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6.xml" ContentType="application/vnd.openxmlformats-officedocument.presentationml.slideLayout+xml"/>
  <Override PartName="/ppt/theme/themeOverride5.xml" ContentType="application/vnd.openxmlformats-officedocument.themeOverr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theme/themeOverride1.xml" ContentType="application/vnd.openxmlformats-officedocument.themeOverr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charts/chart7.xml" ContentType="application/vnd.openxmlformats-officedocument.drawingml.chart+xml"/>
  <Override PartName="/ppt/notesSlides/notesSlide12.xml" ContentType="application/vnd.openxmlformats-officedocument.presentationml.notesSlide+xml"/>
  <Override PartName="/ppt/charts/chart3.xml" ContentType="application/vnd.openxmlformats-officedocument.drawingml.chart+xml"/>
  <Override PartName="/ppt/notesSlides/notesSlide7.xml" ContentType="application/vnd.openxmlformats-officedocument.presentationml.notesSlide+xml"/>
  <Override PartName="/ppt/diagrams/layout1.xml" ContentType="application/vnd.openxmlformats-officedocument.drawingml.diagramLayout+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theme/themeOverride8.xml" ContentType="application/vnd.openxmlformats-officedocument.themeOverr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theme/themeOverride6.xml" ContentType="application/vnd.openxmlformats-officedocument.themeOverr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Layouts/slideLayout3.xml" ContentType="application/vnd.openxmlformats-officedocument.presentationml.slideLayout+xml"/>
  <Default Extension="jpeg" ContentType="image/jpeg"/>
  <Override PartName="/ppt/theme/themeOverride4.xml" ContentType="application/vnd.openxmlformats-officedocument.themeOverride+xml"/>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theme/themeOverride2.xml" ContentType="application/vnd.openxmlformats-officedocument.themeOverride+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charts/chart8.xml" ContentType="application/vnd.openxmlformats-officedocument.drawingml.chart+xml"/>
  <Override PartName="/ppt/notesSlides/notesSlide13.xml" ContentType="application/vnd.openxmlformats-officedocument.presentationml.notesSlide+xml"/>
  <Override PartName="/ppt/slideLayouts/slideLayout10.xml" ContentType="application/vnd.openxmlformats-officedocument.presentationml.slideLayout+xml"/>
  <Override PartName="/ppt/charts/chart6.xml" ContentType="application/vnd.openxmlformats-officedocument.drawingml.chart+xml"/>
  <Override PartName="/ppt/notesSlides/notesSlide8.xml" ContentType="application/vnd.openxmlformats-officedocument.presentationml.notesSlide+xml"/>
  <Default Extension="vml" ContentType="application/vnd.openxmlformats-officedocument.vmlDrawing"/>
  <Override PartName="/ppt/notesSlides/notesSlide11.xml" ContentType="application/vnd.openxmlformats-officedocument.presentationml.notesSlide+xml"/>
  <Override PartName="/ppt/charts/chart10.xml" ContentType="application/vnd.openxmlformats-officedocument.drawingml.chart+xml"/>
  <Override PartName="/ppt/charts/chart4.xml" ContentType="application/vnd.openxmlformats-officedocument.drawingml.chart+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handoutMasters/handoutMaster1.xml" ContentType="application/vnd.openxmlformats-officedocument.presentationml.handoutMaster+xml"/>
  <Override PartName="/ppt/charts/chart2.xml" ContentType="application/vnd.openxmlformats-officedocument.drawingml.chart+xml"/>
  <Override PartName="/ppt/notesSlides/notesSlide4.xml" ContentType="application/vnd.openxmlformats-officedocument.presentationml.notesSlide+xml"/>
  <Override PartName="/ppt/theme/themeOverride9.xml" ContentType="application/vnd.openxmlformats-officedocument.themeOverride+xml"/>
  <Override PartName="/ppt/diagrams/data1.xml" ContentType="application/vnd.openxmlformats-officedocument.drawingml.diagramData+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Layouts/slideLayout8.xml" ContentType="application/vnd.openxmlformats-officedocument.presentationml.slideLayout+xml"/>
  <Override PartName="/ppt/theme/themeOverride7.xml" ContentType="application/vnd.openxmlformats-officedocument.themeOverride+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theme/themeOverride10.xml" ContentType="application/vnd.openxmlformats-officedocument.themeOverr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theme/themeOverride3.xml" ContentType="application/vnd.openxmlformats-officedocument.themeOverride+xml"/>
  <Default Extension="xls" ContentType="application/vnd.ms-exce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charts/chart9.xml" ContentType="application/vnd.openxmlformats-officedocument.drawingml.chart+xml"/>
  <Override PartName="/ppt/notesSlides/notesSlide14.xml" ContentType="application/vnd.openxmlformats-officedocument.presentationml.notesSlide+xml"/>
  <Override PartName="/ppt/notesSlides/notesSlide9.xml" ContentType="application/vnd.openxmlformats-officedocument.presentationml.notesSlide+xml"/>
  <Override PartName="/ppt/charts/chart5.xml" ContentType="application/vnd.openxmlformats-officedocument.drawingml.chart+xml"/>
  <Override PartName="/ppt/notesSlides/notesSlide10.xml" ContentType="application/vnd.openxmlformats-officedocument.presentationml.notesSlid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959" r:id="rId1"/>
  </p:sldMasterIdLst>
  <p:notesMasterIdLst>
    <p:notesMasterId r:id="rId67"/>
  </p:notesMasterIdLst>
  <p:handoutMasterIdLst>
    <p:handoutMasterId r:id="rId68"/>
  </p:handoutMasterIdLst>
  <p:sldIdLst>
    <p:sldId id="256" r:id="rId2"/>
    <p:sldId id="265" r:id="rId3"/>
    <p:sldId id="257" r:id="rId4"/>
    <p:sldId id="268" r:id="rId5"/>
    <p:sldId id="267" r:id="rId6"/>
    <p:sldId id="270" r:id="rId7"/>
    <p:sldId id="287" r:id="rId8"/>
    <p:sldId id="347" r:id="rId9"/>
    <p:sldId id="348" r:id="rId10"/>
    <p:sldId id="349" r:id="rId11"/>
    <p:sldId id="350" r:id="rId12"/>
    <p:sldId id="345" r:id="rId13"/>
    <p:sldId id="288" r:id="rId14"/>
    <p:sldId id="290" r:id="rId15"/>
    <p:sldId id="289" r:id="rId16"/>
    <p:sldId id="296" r:id="rId17"/>
    <p:sldId id="297" r:id="rId18"/>
    <p:sldId id="306" r:id="rId19"/>
    <p:sldId id="298" r:id="rId20"/>
    <p:sldId id="299" r:id="rId21"/>
    <p:sldId id="300" r:id="rId22"/>
    <p:sldId id="301" r:id="rId23"/>
    <p:sldId id="302" r:id="rId24"/>
    <p:sldId id="352" r:id="rId25"/>
    <p:sldId id="351" r:id="rId26"/>
    <p:sldId id="304" r:id="rId27"/>
    <p:sldId id="305" r:id="rId28"/>
    <p:sldId id="303" r:id="rId29"/>
    <p:sldId id="307" r:id="rId30"/>
    <p:sldId id="308" r:id="rId31"/>
    <p:sldId id="309" r:id="rId32"/>
    <p:sldId id="354" r:id="rId33"/>
    <p:sldId id="353" r:id="rId34"/>
    <p:sldId id="310" r:id="rId35"/>
    <p:sldId id="323" r:id="rId36"/>
    <p:sldId id="356" r:id="rId37"/>
    <p:sldId id="357" r:id="rId38"/>
    <p:sldId id="358" r:id="rId39"/>
    <p:sldId id="359" r:id="rId40"/>
    <p:sldId id="360" r:id="rId41"/>
    <p:sldId id="361" r:id="rId42"/>
    <p:sldId id="362" r:id="rId43"/>
    <p:sldId id="363" r:id="rId44"/>
    <p:sldId id="364" r:id="rId45"/>
    <p:sldId id="365" r:id="rId46"/>
    <p:sldId id="366" r:id="rId47"/>
    <p:sldId id="367" r:id="rId48"/>
    <p:sldId id="368" r:id="rId49"/>
    <p:sldId id="369" r:id="rId50"/>
    <p:sldId id="370" r:id="rId51"/>
    <p:sldId id="371" r:id="rId52"/>
    <p:sldId id="372" r:id="rId53"/>
    <p:sldId id="324" r:id="rId54"/>
    <p:sldId id="311" r:id="rId55"/>
    <p:sldId id="312" r:id="rId56"/>
    <p:sldId id="313" r:id="rId57"/>
    <p:sldId id="314" r:id="rId58"/>
    <p:sldId id="315" r:id="rId59"/>
    <p:sldId id="316" r:id="rId60"/>
    <p:sldId id="317" r:id="rId61"/>
    <p:sldId id="318" r:id="rId62"/>
    <p:sldId id="319" r:id="rId63"/>
    <p:sldId id="320" r:id="rId64"/>
    <p:sldId id="321" r:id="rId65"/>
    <p:sldId id="282" r:id="rId66"/>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Arial" charset="0"/>
        <a:ea typeface="+mn-ea"/>
        <a:cs typeface="Arial" charset="0"/>
      </a:defRPr>
    </a:lvl1pPr>
    <a:lvl2pPr marL="457200" algn="l" rtl="0" eaLnBrk="0" fontAlgn="base" hangingPunct="0">
      <a:spcBef>
        <a:spcPct val="0"/>
      </a:spcBef>
      <a:spcAft>
        <a:spcPct val="0"/>
      </a:spcAft>
      <a:defRPr kern="1200">
        <a:solidFill>
          <a:schemeClr val="tx1"/>
        </a:solidFill>
        <a:latin typeface="Arial" charset="0"/>
        <a:ea typeface="+mn-ea"/>
        <a:cs typeface="Arial" charset="0"/>
      </a:defRPr>
    </a:lvl2pPr>
    <a:lvl3pPr marL="914400" algn="l" rtl="0" eaLnBrk="0" fontAlgn="base" hangingPunct="0">
      <a:spcBef>
        <a:spcPct val="0"/>
      </a:spcBef>
      <a:spcAft>
        <a:spcPct val="0"/>
      </a:spcAft>
      <a:defRPr kern="1200">
        <a:solidFill>
          <a:schemeClr val="tx1"/>
        </a:solidFill>
        <a:latin typeface="Arial" charset="0"/>
        <a:ea typeface="+mn-ea"/>
        <a:cs typeface="Arial" charset="0"/>
      </a:defRPr>
    </a:lvl3pPr>
    <a:lvl4pPr marL="1371600" algn="l" rtl="0" eaLnBrk="0" fontAlgn="base" hangingPunct="0">
      <a:spcBef>
        <a:spcPct val="0"/>
      </a:spcBef>
      <a:spcAft>
        <a:spcPct val="0"/>
      </a:spcAft>
      <a:defRPr kern="1200">
        <a:solidFill>
          <a:schemeClr val="tx1"/>
        </a:solidFill>
        <a:latin typeface="Arial" charset="0"/>
        <a:ea typeface="+mn-ea"/>
        <a:cs typeface="Arial" charset="0"/>
      </a:defRPr>
    </a:lvl4pPr>
    <a:lvl5pPr marL="1828800" algn="l" rtl="0" eaLnBrk="0" fontAlgn="base" hangingPunct="0">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2060"/>
    <a:srgbClr val="CCFF33"/>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1E171933-4619-4E11-9A3F-F7608DF75F80}" styleName="Medium Style 1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3603" autoAdjust="0"/>
    <p:restoredTop sz="97178" autoAdjust="0"/>
  </p:normalViewPr>
  <p:slideViewPr>
    <p:cSldViewPr>
      <p:cViewPr varScale="1">
        <p:scale>
          <a:sx n="72" d="100"/>
          <a:sy n="72" d="100"/>
        </p:scale>
        <p:origin x="-522"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handoutMaster" Target="handoutMasters/handoutMaster1.xml"/><Relationship Id="rId7" Type="http://schemas.openxmlformats.org/officeDocument/2006/relationships/slide" Target="slides/slide6.xml"/><Relationship Id="rId71"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notesMaster" Target="notesMasters/notesMaster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viewProps" Target="viewProps.xml"/></Relationships>
</file>

<file path=ppt/charts/_rels/chart1.xml.rels><?xml version="1.0" encoding="UTF-8" standalone="yes"?>
<Relationships xmlns="http://schemas.openxmlformats.org/package/2006/relationships"><Relationship Id="rId2" Type="http://schemas.openxmlformats.org/officeDocument/2006/relationships/oleObject" Target="file:///C:\Users\MA7M0OD\Desktop\graguation%20project%20(final%20copy)\Book1.xlsx" TargetMode="External"/><Relationship Id="rId1" Type="http://schemas.openxmlformats.org/officeDocument/2006/relationships/themeOverride" Target="../theme/themeOverride1.xml"/></Relationships>
</file>

<file path=ppt/charts/_rels/chart10.xml.rels><?xml version="1.0" encoding="UTF-8" standalone="yes"?>
<Relationships xmlns="http://schemas.openxmlformats.org/package/2006/relationships"><Relationship Id="rId2" Type="http://schemas.openxmlformats.org/officeDocument/2006/relationships/oleObject" Target="file:///C:\Users\MA7M0OD\Desktop\graguation%20project%20(final%20copy)\Book1.xlsx" TargetMode="External"/><Relationship Id="rId1" Type="http://schemas.openxmlformats.org/officeDocument/2006/relationships/themeOverride" Target="../theme/themeOverride10.xml"/></Relationships>
</file>

<file path=ppt/charts/_rels/chart2.xml.rels><?xml version="1.0" encoding="UTF-8" standalone="yes"?>
<Relationships xmlns="http://schemas.openxmlformats.org/package/2006/relationships"><Relationship Id="rId2" Type="http://schemas.openxmlformats.org/officeDocument/2006/relationships/oleObject" Target="file:///C:\Users\MA7M0OD\Desktop\graguation%20project%20(final%20copy)\Book1.xlsx" TargetMode="External"/><Relationship Id="rId1" Type="http://schemas.openxmlformats.org/officeDocument/2006/relationships/themeOverride" Target="../theme/themeOverride2.xml"/></Relationships>
</file>

<file path=ppt/charts/_rels/chart3.xml.rels><?xml version="1.0" encoding="UTF-8" standalone="yes"?>
<Relationships xmlns="http://schemas.openxmlformats.org/package/2006/relationships"><Relationship Id="rId2" Type="http://schemas.openxmlformats.org/officeDocument/2006/relationships/oleObject" Target="file:///C:\Users\MODY\Desktop\New%20Microsoft%20Excel%20Worksheet.xlsx" TargetMode="External"/><Relationship Id="rId1" Type="http://schemas.openxmlformats.org/officeDocument/2006/relationships/themeOverride" Target="../theme/themeOverride3.xml"/></Relationships>
</file>

<file path=ppt/charts/_rels/chart4.xml.rels><?xml version="1.0" encoding="UTF-8" standalone="yes"?>
<Relationships xmlns="http://schemas.openxmlformats.org/package/2006/relationships"><Relationship Id="rId2" Type="http://schemas.openxmlformats.org/officeDocument/2006/relationships/oleObject" Target="file:///C:\Users\MODY\Desktop\New%20Microsoft%20Excel%20Worksheet.xlsx" TargetMode="External"/><Relationship Id="rId1" Type="http://schemas.openxmlformats.org/officeDocument/2006/relationships/themeOverride" Target="../theme/themeOverride4.xml"/></Relationships>
</file>

<file path=ppt/charts/_rels/chart5.xml.rels><?xml version="1.0" encoding="UTF-8" standalone="yes"?>
<Relationships xmlns="http://schemas.openxmlformats.org/package/2006/relationships"><Relationship Id="rId2" Type="http://schemas.openxmlformats.org/officeDocument/2006/relationships/oleObject" Target="file:///C:\Users\MA7M0OD\Desktop\graguation%20project%20(final%20copy)\Book1.xlsx" TargetMode="External"/><Relationship Id="rId1" Type="http://schemas.openxmlformats.org/officeDocument/2006/relationships/themeOverride" Target="../theme/themeOverride5.xml"/></Relationships>
</file>

<file path=ppt/charts/_rels/chart6.xml.rels><?xml version="1.0" encoding="UTF-8" standalone="yes"?>
<Relationships xmlns="http://schemas.openxmlformats.org/package/2006/relationships"><Relationship Id="rId2" Type="http://schemas.openxmlformats.org/officeDocument/2006/relationships/oleObject" Target="file:///C:\Users\MA7M0OD\Desktop\graguation%20project%20(final%20copy)\Book1.xlsx" TargetMode="External"/><Relationship Id="rId1" Type="http://schemas.openxmlformats.org/officeDocument/2006/relationships/themeOverride" Target="../theme/themeOverride6.xml"/></Relationships>
</file>

<file path=ppt/charts/_rels/chart7.xml.rels><?xml version="1.0" encoding="UTF-8" standalone="yes"?>
<Relationships xmlns="http://schemas.openxmlformats.org/package/2006/relationships"><Relationship Id="rId2" Type="http://schemas.openxmlformats.org/officeDocument/2006/relationships/oleObject" Target="file:///C:\Users\MODY\Desktop\New%20Microsoft%20Excel%20Worksheet.xlsx" TargetMode="External"/><Relationship Id="rId1" Type="http://schemas.openxmlformats.org/officeDocument/2006/relationships/themeOverride" Target="../theme/themeOverride7.xml"/></Relationships>
</file>

<file path=ppt/charts/_rels/chart8.xml.rels><?xml version="1.0" encoding="UTF-8" standalone="yes"?>
<Relationships xmlns="http://schemas.openxmlformats.org/package/2006/relationships"><Relationship Id="rId2" Type="http://schemas.openxmlformats.org/officeDocument/2006/relationships/oleObject" Target="file:///C:\Users\MODY\Desktop\New%20Microsoft%20Excel%20Worksheet.xlsx" TargetMode="External"/><Relationship Id="rId1" Type="http://schemas.openxmlformats.org/officeDocument/2006/relationships/themeOverride" Target="../theme/themeOverride8.xml"/></Relationships>
</file>

<file path=ppt/charts/_rels/chart9.xml.rels><?xml version="1.0" encoding="UTF-8" standalone="yes"?>
<Relationships xmlns="http://schemas.openxmlformats.org/package/2006/relationships"><Relationship Id="rId2" Type="http://schemas.openxmlformats.org/officeDocument/2006/relationships/oleObject" Target="NULL" TargetMode="External"/><Relationship Id="rId1" Type="http://schemas.openxmlformats.org/officeDocument/2006/relationships/themeOverride" Target="../theme/themeOverride9.xml"/></Relationships>
</file>

<file path=ppt/charts/chart1.xml><?xml version="1.0" encoding="utf-8"?>
<c:chartSpace xmlns:c="http://schemas.openxmlformats.org/drawingml/2006/chart" xmlns:a="http://schemas.openxmlformats.org/drawingml/2006/main" xmlns:r="http://schemas.openxmlformats.org/officeDocument/2006/relationships">
  <c:lang val="en-US"/>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b="1" dirty="0">
                <a:latin typeface="Times New Roman" panose="02020603050405020304" pitchFamily="18" charset="0"/>
                <a:cs typeface="Times New Roman" panose="02020603050405020304" pitchFamily="18" charset="0"/>
              </a:rPr>
              <a:t>produced energy VS </a:t>
            </a:r>
            <a:r>
              <a:rPr lang="en-US" b="1" dirty="0" smtClean="0">
                <a:latin typeface="Times New Roman" panose="02020603050405020304" pitchFamily="18" charset="0"/>
                <a:cs typeface="Times New Roman" panose="02020603050405020304" pitchFamily="18" charset="0"/>
              </a:rPr>
              <a:t>absorbed energy</a:t>
            </a:r>
            <a:endParaRPr lang="en-US" b="1" dirty="0">
              <a:latin typeface="Times New Roman" panose="02020603050405020304" pitchFamily="18" charset="0"/>
              <a:cs typeface="Times New Roman" panose="02020603050405020304" pitchFamily="18" charset="0"/>
            </a:endParaRPr>
          </a:p>
        </c:rich>
      </c:tx>
      <c:spPr>
        <a:noFill/>
        <a:ln>
          <a:noFill/>
        </a:ln>
        <a:effectLst/>
      </c:spPr>
    </c:title>
    <c:plotArea>
      <c:layout>
        <c:manualLayout>
          <c:layoutTarget val="inner"/>
          <c:xMode val="edge"/>
          <c:yMode val="edge"/>
          <c:x val="7.5548358874495528E-2"/>
          <c:y val="0.14817546792496891"/>
          <c:w val="0.83882609431885546"/>
          <c:h val="0.73697111813866223"/>
        </c:manualLayout>
      </c:layout>
      <c:scatterChart>
        <c:scatterStyle val="lineMarker"/>
        <c:ser>
          <c:idx val="0"/>
          <c:order val="0"/>
          <c:tx>
            <c:v>produced energy</c:v>
          </c:tx>
          <c:spPr>
            <a:ln w="19050" cap="rnd">
              <a:solidFill>
                <a:schemeClr val="accent1"/>
              </a:solidFill>
              <a:round/>
            </a:ln>
            <a:effectLst/>
          </c:spPr>
          <c:marker>
            <c:symbol val="circle"/>
            <c:size val="5"/>
            <c:spPr>
              <a:solidFill>
                <a:schemeClr val="accent1"/>
              </a:solidFill>
              <a:ln w="9525">
                <a:solidFill>
                  <a:schemeClr val="accent1"/>
                </a:solidFill>
              </a:ln>
              <a:effectLst/>
            </c:spPr>
          </c:marker>
          <c:xVal>
            <c:numRef>
              <c:f>Sheet1!$C$4:$C$7</c:f>
              <c:numCache>
                <c:formatCode>General</c:formatCode>
                <c:ptCount val="4"/>
                <c:pt idx="0">
                  <c:v>8.5300000000000011</c:v>
                </c:pt>
                <c:pt idx="1">
                  <c:v>10.53</c:v>
                </c:pt>
                <c:pt idx="2">
                  <c:v>12.05</c:v>
                </c:pt>
                <c:pt idx="3">
                  <c:v>12.55</c:v>
                </c:pt>
              </c:numCache>
            </c:numRef>
          </c:xVal>
          <c:yVal>
            <c:numRef>
              <c:f>Sheet1!$G$4:$G$7</c:f>
              <c:numCache>
                <c:formatCode>General</c:formatCode>
                <c:ptCount val="4"/>
                <c:pt idx="0">
                  <c:v>0</c:v>
                </c:pt>
                <c:pt idx="1">
                  <c:v>1368</c:v>
                </c:pt>
                <c:pt idx="2">
                  <c:v>925.86240000000089</c:v>
                </c:pt>
                <c:pt idx="3">
                  <c:v>248.4</c:v>
                </c:pt>
              </c:numCache>
            </c:numRef>
          </c:yVal>
        </c:ser>
        <c:ser>
          <c:idx val="1"/>
          <c:order val="1"/>
          <c:tx>
            <c:v>power absobed</c:v>
          </c:tx>
          <c:spPr>
            <a:ln w="19050" cap="rnd">
              <a:solidFill>
                <a:schemeClr val="accent2"/>
              </a:solidFill>
              <a:round/>
            </a:ln>
            <a:effectLst/>
          </c:spPr>
          <c:marker>
            <c:symbol val="circle"/>
            <c:size val="5"/>
            <c:spPr>
              <a:solidFill>
                <a:schemeClr val="accent2"/>
              </a:solidFill>
              <a:ln w="9525">
                <a:solidFill>
                  <a:schemeClr val="accent2"/>
                </a:solidFill>
              </a:ln>
              <a:effectLst/>
            </c:spPr>
          </c:marker>
          <c:xVal>
            <c:numRef>
              <c:f>Sheet1!$C$4:$C$7</c:f>
              <c:numCache>
                <c:formatCode>General</c:formatCode>
                <c:ptCount val="4"/>
                <c:pt idx="0">
                  <c:v>8.5300000000000011</c:v>
                </c:pt>
                <c:pt idx="1">
                  <c:v>10.53</c:v>
                </c:pt>
                <c:pt idx="2">
                  <c:v>12.05</c:v>
                </c:pt>
                <c:pt idx="3">
                  <c:v>12.55</c:v>
                </c:pt>
              </c:numCache>
            </c:numRef>
          </c:xVal>
          <c:yVal>
            <c:numRef>
              <c:f>Sheet1!$H$4:$H$7</c:f>
              <c:numCache>
                <c:formatCode>General</c:formatCode>
                <c:ptCount val="4"/>
                <c:pt idx="0">
                  <c:v>0</c:v>
                </c:pt>
                <c:pt idx="1">
                  <c:v>576.83999999999992</c:v>
                </c:pt>
                <c:pt idx="2">
                  <c:v>649.572</c:v>
                </c:pt>
                <c:pt idx="3">
                  <c:v>180.57599999999999</c:v>
                </c:pt>
              </c:numCache>
            </c:numRef>
          </c:yVal>
        </c:ser>
        <c:dLbls/>
        <c:axId val="70726400"/>
        <c:axId val="70727936"/>
      </c:scatterChart>
      <c:valAx>
        <c:axId val="70726400"/>
        <c:scaling>
          <c:orientation val="minMax"/>
        </c:scaling>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dirty="0"/>
                  <a:t>hours/day</a:t>
                </a:r>
              </a:p>
            </c:rich>
          </c:tx>
          <c:spPr>
            <a:noFill/>
            <a:ln>
              <a:noFill/>
            </a:ln>
            <a:effectLst/>
          </c:spPr>
        </c:title>
        <c:numFmt formatCode="General" sourceLinked="1"/>
        <c:maj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70727936"/>
        <c:crosses val="autoZero"/>
        <c:crossBetween val="midCat"/>
      </c:valAx>
      <c:valAx>
        <c:axId val="70727936"/>
        <c:scaling>
          <c:orientation val="minMax"/>
        </c:scaling>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dirty="0"/>
                  <a:t>Q (KJ)</a:t>
                </a:r>
              </a:p>
            </c:rich>
          </c:tx>
          <c:spPr>
            <a:noFill/>
            <a:ln>
              <a:noFill/>
            </a:ln>
            <a:effectLst/>
          </c:spPr>
        </c:title>
        <c:numFmt formatCode="General" sourceLinked="1"/>
        <c:maj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70726400"/>
        <c:crosses val="autoZero"/>
        <c:crossBetween val="midCat"/>
      </c:valAx>
      <c:spPr>
        <a:noFill/>
        <a:ln>
          <a:noFill/>
        </a:ln>
        <a:effectLst/>
      </c:spPr>
    </c:plotArea>
    <c:legend>
      <c:legendPos val="b"/>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chart>
  <c:spPr>
    <a:noFill/>
    <a:ln>
      <a:noFill/>
    </a:ln>
    <a:effectLst/>
  </c:spPr>
  <c:txPr>
    <a:bodyPr/>
    <a:lstStyle/>
    <a:p>
      <a:pPr>
        <a:defRPr/>
      </a:pPr>
      <a:endParaRPr lang="en-US"/>
    </a:p>
  </c:txPr>
  <c:externalData r:id="rId2"/>
</c:chartSpace>
</file>

<file path=ppt/charts/chart10.xml><?xml version="1.0" encoding="utf-8"?>
<c:chartSpace xmlns:c="http://schemas.openxmlformats.org/drawingml/2006/chart" xmlns:a="http://schemas.openxmlformats.org/drawingml/2006/main" xmlns:r="http://schemas.openxmlformats.org/officeDocument/2006/relationships">
  <c:lang val="en-US"/>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dirty="0"/>
              <a:t>the amount of </a:t>
            </a:r>
            <a:r>
              <a:rPr lang="en-US" dirty="0" smtClean="0"/>
              <a:t>desalinate </a:t>
            </a:r>
            <a:r>
              <a:rPr lang="en-US" dirty="0"/>
              <a:t>water per month</a:t>
            </a:r>
          </a:p>
        </c:rich>
      </c:tx>
      <c:spPr>
        <a:noFill/>
        <a:ln>
          <a:noFill/>
        </a:ln>
        <a:effectLst/>
      </c:spPr>
    </c:title>
    <c:plotArea>
      <c:layout/>
      <c:scatterChart>
        <c:scatterStyle val="lineMarker"/>
        <c:ser>
          <c:idx val="1"/>
          <c:order val="0"/>
          <c:spPr>
            <a:ln w="19050" cap="rnd">
              <a:solidFill>
                <a:schemeClr val="accent2"/>
              </a:solidFill>
              <a:round/>
            </a:ln>
            <a:effectLst/>
          </c:spPr>
          <c:marker>
            <c:symbol val="circle"/>
            <c:size val="5"/>
            <c:spPr>
              <a:solidFill>
                <a:schemeClr val="accent2"/>
              </a:solidFill>
              <a:ln w="9525">
                <a:solidFill>
                  <a:schemeClr val="accent2"/>
                </a:solidFill>
              </a:ln>
              <a:effectLst/>
            </c:spPr>
          </c:marker>
          <c:xVal>
            <c:numRef>
              <c:f>Sheet2!$D$8:$D$19</c:f>
              <c:numCache>
                <c:formatCode>General</c:formatCode>
                <c:ptCount val="12"/>
                <c:pt idx="0">
                  <c:v>1</c:v>
                </c:pt>
                <c:pt idx="1">
                  <c:v>2</c:v>
                </c:pt>
                <c:pt idx="2">
                  <c:v>3</c:v>
                </c:pt>
                <c:pt idx="3">
                  <c:v>4</c:v>
                </c:pt>
                <c:pt idx="4">
                  <c:v>5</c:v>
                </c:pt>
                <c:pt idx="5">
                  <c:v>6</c:v>
                </c:pt>
                <c:pt idx="6">
                  <c:v>7</c:v>
                </c:pt>
                <c:pt idx="7">
                  <c:v>8</c:v>
                </c:pt>
                <c:pt idx="8">
                  <c:v>9</c:v>
                </c:pt>
                <c:pt idx="9">
                  <c:v>10</c:v>
                </c:pt>
                <c:pt idx="10">
                  <c:v>11</c:v>
                </c:pt>
                <c:pt idx="11">
                  <c:v>12</c:v>
                </c:pt>
              </c:numCache>
            </c:numRef>
          </c:xVal>
          <c:yVal>
            <c:numRef>
              <c:f>Sheet2!$I$8:$I$19</c:f>
              <c:numCache>
                <c:formatCode>General</c:formatCode>
                <c:ptCount val="12"/>
                <c:pt idx="0">
                  <c:v>1771.9765812327903</c:v>
                </c:pt>
                <c:pt idx="1">
                  <c:v>2194.4367718703675</c:v>
                </c:pt>
                <c:pt idx="2">
                  <c:v>2921.5461808938785</c:v>
                </c:pt>
                <c:pt idx="3">
                  <c:v>4735.8766363058694</c:v>
                </c:pt>
                <c:pt idx="4">
                  <c:v>5307.7161618301216</c:v>
                </c:pt>
                <c:pt idx="5">
                  <c:v>6573.8315102732486</c:v>
                </c:pt>
                <c:pt idx="6">
                  <c:v>6310.7687354374084</c:v>
                </c:pt>
                <c:pt idx="7">
                  <c:v>5841.2256386358831</c:v>
                </c:pt>
                <c:pt idx="8">
                  <c:v>4962.1442236814246</c:v>
                </c:pt>
                <c:pt idx="9">
                  <c:v>3182.9703876297399</c:v>
                </c:pt>
                <c:pt idx="10">
                  <c:v>1713.2785087905106</c:v>
                </c:pt>
                <c:pt idx="11">
                  <c:v>1123.3525100614277</c:v>
                </c:pt>
              </c:numCache>
            </c:numRef>
          </c:yVal>
        </c:ser>
        <c:dLbls/>
        <c:axId val="99461760"/>
        <c:axId val="79975168"/>
      </c:scatterChart>
      <c:valAx>
        <c:axId val="99461760"/>
        <c:scaling>
          <c:orientation val="minMax"/>
        </c:scaling>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dirty="0"/>
                  <a:t>year month</a:t>
                </a:r>
              </a:p>
            </c:rich>
          </c:tx>
          <c:spPr>
            <a:noFill/>
            <a:ln>
              <a:noFill/>
            </a:ln>
            <a:effectLst/>
          </c:spPr>
        </c:title>
        <c:numFmt formatCode="General" sourceLinked="1"/>
        <c:maj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79975168"/>
        <c:crosses val="autoZero"/>
        <c:crossBetween val="midCat"/>
      </c:valAx>
      <c:valAx>
        <c:axId val="79975168"/>
        <c:scaling>
          <c:orientation val="minMax"/>
        </c:scaling>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dirty="0"/>
                  <a:t>the water amount (L)</a:t>
                </a:r>
              </a:p>
            </c:rich>
          </c:tx>
          <c:spPr>
            <a:noFill/>
            <a:ln>
              <a:noFill/>
            </a:ln>
            <a:effectLst/>
          </c:spPr>
        </c:title>
        <c:numFmt formatCode="General" sourceLinked="1"/>
        <c:maj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99461760"/>
        <c:crosses val="autoZero"/>
        <c:crossBetween val="midCat"/>
      </c:valAx>
      <c:spPr>
        <a:noFill/>
        <a:ln>
          <a:noFill/>
        </a:ln>
        <a:effectLst/>
      </c:spPr>
    </c:plotArea>
    <c:plotVisOnly val="1"/>
    <c:dispBlanksAs val="gap"/>
  </c:chart>
  <c:spPr>
    <a:noFill/>
    <a:ln>
      <a:noFill/>
    </a:ln>
    <a:effectLst/>
  </c:spPr>
  <c:txPr>
    <a:bodyPr/>
    <a:lstStyle/>
    <a:p>
      <a:pPr>
        <a:defRPr/>
      </a:pPr>
      <a:endParaRPr lang="en-US"/>
    </a:p>
  </c:txPr>
  <c:externalData r:id="rId2"/>
</c:chartSpace>
</file>

<file path=ppt/charts/chart2.xml><?xml version="1.0" encoding="utf-8"?>
<c:chartSpace xmlns:c="http://schemas.openxmlformats.org/drawingml/2006/chart" xmlns:a="http://schemas.openxmlformats.org/drawingml/2006/main" xmlns:r="http://schemas.openxmlformats.org/officeDocument/2006/relationships">
  <c:lang val="en-US"/>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dirty="0"/>
              <a:t>produced energy VS </a:t>
            </a:r>
            <a:r>
              <a:rPr lang="en-US" dirty="0" smtClean="0"/>
              <a:t>absorbed energy</a:t>
            </a:r>
            <a:endParaRPr lang="en-US" dirty="0"/>
          </a:p>
        </c:rich>
      </c:tx>
      <c:spPr>
        <a:noFill/>
        <a:ln>
          <a:noFill/>
        </a:ln>
        <a:effectLst/>
      </c:spPr>
    </c:title>
    <c:plotArea>
      <c:layout>
        <c:manualLayout>
          <c:layoutTarget val="inner"/>
          <c:xMode val="edge"/>
          <c:yMode val="edge"/>
          <c:x val="4.6313562440208997E-2"/>
          <c:y val="9.8320209973753278E-2"/>
          <c:w val="0.93656805749748573"/>
          <c:h val="0.77492230137899443"/>
        </c:manualLayout>
      </c:layout>
      <c:scatterChart>
        <c:scatterStyle val="lineMarker"/>
        <c:ser>
          <c:idx val="0"/>
          <c:order val="0"/>
          <c:tx>
            <c:v>power produced</c:v>
          </c:tx>
          <c:spPr>
            <a:ln w="19050" cap="rnd">
              <a:solidFill>
                <a:schemeClr val="accent1"/>
              </a:solidFill>
              <a:round/>
            </a:ln>
            <a:effectLst/>
          </c:spPr>
          <c:marker>
            <c:symbol val="circle"/>
            <c:size val="5"/>
            <c:spPr>
              <a:solidFill>
                <a:schemeClr val="accent1"/>
              </a:solidFill>
              <a:ln w="9525">
                <a:solidFill>
                  <a:schemeClr val="accent1"/>
                </a:solidFill>
              </a:ln>
              <a:effectLst/>
            </c:spPr>
          </c:marker>
          <c:xVal>
            <c:numRef>
              <c:f>Sheet1!$C$12:$C$19</c:f>
              <c:numCache>
                <c:formatCode>General</c:formatCode>
                <c:ptCount val="8"/>
                <c:pt idx="0">
                  <c:v>8.5500000000000007</c:v>
                </c:pt>
                <c:pt idx="1">
                  <c:v>10.050000000000002</c:v>
                </c:pt>
                <c:pt idx="2">
                  <c:v>11.09</c:v>
                </c:pt>
                <c:pt idx="3">
                  <c:v>12.04</c:v>
                </c:pt>
                <c:pt idx="4">
                  <c:v>12.4</c:v>
                </c:pt>
                <c:pt idx="5">
                  <c:v>13.3</c:v>
                </c:pt>
                <c:pt idx="6">
                  <c:v>14.1</c:v>
                </c:pt>
                <c:pt idx="7">
                  <c:v>15.5</c:v>
                </c:pt>
              </c:numCache>
            </c:numRef>
          </c:xVal>
          <c:yVal>
            <c:numRef>
              <c:f>Sheet1!$G$12:$G$19</c:f>
              <c:numCache>
                <c:formatCode>General</c:formatCode>
                <c:ptCount val="8"/>
                <c:pt idx="0">
                  <c:v>0</c:v>
                </c:pt>
                <c:pt idx="1">
                  <c:v>964.44000000000017</c:v>
                </c:pt>
                <c:pt idx="2">
                  <c:v>676.91519999999946</c:v>
                </c:pt>
                <c:pt idx="3">
                  <c:v>636.11999999999944</c:v>
                </c:pt>
                <c:pt idx="4">
                  <c:v>530.84999999999991</c:v>
                </c:pt>
                <c:pt idx="5">
                  <c:v>563.76000000000022</c:v>
                </c:pt>
                <c:pt idx="6">
                  <c:v>469.43999999999937</c:v>
                </c:pt>
                <c:pt idx="7">
                  <c:v>645.12000000000012</c:v>
                </c:pt>
              </c:numCache>
            </c:numRef>
          </c:yVal>
        </c:ser>
        <c:ser>
          <c:idx val="1"/>
          <c:order val="1"/>
          <c:tx>
            <c:v>power absorbed</c:v>
          </c:tx>
          <c:spPr>
            <a:ln w="19050" cap="rnd">
              <a:solidFill>
                <a:schemeClr val="accent2"/>
              </a:solidFill>
              <a:round/>
            </a:ln>
            <a:effectLst/>
          </c:spPr>
          <c:marker>
            <c:symbol val="circle"/>
            <c:size val="5"/>
            <c:spPr>
              <a:solidFill>
                <a:schemeClr val="accent2"/>
              </a:solidFill>
              <a:ln w="9525">
                <a:solidFill>
                  <a:schemeClr val="accent2"/>
                </a:solidFill>
              </a:ln>
              <a:effectLst/>
            </c:spPr>
          </c:marker>
          <c:xVal>
            <c:numRef>
              <c:f>Sheet1!$C$12:$C$19</c:f>
              <c:numCache>
                <c:formatCode>General</c:formatCode>
                <c:ptCount val="8"/>
                <c:pt idx="0">
                  <c:v>8.5500000000000007</c:v>
                </c:pt>
                <c:pt idx="1">
                  <c:v>10.050000000000002</c:v>
                </c:pt>
                <c:pt idx="2">
                  <c:v>11.09</c:v>
                </c:pt>
                <c:pt idx="3">
                  <c:v>12.04</c:v>
                </c:pt>
                <c:pt idx="4">
                  <c:v>12.4</c:v>
                </c:pt>
                <c:pt idx="5">
                  <c:v>13.3</c:v>
                </c:pt>
                <c:pt idx="6">
                  <c:v>14.1</c:v>
                </c:pt>
                <c:pt idx="7">
                  <c:v>15.5</c:v>
                </c:pt>
              </c:numCache>
            </c:numRef>
          </c:xVal>
          <c:yVal>
            <c:numRef>
              <c:f>Sheet1!$H$12:$H$19</c:f>
              <c:numCache>
                <c:formatCode>General</c:formatCode>
                <c:ptCount val="8"/>
                <c:pt idx="0">
                  <c:v>0</c:v>
                </c:pt>
                <c:pt idx="1">
                  <c:v>508.28799999999995</c:v>
                </c:pt>
                <c:pt idx="2">
                  <c:v>342.34199999999993</c:v>
                </c:pt>
                <c:pt idx="3">
                  <c:v>509.96</c:v>
                </c:pt>
                <c:pt idx="4">
                  <c:v>401.28</c:v>
                </c:pt>
                <c:pt idx="5">
                  <c:v>197.29599999999999</c:v>
                </c:pt>
                <c:pt idx="6">
                  <c:v>222.4</c:v>
                </c:pt>
                <c:pt idx="7">
                  <c:v>381.21599999999995</c:v>
                </c:pt>
              </c:numCache>
            </c:numRef>
          </c:yVal>
        </c:ser>
        <c:dLbls/>
        <c:axId val="70760704"/>
        <c:axId val="70771072"/>
      </c:scatterChart>
      <c:valAx>
        <c:axId val="70760704"/>
        <c:scaling>
          <c:orientation val="minMax"/>
        </c:scaling>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dirty="0"/>
                  <a:t>hours/day</a:t>
                </a:r>
              </a:p>
            </c:rich>
          </c:tx>
          <c:spPr>
            <a:noFill/>
            <a:ln>
              <a:noFill/>
            </a:ln>
            <a:effectLst/>
          </c:spPr>
        </c:title>
        <c:numFmt formatCode="General" sourceLinked="1"/>
        <c:maj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70771072"/>
        <c:crosses val="autoZero"/>
        <c:crossBetween val="midCat"/>
      </c:valAx>
      <c:valAx>
        <c:axId val="70771072"/>
        <c:scaling>
          <c:orientation val="minMax"/>
        </c:scaling>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dirty="0"/>
                  <a:t>Q(KJ)</a:t>
                </a:r>
              </a:p>
            </c:rich>
          </c:tx>
          <c:spPr>
            <a:noFill/>
            <a:ln>
              <a:noFill/>
            </a:ln>
            <a:effectLst/>
          </c:spPr>
        </c:title>
        <c:numFmt formatCode="General" sourceLinked="1"/>
        <c:maj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70760704"/>
        <c:crosses val="autoZero"/>
        <c:crossBetween val="midCat"/>
      </c:valAx>
      <c:spPr>
        <a:noFill/>
        <a:ln>
          <a:noFill/>
        </a:ln>
        <a:effectLst/>
      </c:spPr>
    </c:plotArea>
    <c:legend>
      <c:legendPos val="b"/>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chart>
  <c:spPr>
    <a:noFill/>
    <a:ln>
      <a:noFill/>
    </a:ln>
    <a:effectLst/>
  </c:spPr>
  <c:txPr>
    <a:bodyPr/>
    <a:lstStyle/>
    <a:p>
      <a:pPr>
        <a:defRPr/>
      </a:pPr>
      <a:endParaRPr lang="en-US"/>
    </a:p>
  </c:txPr>
  <c:externalData r:id="rId2"/>
</c:chartSpace>
</file>

<file path=ppt/charts/chart3.xml><?xml version="1.0" encoding="utf-8"?>
<c:chartSpace xmlns:c="http://schemas.openxmlformats.org/drawingml/2006/chart" xmlns:a="http://schemas.openxmlformats.org/drawingml/2006/main" xmlns:r="http://schemas.openxmlformats.org/officeDocument/2006/relationships">
  <c:lang val="en-US"/>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a:t>Qtheo VS Qexp</a:t>
            </a:r>
          </a:p>
        </c:rich>
      </c:tx>
      <c:spPr>
        <a:noFill/>
        <a:ln>
          <a:noFill/>
        </a:ln>
        <a:effectLst/>
      </c:spPr>
    </c:title>
    <c:plotArea>
      <c:layout/>
      <c:scatterChart>
        <c:scatterStyle val="lineMarker"/>
        <c:ser>
          <c:idx val="0"/>
          <c:order val="0"/>
          <c:tx>
            <c:v>Qexperementally</c:v>
          </c:tx>
          <c:spPr>
            <a:ln w="19050" cap="rnd">
              <a:solidFill>
                <a:schemeClr val="accent1"/>
              </a:solidFill>
              <a:round/>
            </a:ln>
            <a:effectLst/>
          </c:spPr>
          <c:marker>
            <c:symbol val="circle"/>
            <c:size val="5"/>
            <c:spPr>
              <a:solidFill>
                <a:schemeClr val="accent1"/>
              </a:solidFill>
              <a:ln w="9525">
                <a:solidFill>
                  <a:schemeClr val="accent1"/>
                </a:solidFill>
              </a:ln>
              <a:effectLst/>
            </c:spPr>
          </c:marker>
          <c:xVal>
            <c:numRef>
              <c:f>Sheet1!$H$7:$H$10</c:f>
              <c:numCache>
                <c:formatCode>General</c:formatCode>
                <c:ptCount val="4"/>
                <c:pt idx="0">
                  <c:v>8.5300000000000011</c:v>
                </c:pt>
                <c:pt idx="1">
                  <c:v>10.53</c:v>
                </c:pt>
                <c:pt idx="2">
                  <c:v>12.05</c:v>
                </c:pt>
                <c:pt idx="3">
                  <c:v>12.55</c:v>
                </c:pt>
              </c:numCache>
            </c:numRef>
          </c:xVal>
          <c:yVal>
            <c:numRef>
              <c:f>Sheet1!$O$7:$O$10</c:f>
              <c:numCache>
                <c:formatCode>General</c:formatCode>
                <c:ptCount val="4"/>
                <c:pt idx="0">
                  <c:v>0</c:v>
                </c:pt>
                <c:pt idx="1">
                  <c:v>791.16</c:v>
                </c:pt>
                <c:pt idx="2">
                  <c:v>276.29039999999986</c:v>
                </c:pt>
                <c:pt idx="3">
                  <c:v>67.823999999999998</c:v>
                </c:pt>
              </c:numCache>
            </c:numRef>
          </c:yVal>
        </c:ser>
        <c:ser>
          <c:idx val="1"/>
          <c:order val="1"/>
          <c:tx>
            <c:v>qtheoretacaaly</c:v>
          </c:tx>
          <c:spPr>
            <a:ln w="19050" cap="rnd">
              <a:solidFill>
                <a:schemeClr val="accent2"/>
              </a:solidFill>
              <a:round/>
            </a:ln>
            <a:effectLst/>
          </c:spPr>
          <c:marker>
            <c:symbol val="circle"/>
            <c:size val="5"/>
            <c:spPr>
              <a:solidFill>
                <a:schemeClr val="accent2"/>
              </a:solidFill>
              <a:ln w="9525">
                <a:solidFill>
                  <a:schemeClr val="accent2"/>
                </a:solidFill>
              </a:ln>
              <a:effectLst/>
            </c:spPr>
          </c:marker>
          <c:xVal>
            <c:numRef>
              <c:f>Sheet1!$H$7:$H$10</c:f>
              <c:numCache>
                <c:formatCode>General</c:formatCode>
                <c:ptCount val="4"/>
                <c:pt idx="0">
                  <c:v>8.5300000000000011</c:v>
                </c:pt>
                <c:pt idx="1">
                  <c:v>10.53</c:v>
                </c:pt>
                <c:pt idx="2">
                  <c:v>12.05</c:v>
                </c:pt>
                <c:pt idx="3">
                  <c:v>12.55</c:v>
                </c:pt>
              </c:numCache>
            </c:numRef>
          </c:xVal>
          <c:yVal>
            <c:numRef>
              <c:f>Sheet1!$P$7:$P$10</c:f>
              <c:numCache>
                <c:formatCode>General</c:formatCode>
                <c:ptCount val="4"/>
                <c:pt idx="1">
                  <c:v>780.64</c:v>
                </c:pt>
                <c:pt idx="2">
                  <c:v>260.48999999999995</c:v>
                </c:pt>
                <c:pt idx="3">
                  <c:v>54.67</c:v>
                </c:pt>
              </c:numCache>
            </c:numRef>
          </c:yVal>
        </c:ser>
        <c:dLbls/>
        <c:axId val="73134464"/>
        <c:axId val="73136384"/>
      </c:scatterChart>
      <c:valAx>
        <c:axId val="73134464"/>
        <c:scaling>
          <c:orientation val="minMax"/>
        </c:scaling>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time</a:t>
                </a:r>
              </a:p>
            </c:rich>
          </c:tx>
          <c:spPr>
            <a:noFill/>
            <a:ln>
              <a:noFill/>
            </a:ln>
            <a:effectLst/>
          </c:spPr>
        </c:title>
        <c:numFmt formatCode="General" sourceLinked="1"/>
        <c:maj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73136384"/>
        <c:crosses val="autoZero"/>
        <c:crossBetween val="midCat"/>
      </c:valAx>
      <c:valAx>
        <c:axId val="73136384"/>
        <c:scaling>
          <c:orientation val="minMax"/>
        </c:scaling>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Q</a:t>
                </a:r>
              </a:p>
            </c:rich>
          </c:tx>
          <c:spPr>
            <a:noFill/>
            <a:ln>
              <a:noFill/>
            </a:ln>
            <a:effectLst/>
          </c:spPr>
        </c:title>
        <c:numFmt formatCode="General" sourceLinked="1"/>
        <c:maj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73134464"/>
        <c:crosses val="autoZero"/>
        <c:crossBetween val="midCat"/>
      </c:valAx>
      <c:spPr>
        <a:noFill/>
        <a:ln>
          <a:noFill/>
        </a:ln>
        <a:effectLst/>
      </c:spPr>
    </c:plotArea>
    <c:legend>
      <c:legendPos val="b"/>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chart>
  <c:spPr>
    <a:noFill/>
    <a:ln>
      <a:noFill/>
    </a:ln>
    <a:effectLst/>
  </c:spPr>
  <c:txPr>
    <a:bodyPr/>
    <a:lstStyle/>
    <a:p>
      <a:pPr>
        <a:defRPr/>
      </a:pPr>
      <a:endParaRPr lang="en-US"/>
    </a:p>
  </c:txPr>
  <c:externalData r:id="rId2"/>
</c:chartSpace>
</file>

<file path=ppt/charts/chart4.xml><?xml version="1.0" encoding="utf-8"?>
<c:chartSpace xmlns:c="http://schemas.openxmlformats.org/drawingml/2006/chart" xmlns:a="http://schemas.openxmlformats.org/drawingml/2006/main" xmlns:r="http://schemas.openxmlformats.org/officeDocument/2006/relationships">
  <c:lang val="en-US"/>
  <c:clrMapOvr bg1="lt1" tx1="dk1" bg2="lt2" tx2="dk2" accent1="accent1" accent2="accent2" accent3="accent3" accent4="accent4" accent5="accent5" accent6="accent6" hlink="hlink" folHlink="folHlink"/>
  <c:chart>
    <c:plotArea>
      <c:layout/>
      <c:scatterChart>
        <c:scatterStyle val="lineMarker"/>
        <c:ser>
          <c:idx val="0"/>
          <c:order val="0"/>
          <c:tx>
            <c:v>Qexperementally</c:v>
          </c:tx>
          <c:spPr>
            <a:ln w="9525" cap="rnd">
              <a:solidFill>
                <a:schemeClr val="accent1"/>
              </a:solidFill>
              <a:round/>
            </a:ln>
            <a:effectLst>
              <a:outerShdw blurRad="40000" dist="23000" dir="5400000" rotWithShape="0">
                <a:srgbClr val="000000">
                  <a:alpha val="35000"/>
                </a:srgbClr>
              </a:outerShdw>
            </a:effectLst>
          </c:spPr>
          <c:marker>
            <c:symbol val="circle"/>
            <c:size val="5"/>
            <c:spPr>
              <a:gradFill rotWithShape="1">
                <a:gsLst>
                  <a:gs pos="0">
                    <a:schemeClr val="accent1">
                      <a:shade val="51000"/>
                      <a:satMod val="130000"/>
                    </a:schemeClr>
                  </a:gs>
                  <a:gs pos="80000">
                    <a:schemeClr val="accent1">
                      <a:shade val="93000"/>
                      <a:satMod val="130000"/>
                    </a:schemeClr>
                  </a:gs>
                  <a:gs pos="100000">
                    <a:schemeClr val="accent1">
                      <a:shade val="94000"/>
                      <a:satMod val="135000"/>
                    </a:schemeClr>
                  </a:gs>
                </a:gsLst>
                <a:lin ang="16200000" scaled="0"/>
              </a:gradFill>
              <a:ln w="9525">
                <a:solidFill>
                  <a:schemeClr val="accent1"/>
                </a:solidFill>
                <a:round/>
              </a:ln>
              <a:effectLst>
                <a:outerShdw blurRad="40000" dist="23000" dir="5400000" rotWithShape="0">
                  <a:srgbClr val="000000">
                    <a:alpha val="35000"/>
                  </a:srgbClr>
                </a:outerShdw>
              </a:effectLst>
            </c:spPr>
          </c:marker>
          <c:xVal>
            <c:numRef>
              <c:f>Sheet1!$Q$7:$Q$14</c:f>
              <c:numCache>
                <c:formatCode>General</c:formatCode>
                <c:ptCount val="8"/>
                <c:pt idx="0">
                  <c:v>8.5500000000000007</c:v>
                </c:pt>
                <c:pt idx="1">
                  <c:v>10.050000000000002</c:v>
                </c:pt>
                <c:pt idx="2">
                  <c:v>11.09</c:v>
                </c:pt>
                <c:pt idx="3">
                  <c:v>12.04</c:v>
                </c:pt>
                <c:pt idx="4">
                  <c:v>12.4</c:v>
                </c:pt>
                <c:pt idx="5">
                  <c:v>13.3</c:v>
                </c:pt>
                <c:pt idx="6">
                  <c:v>14.1</c:v>
                </c:pt>
                <c:pt idx="7">
                  <c:v>15.5</c:v>
                </c:pt>
              </c:numCache>
            </c:numRef>
          </c:xVal>
          <c:yVal>
            <c:numRef>
              <c:f>Sheet1!$X$7:$X$14</c:f>
              <c:numCache>
                <c:formatCode>General</c:formatCode>
                <c:ptCount val="8"/>
                <c:pt idx="0">
                  <c:v>0</c:v>
                </c:pt>
                <c:pt idx="1">
                  <c:v>456.15199999999999</c:v>
                </c:pt>
                <c:pt idx="2">
                  <c:v>334.57319999999993</c:v>
                </c:pt>
                <c:pt idx="3">
                  <c:v>126.16</c:v>
                </c:pt>
                <c:pt idx="4">
                  <c:v>129.57</c:v>
                </c:pt>
                <c:pt idx="5">
                  <c:v>366.464</c:v>
                </c:pt>
                <c:pt idx="6">
                  <c:v>247.04</c:v>
                </c:pt>
                <c:pt idx="7">
                  <c:v>263.904</c:v>
                </c:pt>
              </c:numCache>
            </c:numRef>
          </c:yVal>
        </c:ser>
        <c:ser>
          <c:idx val="1"/>
          <c:order val="1"/>
          <c:tx>
            <c:v>qtheoretacaaly</c:v>
          </c:tx>
          <c:spPr>
            <a:ln w="9525" cap="rnd">
              <a:solidFill>
                <a:schemeClr val="accent2"/>
              </a:solidFill>
              <a:round/>
            </a:ln>
            <a:effectLst>
              <a:outerShdw blurRad="40000" dist="23000" dir="5400000" rotWithShape="0">
                <a:srgbClr val="000000">
                  <a:alpha val="35000"/>
                </a:srgbClr>
              </a:outerShdw>
            </a:effectLst>
          </c:spPr>
          <c:marker>
            <c:symbol val="circle"/>
            <c:size val="5"/>
            <c:spPr>
              <a:gradFill rotWithShape="1">
                <a:gsLst>
                  <a:gs pos="0">
                    <a:schemeClr val="accent2">
                      <a:shade val="51000"/>
                      <a:satMod val="130000"/>
                    </a:schemeClr>
                  </a:gs>
                  <a:gs pos="80000">
                    <a:schemeClr val="accent2">
                      <a:shade val="93000"/>
                      <a:satMod val="130000"/>
                    </a:schemeClr>
                  </a:gs>
                  <a:gs pos="100000">
                    <a:schemeClr val="accent2">
                      <a:shade val="94000"/>
                      <a:satMod val="135000"/>
                    </a:schemeClr>
                  </a:gs>
                </a:gsLst>
                <a:lin ang="16200000" scaled="0"/>
              </a:gradFill>
              <a:ln w="9525">
                <a:solidFill>
                  <a:schemeClr val="accent2"/>
                </a:solidFill>
                <a:round/>
              </a:ln>
              <a:effectLst>
                <a:outerShdw blurRad="40000" dist="23000" dir="5400000" rotWithShape="0">
                  <a:srgbClr val="000000">
                    <a:alpha val="35000"/>
                  </a:srgbClr>
                </a:outerShdw>
              </a:effectLst>
            </c:spPr>
          </c:marker>
          <c:xVal>
            <c:numRef>
              <c:f>Sheet1!$Q$7:$Q$14</c:f>
              <c:numCache>
                <c:formatCode>General</c:formatCode>
                <c:ptCount val="8"/>
                <c:pt idx="0">
                  <c:v>8.5500000000000007</c:v>
                </c:pt>
                <c:pt idx="1">
                  <c:v>10.050000000000002</c:v>
                </c:pt>
                <c:pt idx="2">
                  <c:v>11.09</c:v>
                </c:pt>
                <c:pt idx="3">
                  <c:v>12.04</c:v>
                </c:pt>
                <c:pt idx="4">
                  <c:v>12.4</c:v>
                </c:pt>
                <c:pt idx="5">
                  <c:v>13.3</c:v>
                </c:pt>
                <c:pt idx="6">
                  <c:v>14.1</c:v>
                </c:pt>
                <c:pt idx="7">
                  <c:v>15.5</c:v>
                </c:pt>
              </c:numCache>
            </c:numRef>
          </c:xVal>
          <c:yVal>
            <c:numRef>
              <c:f>Sheet1!$Y$7:$Y$14</c:f>
              <c:numCache>
                <c:formatCode>General</c:formatCode>
                <c:ptCount val="8"/>
                <c:pt idx="0">
                  <c:v>0</c:v>
                </c:pt>
                <c:pt idx="1">
                  <c:v>500.65000000000003</c:v>
                </c:pt>
                <c:pt idx="2">
                  <c:v>317.13499999999999</c:v>
                </c:pt>
                <c:pt idx="3">
                  <c:v>140.44999999999999</c:v>
                </c:pt>
                <c:pt idx="4">
                  <c:v>110.98</c:v>
                </c:pt>
                <c:pt idx="5">
                  <c:v>345.97999999999996</c:v>
                </c:pt>
                <c:pt idx="6">
                  <c:v>230.48000000000002</c:v>
                </c:pt>
                <c:pt idx="7">
                  <c:v>250.89000000000001</c:v>
                </c:pt>
              </c:numCache>
            </c:numRef>
          </c:yVal>
        </c:ser>
        <c:dLbls/>
        <c:axId val="74539008"/>
        <c:axId val="74540928"/>
      </c:scatterChart>
      <c:valAx>
        <c:axId val="74539008"/>
        <c:scaling>
          <c:orientation val="minMax"/>
        </c:scaling>
        <c:axPos val="b"/>
        <c:majorGridlines>
          <c:spPr>
            <a:ln w="9525" cap="flat" cmpd="sng" algn="ctr">
              <a:solidFill>
                <a:schemeClr val="tx2">
                  <a:lumMod val="15000"/>
                  <a:lumOff val="85000"/>
                </a:schemeClr>
              </a:solidFill>
              <a:round/>
            </a:ln>
            <a:effectLst/>
          </c:spPr>
        </c:majorGridlines>
        <c:title>
          <c:tx>
            <c:rich>
              <a:bodyPr rot="0" spcFirstLastPara="1" vertOverflow="ellipsis" vert="horz" wrap="square" anchor="ctr" anchorCtr="1"/>
              <a:lstStyle/>
              <a:p>
                <a:pPr>
                  <a:defRPr sz="900" b="1" i="0" u="none" strike="noStrike" kern="1200" baseline="0">
                    <a:solidFill>
                      <a:schemeClr val="tx2"/>
                    </a:solidFill>
                    <a:latin typeface="+mn-lt"/>
                    <a:ea typeface="+mn-ea"/>
                    <a:cs typeface="+mn-cs"/>
                  </a:defRPr>
                </a:pPr>
                <a:r>
                  <a:rPr lang="en-US"/>
                  <a:t>time</a:t>
                </a:r>
              </a:p>
            </c:rich>
          </c:tx>
          <c:spPr>
            <a:noFill/>
            <a:ln>
              <a:noFill/>
            </a:ln>
            <a:effectLst/>
          </c:spPr>
        </c:title>
        <c:numFmt formatCode="General" sourceLinked="1"/>
        <c:majorTickMark val="none"/>
        <c:tickLblPos val="nextTo"/>
        <c:spPr>
          <a:noFill/>
          <a:ln w="9525" cap="flat" cmpd="sng" algn="ctr">
            <a:solidFill>
              <a:schemeClr val="tx2">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2"/>
                </a:solidFill>
                <a:latin typeface="+mn-lt"/>
                <a:ea typeface="+mn-ea"/>
                <a:cs typeface="+mn-cs"/>
              </a:defRPr>
            </a:pPr>
            <a:endParaRPr lang="en-US"/>
          </a:p>
        </c:txPr>
        <c:crossAx val="74540928"/>
        <c:crosses val="autoZero"/>
        <c:crossBetween val="midCat"/>
      </c:valAx>
      <c:valAx>
        <c:axId val="74540928"/>
        <c:scaling>
          <c:orientation val="minMax"/>
        </c:scaling>
        <c:axPos val="l"/>
        <c:majorGridlines>
          <c:spPr>
            <a:ln w="9525" cap="flat" cmpd="sng" algn="ctr">
              <a:solidFill>
                <a:schemeClr val="tx2">
                  <a:lumMod val="15000"/>
                  <a:lumOff val="85000"/>
                </a:schemeClr>
              </a:solidFill>
              <a:round/>
            </a:ln>
            <a:effectLst/>
          </c:spPr>
        </c:majorGridlines>
        <c:title>
          <c:tx>
            <c:rich>
              <a:bodyPr rot="-5400000" spcFirstLastPara="1" vertOverflow="ellipsis" vert="horz" wrap="square" anchor="ctr" anchorCtr="1"/>
              <a:lstStyle/>
              <a:p>
                <a:pPr>
                  <a:defRPr sz="900" b="1" i="0" u="none" strike="noStrike" kern="1200" baseline="0">
                    <a:solidFill>
                      <a:schemeClr val="tx2"/>
                    </a:solidFill>
                    <a:latin typeface="+mn-lt"/>
                    <a:ea typeface="+mn-ea"/>
                    <a:cs typeface="+mn-cs"/>
                  </a:defRPr>
                </a:pPr>
                <a:r>
                  <a:rPr lang="en-US"/>
                  <a:t>Q</a:t>
                </a:r>
              </a:p>
            </c:rich>
          </c:tx>
          <c:spPr>
            <a:noFill/>
            <a:ln>
              <a:noFill/>
            </a:ln>
            <a:effectLst/>
          </c:spPr>
        </c:title>
        <c:numFmt formatCode="General" sourceLinked="1"/>
        <c:majorTickMark val="none"/>
        <c:tickLblPos val="nextTo"/>
        <c:spPr>
          <a:noFill/>
          <a:ln>
            <a:solidFill>
              <a:schemeClr val="tx2">
                <a:lumMod val="40000"/>
                <a:lumOff val="60000"/>
              </a:schemeClr>
            </a:solidFill>
          </a:ln>
          <a:effectLst/>
        </c:spPr>
        <c:txPr>
          <a:bodyPr rot="-60000000" spcFirstLastPara="1" vertOverflow="ellipsis" vert="horz" wrap="square" anchor="ctr" anchorCtr="1"/>
          <a:lstStyle/>
          <a:p>
            <a:pPr>
              <a:defRPr sz="900" b="0" i="0" u="none" strike="noStrike" kern="1200" baseline="0">
                <a:solidFill>
                  <a:schemeClr val="tx2"/>
                </a:solidFill>
                <a:latin typeface="+mn-lt"/>
                <a:ea typeface="+mn-ea"/>
                <a:cs typeface="+mn-cs"/>
              </a:defRPr>
            </a:pPr>
            <a:endParaRPr lang="en-US"/>
          </a:p>
        </c:txPr>
        <c:crossAx val="74539008"/>
        <c:crosses val="autoZero"/>
        <c:crossBetween val="midCat"/>
      </c:valAx>
      <c:spPr>
        <a:noFill/>
        <a:ln>
          <a:noFill/>
        </a:ln>
        <a:effectLst/>
      </c:spPr>
    </c:plotArea>
    <c:legend>
      <c:legendPos val="b"/>
      <c:spPr>
        <a:noFill/>
        <a:ln>
          <a:noFill/>
        </a:ln>
        <a:effectLst/>
      </c:spPr>
      <c:txPr>
        <a:bodyPr rot="0" spcFirstLastPara="1" vertOverflow="ellipsis" vert="horz" wrap="square" anchor="ctr" anchorCtr="1"/>
        <a:lstStyle/>
        <a:p>
          <a:pPr>
            <a:defRPr sz="900" b="0" i="0" u="none" strike="noStrike" kern="1200" baseline="0">
              <a:solidFill>
                <a:schemeClr val="tx2"/>
              </a:solidFill>
              <a:latin typeface="+mn-lt"/>
              <a:ea typeface="+mn-ea"/>
              <a:cs typeface="+mn-cs"/>
            </a:defRPr>
          </a:pPr>
          <a:endParaRPr lang="en-US"/>
        </a:p>
      </c:txPr>
    </c:legend>
    <c:plotVisOnly val="1"/>
    <c:dispBlanksAs val="gap"/>
  </c:chart>
  <c:spPr>
    <a:noFill/>
    <a:ln>
      <a:noFill/>
    </a:ln>
    <a:effectLst/>
  </c:spPr>
  <c:txPr>
    <a:bodyPr/>
    <a:lstStyle/>
    <a:p>
      <a:pPr>
        <a:defRPr/>
      </a:pPr>
      <a:endParaRPr lang="en-US"/>
    </a:p>
  </c:txPr>
  <c:externalData r:id="rId2"/>
</c:chartSpace>
</file>

<file path=ppt/charts/chart5.xml><?xml version="1.0" encoding="utf-8"?>
<c:chartSpace xmlns:c="http://schemas.openxmlformats.org/drawingml/2006/chart" xmlns:a="http://schemas.openxmlformats.org/drawingml/2006/main" xmlns:r="http://schemas.openxmlformats.org/officeDocument/2006/relationships">
  <c:lang val="en-US"/>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dirty="0"/>
              <a:t>produced energy VS </a:t>
            </a:r>
            <a:r>
              <a:rPr lang="en-US" dirty="0" smtClean="0"/>
              <a:t>absorbed energy</a:t>
            </a:r>
            <a:endParaRPr lang="en-US" dirty="0"/>
          </a:p>
        </c:rich>
      </c:tx>
      <c:spPr>
        <a:noFill/>
        <a:ln>
          <a:noFill/>
        </a:ln>
        <a:effectLst/>
      </c:spPr>
    </c:title>
    <c:plotArea>
      <c:layout>
        <c:manualLayout>
          <c:layoutTarget val="inner"/>
          <c:xMode val="edge"/>
          <c:yMode val="edge"/>
          <c:x val="8.8725618856466515E-2"/>
          <c:y val="0.12674693039874962"/>
          <c:w val="0.79950504348721119"/>
          <c:h val="0.69387283349696904"/>
        </c:manualLayout>
      </c:layout>
      <c:scatterChart>
        <c:scatterStyle val="lineMarker"/>
        <c:ser>
          <c:idx val="0"/>
          <c:order val="0"/>
          <c:tx>
            <c:v>produced energy</c:v>
          </c:tx>
          <c:spPr>
            <a:ln w="19050" cap="rnd">
              <a:solidFill>
                <a:schemeClr val="accent1"/>
              </a:solidFill>
              <a:round/>
            </a:ln>
            <a:effectLst/>
          </c:spPr>
          <c:marker>
            <c:symbol val="circle"/>
            <c:size val="5"/>
            <c:spPr>
              <a:solidFill>
                <a:schemeClr val="accent1"/>
              </a:solidFill>
              <a:ln w="9525">
                <a:solidFill>
                  <a:schemeClr val="accent1"/>
                </a:solidFill>
              </a:ln>
              <a:effectLst/>
            </c:spPr>
          </c:marker>
          <c:xVal>
            <c:numRef>
              <c:f>Sheet1!$K$4:$K$8</c:f>
              <c:numCache>
                <c:formatCode>General</c:formatCode>
                <c:ptCount val="5"/>
                <c:pt idx="0">
                  <c:v>9.1</c:v>
                </c:pt>
                <c:pt idx="1">
                  <c:v>11.3</c:v>
                </c:pt>
                <c:pt idx="2">
                  <c:v>12.350000000000001</c:v>
                </c:pt>
                <c:pt idx="3">
                  <c:v>13.1</c:v>
                </c:pt>
                <c:pt idx="4">
                  <c:v>14.3</c:v>
                </c:pt>
              </c:numCache>
            </c:numRef>
          </c:xVal>
          <c:yVal>
            <c:numRef>
              <c:f>Sheet1!$O$4:$O$8</c:f>
              <c:numCache>
                <c:formatCode>General</c:formatCode>
                <c:ptCount val="5"/>
                <c:pt idx="0">
                  <c:v>0</c:v>
                </c:pt>
                <c:pt idx="1">
                  <c:v>1520.6400000000008</c:v>
                </c:pt>
                <c:pt idx="2">
                  <c:v>831.59999999999923</c:v>
                </c:pt>
                <c:pt idx="3">
                  <c:v>648</c:v>
                </c:pt>
                <c:pt idx="4">
                  <c:v>950.40000000000077</c:v>
                </c:pt>
              </c:numCache>
            </c:numRef>
          </c:yVal>
        </c:ser>
        <c:ser>
          <c:idx val="1"/>
          <c:order val="1"/>
          <c:tx>
            <c:v>power absobed</c:v>
          </c:tx>
          <c:spPr>
            <a:ln w="19050" cap="rnd">
              <a:solidFill>
                <a:schemeClr val="accent2"/>
              </a:solidFill>
              <a:round/>
            </a:ln>
            <a:effectLst/>
          </c:spPr>
          <c:marker>
            <c:symbol val="circle"/>
            <c:size val="5"/>
            <c:spPr>
              <a:solidFill>
                <a:schemeClr val="accent2"/>
              </a:solidFill>
              <a:ln w="9525">
                <a:solidFill>
                  <a:schemeClr val="accent2"/>
                </a:solidFill>
              </a:ln>
              <a:effectLst/>
            </c:spPr>
          </c:marker>
          <c:xVal>
            <c:numRef>
              <c:f>Sheet1!$K$4:$K$8</c:f>
              <c:numCache>
                <c:formatCode>General</c:formatCode>
                <c:ptCount val="5"/>
                <c:pt idx="0">
                  <c:v>9.1</c:v>
                </c:pt>
                <c:pt idx="1">
                  <c:v>11.3</c:v>
                </c:pt>
                <c:pt idx="2">
                  <c:v>12.350000000000001</c:v>
                </c:pt>
                <c:pt idx="3">
                  <c:v>13.1</c:v>
                </c:pt>
                <c:pt idx="4">
                  <c:v>14.3</c:v>
                </c:pt>
              </c:numCache>
            </c:numRef>
          </c:xVal>
          <c:yVal>
            <c:numRef>
              <c:f>Sheet1!$P$4:$P$8</c:f>
              <c:numCache>
                <c:formatCode>General</c:formatCode>
                <c:ptCount val="5"/>
                <c:pt idx="0">
                  <c:v>0</c:v>
                </c:pt>
                <c:pt idx="1">
                  <c:v>1279.08</c:v>
                </c:pt>
                <c:pt idx="2">
                  <c:v>524.59</c:v>
                </c:pt>
                <c:pt idx="3">
                  <c:v>450</c:v>
                </c:pt>
                <c:pt idx="4">
                  <c:v>760</c:v>
                </c:pt>
              </c:numCache>
            </c:numRef>
          </c:yVal>
        </c:ser>
        <c:dLbls/>
        <c:axId val="70932736"/>
        <c:axId val="70939008"/>
      </c:scatterChart>
      <c:valAx>
        <c:axId val="70932736"/>
        <c:scaling>
          <c:orientation val="minMax"/>
        </c:scaling>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dirty="0"/>
                  <a:t>hours/day</a:t>
                </a:r>
              </a:p>
            </c:rich>
          </c:tx>
          <c:spPr>
            <a:noFill/>
            <a:ln>
              <a:noFill/>
            </a:ln>
            <a:effectLst/>
          </c:spPr>
        </c:title>
        <c:numFmt formatCode="General" sourceLinked="1"/>
        <c:maj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70939008"/>
        <c:crosses val="autoZero"/>
        <c:crossBetween val="midCat"/>
      </c:valAx>
      <c:valAx>
        <c:axId val="70939008"/>
        <c:scaling>
          <c:orientation val="minMax"/>
        </c:scaling>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dirty="0"/>
                  <a:t>Q (KJ)</a:t>
                </a:r>
              </a:p>
            </c:rich>
          </c:tx>
          <c:spPr>
            <a:noFill/>
            <a:ln>
              <a:noFill/>
            </a:ln>
            <a:effectLst/>
          </c:spPr>
        </c:title>
        <c:numFmt formatCode="General" sourceLinked="1"/>
        <c:maj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70932736"/>
        <c:crosses val="autoZero"/>
        <c:crossBetween val="midCat"/>
      </c:valAx>
      <c:spPr>
        <a:noFill/>
        <a:ln>
          <a:noFill/>
        </a:ln>
        <a:effectLst/>
      </c:spPr>
    </c:plotArea>
    <c:legend>
      <c:legendPos val="b"/>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chart>
  <c:spPr>
    <a:noFill/>
    <a:ln>
      <a:noFill/>
    </a:ln>
    <a:effectLst/>
  </c:spPr>
  <c:txPr>
    <a:bodyPr/>
    <a:lstStyle/>
    <a:p>
      <a:pPr>
        <a:defRPr/>
      </a:pPr>
      <a:endParaRPr lang="en-US"/>
    </a:p>
  </c:txPr>
  <c:externalData r:id="rId2"/>
</c:chartSpace>
</file>

<file path=ppt/charts/chart6.xml><?xml version="1.0" encoding="utf-8"?>
<c:chartSpace xmlns:c="http://schemas.openxmlformats.org/drawingml/2006/chart" xmlns:a="http://schemas.openxmlformats.org/drawingml/2006/main" xmlns:r="http://schemas.openxmlformats.org/officeDocument/2006/relationships">
  <c:lang val="en-US"/>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dirty="0"/>
              <a:t>produced energy VS </a:t>
            </a:r>
            <a:r>
              <a:rPr lang="en-US" dirty="0" smtClean="0"/>
              <a:t>absorbed energy</a:t>
            </a:r>
            <a:endParaRPr lang="en-US" dirty="0"/>
          </a:p>
        </c:rich>
      </c:tx>
      <c:spPr>
        <a:noFill/>
        <a:ln>
          <a:noFill/>
        </a:ln>
        <a:effectLst/>
      </c:spPr>
    </c:title>
    <c:plotArea>
      <c:layout>
        <c:manualLayout>
          <c:layoutTarget val="inner"/>
          <c:xMode val="edge"/>
          <c:yMode val="edge"/>
          <c:x val="0.15081714785651795"/>
          <c:y val="0.14817546792496891"/>
          <c:w val="0.76355730533683264"/>
          <c:h val="0.64625385111037392"/>
        </c:manualLayout>
      </c:layout>
      <c:scatterChart>
        <c:scatterStyle val="lineMarker"/>
        <c:ser>
          <c:idx val="0"/>
          <c:order val="0"/>
          <c:tx>
            <c:v>produced energy</c:v>
          </c:tx>
          <c:spPr>
            <a:ln w="19050" cap="rnd">
              <a:solidFill>
                <a:schemeClr val="accent1"/>
              </a:solidFill>
              <a:round/>
            </a:ln>
            <a:effectLst/>
          </c:spPr>
          <c:marker>
            <c:symbol val="circle"/>
            <c:size val="5"/>
            <c:spPr>
              <a:solidFill>
                <a:schemeClr val="accent1"/>
              </a:solidFill>
              <a:ln w="9525">
                <a:solidFill>
                  <a:schemeClr val="accent1"/>
                </a:solidFill>
              </a:ln>
              <a:effectLst/>
            </c:spPr>
          </c:marker>
          <c:xVal>
            <c:numRef>
              <c:f>Sheet1!$K$13:$K$19</c:f>
              <c:numCache>
                <c:formatCode>General</c:formatCode>
                <c:ptCount val="7"/>
                <c:pt idx="0">
                  <c:v>8.3000000000000007</c:v>
                </c:pt>
                <c:pt idx="1">
                  <c:v>9.3500000000000014</c:v>
                </c:pt>
                <c:pt idx="2">
                  <c:v>10.5</c:v>
                </c:pt>
                <c:pt idx="3">
                  <c:v>12.15</c:v>
                </c:pt>
                <c:pt idx="4">
                  <c:v>13.3</c:v>
                </c:pt>
                <c:pt idx="5">
                  <c:v>14.2</c:v>
                </c:pt>
                <c:pt idx="6">
                  <c:v>14.450000000000001</c:v>
                </c:pt>
              </c:numCache>
            </c:numRef>
          </c:xVal>
          <c:yVal>
            <c:numRef>
              <c:f>Sheet1!$O$13:$O$19</c:f>
              <c:numCache>
                <c:formatCode>General</c:formatCode>
                <c:ptCount val="7"/>
                <c:pt idx="0">
                  <c:v>0</c:v>
                </c:pt>
                <c:pt idx="1">
                  <c:v>869.39999999999907</c:v>
                </c:pt>
                <c:pt idx="2">
                  <c:v>993.60000000000059</c:v>
                </c:pt>
                <c:pt idx="3">
                  <c:v>1362.6360000000004</c:v>
                </c:pt>
                <c:pt idx="4">
                  <c:v>563.04000000000008</c:v>
                </c:pt>
                <c:pt idx="5">
                  <c:v>460</c:v>
                </c:pt>
                <c:pt idx="6">
                  <c:v>180</c:v>
                </c:pt>
              </c:numCache>
            </c:numRef>
          </c:yVal>
        </c:ser>
        <c:ser>
          <c:idx val="1"/>
          <c:order val="1"/>
          <c:tx>
            <c:v>power absobed</c:v>
          </c:tx>
          <c:spPr>
            <a:ln w="19050" cap="rnd">
              <a:solidFill>
                <a:schemeClr val="accent2"/>
              </a:solidFill>
              <a:round/>
            </a:ln>
            <a:effectLst/>
          </c:spPr>
          <c:marker>
            <c:symbol val="circle"/>
            <c:size val="5"/>
            <c:spPr>
              <a:solidFill>
                <a:schemeClr val="accent2"/>
              </a:solidFill>
              <a:ln w="9525">
                <a:solidFill>
                  <a:schemeClr val="accent2"/>
                </a:solidFill>
              </a:ln>
              <a:effectLst/>
            </c:spPr>
          </c:marker>
          <c:xVal>
            <c:numRef>
              <c:f>Sheet1!$K$13:$K$19</c:f>
              <c:numCache>
                <c:formatCode>General</c:formatCode>
                <c:ptCount val="7"/>
                <c:pt idx="0">
                  <c:v>8.3000000000000007</c:v>
                </c:pt>
                <c:pt idx="1">
                  <c:v>9.3500000000000014</c:v>
                </c:pt>
                <c:pt idx="2">
                  <c:v>10.5</c:v>
                </c:pt>
                <c:pt idx="3">
                  <c:v>12.15</c:v>
                </c:pt>
                <c:pt idx="4">
                  <c:v>13.3</c:v>
                </c:pt>
                <c:pt idx="5">
                  <c:v>14.2</c:v>
                </c:pt>
                <c:pt idx="6">
                  <c:v>14.450000000000001</c:v>
                </c:pt>
              </c:numCache>
            </c:numRef>
          </c:xVal>
          <c:yVal>
            <c:numRef>
              <c:f>Sheet1!$P$13:$P$19</c:f>
              <c:numCache>
                <c:formatCode>General</c:formatCode>
                <c:ptCount val="7"/>
                <c:pt idx="0">
                  <c:v>0</c:v>
                </c:pt>
                <c:pt idx="1">
                  <c:v>749.89199999999994</c:v>
                </c:pt>
                <c:pt idx="2">
                  <c:v>625.32799999999986</c:v>
                </c:pt>
                <c:pt idx="3">
                  <c:v>821.37</c:v>
                </c:pt>
                <c:pt idx="4">
                  <c:v>500</c:v>
                </c:pt>
                <c:pt idx="5">
                  <c:v>444.125</c:v>
                </c:pt>
                <c:pt idx="6">
                  <c:v>55.635800000000067</c:v>
                </c:pt>
              </c:numCache>
            </c:numRef>
          </c:yVal>
        </c:ser>
        <c:dLbls/>
        <c:axId val="71062272"/>
        <c:axId val="71064192"/>
      </c:scatterChart>
      <c:valAx>
        <c:axId val="71062272"/>
        <c:scaling>
          <c:orientation val="minMax"/>
        </c:scaling>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dirty="0"/>
                  <a:t>hours/day</a:t>
                </a:r>
              </a:p>
            </c:rich>
          </c:tx>
          <c:spPr>
            <a:noFill/>
            <a:ln>
              <a:noFill/>
            </a:ln>
            <a:effectLst/>
          </c:spPr>
        </c:title>
        <c:numFmt formatCode="General" sourceLinked="1"/>
        <c:maj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71064192"/>
        <c:crosses val="autoZero"/>
        <c:crossBetween val="midCat"/>
      </c:valAx>
      <c:valAx>
        <c:axId val="71064192"/>
        <c:scaling>
          <c:orientation val="minMax"/>
        </c:scaling>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dirty="0"/>
                  <a:t>Q (KJ)</a:t>
                </a:r>
              </a:p>
            </c:rich>
          </c:tx>
          <c:spPr>
            <a:noFill/>
            <a:ln>
              <a:noFill/>
            </a:ln>
            <a:effectLst/>
          </c:spPr>
        </c:title>
        <c:numFmt formatCode="General" sourceLinked="1"/>
        <c:maj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71062272"/>
        <c:crosses val="autoZero"/>
        <c:crossBetween val="midCat"/>
      </c:valAx>
      <c:spPr>
        <a:noFill/>
        <a:ln w="25400">
          <a:noFill/>
        </a:ln>
        <a:effectLst/>
      </c:spPr>
    </c:plotArea>
    <c:legend>
      <c:legendPos val="b"/>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chart>
  <c:spPr>
    <a:noFill/>
    <a:ln>
      <a:noFill/>
    </a:ln>
    <a:effectLst/>
  </c:spPr>
  <c:txPr>
    <a:bodyPr/>
    <a:lstStyle/>
    <a:p>
      <a:pPr>
        <a:defRPr/>
      </a:pPr>
      <a:endParaRPr lang="en-US"/>
    </a:p>
  </c:txPr>
  <c:externalData r:id="rId2"/>
</c:chartSpace>
</file>

<file path=ppt/charts/chart7.xml><?xml version="1.0" encoding="utf-8"?>
<c:chartSpace xmlns:c="http://schemas.openxmlformats.org/drawingml/2006/chart" xmlns:a="http://schemas.openxmlformats.org/drawingml/2006/main" xmlns:r="http://schemas.openxmlformats.org/officeDocument/2006/relationships">
  <c:lang val="en-US"/>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600" b="1" i="0" u="none" strike="noStrike" kern="1200" baseline="0">
                <a:solidFill>
                  <a:schemeClr val="tx2"/>
                </a:solidFill>
                <a:latin typeface="+mn-lt"/>
                <a:ea typeface="+mn-ea"/>
                <a:cs typeface="+mn-cs"/>
              </a:defRPr>
            </a:pPr>
            <a:r>
              <a:rPr lang="en-US"/>
              <a:t>Qtheo</a:t>
            </a:r>
            <a:r>
              <a:rPr lang="en-US" baseline="0"/>
              <a:t> VS Qexp</a:t>
            </a:r>
            <a:endParaRPr lang="en-US"/>
          </a:p>
        </c:rich>
      </c:tx>
      <c:spPr>
        <a:noFill/>
        <a:ln>
          <a:noFill/>
        </a:ln>
        <a:effectLst/>
      </c:spPr>
    </c:title>
    <c:plotArea>
      <c:layout/>
      <c:scatterChart>
        <c:scatterStyle val="lineMarker"/>
        <c:ser>
          <c:idx val="0"/>
          <c:order val="0"/>
          <c:tx>
            <c:v>Qexperementally</c:v>
          </c:tx>
          <c:spPr>
            <a:ln w="9525" cap="rnd">
              <a:solidFill>
                <a:schemeClr val="accent1"/>
              </a:solidFill>
              <a:round/>
            </a:ln>
            <a:effectLst>
              <a:outerShdw blurRad="40000" dist="23000" dir="5400000" rotWithShape="0">
                <a:srgbClr val="000000">
                  <a:alpha val="35000"/>
                </a:srgbClr>
              </a:outerShdw>
            </a:effectLst>
          </c:spPr>
          <c:marker>
            <c:symbol val="circle"/>
            <c:size val="5"/>
            <c:spPr>
              <a:gradFill rotWithShape="1">
                <a:gsLst>
                  <a:gs pos="0">
                    <a:schemeClr val="accent1">
                      <a:shade val="51000"/>
                      <a:satMod val="130000"/>
                    </a:schemeClr>
                  </a:gs>
                  <a:gs pos="80000">
                    <a:schemeClr val="accent1">
                      <a:shade val="93000"/>
                      <a:satMod val="130000"/>
                    </a:schemeClr>
                  </a:gs>
                  <a:gs pos="100000">
                    <a:schemeClr val="accent1">
                      <a:shade val="94000"/>
                      <a:satMod val="135000"/>
                    </a:schemeClr>
                  </a:gs>
                </a:gsLst>
                <a:lin ang="16200000" scaled="0"/>
              </a:gradFill>
              <a:ln w="9525">
                <a:solidFill>
                  <a:schemeClr val="accent1"/>
                </a:solidFill>
                <a:round/>
              </a:ln>
              <a:effectLst>
                <a:outerShdw blurRad="40000" dist="23000" dir="5400000" rotWithShape="0">
                  <a:srgbClr val="000000">
                    <a:alpha val="35000"/>
                  </a:srgbClr>
                </a:outerShdw>
              </a:effectLst>
            </c:spPr>
          </c:marker>
          <c:xVal>
            <c:numRef>
              <c:f>Sheet2!$E$12:$E$16</c:f>
              <c:numCache>
                <c:formatCode>General</c:formatCode>
                <c:ptCount val="5"/>
                <c:pt idx="0">
                  <c:v>9.1</c:v>
                </c:pt>
                <c:pt idx="1">
                  <c:v>11.3</c:v>
                </c:pt>
                <c:pt idx="2">
                  <c:v>12.350000000000001</c:v>
                </c:pt>
                <c:pt idx="3">
                  <c:v>13.1</c:v>
                </c:pt>
                <c:pt idx="4">
                  <c:v>14.3</c:v>
                </c:pt>
              </c:numCache>
            </c:numRef>
          </c:xVal>
          <c:yVal>
            <c:numRef>
              <c:f>Sheet3!$M$14:$M$18</c:f>
              <c:numCache>
                <c:formatCode>General</c:formatCode>
                <c:ptCount val="5"/>
                <c:pt idx="0">
                  <c:v>0</c:v>
                </c:pt>
                <c:pt idx="1">
                  <c:v>595.81499999999994</c:v>
                </c:pt>
                <c:pt idx="2">
                  <c:v>231.41</c:v>
                </c:pt>
                <c:pt idx="3">
                  <c:v>171</c:v>
                </c:pt>
                <c:pt idx="4">
                  <c:v>276.8</c:v>
                </c:pt>
              </c:numCache>
            </c:numRef>
          </c:yVal>
        </c:ser>
        <c:ser>
          <c:idx val="1"/>
          <c:order val="1"/>
          <c:tx>
            <c:v>qtheoretacaaly</c:v>
          </c:tx>
          <c:spPr>
            <a:ln w="9525" cap="rnd">
              <a:solidFill>
                <a:schemeClr val="accent2"/>
              </a:solidFill>
              <a:round/>
            </a:ln>
            <a:effectLst>
              <a:outerShdw blurRad="40000" dist="23000" dir="5400000" rotWithShape="0">
                <a:srgbClr val="000000">
                  <a:alpha val="35000"/>
                </a:srgbClr>
              </a:outerShdw>
            </a:effectLst>
          </c:spPr>
          <c:marker>
            <c:symbol val="circle"/>
            <c:size val="5"/>
            <c:spPr>
              <a:gradFill rotWithShape="1">
                <a:gsLst>
                  <a:gs pos="0">
                    <a:schemeClr val="accent2">
                      <a:shade val="51000"/>
                      <a:satMod val="130000"/>
                    </a:schemeClr>
                  </a:gs>
                  <a:gs pos="80000">
                    <a:schemeClr val="accent2">
                      <a:shade val="93000"/>
                      <a:satMod val="130000"/>
                    </a:schemeClr>
                  </a:gs>
                  <a:gs pos="100000">
                    <a:schemeClr val="accent2">
                      <a:shade val="94000"/>
                      <a:satMod val="135000"/>
                    </a:schemeClr>
                  </a:gs>
                </a:gsLst>
                <a:lin ang="16200000" scaled="0"/>
              </a:gradFill>
              <a:ln w="9525">
                <a:solidFill>
                  <a:schemeClr val="accent2"/>
                </a:solidFill>
                <a:round/>
              </a:ln>
              <a:effectLst>
                <a:outerShdw blurRad="40000" dist="23000" dir="5400000" rotWithShape="0">
                  <a:srgbClr val="000000">
                    <a:alpha val="35000"/>
                  </a:srgbClr>
                </a:outerShdw>
              </a:effectLst>
            </c:spPr>
          </c:marker>
          <c:xVal>
            <c:numRef>
              <c:f>Sheet2!$E$12:$E$16</c:f>
              <c:numCache>
                <c:formatCode>General</c:formatCode>
                <c:ptCount val="5"/>
                <c:pt idx="0">
                  <c:v>9.1</c:v>
                </c:pt>
                <c:pt idx="1">
                  <c:v>11.3</c:v>
                </c:pt>
                <c:pt idx="2">
                  <c:v>12.350000000000001</c:v>
                </c:pt>
                <c:pt idx="3">
                  <c:v>13.1</c:v>
                </c:pt>
                <c:pt idx="4">
                  <c:v>14.3</c:v>
                </c:pt>
              </c:numCache>
            </c:numRef>
          </c:xVal>
          <c:yVal>
            <c:numRef>
              <c:f>Sheet3!$N$14:$N$18</c:f>
              <c:numCache>
                <c:formatCode>General</c:formatCode>
                <c:ptCount val="5"/>
                <c:pt idx="0">
                  <c:v>0</c:v>
                </c:pt>
                <c:pt idx="1">
                  <c:v>585.99</c:v>
                </c:pt>
                <c:pt idx="2">
                  <c:v>214</c:v>
                </c:pt>
                <c:pt idx="3">
                  <c:v>161.68</c:v>
                </c:pt>
                <c:pt idx="4">
                  <c:v>280.54000000000002</c:v>
                </c:pt>
              </c:numCache>
            </c:numRef>
          </c:yVal>
        </c:ser>
        <c:dLbls/>
        <c:axId val="78387456"/>
        <c:axId val="78418304"/>
      </c:scatterChart>
      <c:valAx>
        <c:axId val="78387456"/>
        <c:scaling>
          <c:orientation val="minMax"/>
        </c:scaling>
        <c:axPos val="b"/>
        <c:majorGridlines>
          <c:spPr>
            <a:ln w="9525" cap="flat" cmpd="sng" algn="ctr">
              <a:solidFill>
                <a:schemeClr val="tx2">
                  <a:lumMod val="15000"/>
                  <a:lumOff val="85000"/>
                </a:schemeClr>
              </a:solidFill>
              <a:round/>
            </a:ln>
            <a:effectLst/>
          </c:spPr>
        </c:majorGridlines>
        <c:title>
          <c:tx>
            <c:rich>
              <a:bodyPr rot="0" spcFirstLastPara="1" vertOverflow="ellipsis" vert="horz" wrap="square" anchor="ctr" anchorCtr="1"/>
              <a:lstStyle/>
              <a:p>
                <a:pPr>
                  <a:defRPr sz="900" b="1" i="0" u="none" strike="noStrike" kern="1200" baseline="0">
                    <a:solidFill>
                      <a:schemeClr val="tx2"/>
                    </a:solidFill>
                    <a:latin typeface="+mn-lt"/>
                    <a:ea typeface="+mn-ea"/>
                    <a:cs typeface="+mn-cs"/>
                  </a:defRPr>
                </a:pPr>
                <a:r>
                  <a:rPr lang="en-US"/>
                  <a:t>time</a:t>
                </a:r>
              </a:p>
            </c:rich>
          </c:tx>
          <c:spPr>
            <a:noFill/>
            <a:ln>
              <a:noFill/>
            </a:ln>
            <a:effectLst/>
          </c:spPr>
        </c:title>
        <c:numFmt formatCode="General" sourceLinked="1"/>
        <c:majorTickMark val="none"/>
        <c:tickLblPos val="nextTo"/>
        <c:spPr>
          <a:noFill/>
          <a:ln w="9525" cap="flat" cmpd="sng" algn="ctr">
            <a:solidFill>
              <a:schemeClr val="tx2">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2"/>
                </a:solidFill>
                <a:latin typeface="+mn-lt"/>
                <a:ea typeface="+mn-ea"/>
                <a:cs typeface="+mn-cs"/>
              </a:defRPr>
            </a:pPr>
            <a:endParaRPr lang="en-US"/>
          </a:p>
        </c:txPr>
        <c:crossAx val="78418304"/>
        <c:crosses val="autoZero"/>
        <c:crossBetween val="midCat"/>
      </c:valAx>
      <c:valAx>
        <c:axId val="78418304"/>
        <c:scaling>
          <c:orientation val="minMax"/>
        </c:scaling>
        <c:axPos val="l"/>
        <c:majorGridlines>
          <c:spPr>
            <a:ln w="9525" cap="flat" cmpd="sng" algn="ctr">
              <a:solidFill>
                <a:schemeClr val="tx2">
                  <a:lumMod val="15000"/>
                  <a:lumOff val="85000"/>
                </a:schemeClr>
              </a:solidFill>
              <a:round/>
            </a:ln>
            <a:effectLst/>
          </c:spPr>
        </c:majorGridlines>
        <c:title>
          <c:tx>
            <c:rich>
              <a:bodyPr rot="-5400000" spcFirstLastPara="1" vertOverflow="ellipsis" vert="horz" wrap="square" anchor="ctr" anchorCtr="1"/>
              <a:lstStyle/>
              <a:p>
                <a:pPr>
                  <a:defRPr sz="900" b="1" i="0" u="none" strike="noStrike" kern="1200" baseline="0">
                    <a:solidFill>
                      <a:schemeClr val="tx2"/>
                    </a:solidFill>
                    <a:latin typeface="+mn-lt"/>
                    <a:ea typeface="+mn-ea"/>
                    <a:cs typeface="+mn-cs"/>
                  </a:defRPr>
                </a:pPr>
                <a:r>
                  <a:rPr lang="en-US"/>
                  <a:t>Q</a:t>
                </a:r>
              </a:p>
            </c:rich>
          </c:tx>
          <c:spPr>
            <a:noFill/>
            <a:ln>
              <a:noFill/>
            </a:ln>
            <a:effectLst/>
          </c:spPr>
        </c:title>
        <c:numFmt formatCode="General" sourceLinked="1"/>
        <c:majorTickMark val="none"/>
        <c:tickLblPos val="nextTo"/>
        <c:spPr>
          <a:noFill/>
          <a:ln>
            <a:solidFill>
              <a:schemeClr val="tx2">
                <a:lumMod val="40000"/>
                <a:lumOff val="60000"/>
              </a:schemeClr>
            </a:solidFill>
          </a:ln>
          <a:effectLst/>
        </c:spPr>
        <c:txPr>
          <a:bodyPr rot="-60000000" spcFirstLastPara="1" vertOverflow="ellipsis" vert="horz" wrap="square" anchor="ctr" anchorCtr="1"/>
          <a:lstStyle/>
          <a:p>
            <a:pPr>
              <a:defRPr sz="900" b="0" i="0" u="none" strike="noStrike" kern="1200" baseline="0">
                <a:solidFill>
                  <a:schemeClr val="tx2"/>
                </a:solidFill>
                <a:latin typeface="+mn-lt"/>
                <a:ea typeface="+mn-ea"/>
                <a:cs typeface="+mn-cs"/>
              </a:defRPr>
            </a:pPr>
            <a:endParaRPr lang="en-US"/>
          </a:p>
        </c:txPr>
        <c:crossAx val="78387456"/>
        <c:crosses val="autoZero"/>
        <c:crossBetween val="midCat"/>
      </c:valAx>
      <c:spPr>
        <a:noFill/>
        <a:ln>
          <a:noFill/>
        </a:ln>
        <a:effectLst/>
      </c:spPr>
    </c:plotArea>
    <c:legend>
      <c:legendPos val="b"/>
      <c:spPr>
        <a:noFill/>
        <a:ln>
          <a:noFill/>
        </a:ln>
        <a:effectLst/>
      </c:spPr>
      <c:txPr>
        <a:bodyPr rot="0" spcFirstLastPara="1" vertOverflow="ellipsis" vert="horz" wrap="square" anchor="ctr" anchorCtr="1"/>
        <a:lstStyle/>
        <a:p>
          <a:pPr>
            <a:defRPr sz="900" b="0" i="0" u="none" strike="noStrike" kern="1200" baseline="0">
              <a:solidFill>
                <a:schemeClr val="tx2"/>
              </a:solidFill>
              <a:latin typeface="+mn-lt"/>
              <a:ea typeface="+mn-ea"/>
              <a:cs typeface="+mn-cs"/>
            </a:defRPr>
          </a:pPr>
          <a:endParaRPr lang="en-US"/>
        </a:p>
      </c:txPr>
    </c:legend>
    <c:plotVisOnly val="1"/>
    <c:dispBlanksAs val="gap"/>
  </c:chart>
  <c:spPr>
    <a:noFill/>
    <a:ln>
      <a:noFill/>
    </a:ln>
    <a:effectLst/>
  </c:spPr>
  <c:txPr>
    <a:bodyPr/>
    <a:lstStyle/>
    <a:p>
      <a:pPr>
        <a:defRPr/>
      </a:pPr>
      <a:endParaRPr lang="en-US"/>
    </a:p>
  </c:txPr>
  <c:externalData r:id="rId2"/>
</c:chartSpace>
</file>

<file path=ppt/charts/chart8.xml><?xml version="1.0" encoding="utf-8"?>
<c:chartSpace xmlns:c="http://schemas.openxmlformats.org/drawingml/2006/chart" xmlns:a="http://schemas.openxmlformats.org/drawingml/2006/main" xmlns:r="http://schemas.openxmlformats.org/officeDocument/2006/relationships">
  <c:lang val="en-US"/>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600" b="1" i="0" u="none" strike="noStrike" kern="1200" baseline="0">
                <a:solidFill>
                  <a:schemeClr val="tx2"/>
                </a:solidFill>
                <a:latin typeface="+mn-lt"/>
                <a:ea typeface="+mn-ea"/>
                <a:cs typeface="+mn-cs"/>
              </a:defRPr>
            </a:pPr>
            <a:r>
              <a:rPr lang="en-US"/>
              <a:t>Qtheo</a:t>
            </a:r>
            <a:r>
              <a:rPr lang="en-US" baseline="0"/>
              <a:t> VS Qexp</a:t>
            </a:r>
            <a:endParaRPr lang="en-US"/>
          </a:p>
        </c:rich>
      </c:tx>
      <c:spPr>
        <a:noFill/>
        <a:ln>
          <a:noFill/>
        </a:ln>
        <a:effectLst/>
      </c:spPr>
    </c:title>
    <c:plotArea>
      <c:layout/>
      <c:scatterChart>
        <c:scatterStyle val="lineMarker"/>
        <c:ser>
          <c:idx val="0"/>
          <c:order val="0"/>
          <c:tx>
            <c:v>Qexperementally</c:v>
          </c:tx>
          <c:spPr>
            <a:ln w="9525" cap="rnd">
              <a:solidFill>
                <a:schemeClr val="accent1"/>
              </a:solidFill>
              <a:round/>
            </a:ln>
            <a:effectLst>
              <a:outerShdw blurRad="40000" dist="23000" dir="5400000" rotWithShape="0">
                <a:srgbClr val="000000">
                  <a:alpha val="35000"/>
                </a:srgbClr>
              </a:outerShdw>
            </a:effectLst>
          </c:spPr>
          <c:marker>
            <c:symbol val="circle"/>
            <c:size val="5"/>
            <c:spPr>
              <a:gradFill rotWithShape="1">
                <a:gsLst>
                  <a:gs pos="0">
                    <a:schemeClr val="accent1">
                      <a:shade val="51000"/>
                      <a:satMod val="130000"/>
                    </a:schemeClr>
                  </a:gs>
                  <a:gs pos="80000">
                    <a:schemeClr val="accent1">
                      <a:shade val="93000"/>
                      <a:satMod val="130000"/>
                    </a:schemeClr>
                  </a:gs>
                  <a:gs pos="100000">
                    <a:schemeClr val="accent1">
                      <a:shade val="94000"/>
                      <a:satMod val="135000"/>
                    </a:schemeClr>
                  </a:gs>
                </a:gsLst>
                <a:lin ang="16200000" scaled="0"/>
              </a:gradFill>
              <a:ln w="9525">
                <a:solidFill>
                  <a:schemeClr val="accent1"/>
                </a:solidFill>
                <a:round/>
              </a:ln>
              <a:effectLst>
                <a:outerShdw blurRad="40000" dist="23000" dir="5400000" rotWithShape="0">
                  <a:srgbClr val="000000">
                    <a:alpha val="35000"/>
                  </a:srgbClr>
                </a:outerShdw>
              </a:effectLst>
            </c:spPr>
          </c:marker>
          <c:xVal>
            <c:numRef>
              <c:f>Sheet3!$P$20:$P$26</c:f>
              <c:numCache>
                <c:formatCode>General</c:formatCode>
                <c:ptCount val="7"/>
                <c:pt idx="0">
                  <c:v>8.3000000000000007</c:v>
                </c:pt>
                <c:pt idx="1">
                  <c:v>9.3500000000000014</c:v>
                </c:pt>
                <c:pt idx="2">
                  <c:v>10.5</c:v>
                </c:pt>
                <c:pt idx="3">
                  <c:v>12.15</c:v>
                </c:pt>
                <c:pt idx="4">
                  <c:v>13.3</c:v>
                </c:pt>
                <c:pt idx="5">
                  <c:v>14.2</c:v>
                </c:pt>
                <c:pt idx="6">
                  <c:v>14.450000000000001</c:v>
                </c:pt>
              </c:numCache>
            </c:numRef>
          </c:xVal>
          <c:yVal>
            <c:numRef>
              <c:f>Sheet3!$W$20:$W$26</c:f>
              <c:numCache>
                <c:formatCode>General</c:formatCode>
                <c:ptCount val="7"/>
                <c:pt idx="0">
                  <c:v>0</c:v>
                </c:pt>
                <c:pt idx="1">
                  <c:v>119.508</c:v>
                </c:pt>
                <c:pt idx="2">
                  <c:v>510.392</c:v>
                </c:pt>
                <c:pt idx="3">
                  <c:v>787.67700000000002</c:v>
                </c:pt>
                <c:pt idx="4">
                  <c:v>63.04</c:v>
                </c:pt>
                <c:pt idx="5">
                  <c:v>128.57499999999999</c:v>
                </c:pt>
                <c:pt idx="6">
                  <c:v>124.36420000000001</c:v>
                </c:pt>
              </c:numCache>
            </c:numRef>
          </c:yVal>
        </c:ser>
        <c:ser>
          <c:idx val="1"/>
          <c:order val="1"/>
          <c:tx>
            <c:v>qtheoretacaaly</c:v>
          </c:tx>
          <c:spPr>
            <a:ln w="9525" cap="rnd">
              <a:solidFill>
                <a:schemeClr val="accent2"/>
              </a:solidFill>
              <a:round/>
            </a:ln>
            <a:effectLst>
              <a:outerShdw blurRad="40000" dist="23000" dir="5400000" rotWithShape="0">
                <a:srgbClr val="000000">
                  <a:alpha val="35000"/>
                </a:srgbClr>
              </a:outerShdw>
            </a:effectLst>
          </c:spPr>
          <c:marker>
            <c:symbol val="circle"/>
            <c:size val="5"/>
            <c:spPr>
              <a:gradFill rotWithShape="1">
                <a:gsLst>
                  <a:gs pos="0">
                    <a:schemeClr val="accent2">
                      <a:shade val="51000"/>
                      <a:satMod val="130000"/>
                    </a:schemeClr>
                  </a:gs>
                  <a:gs pos="80000">
                    <a:schemeClr val="accent2">
                      <a:shade val="93000"/>
                      <a:satMod val="130000"/>
                    </a:schemeClr>
                  </a:gs>
                  <a:gs pos="100000">
                    <a:schemeClr val="accent2">
                      <a:shade val="94000"/>
                      <a:satMod val="135000"/>
                    </a:schemeClr>
                  </a:gs>
                </a:gsLst>
                <a:lin ang="16200000" scaled="0"/>
              </a:gradFill>
              <a:ln w="9525">
                <a:solidFill>
                  <a:schemeClr val="accent2"/>
                </a:solidFill>
                <a:round/>
              </a:ln>
              <a:effectLst>
                <a:outerShdw blurRad="40000" dist="23000" dir="5400000" rotWithShape="0">
                  <a:srgbClr val="000000">
                    <a:alpha val="35000"/>
                  </a:srgbClr>
                </a:outerShdw>
              </a:effectLst>
            </c:spPr>
          </c:marker>
          <c:xVal>
            <c:numRef>
              <c:f>Sheet3!$P$20:$P$26</c:f>
              <c:numCache>
                <c:formatCode>General</c:formatCode>
                <c:ptCount val="7"/>
                <c:pt idx="0">
                  <c:v>8.3000000000000007</c:v>
                </c:pt>
                <c:pt idx="1">
                  <c:v>9.3500000000000014</c:v>
                </c:pt>
                <c:pt idx="2">
                  <c:v>10.5</c:v>
                </c:pt>
                <c:pt idx="3">
                  <c:v>12.15</c:v>
                </c:pt>
                <c:pt idx="4">
                  <c:v>13.3</c:v>
                </c:pt>
                <c:pt idx="5">
                  <c:v>14.2</c:v>
                </c:pt>
                <c:pt idx="6">
                  <c:v>14.450000000000001</c:v>
                </c:pt>
              </c:numCache>
            </c:numRef>
          </c:xVal>
          <c:yVal>
            <c:numRef>
              <c:f>Sheet3!$X$20:$X$26</c:f>
              <c:numCache>
                <c:formatCode>General</c:formatCode>
                <c:ptCount val="7"/>
                <c:pt idx="0">
                  <c:v>0</c:v>
                </c:pt>
                <c:pt idx="1">
                  <c:v>121.55</c:v>
                </c:pt>
                <c:pt idx="2">
                  <c:v>490.65000000000003</c:v>
                </c:pt>
                <c:pt idx="3">
                  <c:v>777.59</c:v>
                </c:pt>
                <c:pt idx="4">
                  <c:v>18.7</c:v>
                </c:pt>
                <c:pt idx="5">
                  <c:v>99.45</c:v>
                </c:pt>
                <c:pt idx="6">
                  <c:v>110.25</c:v>
                </c:pt>
              </c:numCache>
            </c:numRef>
          </c:yVal>
        </c:ser>
        <c:dLbls/>
        <c:axId val="79452800"/>
        <c:axId val="79561472"/>
      </c:scatterChart>
      <c:valAx>
        <c:axId val="79452800"/>
        <c:scaling>
          <c:orientation val="minMax"/>
        </c:scaling>
        <c:axPos val="b"/>
        <c:majorGridlines>
          <c:spPr>
            <a:ln w="9525" cap="flat" cmpd="sng" algn="ctr">
              <a:solidFill>
                <a:schemeClr val="tx2">
                  <a:lumMod val="15000"/>
                  <a:lumOff val="85000"/>
                </a:schemeClr>
              </a:solidFill>
              <a:round/>
            </a:ln>
            <a:effectLst/>
          </c:spPr>
        </c:majorGridlines>
        <c:title>
          <c:tx>
            <c:rich>
              <a:bodyPr rot="0" spcFirstLastPara="1" vertOverflow="ellipsis" vert="horz" wrap="square" anchor="ctr" anchorCtr="1"/>
              <a:lstStyle/>
              <a:p>
                <a:pPr>
                  <a:defRPr sz="900" b="1" i="0" u="none" strike="noStrike" kern="1200" baseline="0">
                    <a:solidFill>
                      <a:schemeClr val="tx2"/>
                    </a:solidFill>
                    <a:latin typeface="+mn-lt"/>
                    <a:ea typeface="+mn-ea"/>
                    <a:cs typeface="+mn-cs"/>
                  </a:defRPr>
                </a:pPr>
                <a:r>
                  <a:rPr lang="en-US"/>
                  <a:t>time</a:t>
                </a:r>
              </a:p>
            </c:rich>
          </c:tx>
          <c:spPr>
            <a:noFill/>
            <a:ln>
              <a:noFill/>
            </a:ln>
            <a:effectLst/>
          </c:spPr>
        </c:title>
        <c:numFmt formatCode="General" sourceLinked="1"/>
        <c:majorTickMark val="none"/>
        <c:tickLblPos val="nextTo"/>
        <c:spPr>
          <a:noFill/>
          <a:ln w="9525" cap="flat" cmpd="sng" algn="ctr">
            <a:solidFill>
              <a:schemeClr val="tx2">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2"/>
                </a:solidFill>
                <a:latin typeface="+mn-lt"/>
                <a:ea typeface="+mn-ea"/>
                <a:cs typeface="+mn-cs"/>
              </a:defRPr>
            </a:pPr>
            <a:endParaRPr lang="en-US"/>
          </a:p>
        </c:txPr>
        <c:crossAx val="79561472"/>
        <c:crosses val="autoZero"/>
        <c:crossBetween val="midCat"/>
      </c:valAx>
      <c:valAx>
        <c:axId val="79561472"/>
        <c:scaling>
          <c:orientation val="minMax"/>
        </c:scaling>
        <c:axPos val="l"/>
        <c:majorGridlines>
          <c:spPr>
            <a:ln w="9525" cap="flat" cmpd="sng" algn="ctr">
              <a:solidFill>
                <a:schemeClr val="tx2">
                  <a:lumMod val="15000"/>
                  <a:lumOff val="85000"/>
                </a:schemeClr>
              </a:solidFill>
              <a:round/>
            </a:ln>
            <a:effectLst/>
          </c:spPr>
        </c:majorGridlines>
        <c:title>
          <c:tx>
            <c:rich>
              <a:bodyPr rot="-5400000" spcFirstLastPara="1" vertOverflow="ellipsis" vert="horz" wrap="square" anchor="ctr" anchorCtr="1"/>
              <a:lstStyle/>
              <a:p>
                <a:pPr>
                  <a:defRPr sz="900" b="1" i="0" u="none" strike="noStrike" kern="1200" baseline="0">
                    <a:solidFill>
                      <a:schemeClr val="tx2"/>
                    </a:solidFill>
                    <a:latin typeface="+mn-lt"/>
                    <a:ea typeface="+mn-ea"/>
                    <a:cs typeface="+mn-cs"/>
                  </a:defRPr>
                </a:pPr>
                <a:r>
                  <a:rPr lang="en-US"/>
                  <a:t>Q</a:t>
                </a:r>
              </a:p>
            </c:rich>
          </c:tx>
          <c:spPr>
            <a:noFill/>
            <a:ln>
              <a:noFill/>
            </a:ln>
            <a:effectLst/>
          </c:spPr>
        </c:title>
        <c:numFmt formatCode="General" sourceLinked="1"/>
        <c:majorTickMark val="none"/>
        <c:tickLblPos val="nextTo"/>
        <c:spPr>
          <a:noFill/>
          <a:ln>
            <a:solidFill>
              <a:schemeClr val="tx2">
                <a:lumMod val="40000"/>
                <a:lumOff val="60000"/>
              </a:schemeClr>
            </a:solidFill>
          </a:ln>
          <a:effectLst/>
        </c:spPr>
        <c:txPr>
          <a:bodyPr rot="-60000000" spcFirstLastPara="1" vertOverflow="ellipsis" vert="horz" wrap="square" anchor="ctr" anchorCtr="1"/>
          <a:lstStyle/>
          <a:p>
            <a:pPr>
              <a:defRPr sz="900" b="0" i="0" u="none" strike="noStrike" kern="1200" baseline="0">
                <a:solidFill>
                  <a:schemeClr val="tx2"/>
                </a:solidFill>
                <a:latin typeface="+mn-lt"/>
                <a:ea typeface="+mn-ea"/>
                <a:cs typeface="+mn-cs"/>
              </a:defRPr>
            </a:pPr>
            <a:endParaRPr lang="en-US"/>
          </a:p>
        </c:txPr>
        <c:crossAx val="79452800"/>
        <c:crosses val="autoZero"/>
        <c:crossBetween val="midCat"/>
      </c:valAx>
      <c:spPr>
        <a:noFill/>
        <a:ln>
          <a:noFill/>
        </a:ln>
        <a:effectLst/>
      </c:spPr>
    </c:plotArea>
    <c:legend>
      <c:legendPos val="b"/>
      <c:spPr>
        <a:noFill/>
        <a:ln>
          <a:noFill/>
        </a:ln>
        <a:effectLst/>
      </c:spPr>
      <c:txPr>
        <a:bodyPr rot="0" spcFirstLastPara="1" vertOverflow="ellipsis" vert="horz" wrap="square" anchor="ctr" anchorCtr="1"/>
        <a:lstStyle/>
        <a:p>
          <a:pPr>
            <a:defRPr sz="900" b="0" i="0" u="none" strike="noStrike" kern="1200" baseline="0">
              <a:solidFill>
                <a:schemeClr val="tx2"/>
              </a:solidFill>
              <a:latin typeface="+mn-lt"/>
              <a:ea typeface="+mn-ea"/>
              <a:cs typeface="+mn-cs"/>
            </a:defRPr>
          </a:pPr>
          <a:endParaRPr lang="en-US"/>
        </a:p>
      </c:txPr>
    </c:legend>
    <c:plotVisOnly val="1"/>
    <c:dispBlanksAs val="gap"/>
  </c:chart>
  <c:spPr>
    <a:noFill/>
    <a:ln>
      <a:noFill/>
    </a:ln>
    <a:effectLst/>
  </c:spPr>
  <c:txPr>
    <a:bodyPr/>
    <a:lstStyle/>
    <a:p>
      <a:pPr>
        <a:defRPr/>
      </a:pPr>
      <a:endParaRPr lang="en-US"/>
    </a:p>
  </c:txPr>
  <c:externalData r:id="rId2"/>
</c:chartSpace>
</file>

<file path=ppt/charts/chart9.xml><?xml version="1.0" encoding="utf-8"?>
<c:chartSpace xmlns:c="http://schemas.openxmlformats.org/drawingml/2006/chart" xmlns:a="http://schemas.openxmlformats.org/drawingml/2006/main" xmlns:r="http://schemas.openxmlformats.org/officeDocument/2006/relationships">
  <c:lang val="en-US"/>
  <c:clrMapOvr bg1="lt1" tx1="dk1" bg2="lt2" tx2="dk2" accent1="accent1" accent2="accent2" accent3="accent3" accent4="accent4" accent5="accent5" accent6="accent6" hlink="hlink" folHlink="folHlink"/>
  <c:chart>
    <c:autoTitleDeleted val="1"/>
    <c:plotArea>
      <c:layout>
        <c:manualLayout>
          <c:layoutTarget val="inner"/>
          <c:xMode val="edge"/>
          <c:yMode val="edge"/>
          <c:x val="9.7243122557886266E-2"/>
          <c:y val="5.4073041182794553E-2"/>
          <c:w val="0.88326873785636129"/>
          <c:h val="0.80654140584101097"/>
        </c:manualLayout>
      </c:layout>
      <c:scatterChart>
        <c:scatterStyle val="smoothMarker"/>
        <c:ser>
          <c:idx val="0"/>
          <c:order val="0"/>
          <c:tx>
            <c:strRef>
              <c:f>Sheet1!$B$1</c:f>
              <c:strCache>
                <c:ptCount val="1"/>
                <c:pt idx="0">
                  <c:v>real1</c:v>
                </c:pt>
              </c:strCache>
            </c:strRef>
          </c:tx>
          <c:spPr>
            <a:ln w="19050" cap="rnd">
              <a:solidFill>
                <a:schemeClr val="accent1"/>
              </a:solidFill>
              <a:round/>
            </a:ln>
            <a:effectLst/>
          </c:spPr>
          <c:marker>
            <c:symbol val="circle"/>
            <c:size val="5"/>
            <c:spPr>
              <a:solidFill>
                <a:schemeClr val="accent1"/>
              </a:solidFill>
              <a:ln w="9525">
                <a:solidFill>
                  <a:schemeClr val="accent1"/>
                </a:solidFill>
              </a:ln>
              <a:effectLst/>
            </c:spPr>
          </c:marker>
          <c:xVal>
            <c:numRef>
              <c:f>Sheet1!$A$2:$A$22</c:f>
              <c:numCache>
                <c:formatCode>General</c:formatCode>
                <c:ptCount val="21"/>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pt idx="19">
                  <c:v>95</c:v>
                </c:pt>
                <c:pt idx="20">
                  <c:v>100</c:v>
                </c:pt>
              </c:numCache>
            </c:numRef>
          </c:xVal>
          <c:yVal>
            <c:numRef>
              <c:f>Sheet1!$B$2:$B$22</c:f>
              <c:numCache>
                <c:formatCode>General</c:formatCode>
                <c:ptCount val="21"/>
                <c:pt idx="0">
                  <c:v>0</c:v>
                </c:pt>
                <c:pt idx="1">
                  <c:v>0</c:v>
                </c:pt>
                <c:pt idx="2">
                  <c:v>0.17</c:v>
                </c:pt>
                <c:pt idx="3">
                  <c:v>1.54</c:v>
                </c:pt>
                <c:pt idx="4">
                  <c:v>2.9</c:v>
                </c:pt>
                <c:pt idx="5">
                  <c:v>4.2699999999999996</c:v>
                </c:pt>
                <c:pt idx="6">
                  <c:v>5.64</c:v>
                </c:pt>
                <c:pt idx="7">
                  <c:v>7</c:v>
                </c:pt>
                <c:pt idx="8">
                  <c:v>8.3700000000000028</c:v>
                </c:pt>
                <c:pt idx="9">
                  <c:v>9.4</c:v>
                </c:pt>
                <c:pt idx="10">
                  <c:v>11.2</c:v>
                </c:pt>
                <c:pt idx="11">
                  <c:v>12.5</c:v>
                </c:pt>
                <c:pt idx="12">
                  <c:v>13.8</c:v>
                </c:pt>
                <c:pt idx="13">
                  <c:v>15.3</c:v>
                </c:pt>
                <c:pt idx="14">
                  <c:v>16.7</c:v>
                </c:pt>
                <c:pt idx="15">
                  <c:v>18.100000000000001</c:v>
                </c:pt>
                <c:pt idx="16">
                  <c:v>19.399999999999999</c:v>
                </c:pt>
                <c:pt idx="17">
                  <c:v>20.7</c:v>
                </c:pt>
                <c:pt idx="18">
                  <c:v>22</c:v>
                </c:pt>
                <c:pt idx="19">
                  <c:v>23.3</c:v>
                </c:pt>
                <c:pt idx="20">
                  <c:v>24.6</c:v>
                </c:pt>
              </c:numCache>
            </c:numRef>
          </c:yVal>
          <c:smooth val="1"/>
        </c:ser>
        <c:ser>
          <c:idx val="3"/>
          <c:order val="1"/>
          <c:tx>
            <c:strRef>
              <c:f>Sheet1!$E$1</c:f>
              <c:strCache>
                <c:ptCount val="1"/>
                <c:pt idx="0">
                  <c:v>linear2</c:v>
                </c:pt>
              </c:strCache>
            </c:strRef>
          </c:tx>
          <c:spPr>
            <a:ln w="19050" cap="rnd">
              <a:solidFill>
                <a:schemeClr val="accent4"/>
              </a:solidFill>
              <a:round/>
            </a:ln>
            <a:effectLst/>
          </c:spPr>
          <c:marker>
            <c:symbol val="circle"/>
            <c:size val="5"/>
            <c:spPr>
              <a:solidFill>
                <a:schemeClr val="accent4"/>
              </a:solidFill>
              <a:ln w="9525">
                <a:solidFill>
                  <a:schemeClr val="accent4"/>
                </a:solidFill>
              </a:ln>
              <a:effectLst/>
            </c:spPr>
          </c:marker>
          <c:xVal>
            <c:numRef>
              <c:f>Sheet1!$A$2:$A$22</c:f>
              <c:numCache>
                <c:formatCode>General</c:formatCode>
                <c:ptCount val="21"/>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pt idx="19">
                  <c:v>95</c:v>
                </c:pt>
                <c:pt idx="20">
                  <c:v>100</c:v>
                </c:pt>
              </c:numCache>
            </c:numRef>
          </c:xVal>
          <c:yVal>
            <c:numRef>
              <c:f>Sheet1!$E$2:$E$22</c:f>
              <c:numCache>
                <c:formatCode>General</c:formatCode>
                <c:ptCount val="21"/>
                <c:pt idx="0">
                  <c:v>-1.897</c:v>
                </c:pt>
                <c:pt idx="1">
                  <c:v>-0.55949999999999989</c:v>
                </c:pt>
                <c:pt idx="2">
                  <c:v>0.77800000000000036</c:v>
                </c:pt>
                <c:pt idx="3">
                  <c:v>2.1154999999999995</c:v>
                </c:pt>
                <c:pt idx="4">
                  <c:v>3.4530000000000003</c:v>
                </c:pt>
                <c:pt idx="5">
                  <c:v>4.7904999999999998</c:v>
                </c:pt>
                <c:pt idx="6">
                  <c:v>6.1279999999999992</c:v>
                </c:pt>
                <c:pt idx="7">
                  <c:v>7.4655000000000005</c:v>
                </c:pt>
                <c:pt idx="8">
                  <c:v>8.8030000000000008</c:v>
                </c:pt>
                <c:pt idx="9">
                  <c:v>10.140500000000001</c:v>
                </c:pt>
                <c:pt idx="10">
                  <c:v>11.478</c:v>
                </c:pt>
                <c:pt idx="11">
                  <c:v>12.815500000000002</c:v>
                </c:pt>
                <c:pt idx="12">
                  <c:v>14.153</c:v>
                </c:pt>
                <c:pt idx="13">
                  <c:v>15.490500000000003</c:v>
                </c:pt>
                <c:pt idx="14">
                  <c:v>16.828000000000003</c:v>
                </c:pt>
                <c:pt idx="15">
                  <c:v>18.165500000000002</c:v>
                </c:pt>
                <c:pt idx="16">
                  <c:v>19.503000000000004</c:v>
                </c:pt>
                <c:pt idx="17">
                  <c:v>20.840500000000002</c:v>
                </c:pt>
                <c:pt idx="18">
                  <c:v>22.178000000000004</c:v>
                </c:pt>
                <c:pt idx="19">
                  <c:v>23.515500000000003</c:v>
                </c:pt>
                <c:pt idx="20">
                  <c:v>24.853000000000005</c:v>
                </c:pt>
              </c:numCache>
            </c:numRef>
          </c:yVal>
          <c:smooth val="1"/>
        </c:ser>
        <c:dLbls/>
        <c:axId val="78594048"/>
        <c:axId val="78595968"/>
      </c:scatterChart>
      <c:valAx>
        <c:axId val="78594048"/>
        <c:scaling>
          <c:orientation val="minMax"/>
        </c:scaling>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sz="4400" b="0" i="0" baseline="0" dirty="0">
                    <a:effectLst/>
                  </a:rPr>
                  <a:t>temperature(c°)</a:t>
                </a:r>
                <a:endParaRPr lang="en-US" sz="4400" dirty="0">
                  <a:effectLst/>
                </a:endParaRPr>
              </a:p>
            </c:rich>
          </c:tx>
          <c:spPr>
            <a:noFill/>
            <a:ln>
              <a:noFill/>
            </a:ln>
            <a:effectLst/>
          </c:spPr>
        </c:title>
        <c:numFmt formatCode="General" sourceLinked="1"/>
        <c:maj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78595968"/>
        <c:crosses val="autoZero"/>
        <c:crossBetween val="midCat"/>
      </c:valAx>
      <c:valAx>
        <c:axId val="78595968"/>
        <c:scaling>
          <c:orientation val="minMax"/>
        </c:scaling>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sz="4400" b="0" i="0" baseline="0" dirty="0">
                    <a:effectLst/>
                  </a:rPr>
                  <a:t>resistance(</a:t>
                </a:r>
                <a:r>
                  <a:rPr lang="en-US" sz="4400" b="0" i="0" baseline="0" dirty="0">
                    <a:effectLst/>
                    <a:sym typeface="Symbol" panose="05050102010706020507" pitchFamily="18" charset="2"/>
                  </a:rPr>
                  <a:t></a:t>
                </a:r>
                <a:r>
                  <a:rPr lang="en-US" sz="4400" b="0" i="0" baseline="0" dirty="0">
                    <a:effectLst/>
                  </a:rPr>
                  <a:t>)</a:t>
                </a:r>
                <a:endParaRPr lang="en-US" sz="4400" dirty="0">
                  <a:effectLst/>
                </a:endParaRPr>
              </a:p>
            </c:rich>
          </c:tx>
          <c:spPr>
            <a:noFill/>
            <a:ln>
              <a:noFill/>
            </a:ln>
            <a:effectLst/>
          </c:spPr>
        </c:title>
        <c:numFmt formatCode="General" sourceLinked="1"/>
        <c:maj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78594048"/>
        <c:crosses val="autoZero"/>
        <c:crossBetween val="midCat"/>
      </c:valAx>
      <c:spPr>
        <a:noFill/>
        <a:ln>
          <a:noFill/>
        </a:ln>
        <a:effectLst/>
      </c:spPr>
    </c:plotArea>
    <c:plotVisOnly val="1"/>
    <c:dispBlanksAs val="gap"/>
  </c:chart>
  <c:spPr>
    <a:noFill/>
    <a:ln>
      <a:noFill/>
    </a:ln>
    <a:effectLst/>
  </c:spPr>
  <c:txPr>
    <a:bodyPr/>
    <a:lstStyle/>
    <a:p>
      <a:pPr>
        <a:defRPr/>
      </a:pPr>
      <a:endParaRPr lang="en-US"/>
    </a:p>
  </c:txPr>
  <c:externalData r:id="rId2"/>
</c:chartSpac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B84561F-BC90-4141-BCDF-AF62A110F538}" type="doc">
      <dgm:prSet loTypeId="urn:microsoft.com/office/officeart/2008/layout/SquareAccentList" loCatId="list" qsTypeId="urn:microsoft.com/office/officeart/2005/8/quickstyle/simple1" qsCatId="simple" csTypeId="urn:microsoft.com/office/officeart/2005/8/colors/accent1_2" csCatId="accent1" phldr="1"/>
      <dgm:spPr/>
      <dgm:t>
        <a:bodyPr/>
        <a:lstStyle/>
        <a:p>
          <a:endParaRPr lang="en-US"/>
        </a:p>
      </dgm:t>
    </dgm:pt>
    <dgm:pt modelId="{95208B6E-6D21-48B4-BA9B-EF2D42A77F60}">
      <dgm:prSet phldrT="[Text]"/>
      <dgm:spPr/>
      <dgm:t>
        <a:bodyPr/>
        <a:lstStyle/>
        <a:p>
          <a:r>
            <a:rPr lang="en-US" dirty="0" smtClean="0"/>
            <a:t>T actual</a:t>
          </a:r>
          <a:endParaRPr lang="en-US" dirty="0"/>
        </a:p>
      </dgm:t>
    </dgm:pt>
    <dgm:pt modelId="{10F206D4-D690-4573-BFD1-4283A08E1126}" type="parTrans" cxnId="{AAABEA24-E6BC-4502-ACFA-D574BA09FCC0}">
      <dgm:prSet/>
      <dgm:spPr/>
      <dgm:t>
        <a:bodyPr/>
        <a:lstStyle/>
        <a:p>
          <a:endParaRPr lang="en-US"/>
        </a:p>
      </dgm:t>
    </dgm:pt>
    <dgm:pt modelId="{075356B9-146C-4B5F-83B4-769768593D81}" type="sibTrans" cxnId="{AAABEA24-E6BC-4502-ACFA-D574BA09FCC0}">
      <dgm:prSet/>
      <dgm:spPr/>
      <dgm:t>
        <a:bodyPr/>
        <a:lstStyle/>
        <a:p>
          <a:endParaRPr lang="en-US"/>
        </a:p>
      </dgm:t>
    </dgm:pt>
    <dgm:pt modelId="{EA41CA54-2C22-4B02-A70B-61DF01D127AF}">
      <dgm:prSet phldrT="[Text]"/>
      <dgm:spPr/>
      <dgm:t>
        <a:bodyPr/>
        <a:lstStyle/>
        <a:p>
          <a:r>
            <a:rPr lang="en-US" dirty="0" smtClean="0"/>
            <a:t>T measured</a:t>
          </a:r>
          <a:endParaRPr lang="en-US" dirty="0"/>
        </a:p>
      </dgm:t>
    </dgm:pt>
    <dgm:pt modelId="{02C5F53E-9447-49EE-9913-0BF2AF5FDA1C}" type="parTrans" cxnId="{CB726035-6B78-4405-8A2A-C68DA14FEB24}">
      <dgm:prSet/>
      <dgm:spPr/>
      <dgm:t>
        <a:bodyPr/>
        <a:lstStyle/>
        <a:p>
          <a:endParaRPr lang="en-US"/>
        </a:p>
      </dgm:t>
    </dgm:pt>
    <dgm:pt modelId="{B09388E7-152E-4014-8899-BFFDA0A63E89}" type="sibTrans" cxnId="{CB726035-6B78-4405-8A2A-C68DA14FEB24}">
      <dgm:prSet/>
      <dgm:spPr/>
      <dgm:t>
        <a:bodyPr/>
        <a:lstStyle/>
        <a:p>
          <a:endParaRPr lang="en-US"/>
        </a:p>
      </dgm:t>
    </dgm:pt>
    <dgm:pt modelId="{8F08307F-5A7E-4D55-8187-7CB990D404C6}">
      <dgm:prSet phldrT="[Text]"/>
      <dgm:spPr/>
      <dgm:t>
        <a:bodyPr/>
        <a:lstStyle/>
        <a:p>
          <a:endParaRPr lang="en-US" dirty="0"/>
        </a:p>
      </dgm:t>
    </dgm:pt>
    <dgm:pt modelId="{7583C434-AEF9-4E8A-BADA-69F5D07302A0}" type="parTrans" cxnId="{BF7B8C6F-30B9-4319-B0C8-4D31E08BF74C}">
      <dgm:prSet/>
      <dgm:spPr/>
      <dgm:t>
        <a:bodyPr/>
        <a:lstStyle/>
        <a:p>
          <a:endParaRPr lang="en-US"/>
        </a:p>
      </dgm:t>
    </dgm:pt>
    <dgm:pt modelId="{9A2332AF-E6DA-4941-A136-A8AD0B6135ED}" type="sibTrans" cxnId="{BF7B8C6F-30B9-4319-B0C8-4D31E08BF74C}">
      <dgm:prSet/>
      <dgm:spPr/>
      <dgm:t>
        <a:bodyPr/>
        <a:lstStyle/>
        <a:p>
          <a:endParaRPr lang="en-US"/>
        </a:p>
      </dgm:t>
    </dgm:pt>
    <dgm:pt modelId="{3D6B9666-CFE0-43D8-9661-93D26171BB48}">
      <dgm:prSet phldrT="[Text]"/>
      <dgm:spPr/>
      <dgm:t>
        <a:bodyPr/>
        <a:lstStyle/>
        <a:p>
          <a:r>
            <a:rPr lang="en-US" dirty="0" smtClean="0"/>
            <a:t>99.6</a:t>
          </a:r>
          <a:endParaRPr lang="en-US" dirty="0"/>
        </a:p>
      </dgm:t>
    </dgm:pt>
    <dgm:pt modelId="{72FEF497-05B2-46A1-AD32-06FD36A48399}" type="parTrans" cxnId="{F732DCA0-66F6-4D72-A16A-2B905257D7E0}">
      <dgm:prSet/>
      <dgm:spPr/>
      <dgm:t>
        <a:bodyPr/>
        <a:lstStyle/>
        <a:p>
          <a:endParaRPr lang="en-US"/>
        </a:p>
      </dgm:t>
    </dgm:pt>
    <dgm:pt modelId="{010D3ACF-C780-4BD0-83C1-518AB2D19471}" type="sibTrans" cxnId="{F732DCA0-66F6-4D72-A16A-2B905257D7E0}">
      <dgm:prSet/>
      <dgm:spPr/>
      <dgm:t>
        <a:bodyPr/>
        <a:lstStyle/>
        <a:p>
          <a:endParaRPr lang="en-US"/>
        </a:p>
      </dgm:t>
    </dgm:pt>
    <dgm:pt modelId="{BDFA8C3D-04C1-4C56-88EB-40FFE3528B81}">
      <dgm:prSet phldrT="[Text]"/>
      <dgm:spPr/>
      <dgm:t>
        <a:bodyPr/>
        <a:lstStyle/>
        <a:p>
          <a:endParaRPr lang="en-US" dirty="0"/>
        </a:p>
      </dgm:t>
    </dgm:pt>
    <dgm:pt modelId="{592E696D-0E81-4A6D-B346-987AECEC7ACA}" type="parTrans" cxnId="{02373C5F-8CE5-4E62-9A1A-BB32E1678428}">
      <dgm:prSet/>
      <dgm:spPr/>
      <dgm:t>
        <a:bodyPr/>
        <a:lstStyle/>
        <a:p>
          <a:endParaRPr lang="en-US"/>
        </a:p>
      </dgm:t>
    </dgm:pt>
    <dgm:pt modelId="{DA9BA018-4E72-4C87-9A79-1C8A4D84E6D2}" type="sibTrans" cxnId="{02373C5F-8CE5-4E62-9A1A-BB32E1678428}">
      <dgm:prSet/>
      <dgm:spPr/>
      <dgm:t>
        <a:bodyPr/>
        <a:lstStyle/>
        <a:p>
          <a:endParaRPr lang="en-US"/>
        </a:p>
      </dgm:t>
    </dgm:pt>
    <dgm:pt modelId="{269656CE-F6C0-43E7-8F9A-B35DE0DC9277}">
      <dgm:prSet phldrT="[Text]"/>
      <dgm:spPr/>
      <dgm:t>
        <a:bodyPr/>
        <a:lstStyle/>
        <a:p>
          <a:r>
            <a:rPr lang="en-US" dirty="0" smtClean="0"/>
            <a:t>100</a:t>
          </a:r>
          <a:endParaRPr lang="en-US" dirty="0"/>
        </a:p>
      </dgm:t>
    </dgm:pt>
    <dgm:pt modelId="{72798539-BD41-45B8-83FA-322F6751905C}" type="parTrans" cxnId="{7CF7234F-3DD8-48D7-B0AC-7C60E06B9327}">
      <dgm:prSet/>
      <dgm:spPr/>
      <dgm:t>
        <a:bodyPr/>
        <a:lstStyle/>
        <a:p>
          <a:endParaRPr lang="en-US"/>
        </a:p>
      </dgm:t>
    </dgm:pt>
    <dgm:pt modelId="{7344E436-6472-429C-BD78-C279C91E47B9}" type="sibTrans" cxnId="{7CF7234F-3DD8-48D7-B0AC-7C60E06B9327}">
      <dgm:prSet/>
      <dgm:spPr/>
      <dgm:t>
        <a:bodyPr/>
        <a:lstStyle/>
        <a:p>
          <a:endParaRPr lang="en-US"/>
        </a:p>
      </dgm:t>
    </dgm:pt>
    <dgm:pt modelId="{71817BC2-E6CA-45FF-B8D0-0A300F377747}">
      <dgm:prSet phldrT="[Text]"/>
      <dgm:spPr/>
      <dgm:t>
        <a:bodyPr/>
        <a:lstStyle/>
        <a:p>
          <a:r>
            <a:rPr lang="en-US" dirty="0" smtClean="0"/>
            <a:t>E </a:t>
          </a:r>
          <a:r>
            <a:rPr lang="en-US" dirty="0" err="1" smtClean="0"/>
            <a:t>th</a:t>
          </a:r>
          <a:endParaRPr lang="en-US" dirty="0"/>
        </a:p>
      </dgm:t>
    </dgm:pt>
    <dgm:pt modelId="{03906535-DA20-4810-93DF-2855AC6BCAA4}" type="parTrans" cxnId="{B601E648-BB36-4D5D-86A2-88791A7D23FA}">
      <dgm:prSet/>
      <dgm:spPr/>
      <dgm:t>
        <a:bodyPr/>
        <a:lstStyle/>
        <a:p>
          <a:endParaRPr lang="en-US"/>
        </a:p>
      </dgm:t>
    </dgm:pt>
    <dgm:pt modelId="{F965EF22-A044-4B52-BB1C-8F2DE09BBE76}" type="sibTrans" cxnId="{B601E648-BB36-4D5D-86A2-88791A7D23FA}">
      <dgm:prSet/>
      <dgm:spPr/>
      <dgm:t>
        <a:bodyPr/>
        <a:lstStyle/>
        <a:p>
          <a:endParaRPr lang="en-US"/>
        </a:p>
      </dgm:t>
    </dgm:pt>
    <dgm:pt modelId="{0B66008E-B818-423B-800F-9ABFB3AB7162}">
      <dgm:prSet phldrT="[Text]"/>
      <dgm:spPr/>
      <dgm:t>
        <a:bodyPr/>
        <a:lstStyle/>
        <a:p>
          <a:endParaRPr lang="en-US" dirty="0"/>
        </a:p>
      </dgm:t>
    </dgm:pt>
    <dgm:pt modelId="{523B1410-2564-4537-84F4-2EC1B958604C}" type="parTrans" cxnId="{C0454F2E-D0B8-43B8-9423-6B5614DE77D5}">
      <dgm:prSet/>
      <dgm:spPr/>
      <dgm:t>
        <a:bodyPr/>
        <a:lstStyle/>
        <a:p>
          <a:endParaRPr lang="en-US"/>
        </a:p>
      </dgm:t>
    </dgm:pt>
    <dgm:pt modelId="{6CF57009-F072-411F-B774-0A9FBB4A13ED}" type="sibTrans" cxnId="{C0454F2E-D0B8-43B8-9423-6B5614DE77D5}">
      <dgm:prSet/>
      <dgm:spPr/>
      <dgm:t>
        <a:bodyPr/>
        <a:lstStyle/>
        <a:p>
          <a:endParaRPr lang="en-US"/>
        </a:p>
      </dgm:t>
    </dgm:pt>
    <dgm:pt modelId="{27F413A4-C158-46E3-BA23-33C7364E8FF1}">
      <dgm:prSet phldrT="[Text]"/>
      <dgm:spPr/>
      <dgm:t>
        <a:bodyPr/>
        <a:lstStyle/>
        <a:p>
          <a:r>
            <a:rPr lang="en-US" dirty="0" smtClean="0"/>
            <a:t>1.5</a:t>
          </a:r>
          <a:endParaRPr lang="en-US" dirty="0"/>
        </a:p>
      </dgm:t>
    </dgm:pt>
    <dgm:pt modelId="{E8274B54-AD37-4457-AE62-A1F67C8EA533}" type="parTrans" cxnId="{AF33BE70-3EE9-41E7-B451-C7D7DC76DCA1}">
      <dgm:prSet/>
      <dgm:spPr/>
      <dgm:t>
        <a:bodyPr/>
        <a:lstStyle/>
        <a:p>
          <a:endParaRPr lang="en-US"/>
        </a:p>
      </dgm:t>
    </dgm:pt>
    <dgm:pt modelId="{51FE0B0B-A1D8-49F2-A2BC-F28A192A90D5}" type="sibTrans" cxnId="{AF33BE70-3EE9-41E7-B451-C7D7DC76DCA1}">
      <dgm:prSet/>
      <dgm:spPr/>
      <dgm:t>
        <a:bodyPr/>
        <a:lstStyle/>
        <a:p>
          <a:endParaRPr lang="en-US"/>
        </a:p>
      </dgm:t>
    </dgm:pt>
    <dgm:pt modelId="{4B956BC4-A1D2-42A1-BC8B-150FEE9B6C9E}">
      <dgm:prSet phldrT="[Text]"/>
      <dgm:spPr/>
      <dgm:t>
        <a:bodyPr/>
        <a:lstStyle/>
        <a:p>
          <a:r>
            <a:rPr lang="en-US" dirty="0" smtClean="0"/>
            <a:t>0</a:t>
          </a:r>
          <a:endParaRPr lang="en-US" dirty="0"/>
        </a:p>
      </dgm:t>
    </dgm:pt>
    <dgm:pt modelId="{55B87779-C24E-44EA-A8CB-870E412D744E}" type="parTrans" cxnId="{12600D6D-725A-4704-8AB0-F3072DBC8C4E}">
      <dgm:prSet/>
      <dgm:spPr/>
      <dgm:t>
        <a:bodyPr/>
        <a:lstStyle/>
        <a:p>
          <a:endParaRPr lang="en-US"/>
        </a:p>
      </dgm:t>
    </dgm:pt>
    <dgm:pt modelId="{18CE7180-8C58-40C7-B7CB-07176B085FF5}" type="sibTrans" cxnId="{12600D6D-725A-4704-8AB0-F3072DBC8C4E}">
      <dgm:prSet/>
      <dgm:spPr/>
      <dgm:t>
        <a:bodyPr/>
        <a:lstStyle/>
        <a:p>
          <a:endParaRPr lang="en-US"/>
        </a:p>
      </dgm:t>
    </dgm:pt>
    <dgm:pt modelId="{24AB8F84-6205-4A92-949E-90709C48447B}">
      <dgm:prSet phldrT="[Text]"/>
      <dgm:spPr/>
      <dgm:t>
        <a:bodyPr/>
        <a:lstStyle/>
        <a:p>
          <a:endParaRPr lang="en-US" dirty="0"/>
        </a:p>
      </dgm:t>
    </dgm:pt>
    <dgm:pt modelId="{3FC33831-C3F5-420F-8791-1D41D2F9A705}" type="parTrans" cxnId="{DA29B52C-3573-4C34-A5FA-8E98CCEF5CB7}">
      <dgm:prSet/>
      <dgm:spPr/>
      <dgm:t>
        <a:bodyPr/>
        <a:lstStyle/>
        <a:p>
          <a:endParaRPr lang="en-US"/>
        </a:p>
      </dgm:t>
    </dgm:pt>
    <dgm:pt modelId="{750951E9-4CA8-4645-93BC-5EB9AFDD3A97}" type="sibTrans" cxnId="{DA29B52C-3573-4C34-A5FA-8E98CCEF5CB7}">
      <dgm:prSet/>
      <dgm:spPr/>
      <dgm:t>
        <a:bodyPr/>
        <a:lstStyle/>
        <a:p>
          <a:endParaRPr lang="en-US"/>
        </a:p>
      </dgm:t>
    </dgm:pt>
    <dgm:pt modelId="{349621B2-6692-475E-A532-0EA0A57D0198}">
      <dgm:prSet phldrT="[Text]"/>
      <dgm:spPr/>
      <dgm:t>
        <a:bodyPr/>
        <a:lstStyle/>
        <a:p>
          <a:r>
            <a:rPr lang="en-US" dirty="0" smtClean="0"/>
            <a:t>0.775 </a:t>
          </a:r>
          <a:endParaRPr lang="en-US" dirty="0"/>
        </a:p>
      </dgm:t>
    </dgm:pt>
    <dgm:pt modelId="{296F84A6-81B6-468C-B367-FB2802D18CD0}" type="parTrans" cxnId="{1D21DA1C-C456-4CB4-985A-53C1262C31F6}">
      <dgm:prSet/>
      <dgm:spPr/>
      <dgm:t>
        <a:bodyPr/>
        <a:lstStyle/>
        <a:p>
          <a:endParaRPr lang="en-US"/>
        </a:p>
      </dgm:t>
    </dgm:pt>
    <dgm:pt modelId="{B392BC85-15CA-403F-ACF0-DCA98DB1B12C}" type="sibTrans" cxnId="{1D21DA1C-C456-4CB4-985A-53C1262C31F6}">
      <dgm:prSet/>
      <dgm:spPr/>
      <dgm:t>
        <a:bodyPr/>
        <a:lstStyle/>
        <a:p>
          <a:endParaRPr lang="en-US"/>
        </a:p>
      </dgm:t>
    </dgm:pt>
    <dgm:pt modelId="{584C17A3-6280-46C5-91AC-5EB750149721}">
      <dgm:prSet phldrT="[Text]"/>
      <dgm:spPr/>
      <dgm:t>
        <a:bodyPr/>
        <a:lstStyle/>
        <a:p>
          <a:endParaRPr lang="en-US" dirty="0"/>
        </a:p>
      </dgm:t>
    </dgm:pt>
    <dgm:pt modelId="{D072224D-5B22-4A87-944B-C623D196E6AE}" type="parTrans" cxnId="{E59A0617-EE1E-477A-9DB6-1A8D4195D908}">
      <dgm:prSet/>
      <dgm:spPr/>
      <dgm:t>
        <a:bodyPr/>
        <a:lstStyle/>
        <a:p>
          <a:endParaRPr lang="en-US"/>
        </a:p>
      </dgm:t>
    </dgm:pt>
    <dgm:pt modelId="{C606520D-B724-4A07-B789-38B170AA9754}" type="sibTrans" cxnId="{E59A0617-EE1E-477A-9DB6-1A8D4195D908}">
      <dgm:prSet/>
      <dgm:spPr/>
      <dgm:t>
        <a:bodyPr/>
        <a:lstStyle/>
        <a:p>
          <a:endParaRPr lang="en-US"/>
        </a:p>
      </dgm:t>
    </dgm:pt>
    <dgm:pt modelId="{DCBCC9E8-B6FE-40DE-B145-B21510AA528C}">
      <dgm:prSet phldrT="[Text]"/>
      <dgm:spPr/>
      <dgm:t>
        <a:bodyPr/>
        <a:lstStyle/>
        <a:p>
          <a:r>
            <a:rPr lang="en-US" dirty="0" smtClean="0"/>
            <a:t>0</a:t>
          </a:r>
          <a:endParaRPr lang="en-US" dirty="0"/>
        </a:p>
      </dgm:t>
    </dgm:pt>
    <dgm:pt modelId="{34D1BCE1-37DF-4546-B630-1FEE433F0A0F}" type="parTrans" cxnId="{87A5782A-FD99-49FC-98E2-75BECFC1E18D}">
      <dgm:prSet/>
      <dgm:spPr/>
      <dgm:t>
        <a:bodyPr/>
        <a:lstStyle/>
        <a:p>
          <a:endParaRPr lang="en-US"/>
        </a:p>
      </dgm:t>
    </dgm:pt>
    <dgm:pt modelId="{007A1CBC-6A85-4F5B-9DAD-CFE465D05BD4}" type="sibTrans" cxnId="{87A5782A-FD99-49FC-98E2-75BECFC1E18D}">
      <dgm:prSet/>
      <dgm:spPr/>
      <dgm:t>
        <a:bodyPr/>
        <a:lstStyle/>
        <a:p>
          <a:endParaRPr lang="en-US"/>
        </a:p>
      </dgm:t>
    </dgm:pt>
    <dgm:pt modelId="{48E085FA-49D1-4D2A-871B-56D3C9903E22}">
      <dgm:prSet phldrT="[Text]"/>
      <dgm:spPr/>
      <dgm:t>
        <a:bodyPr/>
        <a:lstStyle/>
        <a:p>
          <a:endParaRPr lang="en-US" dirty="0"/>
        </a:p>
      </dgm:t>
    </dgm:pt>
    <dgm:pt modelId="{40A438FD-4004-4D0C-88CB-48CD512D7385}" type="parTrans" cxnId="{D06645C7-7E55-405A-8E3A-37135B2CFBF8}">
      <dgm:prSet/>
      <dgm:spPr/>
      <dgm:t>
        <a:bodyPr/>
        <a:lstStyle/>
        <a:p>
          <a:endParaRPr lang="en-US"/>
        </a:p>
      </dgm:t>
    </dgm:pt>
    <dgm:pt modelId="{ADBA2E9E-991E-49B7-8642-92C3381BC198}" type="sibTrans" cxnId="{D06645C7-7E55-405A-8E3A-37135B2CFBF8}">
      <dgm:prSet/>
      <dgm:spPr/>
      <dgm:t>
        <a:bodyPr/>
        <a:lstStyle/>
        <a:p>
          <a:endParaRPr lang="en-US"/>
        </a:p>
      </dgm:t>
    </dgm:pt>
    <dgm:pt modelId="{18402BCE-D5D8-44D2-A9CF-D2366740A757}">
      <dgm:prSet phldrT="[Text]"/>
      <dgm:spPr/>
      <dgm:t>
        <a:bodyPr/>
        <a:lstStyle/>
        <a:p>
          <a:r>
            <a:rPr lang="en-US" dirty="0" smtClean="0"/>
            <a:t>50</a:t>
          </a:r>
          <a:endParaRPr lang="en-US" dirty="0"/>
        </a:p>
      </dgm:t>
    </dgm:pt>
    <dgm:pt modelId="{66231132-71BE-434A-918F-26C6179886A5}" type="parTrans" cxnId="{81F7A1CF-0FAB-4459-B01A-A3D453287CE9}">
      <dgm:prSet/>
      <dgm:spPr/>
      <dgm:t>
        <a:bodyPr/>
        <a:lstStyle/>
        <a:p>
          <a:endParaRPr lang="en-US"/>
        </a:p>
      </dgm:t>
    </dgm:pt>
    <dgm:pt modelId="{7029B611-B9EA-4417-B68B-2E409852CD22}" type="sibTrans" cxnId="{81F7A1CF-0FAB-4459-B01A-A3D453287CE9}">
      <dgm:prSet/>
      <dgm:spPr/>
      <dgm:t>
        <a:bodyPr/>
        <a:lstStyle/>
        <a:p>
          <a:endParaRPr lang="en-US"/>
        </a:p>
      </dgm:t>
    </dgm:pt>
    <dgm:pt modelId="{C8106969-FEE8-4F96-8F99-EAAF1ECD69BF}">
      <dgm:prSet phldrT="[Text]"/>
      <dgm:spPr/>
      <dgm:t>
        <a:bodyPr/>
        <a:lstStyle/>
        <a:p>
          <a:endParaRPr lang="en-US" dirty="0"/>
        </a:p>
      </dgm:t>
    </dgm:pt>
    <dgm:pt modelId="{5219544A-2F4F-40E9-82EF-74A445F21084}" type="parTrans" cxnId="{8933C68E-01A4-44D4-8477-3DF5A92DB3ED}">
      <dgm:prSet/>
      <dgm:spPr/>
      <dgm:t>
        <a:bodyPr/>
        <a:lstStyle/>
        <a:p>
          <a:endParaRPr lang="en-US"/>
        </a:p>
      </dgm:t>
    </dgm:pt>
    <dgm:pt modelId="{CFE6C603-DAC7-451B-BA02-74E718E40775}" type="sibTrans" cxnId="{8933C68E-01A4-44D4-8477-3DF5A92DB3ED}">
      <dgm:prSet/>
      <dgm:spPr/>
      <dgm:t>
        <a:bodyPr/>
        <a:lstStyle/>
        <a:p>
          <a:endParaRPr lang="en-US"/>
        </a:p>
      </dgm:t>
    </dgm:pt>
    <dgm:pt modelId="{E42BC5B8-DA87-4B0D-AC42-CBE1EDFDADD4}">
      <dgm:prSet phldrT="[Text]"/>
      <dgm:spPr/>
      <dgm:t>
        <a:bodyPr/>
        <a:lstStyle/>
        <a:p>
          <a:r>
            <a:rPr lang="en-US" dirty="0" smtClean="0"/>
            <a:t>0</a:t>
          </a:r>
          <a:endParaRPr lang="en-US" dirty="0"/>
        </a:p>
      </dgm:t>
    </dgm:pt>
    <dgm:pt modelId="{0AC81AAB-353B-4651-A13B-B14A35171741}" type="parTrans" cxnId="{F1B17F7B-B927-4F4D-A6AF-A82DCAE11F0D}">
      <dgm:prSet/>
      <dgm:spPr/>
      <dgm:t>
        <a:bodyPr/>
        <a:lstStyle/>
        <a:p>
          <a:endParaRPr lang="en-US"/>
        </a:p>
      </dgm:t>
    </dgm:pt>
    <dgm:pt modelId="{8BE009BA-B60B-4CAF-AB2F-1DBAA0881553}" type="sibTrans" cxnId="{F1B17F7B-B927-4F4D-A6AF-A82DCAE11F0D}">
      <dgm:prSet/>
      <dgm:spPr/>
      <dgm:t>
        <a:bodyPr/>
        <a:lstStyle/>
        <a:p>
          <a:endParaRPr lang="en-US"/>
        </a:p>
      </dgm:t>
    </dgm:pt>
    <dgm:pt modelId="{D37F8A77-7AB2-4096-8F7E-C639834A1D57}">
      <dgm:prSet phldrT="[Text]"/>
      <dgm:spPr/>
      <dgm:t>
        <a:bodyPr/>
        <a:lstStyle/>
        <a:p>
          <a:endParaRPr lang="en-US" dirty="0"/>
        </a:p>
      </dgm:t>
    </dgm:pt>
    <dgm:pt modelId="{DA785B76-6938-4EF2-986E-F2CA97A22EA6}" type="parTrans" cxnId="{C482D7FE-140F-43BC-8900-31E57FA37C2B}">
      <dgm:prSet/>
      <dgm:spPr/>
      <dgm:t>
        <a:bodyPr/>
        <a:lstStyle/>
        <a:p>
          <a:endParaRPr lang="en-US"/>
        </a:p>
      </dgm:t>
    </dgm:pt>
    <dgm:pt modelId="{41951B1C-1094-4D15-BE0B-452A9639E128}" type="sibTrans" cxnId="{C482D7FE-140F-43BC-8900-31E57FA37C2B}">
      <dgm:prSet/>
      <dgm:spPr/>
      <dgm:t>
        <a:bodyPr/>
        <a:lstStyle/>
        <a:p>
          <a:endParaRPr lang="en-US"/>
        </a:p>
      </dgm:t>
    </dgm:pt>
    <dgm:pt modelId="{E59E622D-E534-4083-A9AC-F98A867E9DF3}">
      <dgm:prSet phldrT="[Text]"/>
      <dgm:spPr/>
      <dgm:t>
        <a:bodyPr/>
        <a:lstStyle/>
        <a:p>
          <a:r>
            <a:rPr lang="en-US" dirty="0" smtClean="0"/>
            <a:t>49.79</a:t>
          </a:r>
          <a:endParaRPr lang="en-US" dirty="0"/>
        </a:p>
      </dgm:t>
    </dgm:pt>
    <dgm:pt modelId="{BEE8E79C-DD47-431A-A3E9-289EA9419C70}" type="parTrans" cxnId="{ABF47896-784B-4C22-9D50-B9656541992C}">
      <dgm:prSet/>
      <dgm:spPr/>
      <dgm:t>
        <a:bodyPr/>
        <a:lstStyle/>
        <a:p>
          <a:endParaRPr lang="en-US"/>
        </a:p>
      </dgm:t>
    </dgm:pt>
    <dgm:pt modelId="{7CDDB74F-6501-461C-BF0A-B6CCC0246E7A}" type="sibTrans" cxnId="{ABF47896-784B-4C22-9D50-B9656541992C}">
      <dgm:prSet/>
      <dgm:spPr/>
      <dgm:t>
        <a:bodyPr/>
        <a:lstStyle/>
        <a:p>
          <a:endParaRPr lang="en-US"/>
        </a:p>
      </dgm:t>
    </dgm:pt>
    <dgm:pt modelId="{D9F76D22-F14C-466D-B798-3BE6A31AF213}">
      <dgm:prSet phldrT="[Text]"/>
      <dgm:spPr/>
      <dgm:t>
        <a:bodyPr/>
        <a:lstStyle/>
        <a:p>
          <a:endParaRPr lang="en-US" dirty="0"/>
        </a:p>
      </dgm:t>
    </dgm:pt>
    <dgm:pt modelId="{D75C2769-98E6-4467-9F29-38872C392A2F}" type="parTrans" cxnId="{EF6AFA2A-436F-4EEC-84FB-6E8CE6FB41B8}">
      <dgm:prSet/>
      <dgm:spPr/>
      <dgm:t>
        <a:bodyPr/>
        <a:lstStyle/>
        <a:p>
          <a:endParaRPr lang="en-US"/>
        </a:p>
      </dgm:t>
    </dgm:pt>
    <dgm:pt modelId="{E89E517E-12C3-4B58-AEA7-44C43D75E992}" type="sibTrans" cxnId="{EF6AFA2A-436F-4EEC-84FB-6E8CE6FB41B8}">
      <dgm:prSet/>
      <dgm:spPr/>
      <dgm:t>
        <a:bodyPr/>
        <a:lstStyle/>
        <a:p>
          <a:endParaRPr lang="en-US"/>
        </a:p>
      </dgm:t>
    </dgm:pt>
    <dgm:pt modelId="{CDE38D34-A008-4EA3-8A3D-7956D015E441}" type="pres">
      <dgm:prSet presAssocID="{EB84561F-BC90-4141-BCDF-AF62A110F538}" presName="layout" presStyleCnt="0">
        <dgm:presLayoutVars>
          <dgm:chMax/>
          <dgm:chPref/>
          <dgm:dir/>
          <dgm:resizeHandles/>
        </dgm:presLayoutVars>
      </dgm:prSet>
      <dgm:spPr/>
      <dgm:t>
        <a:bodyPr/>
        <a:lstStyle/>
        <a:p>
          <a:endParaRPr lang="en-US"/>
        </a:p>
      </dgm:t>
    </dgm:pt>
    <dgm:pt modelId="{1D9E18A8-5782-4758-9B0F-03C00E244141}" type="pres">
      <dgm:prSet presAssocID="{95208B6E-6D21-48B4-BA9B-EF2D42A77F60}" presName="root" presStyleCnt="0">
        <dgm:presLayoutVars>
          <dgm:chMax/>
          <dgm:chPref/>
        </dgm:presLayoutVars>
      </dgm:prSet>
      <dgm:spPr/>
    </dgm:pt>
    <dgm:pt modelId="{AA7CA29D-9298-431D-84AE-06CFC1A7E458}" type="pres">
      <dgm:prSet presAssocID="{95208B6E-6D21-48B4-BA9B-EF2D42A77F60}" presName="rootComposite" presStyleCnt="0">
        <dgm:presLayoutVars/>
      </dgm:prSet>
      <dgm:spPr/>
    </dgm:pt>
    <dgm:pt modelId="{53836E26-6F4F-418B-A044-82304FB7A936}" type="pres">
      <dgm:prSet presAssocID="{95208B6E-6D21-48B4-BA9B-EF2D42A77F60}" presName="ParentAccent" presStyleLbl="alignNode1" presStyleIdx="0" presStyleCnt="3"/>
      <dgm:spPr/>
    </dgm:pt>
    <dgm:pt modelId="{AAE170D5-2C86-4945-904A-0BA05987FA3C}" type="pres">
      <dgm:prSet presAssocID="{95208B6E-6D21-48B4-BA9B-EF2D42A77F60}" presName="ParentSmallAccent" presStyleLbl="fgAcc1" presStyleIdx="0" presStyleCnt="3"/>
      <dgm:spPr/>
    </dgm:pt>
    <dgm:pt modelId="{8C26D282-864C-43AF-B362-941BEAD72CCC}" type="pres">
      <dgm:prSet presAssocID="{95208B6E-6D21-48B4-BA9B-EF2D42A77F60}" presName="Parent" presStyleLbl="revTx" presStyleIdx="0" presStyleCnt="21">
        <dgm:presLayoutVars>
          <dgm:chMax/>
          <dgm:chPref val="4"/>
          <dgm:bulletEnabled val="1"/>
        </dgm:presLayoutVars>
      </dgm:prSet>
      <dgm:spPr/>
      <dgm:t>
        <a:bodyPr/>
        <a:lstStyle/>
        <a:p>
          <a:endParaRPr lang="en-US"/>
        </a:p>
      </dgm:t>
    </dgm:pt>
    <dgm:pt modelId="{30C5DAC4-E822-4CCE-B175-DD049D4E09FD}" type="pres">
      <dgm:prSet presAssocID="{95208B6E-6D21-48B4-BA9B-EF2D42A77F60}" presName="childShape" presStyleCnt="0">
        <dgm:presLayoutVars>
          <dgm:chMax val="0"/>
          <dgm:chPref val="0"/>
        </dgm:presLayoutVars>
      </dgm:prSet>
      <dgm:spPr/>
    </dgm:pt>
    <dgm:pt modelId="{A26C85E6-BE69-42AA-87EC-DE63366BC8F8}" type="pres">
      <dgm:prSet presAssocID="{BDFA8C3D-04C1-4C56-88EB-40FFE3528B81}" presName="childComposite" presStyleCnt="0">
        <dgm:presLayoutVars>
          <dgm:chMax val="0"/>
          <dgm:chPref val="0"/>
        </dgm:presLayoutVars>
      </dgm:prSet>
      <dgm:spPr/>
    </dgm:pt>
    <dgm:pt modelId="{B87443E4-E8FD-4445-B75D-BB8D3ADEE4BD}" type="pres">
      <dgm:prSet presAssocID="{BDFA8C3D-04C1-4C56-88EB-40FFE3528B81}" presName="ChildAccent" presStyleLbl="solidFgAcc1" presStyleIdx="0" presStyleCnt="18"/>
      <dgm:spPr/>
    </dgm:pt>
    <dgm:pt modelId="{D6BC870B-D28F-46A9-AA3C-6CB26A43A6E8}" type="pres">
      <dgm:prSet presAssocID="{BDFA8C3D-04C1-4C56-88EB-40FFE3528B81}" presName="Child" presStyleLbl="revTx" presStyleIdx="1" presStyleCnt="21">
        <dgm:presLayoutVars>
          <dgm:chMax val="0"/>
          <dgm:chPref val="0"/>
          <dgm:bulletEnabled val="1"/>
        </dgm:presLayoutVars>
      </dgm:prSet>
      <dgm:spPr/>
      <dgm:t>
        <a:bodyPr/>
        <a:lstStyle/>
        <a:p>
          <a:endParaRPr lang="en-US"/>
        </a:p>
      </dgm:t>
    </dgm:pt>
    <dgm:pt modelId="{3F869029-5EC2-4FB5-8FB2-CB11F186FC75}" type="pres">
      <dgm:prSet presAssocID="{DCBCC9E8-B6FE-40DE-B145-B21510AA528C}" presName="childComposite" presStyleCnt="0">
        <dgm:presLayoutVars>
          <dgm:chMax val="0"/>
          <dgm:chPref val="0"/>
        </dgm:presLayoutVars>
      </dgm:prSet>
      <dgm:spPr/>
    </dgm:pt>
    <dgm:pt modelId="{D783B76D-0769-43AB-BDCB-8720C9239BFE}" type="pres">
      <dgm:prSet presAssocID="{DCBCC9E8-B6FE-40DE-B145-B21510AA528C}" presName="ChildAccent" presStyleLbl="solidFgAcc1" presStyleIdx="1" presStyleCnt="18"/>
      <dgm:spPr/>
    </dgm:pt>
    <dgm:pt modelId="{DC811DFC-70F4-4F2C-B092-77C0A1992A29}" type="pres">
      <dgm:prSet presAssocID="{DCBCC9E8-B6FE-40DE-B145-B21510AA528C}" presName="Child" presStyleLbl="revTx" presStyleIdx="2" presStyleCnt="21" custLinFactY="-3485" custLinFactNeighborY="-100000">
        <dgm:presLayoutVars>
          <dgm:chMax val="0"/>
          <dgm:chPref val="0"/>
          <dgm:bulletEnabled val="1"/>
        </dgm:presLayoutVars>
      </dgm:prSet>
      <dgm:spPr/>
      <dgm:t>
        <a:bodyPr/>
        <a:lstStyle/>
        <a:p>
          <a:endParaRPr lang="en-US"/>
        </a:p>
      </dgm:t>
    </dgm:pt>
    <dgm:pt modelId="{AA4BBC0E-0E09-4A5F-B070-6C91D4B85137}" type="pres">
      <dgm:prSet presAssocID="{48E085FA-49D1-4D2A-871B-56D3C9903E22}" presName="childComposite" presStyleCnt="0">
        <dgm:presLayoutVars>
          <dgm:chMax val="0"/>
          <dgm:chPref val="0"/>
        </dgm:presLayoutVars>
      </dgm:prSet>
      <dgm:spPr/>
    </dgm:pt>
    <dgm:pt modelId="{B7F1EC8D-0FFB-445C-8046-80B9B1DBBFAB}" type="pres">
      <dgm:prSet presAssocID="{48E085FA-49D1-4D2A-871B-56D3C9903E22}" presName="ChildAccent" presStyleLbl="solidFgAcc1" presStyleIdx="2" presStyleCnt="18"/>
      <dgm:spPr/>
    </dgm:pt>
    <dgm:pt modelId="{31860079-105A-4D2A-BDB5-0C5516939F5B}" type="pres">
      <dgm:prSet presAssocID="{48E085FA-49D1-4D2A-871B-56D3C9903E22}" presName="Child" presStyleLbl="revTx" presStyleIdx="3" presStyleCnt="21">
        <dgm:presLayoutVars>
          <dgm:chMax val="0"/>
          <dgm:chPref val="0"/>
          <dgm:bulletEnabled val="1"/>
        </dgm:presLayoutVars>
      </dgm:prSet>
      <dgm:spPr/>
      <dgm:t>
        <a:bodyPr/>
        <a:lstStyle/>
        <a:p>
          <a:endParaRPr lang="en-US"/>
        </a:p>
      </dgm:t>
    </dgm:pt>
    <dgm:pt modelId="{C8E6A3E3-3177-4F34-B071-5B90E0F10422}" type="pres">
      <dgm:prSet presAssocID="{18402BCE-D5D8-44D2-A9CF-D2366740A757}" presName="childComposite" presStyleCnt="0">
        <dgm:presLayoutVars>
          <dgm:chMax val="0"/>
          <dgm:chPref val="0"/>
        </dgm:presLayoutVars>
      </dgm:prSet>
      <dgm:spPr/>
    </dgm:pt>
    <dgm:pt modelId="{F8E53771-814A-446C-AFD2-B07A5472DAF5}" type="pres">
      <dgm:prSet presAssocID="{18402BCE-D5D8-44D2-A9CF-D2366740A757}" presName="ChildAccent" presStyleLbl="solidFgAcc1" presStyleIdx="3" presStyleCnt="18"/>
      <dgm:spPr/>
    </dgm:pt>
    <dgm:pt modelId="{BBADB8D7-4FB4-4AA5-970F-31401E71C65E}" type="pres">
      <dgm:prSet presAssocID="{18402BCE-D5D8-44D2-A9CF-D2366740A757}" presName="Child" presStyleLbl="revTx" presStyleIdx="4" presStyleCnt="21" custLinFactY="-1134" custLinFactNeighborX="433" custLinFactNeighborY="-100000">
        <dgm:presLayoutVars>
          <dgm:chMax val="0"/>
          <dgm:chPref val="0"/>
          <dgm:bulletEnabled val="1"/>
        </dgm:presLayoutVars>
      </dgm:prSet>
      <dgm:spPr/>
      <dgm:t>
        <a:bodyPr/>
        <a:lstStyle/>
        <a:p>
          <a:endParaRPr lang="en-US"/>
        </a:p>
      </dgm:t>
    </dgm:pt>
    <dgm:pt modelId="{89F4FF6B-E185-4F7B-B511-7F699BE88BF4}" type="pres">
      <dgm:prSet presAssocID="{C8106969-FEE8-4F96-8F99-EAAF1ECD69BF}" presName="childComposite" presStyleCnt="0">
        <dgm:presLayoutVars>
          <dgm:chMax val="0"/>
          <dgm:chPref val="0"/>
        </dgm:presLayoutVars>
      </dgm:prSet>
      <dgm:spPr/>
    </dgm:pt>
    <dgm:pt modelId="{01D2A339-A1FC-4736-9640-8CAFAB859943}" type="pres">
      <dgm:prSet presAssocID="{C8106969-FEE8-4F96-8F99-EAAF1ECD69BF}" presName="ChildAccent" presStyleLbl="solidFgAcc1" presStyleIdx="4" presStyleCnt="18"/>
      <dgm:spPr/>
    </dgm:pt>
    <dgm:pt modelId="{77D35907-5DE0-465A-B4A0-8D9C53DE5DDF}" type="pres">
      <dgm:prSet presAssocID="{C8106969-FEE8-4F96-8F99-EAAF1ECD69BF}" presName="Child" presStyleLbl="revTx" presStyleIdx="5" presStyleCnt="21">
        <dgm:presLayoutVars>
          <dgm:chMax val="0"/>
          <dgm:chPref val="0"/>
          <dgm:bulletEnabled val="1"/>
        </dgm:presLayoutVars>
      </dgm:prSet>
      <dgm:spPr/>
      <dgm:t>
        <a:bodyPr/>
        <a:lstStyle/>
        <a:p>
          <a:endParaRPr lang="en-US"/>
        </a:p>
      </dgm:t>
    </dgm:pt>
    <dgm:pt modelId="{8BBFFE7A-50EB-425E-8B4A-CFD6EB627DC7}" type="pres">
      <dgm:prSet presAssocID="{269656CE-F6C0-43E7-8F9A-B35DE0DC9277}" presName="childComposite" presStyleCnt="0">
        <dgm:presLayoutVars>
          <dgm:chMax val="0"/>
          <dgm:chPref val="0"/>
        </dgm:presLayoutVars>
      </dgm:prSet>
      <dgm:spPr/>
    </dgm:pt>
    <dgm:pt modelId="{781048FC-9F72-4448-9007-4C3995A88E47}" type="pres">
      <dgm:prSet presAssocID="{269656CE-F6C0-43E7-8F9A-B35DE0DC9277}" presName="ChildAccent" presStyleLbl="solidFgAcc1" presStyleIdx="5" presStyleCnt="18" custLinFactNeighborX="-2150" custLinFactNeighborY="-16447"/>
      <dgm:spPr/>
    </dgm:pt>
    <dgm:pt modelId="{A97B12A1-FED7-4C83-92ED-C2C573961327}" type="pres">
      <dgm:prSet presAssocID="{269656CE-F6C0-43E7-8F9A-B35DE0DC9277}" presName="Child" presStyleLbl="revTx" presStyleIdx="6" presStyleCnt="21" custLinFactNeighborX="433" custLinFactNeighborY="-98782">
        <dgm:presLayoutVars>
          <dgm:chMax val="0"/>
          <dgm:chPref val="0"/>
          <dgm:bulletEnabled val="1"/>
        </dgm:presLayoutVars>
      </dgm:prSet>
      <dgm:spPr/>
      <dgm:t>
        <a:bodyPr/>
        <a:lstStyle/>
        <a:p>
          <a:endParaRPr lang="en-US"/>
        </a:p>
      </dgm:t>
    </dgm:pt>
    <dgm:pt modelId="{272FFE20-E670-440E-8648-3E15AC7A240E}" type="pres">
      <dgm:prSet presAssocID="{71817BC2-E6CA-45FF-B8D0-0A300F377747}" presName="root" presStyleCnt="0">
        <dgm:presLayoutVars>
          <dgm:chMax/>
          <dgm:chPref/>
        </dgm:presLayoutVars>
      </dgm:prSet>
      <dgm:spPr/>
    </dgm:pt>
    <dgm:pt modelId="{A4815129-E96D-4D07-90C7-04788E6E6FED}" type="pres">
      <dgm:prSet presAssocID="{71817BC2-E6CA-45FF-B8D0-0A300F377747}" presName="rootComposite" presStyleCnt="0">
        <dgm:presLayoutVars/>
      </dgm:prSet>
      <dgm:spPr/>
    </dgm:pt>
    <dgm:pt modelId="{C07BFA56-D5DE-449B-A404-E6AA575AB57A}" type="pres">
      <dgm:prSet presAssocID="{71817BC2-E6CA-45FF-B8D0-0A300F377747}" presName="ParentAccent" presStyleLbl="alignNode1" presStyleIdx="1" presStyleCnt="3"/>
      <dgm:spPr/>
    </dgm:pt>
    <dgm:pt modelId="{2DC4D472-33FC-46D3-996F-4F170379D331}" type="pres">
      <dgm:prSet presAssocID="{71817BC2-E6CA-45FF-B8D0-0A300F377747}" presName="ParentSmallAccent" presStyleLbl="fgAcc1" presStyleIdx="1" presStyleCnt="3"/>
      <dgm:spPr/>
    </dgm:pt>
    <dgm:pt modelId="{1D0F0C5E-2035-4027-A4A2-B7949CC65AB4}" type="pres">
      <dgm:prSet presAssocID="{71817BC2-E6CA-45FF-B8D0-0A300F377747}" presName="Parent" presStyleLbl="revTx" presStyleIdx="7" presStyleCnt="21">
        <dgm:presLayoutVars>
          <dgm:chMax/>
          <dgm:chPref val="4"/>
          <dgm:bulletEnabled val="1"/>
        </dgm:presLayoutVars>
      </dgm:prSet>
      <dgm:spPr/>
      <dgm:t>
        <a:bodyPr/>
        <a:lstStyle/>
        <a:p>
          <a:endParaRPr lang="en-US"/>
        </a:p>
      </dgm:t>
    </dgm:pt>
    <dgm:pt modelId="{E4735E73-E230-48BB-9DDB-30E3ABA8FA78}" type="pres">
      <dgm:prSet presAssocID="{71817BC2-E6CA-45FF-B8D0-0A300F377747}" presName="childShape" presStyleCnt="0">
        <dgm:presLayoutVars>
          <dgm:chMax val="0"/>
          <dgm:chPref val="0"/>
        </dgm:presLayoutVars>
      </dgm:prSet>
      <dgm:spPr/>
    </dgm:pt>
    <dgm:pt modelId="{B4C12B3B-40DD-437D-96BE-380B30B2F17C}" type="pres">
      <dgm:prSet presAssocID="{0B66008E-B818-423B-800F-9ABFB3AB7162}" presName="childComposite" presStyleCnt="0">
        <dgm:presLayoutVars>
          <dgm:chMax val="0"/>
          <dgm:chPref val="0"/>
        </dgm:presLayoutVars>
      </dgm:prSet>
      <dgm:spPr/>
    </dgm:pt>
    <dgm:pt modelId="{30EB1AB7-853D-4607-A50B-6532C4F4C775}" type="pres">
      <dgm:prSet presAssocID="{0B66008E-B818-423B-800F-9ABFB3AB7162}" presName="ChildAccent" presStyleLbl="solidFgAcc1" presStyleIdx="6" presStyleCnt="18"/>
      <dgm:spPr/>
    </dgm:pt>
    <dgm:pt modelId="{6836D703-6F99-48B4-AB59-4F903870E571}" type="pres">
      <dgm:prSet presAssocID="{0B66008E-B818-423B-800F-9ABFB3AB7162}" presName="Child" presStyleLbl="revTx" presStyleIdx="8" presStyleCnt="21">
        <dgm:presLayoutVars>
          <dgm:chMax val="0"/>
          <dgm:chPref val="0"/>
          <dgm:bulletEnabled val="1"/>
        </dgm:presLayoutVars>
      </dgm:prSet>
      <dgm:spPr/>
      <dgm:t>
        <a:bodyPr/>
        <a:lstStyle/>
        <a:p>
          <a:endParaRPr lang="en-US"/>
        </a:p>
      </dgm:t>
    </dgm:pt>
    <dgm:pt modelId="{F57DCB84-8DA6-4F38-A460-CC1B7BCEEA3F}" type="pres">
      <dgm:prSet presAssocID="{4B956BC4-A1D2-42A1-BC8B-150FEE9B6C9E}" presName="childComposite" presStyleCnt="0">
        <dgm:presLayoutVars>
          <dgm:chMax val="0"/>
          <dgm:chPref val="0"/>
        </dgm:presLayoutVars>
      </dgm:prSet>
      <dgm:spPr/>
    </dgm:pt>
    <dgm:pt modelId="{0FE36471-1DC3-4C85-B898-E02C1362F4A3}" type="pres">
      <dgm:prSet presAssocID="{4B956BC4-A1D2-42A1-BC8B-150FEE9B6C9E}" presName="ChildAccent" presStyleLbl="solidFgAcc1" presStyleIdx="7" presStyleCnt="18"/>
      <dgm:spPr/>
    </dgm:pt>
    <dgm:pt modelId="{41912C6B-0DF1-410E-AA8B-52C1BC00AD10}" type="pres">
      <dgm:prSet presAssocID="{4B956BC4-A1D2-42A1-BC8B-150FEE9B6C9E}" presName="Child" presStyleLbl="revTx" presStyleIdx="9" presStyleCnt="21" custLinFactY="-479" custLinFactNeighborY="-100000">
        <dgm:presLayoutVars>
          <dgm:chMax val="0"/>
          <dgm:chPref val="0"/>
          <dgm:bulletEnabled val="1"/>
        </dgm:presLayoutVars>
      </dgm:prSet>
      <dgm:spPr/>
      <dgm:t>
        <a:bodyPr/>
        <a:lstStyle/>
        <a:p>
          <a:endParaRPr lang="en-US"/>
        </a:p>
      </dgm:t>
    </dgm:pt>
    <dgm:pt modelId="{4FB7F543-077C-4047-B6BC-79AADF898778}" type="pres">
      <dgm:prSet presAssocID="{24AB8F84-6205-4A92-949E-90709C48447B}" presName="childComposite" presStyleCnt="0">
        <dgm:presLayoutVars>
          <dgm:chMax val="0"/>
          <dgm:chPref val="0"/>
        </dgm:presLayoutVars>
      </dgm:prSet>
      <dgm:spPr/>
    </dgm:pt>
    <dgm:pt modelId="{7E7CE073-4F97-412E-8B68-081157D5E91A}" type="pres">
      <dgm:prSet presAssocID="{24AB8F84-6205-4A92-949E-90709C48447B}" presName="ChildAccent" presStyleLbl="solidFgAcc1" presStyleIdx="8" presStyleCnt="18"/>
      <dgm:spPr/>
    </dgm:pt>
    <dgm:pt modelId="{6B33458C-B462-4D05-9527-07902CF831E9}" type="pres">
      <dgm:prSet presAssocID="{24AB8F84-6205-4A92-949E-90709C48447B}" presName="Child" presStyleLbl="revTx" presStyleIdx="10" presStyleCnt="21">
        <dgm:presLayoutVars>
          <dgm:chMax val="0"/>
          <dgm:chPref val="0"/>
          <dgm:bulletEnabled val="1"/>
        </dgm:presLayoutVars>
      </dgm:prSet>
      <dgm:spPr/>
      <dgm:t>
        <a:bodyPr/>
        <a:lstStyle/>
        <a:p>
          <a:endParaRPr lang="en-US"/>
        </a:p>
      </dgm:t>
    </dgm:pt>
    <dgm:pt modelId="{B2DF9C3A-5408-4869-AB2A-FF1FB07C9F14}" type="pres">
      <dgm:prSet presAssocID="{349621B2-6692-475E-A532-0EA0A57D0198}" presName="childComposite" presStyleCnt="0">
        <dgm:presLayoutVars>
          <dgm:chMax val="0"/>
          <dgm:chPref val="0"/>
        </dgm:presLayoutVars>
      </dgm:prSet>
      <dgm:spPr/>
    </dgm:pt>
    <dgm:pt modelId="{1F0A8DF4-94B3-4D6E-B85B-37B4504B8B53}" type="pres">
      <dgm:prSet presAssocID="{349621B2-6692-475E-A532-0EA0A57D0198}" presName="ChildAccent" presStyleLbl="solidFgAcc1" presStyleIdx="9" presStyleCnt="18"/>
      <dgm:spPr/>
    </dgm:pt>
    <dgm:pt modelId="{91492C0B-255E-4EE1-B75E-BFB0663EAB35}" type="pres">
      <dgm:prSet presAssocID="{349621B2-6692-475E-A532-0EA0A57D0198}" presName="Child" presStyleLbl="revTx" presStyleIdx="11" presStyleCnt="21" custLinFactY="-5632" custLinFactNeighborX="949" custLinFactNeighborY="-100000">
        <dgm:presLayoutVars>
          <dgm:chMax val="0"/>
          <dgm:chPref val="0"/>
          <dgm:bulletEnabled val="1"/>
        </dgm:presLayoutVars>
      </dgm:prSet>
      <dgm:spPr/>
      <dgm:t>
        <a:bodyPr/>
        <a:lstStyle/>
        <a:p>
          <a:endParaRPr lang="en-US"/>
        </a:p>
      </dgm:t>
    </dgm:pt>
    <dgm:pt modelId="{6E666E06-81FE-4106-9382-81B4C2E51094}" type="pres">
      <dgm:prSet presAssocID="{584C17A3-6280-46C5-91AC-5EB750149721}" presName="childComposite" presStyleCnt="0">
        <dgm:presLayoutVars>
          <dgm:chMax val="0"/>
          <dgm:chPref val="0"/>
        </dgm:presLayoutVars>
      </dgm:prSet>
      <dgm:spPr/>
    </dgm:pt>
    <dgm:pt modelId="{439177CA-2D12-4F99-9969-8D84790B87AA}" type="pres">
      <dgm:prSet presAssocID="{584C17A3-6280-46C5-91AC-5EB750149721}" presName="ChildAccent" presStyleLbl="solidFgAcc1" presStyleIdx="10" presStyleCnt="18"/>
      <dgm:spPr/>
    </dgm:pt>
    <dgm:pt modelId="{6286721F-3C4C-4ADF-B148-DF7500FF7F0F}" type="pres">
      <dgm:prSet presAssocID="{584C17A3-6280-46C5-91AC-5EB750149721}" presName="Child" presStyleLbl="revTx" presStyleIdx="12" presStyleCnt="21">
        <dgm:presLayoutVars>
          <dgm:chMax val="0"/>
          <dgm:chPref val="0"/>
          <dgm:bulletEnabled val="1"/>
        </dgm:presLayoutVars>
      </dgm:prSet>
      <dgm:spPr/>
      <dgm:t>
        <a:bodyPr/>
        <a:lstStyle/>
        <a:p>
          <a:endParaRPr lang="en-US"/>
        </a:p>
      </dgm:t>
    </dgm:pt>
    <dgm:pt modelId="{E64EC61F-F8E2-483A-9AA9-4BBDD2DA436D}" type="pres">
      <dgm:prSet presAssocID="{27F413A4-C158-46E3-BA23-33C7364E8FF1}" presName="childComposite" presStyleCnt="0">
        <dgm:presLayoutVars>
          <dgm:chMax val="0"/>
          <dgm:chPref val="0"/>
        </dgm:presLayoutVars>
      </dgm:prSet>
      <dgm:spPr/>
    </dgm:pt>
    <dgm:pt modelId="{6E4A8DD6-785C-4D47-A966-14275DC8A5BE}" type="pres">
      <dgm:prSet presAssocID="{27F413A4-C158-46E3-BA23-33C7364E8FF1}" presName="ChildAccent" presStyleLbl="solidFgAcc1" presStyleIdx="11" presStyleCnt="18" custLinFactNeighborX="15334" custLinFactNeighborY="-31119"/>
      <dgm:spPr/>
    </dgm:pt>
    <dgm:pt modelId="{B740D4FF-CAB9-404F-A3F5-E113259A30B0}" type="pres">
      <dgm:prSet presAssocID="{27F413A4-C158-46E3-BA23-33C7364E8FF1}" presName="Child" presStyleLbl="revTx" presStyleIdx="13" presStyleCnt="21" custLinFactY="-479" custLinFactNeighborY="-100000">
        <dgm:presLayoutVars>
          <dgm:chMax val="0"/>
          <dgm:chPref val="0"/>
          <dgm:bulletEnabled val="1"/>
        </dgm:presLayoutVars>
      </dgm:prSet>
      <dgm:spPr/>
      <dgm:t>
        <a:bodyPr/>
        <a:lstStyle/>
        <a:p>
          <a:endParaRPr lang="en-US"/>
        </a:p>
      </dgm:t>
    </dgm:pt>
    <dgm:pt modelId="{5C3597EF-58E2-410C-8B25-07107E723564}" type="pres">
      <dgm:prSet presAssocID="{EA41CA54-2C22-4B02-A70B-61DF01D127AF}" presName="root" presStyleCnt="0">
        <dgm:presLayoutVars>
          <dgm:chMax/>
          <dgm:chPref/>
        </dgm:presLayoutVars>
      </dgm:prSet>
      <dgm:spPr/>
    </dgm:pt>
    <dgm:pt modelId="{433FC969-F029-44FF-88A8-46AFBD73EC53}" type="pres">
      <dgm:prSet presAssocID="{EA41CA54-2C22-4B02-A70B-61DF01D127AF}" presName="rootComposite" presStyleCnt="0">
        <dgm:presLayoutVars/>
      </dgm:prSet>
      <dgm:spPr/>
    </dgm:pt>
    <dgm:pt modelId="{DBC49EB2-1290-4CA5-850A-4F7D87EDC922}" type="pres">
      <dgm:prSet presAssocID="{EA41CA54-2C22-4B02-A70B-61DF01D127AF}" presName="ParentAccent" presStyleLbl="alignNode1" presStyleIdx="2" presStyleCnt="3"/>
      <dgm:spPr/>
    </dgm:pt>
    <dgm:pt modelId="{3E3C073F-4A84-49B5-8387-9AEF4E6E653E}" type="pres">
      <dgm:prSet presAssocID="{EA41CA54-2C22-4B02-A70B-61DF01D127AF}" presName="ParentSmallAccent" presStyleLbl="fgAcc1" presStyleIdx="2" presStyleCnt="3"/>
      <dgm:spPr/>
    </dgm:pt>
    <dgm:pt modelId="{D8171548-74A3-4312-8A19-1E66A86BECAF}" type="pres">
      <dgm:prSet presAssocID="{EA41CA54-2C22-4B02-A70B-61DF01D127AF}" presName="Parent" presStyleLbl="revTx" presStyleIdx="14" presStyleCnt="21">
        <dgm:presLayoutVars>
          <dgm:chMax/>
          <dgm:chPref val="4"/>
          <dgm:bulletEnabled val="1"/>
        </dgm:presLayoutVars>
      </dgm:prSet>
      <dgm:spPr/>
      <dgm:t>
        <a:bodyPr/>
        <a:lstStyle/>
        <a:p>
          <a:endParaRPr lang="en-US"/>
        </a:p>
      </dgm:t>
    </dgm:pt>
    <dgm:pt modelId="{CCD0A7E4-226E-426C-A241-EBDDB7D24F49}" type="pres">
      <dgm:prSet presAssocID="{EA41CA54-2C22-4B02-A70B-61DF01D127AF}" presName="childShape" presStyleCnt="0">
        <dgm:presLayoutVars>
          <dgm:chMax val="0"/>
          <dgm:chPref val="0"/>
        </dgm:presLayoutVars>
      </dgm:prSet>
      <dgm:spPr/>
    </dgm:pt>
    <dgm:pt modelId="{53C4D552-502E-4B33-B223-30DEB5CBFB08}" type="pres">
      <dgm:prSet presAssocID="{8F08307F-5A7E-4D55-8187-7CB990D404C6}" presName="childComposite" presStyleCnt="0">
        <dgm:presLayoutVars>
          <dgm:chMax val="0"/>
          <dgm:chPref val="0"/>
        </dgm:presLayoutVars>
      </dgm:prSet>
      <dgm:spPr/>
    </dgm:pt>
    <dgm:pt modelId="{C7714252-7D9D-4553-AAA6-FBA4BD6C55DD}" type="pres">
      <dgm:prSet presAssocID="{8F08307F-5A7E-4D55-8187-7CB990D404C6}" presName="ChildAccent" presStyleLbl="solidFgAcc1" presStyleIdx="12" presStyleCnt="18"/>
      <dgm:spPr/>
    </dgm:pt>
    <dgm:pt modelId="{5365233F-BB93-4FD4-B1C7-4073FBB11C72}" type="pres">
      <dgm:prSet presAssocID="{8F08307F-5A7E-4D55-8187-7CB990D404C6}" presName="Child" presStyleLbl="revTx" presStyleIdx="15" presStyleCnt="21">
        <dgm:presLayoutVars>
          <dgm:chMax val="0"/>
          <dgm:chPref val="0"/>
          <dgm:bulletEnabled val="1"/>
        </dgm:presLayoutVars>
      </dgm:prSet>
      <dgm:spPr/>
      <dgm:t>
        <a:bodyPr/>
        <a:lstStyle/>
        <a:p>
          <a:endParaRPr lang="en-US"/>
        </a:p>
      </dgm:t>
    </dgm:pt>
    <dgm:pt modelId="{E6193850-F6D3-4BBF-AEF2-81480F28E526}" type="pres">
      <dgm:prSet presAssocID="{E42BC5B8-DA87-4B0D-AC42-CBE1EDFDADD4}" presName="childComposite" presStyleCnt="0">
        <dgm:presLayoutVars>
          <dgm:chMax val="0"/>
          <dgm:chPref val="0"/>
        </dgm:presLayoutVars>
      </dgm:prSet>
      <dgm:spPr/>
    </dgm:pt>
    <dgm:pt modelId="{846A02AD-AEE9-47BB-AF2E-1890CB1A7CAC}" type="pres">
      <dgm:prSet presAssocID="{E42BC5B8-DA87-4B0D-AC42-CBE1EDFDADD4}" presName="ChildAccent" presStyleLbl="solidFgAcc1" presStyleIdx="13" presStyleCnt="18"/>
      <dgm:spPr/>
    </dgm:pt>
    <dgm:pt modelId="{BA0651D5-4794-42CD-845D-0B212B75812F}" type="pres">
      <dgm:prSet presAssocID="{E42BC5B8-DA87-4B0D-AC42-CBE1EDFDADD4}" presName="Child" presStyleLbl="revTx" presStyleIdx="16" presStyleCnt="21" custLinFactY="-5837" custLinFactNeighborX="170" custLinFactNeighborY="-100000">
        <dgm:presLayoutVars>
          <dgm:chMax val="0"/>
          <dgm:chPref val="0"/>
          <dgm:bulletEnabled val="1"/>
        </dgm:presLayoutVars>
      </dgm:prSet>
      <dgm:spPr/>
      <dgm:t>
        <a:bodyPr/>
        <a:lstStyle/>
        <a:p>
          <a:endParaRPr lang="en-US"/>
        </a:p>
      </dgm:t>
    </dgm:pt>
    <dgm:pt modelId="{D4D337EC-31CC-4901-91FD-C7E35AFB4D30}" type="pres">
      <dgm:prSet presAssocID="{D37F8A77-7AB2-4096-8F7E-C639834A1D57}" presName="childComposite" presStyleCnt="0">
        <dgm:presLayoutVars>
          <dgm:chMax val="0"/>
          <dgm:chPref val="0"/>
        </dgm:presLayoutVars>
      </dgm:prSet>
      <dgm:spPr/>
    </dgm:pt>
    <dgm:pt modelId="{82BE3529-38A5-4748-A354-62DEE52242CF}" type="pres">
      <dgm:prSet presAssocID="{D37F8A77-7AB2-4096-8F7E-C639834A1D57}" presName="ChildAccent" presStyleLbl="solidFgAcc1" presStyleIdx="14" presStyleCnt="18"/>
      <dgm:spPr/>
    </dgm:pt>
    <dgm:pt modelId="{A439CDE2-D88B-4EC5-BA3D-B915DFEC7F8B}" type="pres">
      <dgm:prSet presAssocID="{D37F8A77-7AB2-4096-8F7E-C639834A1D57}" presName="Child" presStyleLbl="revTx" presStyleIdx="17" presStyleCnt="21">
        <dgm:presLayoutVars>
          <dgm:chMax val="0"/>
          <dgm:chPref val="0"/>
          <dgm:bulletEnabled val="1"/>
        </dgm:presLayoutVars>
      </dgm:prSet>
      <dgm:spPr/>
      <dgm:t>
        <a:bodyPr/>
        <a:lstStyle/>
        <a:p>
          <a:endParaRPr lang="en-US"/>
        </a:p>
      </dgm:t>
    </dgm:pt>
    <dgm:pt modelId="{9522C531-6A6C-4835-AB65-B6A8CF1D9DF2}" type="pres">
      <dgm:prSet presAssocID="{E59E622D-E534-4083-A9AC-F98A867E9DF3}" presName="childComposite" presStyleCnt="0">
        <dgm:presLayoutVars>
          <dgm:chMax val="0"/>
          <dgm:chPref val="0"/>
        </dgm:presLayoutVars>
      </dgm:prSet>
      <dgm:spPr/>
    </dgm:pt>
    <dgm:pt modelId="{A6BF3D00-BC88-4680-8AD1-E06E06F3CBFF}" type="pres">
      <dgm:prSet presAssocID="{E59E622D-E534-4083-A9AC-F98A867E9DF3}" presName="ChildAccent" presStyleLbl="solidFgAcc1" presStyleIdx="15" presStyleCnt="18"/>
      <dgm:spPr/>
    </dgm:pt>
    <dgm:pt modelId="{59C71512-86C8-427F-B83A-1F1F241F7DAB}" type="pres">
      <dgm:prSet presAssocID="{E59E622D-E534-4083-A9AC-F98A867E9DF3}" presName="Child" presStyleLbl="revTx" presStyleIdx="18" presStyleCnt="21" custLinFactNeighborX="170" custLinFactNeighborY="-98782">
        <dgm:presLayoutVars>
          <dgm:chMax val="0"/>
          <dgm:chPref val="0"/>
          <dgm:bulletEnabled val="1"/>
        </dgm:presLayoutVars>
      </dgm:prSet>
      <dgm:spPr/>
      <dgm:t>
        <a:bodyPr/>
        <a:lstStyle/>
        <a:p>
          <a:endParaRPr lang="en-US"/>
        </a:p>
      </dgm:t>
    </dgm:pt>
    <dgm:pt modelId="{48A985EF-5E40-4F87-AED0-B0D40DA3F8A0}" type="pres">
      <dgm:prSet presAssocID="{D9F76D22-F14C-466D-B798-3BE6A31AF213}" presName="childComposite" presStyleCnt="0">
        <dgm:presLayoutVars>
          <dgm:chMax val="0"/>
          <dgm:chPref val="0"/>
        </dgm:presLayoutVars>
      </dgm:prSet>
      <dgm:spPr/>
    </dgm:pt>
    <dgm:pt modelId="{07DB5D20-44E9-41BB-B356-C19E33D0E99A}" type="pres">
      <dgm:prSet presAssocID="{D9F76D22-F14C-466D-B798-3BE6A31AF213}" presName="ChildAccent" presStyleLbl="solidFgAcc1" presStyleIdx="16" presStyleCnt="18"/>
      <dgm:spPr/>
    </dgm:pt>
    <dgm:pt modelId="{C228A75F-09CF-4542-9401-F6A8041D4E71}" type="pres">
      <dgm:prSet presAssocID="{D9F76D22-F14C-466D-B798-3BE6A31AF213}" presName="Child" presStyleLbl="revTx" presStyleIdx="19" presStyleCnt="21">
        <dgm:presLayoutVars>
          <dgm:chMax val="0"/>
          <dgm:chPref val="0"/>
          <dgm:bulletEnabled val="1"/>
        </dgm:presLayoutVars>
      </dgm:prSet>
      <dgm:spPr/>
      <dgm:t>
        <a:bodyPr/>
        <a:lstStyle/>
        <a:p>
          <a:endParaRPr lang="en-US"/>
        </a:p>
      </dgm:t>
    </dgm:pt>
    <dgm:pt modelId="{F877F726-DA59-4CB8-BD53-A2747627B14D}" type="pres">
      <dgm:prSet presAssocID="{3D6B9666-CFE0-43D8-9661-93D26171BB48}" presName="childComposite" presStyleCnt="0">
        <dgm:presLayoutVars>
          <dgm:chMax val="0"/>
          <dgm:chPref val="0"/>
        </dgm:presLayoutVars>
      </dgm:prSet>
      <dgm:spPr/>
    </dgm:pt>
    <dgm:pt modelId="{788CF9D5-70E4-4FE4-A2B6-4230E7568820}" type="pres">
      <dgm:prSet presAssocID="{3D6B9666-CFE0-43D8-9661-93D26171BB48}" presName="ChildAccent" presStyleLbl="solidFgAcc1" presStyleIdx="17" presStyleCnt="18" custLinFactNeighborX="0" custLinFactNeighborY="-32894"/>
      <dgm:spPr/>
    </dgm:pt>
    <dgm:pt modelId="{AC76E244-88EE-477D-8B1D-8DA827728958}" type="pres">
      <dgm:prSet presAssocID="{3D6B9666-CFE0-43D8-9661-93D26171BB48}" presName="Child" presStyleLbl="revTx" presStyleIdx="20" presStyleCnt="21" custLinFactY="-1134" custLinFactNeighborX="170" custLinFactNeighborY="-100000">
        <dgm:presLayoutVars>
          <dgm:chMax val="0"/>
          <dgm:chPref val="0"/>
          <dgm:bulletEnabled val="1"/>
        </dgm:presLayoutVars>
      </dgm:prSet>
      <dgm:spPr/>
      <dgm:t>
        <a:bodyPr/>
        <a:lstStyle/>
        <a:p>
          <a:endParaRPr lang="en-US"/>
        </a:p>
      </dgm:t>
    </dgm:pt>
  </dgm:ptLst>
  <dgm:cxnLst>
    <dgm:cxn modelId="{AAABEA24-E6BC-4502-ACFA-D574BA09FCC0}" srcId="{EB84561F-BC90-4141-BCDF-AF62A110F538}" destId="{95208B6E-6D21-48B4-BA9B-EF2D42A77F60}" srcOrd="0" destOrd="0" parTransId="{10F206D4-D690-4573-BFD1-4283A08E1126}" sibTransId="{075356B9-146C-4B5F-83B4-769768593D81}"/>
    <dgm:cxn modelId="{81F7A1CF-0FAB-4459-B01A-A3D453287CE9}" srcId="{95208B6E-6D21-48B4-BA9B-EF2D42A77F60}" destId="{18402BCE-D5D8-44D2-A9CF-D2366740A757}" srcOrd="3" destOrd="0" parTransId="{66231132-71BE-434A-918F-26C6179886A5}" sibTransId="{7029B611-B9EA-4417-B68B-2E409852CD22}"/>
    <dgm:cxn modelId="{BB07DFCA-EC80-4178-AA7C-88731B332585}" type="presOf" srcId="{EA41CA54-2C22-4B02-A70B-61DF01D127AF}" destId="{D8171548-74A3-4312-8A19-1E66A86BECAF}" srcOrd="0" destOrd="0" presId="urn:microsoft.com/office/officeart/2008/layout/SquareAccentList"/>
    <dgm:cxn modelId="{12600D6D-725A-4704-8AB0-F3072DBC8C4E}" srcId="{71817BC2-E6CA-45FF-B8D0-0A300F377747}" destId="{4B956BC4-A1D2-42A1-BC8B-150FEE9B6C9E}" srcOrd="1" destOrd="0" parTransId="{55B87779-C24E-44EA-A8CB-870E412D744E}" sibTransId="{18CE7180-8C58-40C7-B7CB-07176B085FF5}"/>
    <dgm:cxn modelId="{DA29B52C-3573-4C34-A5FA-8E98CCEF5CB7}" srcId="{71817BC2-E6CA-45FF-B8D0-0A300F377747}" destId="{24AB8F84-6205-4A92-949E-90709C48447B}" srcOrd="2" destOrd="0" parTransId="{3FC33831-C3F5-420F-8791-1D41D2F9A705}" sibTransId="{750951E9-4CA8-4645-93BC-5EB9AFDD3A97}"/>
    <dgm:cxn modelId="{55320A94-0571-42E0-BFB8-5817071AE720}" type="presOf" srcId="{269656CE-F6C0-43E7-8F9A-B35DE0DC9277}" destId="{A97B12A1-FED7-4C83-92ED-C2C573961327}" srcOrd="0" destOrd="0" presId="urn:microsoft.com/office/officeart/2008/layout/SquareAccentList"/>
    <dgm:cxn modelId="{E67F79EF-9E03-4F86-8138-3D3BE91D7846}" type="presOf" srcId="{C8106969-FEE8-4F96-8F99-EAAF1ECD69BF}" destId="{77D35907-5DE0-465A-B4A0-8D9C53DE5DDF}" srcOrd="0" destOrd="0" presId="urn:microsoft.com/office/officeart/2008/layout/SquareAccentList"/>
    <dgm:cxn modelId="{CB726035-6B78-4405-8A2A-C68DA14FEB24}" srcId="{EB84561F-BC90-4141-BCDF-AF62A110F538}" destId="{EA41CA54-2C22-4B02-A70B-61DF01D127AF}" srcOrd="2" destOrd="0" parTransId="{02C5F53E-9447-49EE-9913-0BF2AF5FDA1C}" sibTransId="{B09388E7-152E-4014-8899-BFFDA0A63E89}"/>
    <dgm:cxn modelId="{6620710E-279F-4EAC-8389-EE7A9C32DC66}" type="presOf" srcId="{24AB8F84-6205-4A92-949E-90709C48447B}" destId="{6B33458C-B462-4D05-9527-07902CF831E9}" srcOrd="0" destOrd="0" presId="urn:microsoft.com/office/officeart/2008/layout/SquareAccentList"/>
    <dgm:cxn modelId="{4D2FA0BF-65E0-472E-88EA-31FD3C4536C1}" type="presOf" srcId="{D37F8A77-7AB2-4096-8F7E-C639834A1D57}" destId="{A439CDE2-D88B-4EC5-BA3D-B915DFEC7F8B}" srcOrd="0" destOrd="0" presId="urn:microsoft.com/office/officeart/2008/layout/SquareAccentList"/>
    <dgm:cxn modelId="{9D2AB6A4-1CBB-4472-A670-D2E5472C2365}" type="presOf" srcId="{4B956BC4-A1D2-42A1-BC8B-150FEE9B6C9E}" destId="{41912C6B-0DF1-410E-AA8B-52C1BC00AD10}" srcOrd="0" destOrd="0" presId="urn:microsoft.com/office/officeart/2008/layout/SquareAccentList"/>
    <dgm:cxn modelId="{7B63315E-7436-4AB2-BA03-A2E6B8D65985}" type="presOf" srcId="{48E085FA-49D1-4D2A-871B-56D3C9903E22}" destId="{31860079-105A-4D2A-BDB5-0C5516939F5B}" srcOrd="0" destOrd="0" presId="urn:microsoft.com/office/officeart/2008/layout/SquareAccentList"/>
    <dgm:cxn modelId="{B3453B80-729F-4E38-9B2C-4FA4E0469883}" type="presOf" srcId="{27F413A4-C158-46E3-BA23-33C7364E8FF1}" destId="{B740D4FF-CAB9-404F-A3F5-E113259A30B0}" srcOrd="0" destOrd="0" presId="urn:microsoft.com/office/officeart/2008/layout/SquareAccentList"/>
    <dgm:cxn modelId="{409FA7DF-020B-4E88-80CB-9FEAB2F70245}" type="presOf" srcId="{95208B6E-6D21-48B4-BA9B-EF2D42A77F60}" destId="{8C26D282-864C-43AF-B362-941BEAD72CCC}" srcOrd="0" destOrd="0" presId="urn:microsoft.com/office/officeart/2008/layout/SquareAccentList"/>
    <dgm:cxn modelId="{8933C68E-01A4-44D4-8477-3DF5A92DB3ED}" srcId="{95208B6E-6D21-48B4-BA9B-EF2D42A77F60}" destId="{C8106969-FEE8-4F96-8F99-EAAF1ECD69BF}" srcOrd="4" destOrd="0" parTransId="{5219544A-2F4F-40E9-82EF-74A445F21084}" sibTransId="{CFE6C603-DAC7-451B-BA02-74E718E40775}"/>
    <dgm:cxn modelId="{AF33BE70-3EE9-41E7-B451-C7D7DC76DCA1}" srcId="{71817BC2-E6CA-45FF-B8D0-0A300F377747}" destId="{27F413A4-C158-46E3-BA23-33C7364E8FF1}" srcOrd="5" destOrd="0" parTransId="{E8274B54-AD37-4457-AE62-A1F67C8EA533}" sibTransId="{51FE0B0B-A1D8-49F2-A2BC-F28A192A90D5}"/>
    <dgm:cxn modelId="{1D21DA1C-C456-4CB4-985A-53C1262C31F6}" srcId="{71817BC2-E6CA-45FF-B8D0-0A300F377747}" destId="{349621B2-6692-475E-A532-0EA0A57D0198}" srcOrd="3" destOrd="0" parTransId="{296F84A6-81B6-468C-B367-FB2802D18CD0}" sibTransId="{B392BC85-15CA-403F-ACF0-DCA98DB1B12C}"/>
    <dgm:cxn modelId="{ABF47896-784B-4C22-9D50-B9656541992C}" srcId="{EA41CA54-2C22-4B02-A70B-61DF01D127AF}" destId="{E59E622D-E534-4083-A9AC-F98A867E9DF3}" srcOrd="3" destOrd="0" parTransId="{BEE8E79C-DD47-431A-A3E9-289EA9419C70}" sibTransId="{7CDDB74F-6501-461C-BF0A-B6CCC0246E7A}"/>
    <dgm:cxn modelId="{02373C5F-8CE5-4E62-9A1A-BB32E1678428}" srcId="{95208B6E-6D21-48B4-BA9B-EF2D42A77F60}" destId="{BDFA8C3D-04C1-4C56-88EB-40FFE3528B81}" srcOrd="0" destOrd="0" parTransId="{592E696D-0E81-4A6D-B346-987AECEC7ACA}" sibTransId="{DA9BA018-4E72-4C87-9A79-1C8A4D84E6D2}"/>
    <dgm:cxn modelId="{E59A0617-EE1E-477A-9DB6-1A8D4195D908}" srcId="{71817BC2-E6CA-45FF-B8D0-0A300F377747}" destId="{584C17A3-6280-46C5-91AC-5EB750149721}" srcOrd="4" destOrd="0" parTransId="{D072224D-5B22-4A87-944B-C623D196E6AE}" sibTransId="{C606520D-B724-4A07-B789-38B170AA9754}"/>
    <dgm:cxn modelId="{BC2A34C7-DC81-4A07-BFFF-4DB8B33EDFCD}" type="presOf" srcId="{8F08307F-5A7E-4D55-8187-7CB990D404C6}" destId="{5365233F-BB93-4FD4-B1C7-4073FBB11C72}" srcOrd="0" destOrd="0" presId="urn:microsoft.com/office/officeart/2008/layout/SquareAccentList"/>
    <dgm:cxn modelId="{6D336D39-6388-4416-8424-2C40F377F304}" type="presOf" srcId="{BDFA8C3D-04C1-4C56-88EB-40FFE3528B81}" destId="{D6BC870B-D28F-46A9-AA3C-6CB26A43A6E8}" srcOrd="0" destOrd="0" presId="urn:microsoft.com/office/officeart/2008/layout/SquareAccentList"/>
    <dgm:cxn modelId="{EF6AFA2A-436F-4EEC-84FB-6E8CE6FB41B8}" srcId="{EA41CA54-2C22-4B02-A70B-61DF01D127AF}" destId="{D9F76D22-F14C-466D-B798-3BE6A31AF213}" srcOrd="4" destOrd="0" parTransId="{D75C2769-98E6-4467-9F29-38872C392A2F}" sibTransId="{E89E517E-12C3-4B58-AEA7-44C43D75E992}"/>
    <dgm:cxn modelId="{83AE6036-E10E-4902-B85E-3B0ADE954065}" type="presOf" srcId="{584C17A3-6280-46C5-91AC-5EB750149721}" destId="{6286721F-3C4C-4ADF-B148-DF7500FF7F0F}" srcOrd="0" destOrd="0" presId="urn:microsoft.com/office/officeart/2008/layout/SquareAccentList"/>
    <dgm:cxn modelId="{B601E648-BB36-4D5D-86A2-88791A7D23FA}" srcId="{EB84561F-BC90-4141-BCDF-AF62A110F538}" destId="{71817BC2-E6CA-45FF-B8D0-0A300F377747}" srcOrd="1" destOrd="0" parTransId="{03906535-DA20-4810-93DF-2855AC6BCAA4}" sibTransId="{F965EF22-A044-4B52-BB1C-8F2DE09BBE76}"/>
    <dgm:cxn modelId="{40F8B7FA-B671-4B6D-AEFD-109E9083F1EC}" type="presOf" srcId="{DCBCC9E8-B6FE-40DE-B145-B21510AA528C}" destId="{DC811DFC-70F4-4F2C-B092-77C0A1992A29}" srcOrd="0" destOrd="0" presId="urn:microsoft.com/office/officeart/2008/layout/SquareAccentList"/>
    <dgm:cxn modelId="{F1B17F7B-B927-4F4D-A6AF-A82DCAE11F0D}" srcId="{EA41CA54-2C22-4B02-A70B-61DF01D127AF}" destId="{E42BC5B8-DA87-4B0D-AC42-CBE1EDFDADD4}" srcOrd="1" destOrd="0" parTransId="{0AC81AAB-353B-4651-A13B-B14A35171741}" sibTransId="{8BE009BA-B60B-4CAF-AB2F-1DBAA0881553}"/>
    <dgm:cxn modelId="{68E22BB0-5956-431B-A168-0A6FDA857F49}" type="presOf" srcId="{D9F76D22-F14C-466D-B798-3BE6A31AF213}" destId="{C228A75F-09CF-4542-9401-F6A8041D4E71}" srcOrd="0" destOrd="0" presId="urn:microsoft.com/office/officeart/2008/layout/SquareAccentList"/>
    <dgm:cxn modelId="{092CC8D3-D9AA-4DA7-AAD2-25422CD34275}" type="presOf" srcId="{E59E622D-E534-4083-A9AC-F98A867E9DF3}" destId="{59C71512-86C8-427F-B83A-1F1F241F7DAB}" srcOrd="0" destOrd="0" presId="urn:microsoft.com/office/officeart/2008/layout/SquareAccentList"/>
    <dgm:cxn modelId="{7CF7234F-3DD8-48D7-B0AC-7C60E06B9327}" srcId="{95208B6E-6D21-48B4-BA9B-EF2D42A77F60}" destId="{269656CE-F6C0-43E7-8F9A-B35DE0DC9277}" srcOrd="5" destOrd="0" parTransId="{72798539-BD41-45B8-83FA-322F6751905C}" sibTransId="{7344E436-6472-429C-BD78-C279C91E47B9}"/>
    <dgm:cxn modelId="{F02A4520-FD60-45DB-BBB2-8F50F597EE7D}" type="presOf" srcId="{3D6B9666-CFE0-43D8-9661-93D26171BB48}" destId="{AC76E244-88EE-477D-8B1D-8DA827728958}" srcOrd="0" destOrd="0" presId="urn:microsoft.com/office/officeart/2008/layout/SquareAccentList"/>
    <dgm:cxn modelId="{48583CC3-44D2-4AA6-A4AD-FDC04EEC713C}" type="presOf" srcId="{0B66008E-B818-423B-800F-9ABFB3AB7162}" destId="{6836D703-6F99-48B4-AB59-4F903870E571}" srcOrd="0" destOrd="0" presId="urn:microsoft.com/office/officeart/2008/layout/SquareAccentList"/>
    <dgm:cxn modelId="{C482D7FE-140F-43BC-8900-31E57FA37C2B}" srcId="{EA41CA54-2C22-4B02-A70B-61DF01D127AF}" destId="{D37F8A77-7AB2-4096-8F7E-C639834A1D57}" srcOrd="2" destOrd="0" parTransId="{DA785B76-6938-4EF2-986E-F2CA97A22EA6}" sibTransId="{41951B1C-1094-4D15-BE0B-452A9639E128}"/>
    <dgm:cxn modelId="{F732DCA0-66F6-4D72-A16A-2B905257D7E0}" srcId="{EA41CA54-2C22-4B02-A70B-61DF01D127AF}" destId="{3D6B9666-CFE0-43D8-9661-93D26171BB48}" srcOrd="5" destOrd="0" parTransId="{72FEF497-05B2-46A1-AD32-06FD36A48399}" sibTransId="{010D3ACF-C780-4BD0-83C1-518AB2D19471}"/>
    <dgm:cxn modelId="{B05F18B4-37B8-4D78-86E8-F8389373196D}" type="presOf" srcId="{EB84561F-BC90-4141-BCDF-AF62A110F538}" destId="{CDE38D34-A008-4EA3-8A3D-7956D015E441}" srcOrd="0" destOrd="0" presId="urn:microsoft.com/office/officeart/2008/layout/SquareAccentList"/>
    <dgm:cxn modelId="{C0454F2E-D0B8-43B8-9423-6B5614DE77D5}" srcId="{71817BC2-E6CA-45FF-B8D0-0A300F377747}" destId="{0B66008E-B818-423B-800F-9ABFB3AB7162}" srcOrd="0" destOrd="0" parTransId="{523B1410-2564-4537-84F4-2EC1B958604C}" sibTransId="{6CF57009-F072-411F-B774-0A9FBB4A13ED}"/>
    <dgm:cxn modelId="{0A4A826F-1C7C-4009-9F1D-82FF8AF1699D}" type="presOf" srcId="{349621B2-6692-475E-A532-0EA0A57D0198}" destId="{91492C0B-255E-4EE1-B75E-BFB0663EAB35}" srcOrd="0" destOrd="0" presId="urn:microsoft.com/office/officeart/2008/layout/SquareAccentList"/>
    <dgm:cxn modelId="{93E53153-47DB-458D-9697-9EEE0A30BFBD}" type="presOf" srcId="{18402BCE-D5D8-44D2-A9CF-D2366740A757}" destId="{BBADB8D7-4FB4-4AA5-970F-31401E71C65E}" srcOrd="0" destOrd="0" presId="urn:microsoft.com/office/officeart/2008/layout/SquareAccentList"/>
    <dgm:cxn modelId="{87A5782A-FD99-49FC-98E2-75BECFC1E18D}" srcId="{95208B6E-6D21-48B4-BA9B-EF2D42A77F60}" destId="{DCBCC9E8-B6FE-40DE-B145-B21510AA528C}" srcOrd="1" destOrd="0" parTransId="{34D1BCE1-37DF-4546-B630-1FEE433F0A0F}" sibTransId="{007A1CBC-6A85-4F5B-9DAD-CFE465D05BD4}"/>
    <dgm:cxn modelId="{F6A6FC21-FDD4-47CD-92D6-E1B17DAE14DE}" type="presOf" srcId="{71817BC2-E6CA-45FF-B8D0-0A300F377747}" destId="{1D0F0C5E-2035-4027-A4A2-B7949CC65AB4}" srcOrd="0" destOrd="0" presId="urn:microsoft.com/office/officeart/2008/layout/SquareAccentList"/>
    <dgm:cxn modelId="{D06645C7-7E55-405A-8E3A-37135B2CFBF8}" srcId="{95208B6E-6D21-48B4-BA9B-EF2D42A77F60}" destId="{48E085FA-49D1-4D2A-871B-56D3C9903E22}" srcOrd="2" destOrd="0" parTransId="{40A438FD-4004-4D0C-88CB-48CD512D7385}" sibTransId="{ADBA2E9E-991E-49B7-8642-92C3381BC198}"/>
    <dgm:cxn modelId="{9ED2FB39-749B-4F00-A519-6437A8A595A3}" type="presOf" srcId="{E42BC5B8-DA87-4B0D-AC42-CBE1EDFDADD4}" destId="{BA0651D5-4794-42CD-845D-0B212B75812F}" srcOrd="0" destOrd="0" presId="urn:microsoft.com/office/officeart/2008/layout/SquareAccentList"/>
    <dgm:cxn modelId="{BF7B8C6F-30B9-4319-B0C8-4D31E08BF74C}" srcId="{EA41CA54-2C22-4B02-A70B-61DF01D127AF}" destId="{8F08307F-5A7E-4D55-8187-7CB990D404C6}" srcOrd="0" destOrd="0" parTransId="{7583C434-AEF9-4E8A-BADA-69F5D07302A0}" sibTransId="{9A2332AF-E6DA-4941-A136-A8AD0B6135ED}"/>
    <dgm:cxn modelId="{41292723-A331-458F-9365-5238571BCC9F}" type="presParOf" srcId="{CDE38D34-A008-4EA3-8A3D-7956D015E441}" destId="{1D9E18A8-5782-4758-9B0F-03C00E244141}" srcOrd="0" destOrd="0" presId="urn:microsoft.com/office/officeart/2008/layout/SquareAccentList"/>
    <dgm:cxn modelId="{4C58FA30-0C46-427D-B73D-A21817653810}" type="presParOf" srcId="{1D9E18A8-5782-4758-9B0F-03C00E244141}" destId="{AA7CA29D-9298-431D-84AE-06CFC1A7E458}" srcOrd="0" destOrd="0" presId="urn:microsoft.com/office/officeart/2008/layout/SquareAccentList"/>
    <dgm:cxn modelId="{92BEA12F-6E67-4BE4-86DF-BCFFC3596754}" type="presParOf" srcId="{AA7CA29D-9298-431D-84AE-06CFC1A7E458}" destId="{53836E26-6F4F-418B-A044-82304FB7A936}" srcOrd="0" destOrd="0" presId="urn:microsoft.com/office/officeart/2008/layout/SquareAccentList"/>
    <dgm:cxn modelId="{F4376896-E55E-441A-8ADF-45838D857CBA}" type="presParOf" srcId="{AA7CA29D-9298-431D-84AE-06CFC1A7E458}" destId="{AAE170D5-2C86-4945-904A-0BA05987FA3C}" srcOrd="1" destOrd="0" presId="urn:microsoft.com/office/officeart/2008/layout/SquareAccentList"/>
    <dgm:cxn modelId="{3A215A61-3FED-42C7-842E-116A0812950F}" type="presParOf" srcId="{AA7CA29D-9298-431D-84AE-06CFC1A7E458}" destId="{8C26D282-864C-43AF-B362-941BEAD72CCC}" srcOrd="2" destOrd="0" presId="urn:microsoft.com/office/officeart/2008/layout/SquareAccentList"/>
    <dgm:cxn modelId="{CAF88B3B-D0E1-4CFF-8D06-21D7EB9EF4CB}" type="presParOf" srcId="{1D9E18A8-5782-4758-9B0F-03C00E244141}" destId="{30C5DAC4-E822-4CCE-B175-DD049D4E09FD}" srcOrd="1" destOrd="0" presId="urn:microsoft.com/office/officeart/2008/layout/SquareAccentList"/>
    <dgm:cxn modelId="{7A8A996A-8771-4F63-9685-E0CE4BB2A879}" type="presParOf" srcId="{30C5DAC4-E822-4CCE-B175-DD049D4E09FD}" destId="{A26C85E6-BE69-42AA-87EC-DE63366BC8F8}" srcOrd="0" destOrd="0" presId="urn:microsoft.com/office/officeart/2008/layout/SquareAccentList"/>
    <dgm:cxn modelId="{69B6FE0B-DA3E-40ED-980D-8A95058410EF}" type="presParOf" srcId="{A26C85E6-BE69-42AA-87EC-DE63366BC8F8}" destId="{B87443E4-E8FD-4445-B75D-BB8D3ADEE4BD}" srcOrd="0" destOrd="0" presId="urn:microsoft.com/office/officeart/2008/layout/SquareAccentList"/>
    <dgm:cxn modelId="{60B1D105-D15D-4EAA-B935-14635112A009}" type="presParOf" srcId="{A26C85E6-BE69-42AA-87EC-DE63366BC8F8}" destId="{D6BC870B-D28F-46A9-AA3C-6CB26A43A6E8}" srcOrd="1" destOrd="0" presId="urn:microsoft.com/office/officeart/2008/layout/SquareAccentList"/>
    <dgm:cxn modelId="{74CB1E13-571B-48A5-B290-C9BD3CD08D7E}" type="presParOf" srcId="{30C5DAC4-E822-4CCE-B175-DD049D4E09FD}" destId="{3F869029-5EC2-4FB5-8FB2-CB11F186FC75}" srcOrd="1" destOrd="0" presId="urn:microsoft.com/office/officeart/2008/layout/SquareAccentList"/>
    <dgm:cxn modelId="{15DD4F94-6205-43A7-88BE-718DE04A6FD4}" type="presParOf" srcId="{3F869029-5EC2-4FB5-8FB2-CB11F186FC75}" destId="{D783B76D-0769-43AB-BDCB-8720C9239BFE}" srcOrd="0" destOrd="0" presId="urn:microsoft.com/office/officeart/2008/layout/SquareAccentList"/>
    <dgm:cxn modelId="{AFB37ADD-BC66-4204-9182-A9339BE5EEED}" type="presParOf" srcId="{3F869029-5EC2-4FB5-8FB2-CB11F186FC75}" destId="{DC811DFC-70F4-4F2C-B092-77C0A1992A29}" srcOrd="1" destOrd="0" presId="urn:microsoft.com/office/officeart/2008/layout/SquareAccentList"/>
    <dgm:cxn modelId="{2752691C-A448-44A3-8449-2580B969F361}" type="presParOf" srcId="{30C5DAC4-E822-4CCE-B175-DD049D4E09FD}" destId="{AA4BBC0E-0E09-4A5F-B070-6C91D4B85137}" srcOrd="2" destOrd="0" presId="urn:microsoft.com/office/officeart/2008/layout/SquareAccentList"/>
    <dgm:cxn modelId="{5A51CE77-18CE-45E8-93ED-65886C67D001}" type="presParOf" srcId="{AA4BBC0E-0E09-4A5F-B070-6C91D4B85137}" destId="{B7F1EC8D-0FFB-445C-8046-80B9B1DBBFAB}" srcOrd="0" destOrd="0" presId="urn:microsoft.com/office/officeart/2008/layout/SquareAccentList"/>
    <dgm:cxn modelId="{E30160AC-0C0E-430D-8688-8C8CD227DEA1}" type="presParOf" srcId="{AA4BBC0E-0E09-4A5F-B070-6C91D4B85137}" destId="{31860079-105A-4D2A-BDB5-0C5516939F5B}" srcOrd="1" destOrd="0" presId="urn:microsoft.com/office/officeart/2008/layout/SquareAccentList"/>
    <dgm:cxn modelId="{B9175A19-E3C1-4716-AE3F-096FA68AB6B8}" type="presParOf" srcId="{30C5DAC4-E822-4CCE-B175-DD049D4E09FD}" destId="{C8E6A3E3-3177-4F34-B071-5B90E0F10422}" srcOrd="3" destOrd="0" presId="urn:microsoft.com/office/officeart/2008/layout/SquareAccentList"/>
    <dgm:cxn modelId="{5E82A173-1D68-4B92-8BDF-1D0C2214A772}" type="presParOf" srcId="{C8E6A3E3-3177-4F34-B071-5B90E0F10422}" destId="{F8E53771-814A-446C-AFD2-B07A5472DAF5}" srcOrd="0" destOrd="0" presId="urn:microsoft.com/office/officeart/2008/layout/SquareAccentList"/>
    <dgm:cxn modelId="{C6B9C7D2-9576-47C0-83A7-72BEC3A84D9F}" type="presParOf" srcId="{C8E6A3E3-3177-4F34-B071-5B90E0F10422}" destId="{BBADB8D7-4FB4-4AA5-970F-31401E71C65E}" srcOrd="1" destOrd="0" presId="urn:microsoft.com/office/officeart/2008/layout/SquareAccentList"/>
    <dgm:cxn modelId="{19CA4865-8FA6-4120-AC6E-EFD4D5B1C2E3}" type="presParOf" srcId="{30C5DAC4-E822-4CCE-B175-DD049D4E09FD}" destId="{89F4FF6B-E185-4F7B-B511-7F699BE88BF4}" srcOrd="4" destOrd="0" presId="urn:microsoft.com/office/officeart/2008/layout/SquareAccentList"/>
    <dgm:cxn modelId="{3FFD18DD-4F1A-409A-A8EE-D1B9A7B1F436}" type="presParOf" srcId="{89F4FF6B-E185-4F7B-B511-7F699BE88BF4}" destId="{01D2A339-A1FC-4736-9640-8CAFAB859943}" srcOrd="0" destOrd="0" presId="urn:microsoft.com/office/officeart/2008/layout/SquareAccentList"/>
    <dgm:cxn modelId="{78F73A6E-80D2-4F9E-8EBC-5864F98DC540}" type="presParOf" srcId="{89F4FF6B-E185-4F7B-B511-7F699BE88BF4}" destId="{77D35907-5DE0-465A-B4A0-8D9C53DE5DDF}" srcOrd="1" destOrd="0" presId="urn:microsoft.com/office/officeart/2008/layout/SquareAccentList"/>
    <dgm:cxn modelId="{D2268FB8-A451-40E1-A59E-CF096DC05A03}" type="presParOf" srcId="{30C5DAC4-E822-4CCE-B175-DD049D4E09FD}" destId="{8BBFFE7A-50EB-425E-8B4A-CFD6EB627DC7}" srcOrd="5" destOrd="0" presId="urn:microsoft.com/office/officeart/2008/layout/SquareAccentList"/>
    <dgm:cxn modelId="{33AD9CEA-05F1-4F62-840D-7B5968C8DFC6}" type="presParOf" srcId="{8BBFFE7A-50EB-425E-8B4A-CFD6EB627DC7}" destId="{781048FC-9F72-4448-9007-4C3995A88E47}" srcOrd="0" destOrd="0" presId="urn:microsoft.com/office/officeart/2008/layout/SquareAccentList"/>
    <dgm:cxn modelId="{E2DC98FB-424B-43F3-9C8A-492E8DEABEEA}" type="presParOf" srcId="{8BBFFE7A-50EB-425E-8B4A-CFD6EB627DC7}" destId="{A97B12A1-FED7-4C83-92ED-C2C573961327}" srcOrd="1" destOrd="0" presId="urn:microsoft.com/office/officeart/2008/layout/SquareAccentList"/>
    <dgm:cxn modelId="{794CAC69-37E5-4E7B-BBCC-8527488DF30C}" type="presParOf" srcId="{CDE38D34-A008-4EA3-8A3D-7956D015E441}" destId="{272FFE20-E670-440E-8648-3E15AC7A240E}" srcOrd="1" destOrd="0" presId="urn:microsoft.com/office/officeart/2008/layout/SquareAccentList"/>
    <dgm:cxn modelId="{E7BFF9D3-017B-4902-9650-2E67C910F8E1}" type="presParOf" srcId="{272FFE20-E670-440E-8648-3E15AC7A240E}" destId="{A4815129-E96D-4D07-90C7-04788E6E6FED}" srcOrd="0" destOrd="0" presId="urn:microsoft.com/office/officeart/2008/layout/SquareAccentList"/>
    <dgm:cxn modelId="{20F8A977-ADDB-4D53-A288-7E43B921380E}" type="presParOf" srcId="{A4815129-E96D-4D07-90C7-04788E6E6FED}" destId="{C07BFA56-D5DE-449B-A404-E6AA575AB57A}" srcOrd="0" destOrd="0" presId="urn:microsoft.com/office/officeart/2008/layout/SquareAccentList"/>
    <dgm:cxn modelId="{A4BA0A5F-E0F9-4029-BFA6-A1D0EA602AEE}" type="presParOf" srcId="{A4815129-E96D-4D07-90C7-04788E6E6FED}" destId="{2DC4D472-33FC-46D3-996F-4F170379D331}" srcOrd="1" destOrd="0" presId="urn:microsoft.com/office/officeart/2008/layout/SquareAccentList"/>
    <dgm:cxn modelId="{0B210F25-8019-4DF9-82C4-67D43662C773}" type="presParOf" srcId="{A4815129-E96D-4D07-90C7-04788E6E6FED}" destId="{1D0F0C5E-2035-4027-A4A2-B7949CC65AB4}" srcOrd="2" destOrd="0" presId="urn:microsoft.com/office/officeart/2008/layout/SquareAccentList"/>
    <dgm:cxn modelId="{FB43B3F8-4DD7-4392-8C6D-F372F9D7B389}" type="presParOf" srcId="{272FFE20-E670-440E-8648-3E15AC7A240E}" destId="{E4735E73-E230-48BB-9DDB-30E3ABA8FA78}" srcOrd="1" destOrd="0" presId="urn:microsoft.com/office/officeart/2008/layout/SquareAccentList"/>
    <dgm:cxn modelId="{00F48B28-F6D9-4621-8CEE-B344B79EFF47}" type="presParOf" srcId="{E4735E73-E230-48BB-9DDB-30E3ABA8FA78}" destId="{B4C12B3B-40DD-437D-96BE-380B30B2F17C}" srcOrd="0" destOrd="0" presId="urn:microsoft.com/office/officeart/2008/layout/SquareAccentList"/>
    <dgm:cxn modelId="{77494B65-30B7-4F96-A804-8FC5D5695B7B}" type="presParOf" srcId="{B4C12B3B-40DD-437D-96BE-380B30B2F17C}" destId="{30EB1AB7-853D-4607-A50B-6532C4F4C775}" srcOrd="0" destOrd="0" presId="urn:microsoft.com/office/officeart/2008/layout/SquareAccentList"/>
    <dgm:cxn modelId="{8F69CEDE-758E-4DA8-A2AB-0D76FB605B53}" type="presParOf" srcId="{B4C12B3B-40DD-437D-96BE-380B30B2F17C}" destId="{6836D703-6F99-48B4-AB59-4F903870E571}" srcOrd="1" destOrd="0" presId="urn:microsoft.com/office/officeart/2008/layout/SquareAccentList"/>
    <dgm:cxn modelId="{DD71E9D2-6622-45E1-B3B8-6316CC7FEE9A}" type="presParOf" srcId="{E4735E73-E230-48BB-9DDB-30E3ABA8FA78}" destId="{F57DCB84-8DA6-4F38-A460-CC1B7BCEEA3F}" srcOrd="1" destOrd="0" presId="urn:microsoft.com/office/officeart/2008/layout/SquareAccentList"/>
    <dgm:cxn modelId="{14144804-8D48-4C50-9F89-589FD2AF263B}" type="presParOf" srcId="{F57DCB84-8DA6-4F38-A460-CC1B7BCEEA3F}" destId="{0FE36471-1DC3-4C85-B898-E02C1362F4A3}" srcOrd="0" destOrd="0" presId="urn:microsoft.com/office/officeart/2008/layout/SquareAccentList"/>
    <dgm:cxn modelId="{57A49271-22E4-42A4-BA96-D3A319633E0B}" type="presParOf" srcId="{F57DCB84-8DA6-4F38-A460-CC1B7BCEEA3F}" destId="{41912C6B-0DF1-410E-AA8B-52C1BC00AD10}" srcOrd="1" destOrd="0" presId="urn:microsoft.com/office/officeart/2008/layout/SquareAccentList"/>
    <dgm:cxn modelId="{2D529E98-DE28-4A7F-93F6-FB824F69A910}" type="presParOf" srcId="{E4735E73-E230-48BB-9DDB-30E3ABA8FA78}" destId="{4FB7F543-077C-4047-B6BC-79AADF898778}" srcOrd="2" destOrd="0" presId="urn:microsoft.com/office/officeart/2008/layout/SquareAccentList"/>
    <dgm:cxn modelId="{0329DEDC-FE5E-437A-AAC7-4ED8C0454A12}" type="presParOf" srcId="{4FB7F543-077C-4047-B6BC-79AADF898778}" destId="{7E7CE073-4F97-412E-8B68-081157D5E91A}" srcOrd="0" destOrd="0" presId="urn:microsoft.com/office/officeart/2008/layout/SquareAccentList"/>
    <dgm:cxn modelId="{B2BE970D-E84D-452C-B294-5CB25E6EC050}" type="presParOf" srcId="{4FB7F543-077C-4047-B6BC-79AADF898778}" destId="{6B33458C-B462-4D05-9527-07902CF831E9}" srcOrd="1" destOrd="0" presId="urn:microsoft.com/office/officeart/2008/layout/SquareAccentList"/>
    <dgm:cxn modelId="{4031E4AB-3679-44B1-9BA5-AF787595D8EB}" type="presParOf" srcId="{E4735E73-E230-48BB-9DDB-30E3ABA8FA78}" destId="{B2DF9C3A-5408-4869-AB2A-FF1FB07C9F14}" srcOrd="3" destOrd="0" presId="urn:microsoft.com/office/officeart/2008/layout/SquareAccentList"/>
    <dgm:cxn modelId="{77835E17-8CFD-46B9-8BA5-4B906935168C}" type="presParOf" srcId="{B2DF9C3A-5408-4869-AB2A-FF1FB07C9F14}" destId="{1F0A8DF4-94B3-4D6E-B85B-37B4504B8B53}" srcOrd="0" destOrd="0" presId="urn:microsoft.com/office/officeart/2008/layout/SquareAccentList"/>
    <dgm:cxn modelId="{4DE157A7-BFF5-4091-A210-F789BC48ECF3}" type="presParOf" srcId="{B2DF9C3A-5408-4869-AB2A-FF1FB07C9F14}" destId="{91492C0B-255E-4EE1-B75E-BFB0663EAB35}" srcOrd="1" destOrd="0" presId="urn:microsoft.com/office/officeart/2008/layout/SquareAccentList"/>
    <dgm:cxn modelId="{B0D0CB1F-9320-4262-8DE1-ED6AE72F0149}" type="presParOf" srcId="{E4735E73-E230-48BB-9DDB-30E3ABA8FA78}" destId="{6E666E06-81FE-4106-9382-81B4C2E51094}" srcOrd="4" destOrd="0" presId="urn:microsoft.com/office/officeart/2008/layout/SquareAccentList"/>
    <dgm:cxn modelId="{789B6993-61D2-44F6-A4DB-8AFBA2CED066}" type="presParOf" srcId="{6E666E06-81FE-4106-9382-81B4C2E51094}" destId="{439177CA-2D12-4F99-9969-8D84790B87AA}" srcOrd="0" destOrd="0" presId="urn:microsoft.com/office/officeart/2008/layout/SquareAccentList"/>
    <dgm:cxn modelId="{A91F716F-B688-4100-A7D0-DD165AA85223}" type="presParOf" srcId="{6E666E06-81FE-4106-9382-81B4C2E51094}" destId="{6286721F-3C4C-4ADF-B148-DF7500FF7F0F}" srcOrd="1" destOrd="0" presId="urn:microsoft.com/office/officeart/2008/layout/SquareAccentList"/>
    <dgm:cxn modelId="{7AA04E6A-BDAC-495D-BAAA-DE3C6397FE75}" type="presParOf" srcId="{E4735E73-E230-48BB-9DDB-30E3ABA8FA78}" destId="{E64EC61F-F8E2-483A-9AA9-4BBDD2DA436D}" srcOrd="5" destOrd="0" presId="urn:microsoft.com/office/officeart/2008/layout/SquareAccentList"/>
    <dgm:cxn modelId="{F2243D3E-BB26-4B03-AA5E-684A3524DBE2}" type="presParOf" srcId="{E64EC61F-F8E2-483A-9AA9-4BBDD2DA436D}" destId="{6E4A8DD6-785C-4D47-A966-14275DC8A5BE}" srcOrd="0" destOrd="0" presId="urn:microsoft.com/office/officeart/2008/layout/SquareAccentList"/>
    <dgm:cxn modelId="{7D3BED09-B624-475B-9367-E692964A5192}" type="presParOf" srcId="{E64EC61F-F8E2-483A-9AA9-4BBDD2DA436D}" destId="{B740D4FF-CAB9-404F-A3F5-E113259A30B0}" srcOrd="1" destOrd="0" presId="urn:microsoft.com/office/officeart/2008/layout/SquareAccentList"/>
    <dgm:cxn modelId="{FB5E7C38-C160-48DD-AC87-E2D2C923C163}" type="presParOf" srcId="{CDE38D34-A008-4EA3-8A3D-7956D015E441}" destId="{5C3597EF-58E2-410C-8B25-07107E723564}" srcOrd="2" destOrd="0" presId="urn:microsoft.com/office/officeart/2008/layout/SquareAccentList"/>
    <dgm:cxn modelId="{4A94B525-672E-43E9-9B91-30375054156A}" type="presParOf" srcId="{5C3597EF-58E2-410C-8B25-07107E723564}" destId="{433FC969-F029-44FF-88A8-46AFBD73EC53}" srcOrd="0" destOrd="0" presId="urn:microsoft.com/office/officeart/2008/layout/SquareAccentList"/>
    <dgm:cxn modelId="{5063ECC6-D6E1-4A5B-89E2-44EC890BB1FC}" type="presParOf" srcId="{433FC969-F029-44FF-88A8-46AFBD73EC53}" destId="{DBC49EB2-1290-4CA5-850A-4F7D87EDC922}" srcOrd="0" destOrd="0" presId="urn:microsoft.com/office/officeart/2008/layout/SquareAccentList"/>
    <dgm:cxn modelId="{348BF2F4-CEB0-41B5-9548-74F48411998A}" type="presParOf" srcId="{433FC969-F029-44FF-88A8-46AFBD73EC53}" destId="{3E3C073F-4A84-49B5-8387-9AEF4E6E653E}" srcOrd="1" destOrd="0" presId="urn:microsoft.com/office/officeart/2008/layout/SquareAccentList"/>
    <dgm:cxn modelId="{1D06623A-858F-4A9F-A09F-C69CE6B02B2E}" type="presParOf" srcId="{433FC969-F029-44FF-88A8-46AFBD73EC53}" destId="{D8171548-74A3-4312-8A19-1E66A86BECAF}" srcOrd="2" destOrd="0" presId="urn:microsoft.com/office/officeart/2008/layout/SquareAccentList"/>
    <dgm:cxn modelId="{2E191F42-1B8D-433B-A41E-19586F37CFC1}" type="presParOf" srcId="{5C3597EF-58E2-410C-8B25-07107E723564}" destId="{CCD0A7E4-226E-426C-A241-EBDDB7D24F49}" srcOrd="1" destOrd="0" presId="urn:microsoft.com/office/officeart/2008/layout/SquareAccentList"/>
    <dgm:cxn modelId="{1289435F-8574-4C54-A5CC-027966085309}" type="presParOf" srcId="{CCD0A7E4-226E-426C-A241-EBDDB7D24F49}" destId="{53C4D552-502E-4B33-B223-30DEB5CBFB08}" srcOrd="0" destOrd="0" presId="urn:microsoft.com/office/officeart/2008/layout/SquareAccentList"/>
    <dgm:cxn modelId="{EB5247C0-32B4-4491-9CEA-540A328724FA}" type="presParOf" srcId="{53C4D552-502E-4B33-B223-30DEB5CBFB08}" destId="{C7714252-7D9D-4553-AAA6-FBA4BD6C55DD}" srcOrd="0" destOrd="0" presId="urn:microsoft.com/office/officeart/2008/layout/SquareAccentList"/>
    <dgm:cxn modelId="{DFBC6D42-631F-46E4-BCBA-68C41C521F43}" type="presParOf" srcId="{53C4D552-502E-4B33-B223-30DEB5CBFB08}" destId="{5365233F-BB93-4FD4-B1C7-4073FBB11C72}" srcOrd="1" destOrd="0" presId="urn:microsoft.com/office/officeart/2008/layout/SquareAccentList"/>
    <dgm:cxn modelId="{FBF27D08-1166-4CCD-91D0-AABFE8AA6E98}" type="presParOf" srcId="{CCD0A7E4-226E-426C-A241-EBDDB7D24F49}" destId="{E6193850-F6D3-4BBF-AEF2-81480F28E526}" srcOrd="1" destOrd="0" presId="urn:microsoft.com/office/officeart/2008/layout/SquareAccentList"/>
    <dgm:cxn modelId="{F9322CF1-8A55-411C-B861-74D7088B405C}" type="presParOf" srcId="{E6193850-F6D3-4BBF-AEF2-81480F28E526}" destId="{846A02AD-AEE9-47BB-AF2E-1890CB1A7CAC}" srcOrd="0" destOrd="0" presId="urn:microsoft.com/office/officeart/2008/layout/SquareAccentList"/>
    <dgm:cxn modelId="{F50B621A-6231-47C0-9F24-7B0FDF4210B0}" type="presParOf" srcId="{E6193850-F6D3-4BBF-AEF2-81480F28E526}" destId="{BA0651D5-4794-42CD-845D-0B212B75812F}" srcOrd="1" destOrd="0" presId="urn:microsoft.com/office/officeart/2008/layout/SquareAccentList"/>
    <dgm:cxn modelId="{277DBE10-8A30-4FD1-AE14-D0A0BA8169E6}" type="presParOf" srcId="{CCD0A7E4-226E-426C-A241-EBDDB7D24F49}" destId="{D4D337EC-31CC-4901-91FD-C7E35AFB4D30}" srcOrd="2" destOrd="0" presId="urn:microsoft.com/office/officeart/2008/layout/SquareAccentList"/>
    <dgm:cxn modelId="{BE015654-94FE-48C9-979E-B188622CDEB1}" type="presParOf" srcId="{D4D337EC-31CC-4901-91FD-C7E35AFB4D30}" destId="{82BE3529-38A5-4748-A354-62DEE52242CF}" srcOrd="0" destOrd="0" presId="urn:microsoft.com/office/officeart/2008/layout/SquareAccentList"/>
    <dgm:cxn modelId="{4DC80C72-38F8-480B-A785-E59CDD2138FE}" type="presParOf" srcId="{D4D337EC-31CC-4901-91FD-C7E35AFB4D30}" destId="{A439CDE2-D88B-4EC5-BA3D-B915DFEC7F8B}" srcOrd="1" destOrd="0" presId="urn:microsoft.com/office/officeart/2008/layout/SquareAccentList"/>
    <dgm:cxn modelId="{68DB03F0-33DC-4F1F-8842-F5B77D936883}" type="presParOf" srcId="{CCD0A7E4-226E-426C-A241-EBDDB7D24F49}" destId="{9522C531-6A6C-4835-AB65-B6A8CF1D9DF2}" srcOrd="3" destOrd="0" presId="urn:microsoft.com/office/officeart/2008/layout/SquareAccentList"/>
    <dgm:cxn modelId="{C0E55565-8882-4327-8ACF-556D00C187FC}" type="presParOf" srcId="{9522C531-6A6C-4835-AB65-B6A8CF1D9DF2}" destId="{A6BF3D00-BC88-4680-8AD1-E06E06F3CBFF}" srcOrd="0" destOrd="0" presId="urn:microsoft.com/office/officeart/2008/layout/SquareAccentList"/>
    <dgm:cxn modelId="{7EAD6BD6-DB59-459B-BC9C-B65BE205A52F}" type="presParOf" srcId="{9522C531-6A6C-4835-AB65-B6A8CF1D9DF2}" destId="{59C71512-86C8-427F-B83A-1F1F241F7DAB}" srcOrd="1" destOrd="0" presId="urn:microsoft.com/office/officeart/2008/layout/SquareAccentList"/>
    <dgm:cxn modelId="{1C4FF84F-D302-4E2C-8103-257C7A55B626}" type="presParOf" srcId="{CCD0A7E4-226E-426C-A241-EBDDB7D24F49}" destId="{48A985EF-5E40-4F87-AED0-B0D40DA3F8A0}" srcOrd="4" destOrd="0" presId="urn:microsoft.com/office/officeart/2008/layout/SquareAccentList"/>
    <dgm:cxn modelId="{66DA2541-12F1-4C73-800B-E0E08F148E5B}" type="presParOf" srcId="{48A985EF-5E40-4F87-AED0-B0D40DA3F8A0}" destId="{07DB5D20-44E9-41BB-B356-C19E33D0E99A}" srcOrd="0" destOrd="0" presId="urn:microsoft.com/office/officeart/2008/layout/SquareAccentList"/>
    <dgm:cxn modelId="{A087B36C-E533-43EF-AF4B-6B0994189CBB}" type="presParOf" srcId="{48A985EF-5E40-4F87-AED0-B0D40DA3F8A0}" destId="{C228A75F-09CF-4542-9401-F6A8041D4E71}" srcOrd="1" destOrd="0" presId="urn:microsoft.com/office/officeart/2008/layout/SquareAccentList"/>
    <dgm:cxn modelId="{AF18F9A2-7196-43AB-AD49-461370E607B9}" type="presParOf" srcId="{CCD0A7E4-226E-426C-A241-EBDDB7D24F49}" destId="{F877F726-DA59-4CB8-BD53-A2747627B14D}" srcOrd="5" destOrd="0" presId="urn:microsoft.com/office/officeart/2008/layout/SquareAccentList"/>
    <dgm:cxn modelId="{23207F6B-6F82-4EC3-AA32-4275667C460D}" type="presParOf" srcId="{F877F726-DA59-4CB8-BD53-A2747627B14D}" destId="{788CF9D5-70E4-4FE4-A2B6-4230E7568820}" srcOrd="0" destOrd="0" presId="urn:microsoft.com/office/officeart/2008/layout/SquareAccentList"/>
    <dgm:cxn modelId="{70767F54-C1D5-4D75-9DEB-75FCCEF33C04}" type="presParOf" srcId="{F877F726-DA59-4CB8-BD53-A2747627B14D}" destId="{AC76E244-88EE-477D-8B1D-8DA827728958}" srcOrd="1" destOrd="0" presId="urn:microsoft.com/office/officeart/2008/layout/SquareAccentList"/>
  </dgm:cxnLst>
  <dgm:bg/>
  <dgm:whole/>
  <dgm:extLst>
    <a:ext uri="http://schemas.microsoft.com/office/drawing/2008/diagram">
      <dsp:dataModelExt xmlns:dsp="http://schemas.microsoft.com/office/drawing/2008/diagram" xmlns="" relId="rId5" minVer="http://schemas.openxmlformats.org/drawingml/2006/diagram"/>
    </a:ext>
  </dgm:extLst>
</dgm:dataModel>
</file>

<file path=ppt/diagrams/layout1.xml><?xml version="1.0" encoding="utf-8"?>
<dgm:layoutDef xmlns:dgm="http://schemas.openxmlformats.org/drawingml/2006/diagram" xmlns:a="http://schemas.openxmlformats.org/drawingml/2006/main" uniqueId="urn:microsoft.com/office/officeart/2008/layout/SquareAccentList">
  <dgm:title val=""/>
  <dgm:desc val=""/>
  <dgm:catLst>
    <dgm:cat type="list" pri="5500"/>
  </dgm:catLst>
  <dgm:sampData>
    <dgm:dataModel>
      <dgm:ptLst>
        <dgm:pt modelId="0" type="doc"/>
        <dgm:pt modelId="10">
          <dgm:prSet phldr="1"/>
        </dgm:pt>
        <dgm:pt modelId="11">
          <dgm:prSet phldr="1"/>
        </dgm:pt>
        <dgm:pt modelId="12">
          <dgm:prSet phldr="1"/>
        </dgm:pt>
        <dgm:pt modelId="13">
          <dgm:prSet phldr="1"/>
        </dgm:pt>
        <dgm:pt modelId="20">
          <dgm:prSet phldr="1"/>
        </dgm:pt>
        <dgm:pt modelId="21">
          <dgm:prSet phldr="1"/>
        </dgm:pt>
        <dgm:pt modelId="22">
          <dgm:prSet phldr="1"/>
        </dgm:pt>
        <dgm:pt modelId="23">
          <dgm:prSet phldr="1"/>
        </dgm:pt>
      </dgm:ptLst>
      <dgm:cxnLst>
        <dgm:cxn modelId="1" srcId="0" destId="10" srcOrd="0" destOrd="0"/>
        <dgm:cxn modelId="2" srcId="10" destId="11" srcOrd="0" destOrd="0"/>
        <dgm:cxn modelId="3" srcId="10" destId="12" srcOrd="1" destOrd="0"/>
        <dgm:cxn modelId="4" srcId="10" destId="13" srcOrd="2" destOrd="0"/>
        <dgm:cxn modelId="5" srcId="0" destId="20" srcOrd="0" destOrd="0"/>
        <dgm:cxn modelId="6" srcId="20" destId="21" srcOrd="0" destOrd="0"/>
        <dgm:cxn modelId="7" srcId="20" destId="22" srcOrd="1" destOrd="0"/>
        <dgm:cxn modelId="8" srcId="20" destId="23" srcOrd="2" destOrd="0"/>
      </dgm:cxnLst>
      <dgm:bg/>
      <dgm:whole/>
    </dgm:dataModel>
  </dgm:sampData>
  <dgm:styleData>
    <dgm:dataModel>
      <dgm:ptLst>
        <dgm:pt modelId="0" type="doc"/>
        <dgm:pt modelId="10">
          <dgm:prSet phldr="1"/>
        </dgm:pt>
        <dgm:pt modelId="11">
          <dgm:prSet phldr="1"/>
        </dgm:pt>
        <dgm:pt modelId="12">
          <dgm:prSet phldr="1"/>
        </dgm:pt>
        <dgm:pt modelId="13">
          <dgm:prSet phldr="1"/>
        </dgm:pt>
        <dgm:pt modelId="20">
          <dgm:prSet phldr="1"/>
        </dgm:pt>
        <dgm:pt modelId="21">
          <dgm:prSet phldr="1"/>
        </dgm:pt>
        <dgm:pt modelId="22">
          <dgm:prSet phldr="1"/>
        </dgm:pt>
        <dgm:pt modelId="23">
          <dgm:prSet phldr="1"/>
        </dgm:pt>
      </dgm:ptLst>
      <dgm:cxnLst>
        <dgm:cxn modelId="1" srcId="0" destId="10" srcOrd="0" destOrd="0"/>
        <dgm:cxn modelId="2" srcId="10" destId="11" srcOrd="0" destOrd="0"/>
        <dgm:cxn modelId="3" srcId="10" destId="12" srcOrd="1" destOrd="0"/>
        <dgm:cxn modelId="4" srcId="10" destId="13" srcOrd="2" destOrd="0"/>
        <dgm:cxn modelId="5" srcId="0" destId="20" srcOrd="0" destOrd="0"/>
        <dgm:cxn modelId="6" srcId="20" destId="21" srcOrd="0" destOrd="0"/>
        <dgm:cxn modelId="7" srcId="20" destId="22" srcOrd="1" destOrd="0"/>
        <dgm:cxn modelId="8" srcId="20" destId="23" srcOrd="2" destOrd="0"/>
      </dgm:cxnLst>
      <dgm:bg/>
      <dgm:whole/>
    </dgm:dataModel>
  </dgm:styleData>
  <dgm:clrData>
    <dgm:dataModel>
      <dgm:ptLst>
        <dgm:pt modelId="0" type="doc"/>
        <dgm:pt modelId="10">
          <dgm:prSet phldr="1"/>
        </dgm:pt>
        <dgm:pt modelId="11">
          <dgm:prSet phldr="1"/>
        </dgm:pt>
        <dgm:pt modelId="12">
          <dgm:prSet phldr="1"/>
        </dgm:pt>
        <dgm:pt modelId="13">
          <dgm:prSet phldr="1"/>
        </dgm:pt>
        <dgm:pt modelId="20">
          <dgm:prSet phldr="1"/>
        </dgm:pt>
        <dgm:pt modelId="21">
          <dgm:prSet phldr="1"/>
        </dgm:pt>
        <dgm:pt modelId="22">
          <dgm:prSet phldr="1"/>
        </dgm:pt>
        <dgm:pt modelId="23">
          <dgm:prSet phldr="1"/>
        </dgm:pt>
      </dgm:ptLst>
      <dgm:cxnLst>
        <dgm:cxn modelId="1" srcId="0" destId="10" srcOrd="0" destOrd="0"/>
        <dgm:cxn modelId="2" srcId="10" destId="11" srcOrd="0" destOrd="0"/>
        <dgm:cxn modelId="3" srcId="10" destId="12" srcOrd="1" destOrd="0"/>
        <dgm:cxn modelId="4" srcId="10" destId="13" srcOrd="2" destOrd="0"/>
        <dgm:cxn modelId="5" srcId="0" destId="20" srcOrd="0" destOrd="0"/>
        <dgm:cxn modelId="6" srcId="20" destId="21" srcOrd="0" destOrd="0"/>
        <dgm:cxn modelId="7" srcId="20" destId="22" srcOrd="1" destOrd="0"/>
        <dgm:cxn modelId="8" srcId="20" destId="23" srcOrd="2" destOrd="0"/>
      </dgm:cxnLst>
      <dgm:bg/>
      <dgm:whole/>
    </dgm:dataModel>
  </dgm:clrData>
  <dgm:layoutNode name="layout">
    <dgm:varLst>
      <dgm:chMax/>
      <dgm:chPref/>
      <dgm:dir/>
      <dgm:resizeHandles/>
    </dgm:varLst>
    <dgm:choose name="Name0">
      <dgm:if name="Name1" func="var" arg="dir" op="equ" val="norm">
        <dgm:alg type="hierChild">
          <dgm:param type="linDir" val="fromL"/>
          <dgm:param type="vertAlign" val="t"/>
          <dgm:param type="nodeVertAlign" val="t"/>
          <dgm:param type="horzAlign" val="ctr"/>
          <dgm:param type="fallback" val="1D"/>
        </dgm:alg>
      </dgm:if>
      <dgm:else name="Name2">
        <dgm:alg type="hierChild">
          <dgm:param type="linDir" val="fromR"/>
          <dgm:param type="vertAlign" val="t"/>
          <dgm:param type="nodeVertAlign" val="t"/>
          <dgm:param type="horzAlign" val="ctr"/>
          <dgm:param type="fallback" val="1D"/>
        </dgm:alg>
      </dgm:else>
    </dgm:choose>
    <dgm:shape xmlns:r="http://schemas.openxmlformats.org/officeDocument/2006/relationships" r:blip="">
      <dgm:adjLst/>
    </dgm:shape>
    <dgm:presOf/>
    <dgm:constrLst>
      <dgm:constr type="primFontSz" for="des" forName="Parent" op="equ" val="65"/>
      <dgm:constr type="primFontSz" for="des" forName="Child" op="equ" val="65"/>
      <dgm:constr type="primFontSz" for="des" forName="Child" refType="primFontSz" refFor="des" refForName="Parent" op="lte"/>
      <dgm:constr type="w" for="des" forName="rootComposite" refType="h" refFor="des" refForName="rootComposite" fact="3.0396"/>
      <dgm:constr type="h" for="des" forName="rootComposite" refType="h"/>
      <dgm:constr type="w" for="des" forName="childComposite" refType="w" refFor="des" refForName="rootComposite"/>
      <dgm:constr type="h" for="des" forName="childComposite" refType="h" refFor="des" refForName="rootComposite" fact="0.5205"/>
      <dgm:constr type="sibSp" refType="w" refFor="des" refForName="rootComposite" fact="0.05"/>
      <dgm:constr type="sp" for="des" forName="root" refType="h" refFor="des" refForName="childComposite" fact="0.2855"/>
    </dgm:constrLst>
    <dgm:ruleLst/>
    <dgm:forEach name="Name3" axis="ch">
      <dgm:forEach name="Name4" axis="self" ptType="node" cnt="1">
        <dgm:layoutNode name="root">
          <dgm:varLst>
            <dgm:chMax/>
            <dgm:chPref/>
          </dgm:varLst>
          <dgm:alg type="hierRoot">
            <dgm:param type="hierAlign" val="tL"/>
          </dgm:alg>
          <dgm:shape xmlns:r="http://schemas.openxmlformats.org/officeDocument/2006/relationships" r:blip="">
            <dgm:adjLst/>
          </dgm:shape>
          <dgm:presOf/>
          <dgm:constrLst/>
          <dgm:ruleLst/>
          <dgm:layoutNode name="rootComposite">
            <dgm:varLst/>
            <dgm:alg type="composite"/>
            <dgm:shape xmlns:r="http://schemas.openxmlformats.org/officeDocument/2006/relationships" r:blip="">
              <dgm:adjLst/>
            </dgm:shape>
            <dgm:presOf axis="self" ptType="node" cnt="1"/>
            <dgm:choose name="Name5">
              <dgm:if name="Name6" func="var" arg="dir" op="equ" val="norm">
                <dgm:constrLst>
                  <dgm:constr type="l" for="ch" forName="Parent" refType="w" fact="0"/>
                  <dgm:constr type="t" for="ch" forName="Parent" refType="h" fact="0"/>
                  <dgm:constr type="w" for="ch" forName="Parent" refType="w"/>
                  <dgm:constr type="h" for="ch" forName="Parent" refType="h" fact="0.6424"/>
                  <dgm:constr type="l" for="ch" forName="ParentAccent" refType="w" fact="0"/>
                  <dgm:constr type="b" for="ch" forName="ParentAccent" refType="h"/>
                  <dgm:constr type="w" for="ch" forName="ParentAccent" refType="w"/>
                  <dgm:constr type="h" for="ch" forName="ParentAccent" refType="h" fact="0.3576"/>
                  <dgm:constr type="l" for="ch" forName="ParentSmallAccent" refType="w" fact="0"/>
                  <dgm:constr type="b" for="ch" forName="ParentSmallAccent" refType="h"/>
                  <dgm:constr type="w" for="ch" forName="ParentSmallAccent" refType="h" fact="0.2233"/>
                  <dgm:constr type="h" for="ch" forName="ParentSmallAccent" refType="h" fact="0.2233"/>
                </dgm:constrLst>
              </dgm:if>
              <dgm:else name="Name7">
                <dgm:constrLst>
                  <dgm:constr type="l" for="ch" forName="Parent" refType="w" fact="0"/>
                  <dgm:constr type="t" for="ch" forName="Parent" refType="h" fact="0"/>
                  <dgm:constr type="w" for="ch" forName="Parent" refType="w"/>
                  <dgm:constr type="h" for="ch" forName="Parent" refType="h" fact="0.6424"/>
                  <dgm:constr type="l" for="ch" forName="ParentAccent" refType="w" fact="0"/>
                  <dgm:constr type="b" for="ch" forName="ParentAccent" refType="h"/>
                  <dgm:constr type="w" for="ch" forName="ParentAccent" refType="w"/>
                  <dgm:constr type="h" for="ch" forName="ParentAccent" refType="h" fact="0.3576"/>
                  <dgm:constr type="r" for="ch" forName="ParentSmallAccent" refType="w"/>
                  <dgm:constr type="b" for="ch" forName="ParentSmallAccent" refType="h"/>
                  <dgm:constr type="w" for="ch" forName="ParentSmallAccent" refType="h" fact="0.2233"/>
                  <dgm:constr type="h" for="ch" forName="ParentSmallAccent" refType="h" fact="0.2233"/>
                </dgm:constrLst>
              </dgm:else>
            </dgm:choose>
            <dgm:ruleLst/>
            <dgm:layoutNode name="ParentAccent" styleLbl="alignNode1">
              <dgm:alg type="sp"/>
              <dgm:shape xmlns:r="http://schemas.openxmlformats.org/officeDocument/2006/relationships" type="rect" r:blip="">
                <dgm:adjLst/>
              </dgm:shape>
              <dgm:presOf/>
            </dgm:layoutNode>
            <dgm:layoutNode name="ParentSmallAccent" styleLbl="fgAcc1">
              <dgm:alg type="sp"/>
              <dgm:shape xmlns:r="http://schemas.openxmlformats.org/officeDocument/2006/relationships" type="rect" r:blip="">
                <dgm:adjLst/>
              </dgm:shape>
              <dgm:presOf/>
            </dgm:layoutNode>
            <dgm:layoutNode name="Parent" styleLbl="revTx">
              <dgm:varLst>
                <dgm:chMax/>
                <dgm:chPref val="4"/>
                <dgm:bulletEnabled val="1"/>
              </dgm:varLst>
              <dgm:choose name="Name8">
                <dgm:if name="Name9" func="var" arg="dir" op="equ" val="norm">
                  <dgm:alg type="tx">
                    <dgm:param type="txAnchorVertCh" val="mid"/>
                    <dgm:param type="parTxLTRAlign" val="l"/>
                  </dgm:alg>
                </dgm:if>
                <dgm:else name="Name10">
                  <dgm:alg type="tx">
                    <dgm:param type="txAnchorVertCh" val="mid"/>
                    <dgm:param type="parTxLTRAlign" val="r"/>
                  </dgm:alg>
                </dgm:else>
              </dgm:choose>
              <dgm:shape xmlns:r="http://schemas.openxmlformats.org/officeDocument/2006/relationships" type="rect" r:blip="">
                <dgm:adjLst/>
              </dgm:shape>
              <dgm:presOf axis="self" ptType="node"/>
              <dgm:constrLst>
                <dgm:constr type="tMarg" refType="primFontSz" fact="0.1"/>
                <dgm:constr type="bMarg" refType="primFontSz" fact="0.1"/>
                <dgm:constr type="lMarg" refType="primFontSz" fact="0.15"/>
                <dgm:constr type="rMarg" refType="primFontSz" fact="0.15"/>
              </dgm:constrLst>
              <dgm:ruleLst>
                <dgm:rule type="primFontSz" val="5" fact="NaN" max="NaN"/>
                <dgm:rule type="primFontSz" val="65" fact="NaN" max="NaN"/>
              </dgm:ruleLst>
            </dgm:layoutNode>
          </dgm:layoutNode>
          <dgm:layoutNode name="childShape">
            <dgm:varLst>
              <dgm:chMax val="0"/>
              <dgm:chPref val="0"/>
            </dgm:varLst>
            <dgm:alg type="hierChild">
              <dgm:param type="chAlign" val="r"/>
              <dgm:param type="linDir" val="fromT"/>
              <dgm:param type="fallback" val="2D"/>
            </dgm:alg>
            <dgm:shape xmlns:r="http://schemas.openxmlformats.org/officeDocument/2006/relationships" r:blip="">
              <dgm:adjLst/>
            </dgm:shape>
            <dgm:presOf/>
            <dgm:constrLst/>
            <dgm:ruleLst/>
            <dgm:forEach name="Name11" axis="ch">
              <dgm:forEach name="Name12" axis="self" ptType="node">
                <dgm:layoutNode name="childComposite">
                  <dgm:varLst>
                    <dgm:chMax val="0"/>
                    <dgm:chPref val="0"/>
                  </dgm:varLst>
                  <dgm:alg type="composite"/>
                  <dgm:shape xmlns:r="http://schemas.openxmlformats.org/officeDocument/2006/relationships" r:blip="">
                    <dgm:adjLst/>
                  </dgm:shape>
                  <dgm:presOf/>
                  <dgm:choose name="Name13">
                    <dgm:if name="Name14" func="var" arg="dir" op="equ" val="norm">
                      <dgm:constrLst>
                        <dgm:constr type="w" for="ch" forName="ChildAccent" refType="h" fact="0.429"/>
                        <dgm:constr type="h" for="ch" forName="ChildAccent" refType="h" fact="0.429"/>
                        <dgm:constr type="l" for="ch" forName="ChildAccent" refType="w" fact="0"/>
                        <dgm:constr type="t" for="ch" forName="ChildAccent" refType="h" fact="0.2855"/>
                        <dgm:constr type="w" for="ch" forName="Child" refType="w" fact="0.93"/>
                        <dgm:constr type="h" for="ch" forName="Child" refType="h"/>
                        <dgm:constr type="l" for="ch" forName="Child" refType="w" fact="0.07"/>
                        <dgm:constr type="t" for="ch" forName="Child" refType="h" fact="0"/>
                      </dgm:constrLst>
                    </dgm:if>
                    <dgm:else name="Name15">
                      <dgm:constrLst>
                        <dgm:constr type="w" for="ch" forName="ChildAccent" refType="h" fact="0.429"/>
                        <dgm:constr type="h" for="ch" forName="ChildAccent" refType="h" fact="0.429"/>
                        <dgm:constr type="r" for="ch" forName="ChildAccent" refType="w"/>
                        <dgm:constr type="t" for="ch" forName="ChildAccent" refType="h" fact="0.2855"/>
                        <dgm:constr type="w" for="ch" forName="Child" refType="w" fact="0.93"/>
                        <dgm:constr type="h" for="ch" forName="Child" refType="h"/>
                        <dgm:constr type="r" for="ch" forName="Child" refType="w" fact="0.93"/>
                        <dgm:constr type="t" for="ch" forName="Child" refType="h" fact="0"/>
                      </dgm:constrLst>
                    </dgm:else>
                  </dgm:choose>
                  <dgm:ruleLst/>
                  <dgm:layoutNode name="ChildAccent" styleLbl="solidFgAcc1">
                    <dgm:alg type="sp"/>
                    <dgm:shape xmlns:r="http://schemas.openxmlformats.org/officeDocument/2006/relationships" type="rect" r:blip="">
                      <dgm:adjLst/>
                    </dgm:shape>
                    <dgm:presOf/>
                  </dgm:layoutNode>
                  <dgm:layoutNode name="Child" styleLbl="revTx">
                    <dgm:varLst>
                      <dgm:chMax val="0"/>
                      <dgm:chPref val="0"/>
                      <dgm:bulletEnabled val="1"/>
                    </dgm:varLst>
                    <dgm:choose name="Name16">
                      <dgm:if name="Name17" func="var" arg="dir" op="equ" val="norm">
                        <dgm:alg type="tx">
                          <dgm:param type="txAnchorVertCh" val="mid"/>
                          <dgm:param type="parTxLTRAlign" val="l"/>
                        </dgm:alg>
                      </dgm:if>
                      <dgm:else name="Name18">
                        <dgm:alg type="tx">
                          <dgm:param type="txAnchorVertCh" val="mid"/>
                          <dgm:param type="parTxLTRAlign" val="r"/>
                        </dgm:alg>
                      </dgm:else>
                    </dgm:choose>
                    <dgm:shape xmlns:r="http://schemas.openxmlformats.org/officeDocument/2006/relationships" type="rect" r:blip="">
                      <dgm:adjLst/>
                    </dgm:shape>
                    <dgm:presOf axis="desOrSelf" ptType="node node"/>
                    <dgm:ruleLst>
                      <dgm:rule type="primFontSz" val="5" fact="NaN" max="NaN"/>
                    </dgm:ruleLst>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31.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2.png"/></Relationships>
</file>

<file path=ppt/drawings/_rels/vmlDrawing3.vml.rels><?xml version="1.0" encoding="UTF-8" standalone="yes"?>
<Relationships xmlns="http://schemas.openxmlformats.org/package/2006/relationships"><Relationship Id="rId1" Type="http://schemas.openxmlformats.org/officeDocument/2006/relationships/image" Target="../media/image34.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atin typeface="Arial" panose="020B0604020202020204" pitchFamily="34" charset="0"/>
                <a:cs typeface="Arial" panose="020B0604020202020204" pitchFamily="34" charset="0"/>
              </a:defRPr>
            </a:lvl1pPr>
          </a:lstStyle>
          <a:p>
            <a:pPr>
              <a:defRPr/>
            </a:pPr>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atin typeface="Arial" panose="020B0604020202020204" pitchFamily="34" charset="0"/>
                <a:cs typeface="Arial" panose="020B0604020202020204" pitchFamily="34" charset="0"/>
              </a:defRPr>
            </a:lvl1pPr>
          </a:lstStyle>
          <a:p>
            <a:pPr>
              <a:defRPr/>
            </a:pPr>
            <a:fld id="{8DDCCE3D-E5D2-46E2-B869-11FD25C67C4A}" type="datetimeFigureOut">
              <a:rPr lang="en-US"/>
              <a:pPr>
                <a:defRPr/>
              </a:pPr>
              <a:t>1/12/2014</a:t>
            </a:fld>
            <a:endParaRPr lang="en-US" dirty="0"/>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atin typeface="Arial" panose="020B0604020202020204" pitchFamily="34" charset="0"/>
                <a:cs typeface="Arial" panose="020B0604020202020204" pitchFamily="34" charset="0"/>
              </a:defRPr>
            </a:lvl1pPr>
          </a:lstStyle>
          <a:p>
            <a:pPr>
              <a:defRPr/>
            </a:pPr>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25B8C929-7B7D-468D-B2CA-6E8F3425A446}" type="slidenum">
              <a:rPr lang="en-US"/>
              <a:pPr/>
              <a:t>‹#›</a:t>
            </a:fld>
            <a:endParaRPr lang="en-US"/>
          </a:p>
        </p:txBody>
      </p:sp>
    </p:spTree>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atin typeface="Arial" panose="020B0604020202020204" pitchFamily="34" charset="0"/>
                <a:cs typeface="Arial" panose="020B0604020202020204" pitchFamily="34" charset="0"/>
              </a:defRPr>
            </a:lvl1pPr>
          </a:lstStyle>
          <a:p>
            <a:pPr>
              <a:defRPr/>
            </a:pPr>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atin typeface="Arial" panose="020B0604020202020204" pitchFamily="34" charset="0"/>
                <a:cs typeface="Arial" panose="020B0604020202020204" pitchFamily="34" charset="0"/>
              </a:defRPr>
            </a:lvl1pPr>
          </a:lstStyle>
          <a:p>
            <a:pPr>
              <a:defRPr/>
            </a:pPr>
            <a:fld id="{057C93D3-A605-41BF-88D2-A37CB55F5C03}" type="datetimeFigureOut">
              <a:rPr lang="en-US"/>
              <a:pPr>
                <a:defRPr/>
              </a:pPr>
              <a:t>1/12/2014</a:t>
            </a:fld>
            <a:endParaRPr lang="en-US" dirty="0"/>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pPr lvl="0"/>
            <a:endParaRPr lang="en-US" noProof="0" dirty="0" smtClean="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atin typeface="Arial" panose="020B0604020202020204" pitchFamily="34" charset="0"/>
                <a:cs typeface="Arial" panose="020B0604020202020204" pitchFamily="34" charset="0"/>
              </a:defRPr>
            </a:lvl1pPr>
          </a:lstStyle>
          <a:p>
            <a:pPr>
              <a:defRPr/>
            </a:pPr>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5E46949B-0C9C-4696-9350-55AB0BD48B8F}" type="slidenum">
              <a:rPr lang="en-US"/>
              <a:pPr/>
              <a:t>‹#›</a:t>
            </a:fld>
            <a:endParaRPr lang="en-US"/>
          </a:p>
        </p:txBody>
      </p:sp>
    </p:spTree>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5124" name="Slide Number Placeholder 3"/>
          <p:cNvSpPr>
            <a:spLocks noGrp="1"/>
          </p:cNvSpPr>
          <p:nvPr>
            <p:ph type="sldNum" sz="quarter" idx="5"/>
          </p:nvPr>
        </p:nvSpPr>
        <p:spPr bwMode="auto">
          <a:noFill/>
          <a:ln>
            <a:miter lim="800000"/>
            <a:headEnd/>
            <a:tailEnd/>
          </a:ln>
        </p:spPr>
        <p:txBody>
          <a:bodyPr/>
          <a:lstStyle/>
          <a:p>
            <a:fld id="{49368FDF-7664-494D-AA9E-2C533E6FED3B}" type="slidenum">
              <a:rPr lang="en-US"/>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Slide Image Placeholder 1"/>
          <p:cNvSpPr>
            <a:spLocks noGrp="1" noRot="1" noChangeAspect="1" noTextEdit="1"/>
          </p:cNvSpPr>
          <p:nvPr>
            <p:ph type="sldImg"/>
          </p:nvPr>
        </p:nvSpPr>
        <p:spPr bwMode="auto">
          <a:noFill/>
          <a:ln>
            <a:solidFill>
              <a:srgbClr val="000000"/>
            </a:solidFill>
            <a:miter lim="800000"/>
            <a:headEnd/>
            <a:tailEnd/>
          </a:ln>
        </p:spPr>
      </p:sp>
      <p:sp>
        <p:nvSpPr>
          <p:cNvPr id="61443"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mtClean="0"/>
              <a:t>Of course a regulator will be used to have 5 volt supply to the microcontroller</a:t>
            </a:r>
          </a:p>
          <a:p>
            <a:r>
              <a:rPr lang="en-US" smtClean="0"/>
              <a:t>To minimize the nonlinearity and for the starting point</a:t>
            </a:r>
          </a:p>
          <a:p>
            <a:r>
              <a:rPr lang="en-US" smtClean="0"/>
              <a:t>To amplify and interface with the screen</a:t>
            </a:r>
          </a:p>
        </p:txBody>
      </p:sp>
      <p:sp>
        <p:nvSpPr>
          <p:cNvPr id="61444" name="Slide Number Placeholder 3"/>
          <p:cNvSpPr>
            <a:spLocks noGrp="1"/>
          </p:cNvSpPr>
          <p:nvPr>
            <p:ph type="sldNum" sz="quarter" idx="5"/>
          </p:nvPr>
        </p:nvSpPr>
        <p:spPr bwMode="auto">
          <a:noFill/>
          <a:ln>
            <a:miter lim="800000"/>
            <a:headEnd/>
            <a:tailEnd/>
          </a:ln>
        </p:spPr>
        <p:txBody>
          <a:bodyPr/>
          <a:lstStyle/>
          <a:p>
            <a:fld id="{6D11EEB9-839C-42A9-96DF-E992F2E92121}" type="slidenum">
              <a:rPr lang="en-US"/>
              <a:pPr/>
              <a:t>47</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Slide Image Placeholder 1"/>
          <p:cNvSpPr>
            <a:spLocks noGrp="1" noRot="1" noChangeAspect="1" noTextEdit="1"/>
          </p:cNvSpPr>
          <p:nvPr>
            <p:ph type="sldImg"/>
          </p:nvPr>
        </p:nvSpPr>
        <p:spPr bwMode="auto">
          <a:noFill/>
          <a:ln>
            <a:solidFill>
              <a:srgbClr val="000000"/>
            </a:solidFill>
            <a:miter lim="800000"/>
            <a:headEnd/>
            <a:tailEnd/>
          </a:ln>
        </p:spPr>
      </p:sp>
      <p:sp>
        <p:nvSpPr>
          <p:cNvPr id="63491"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mtClean="0"/>
              <a:t>Main task for each one</a:t>
            </a:r>
          </a:p>
          <a:p>
            <a:r>
              <a:rPr lang="en-US" smtClean="0"/>
              <a:t>Ro:  Set the output voltage of the bridge E</a:t>
            </a:r>
            <a:r>
              <a:rPr lang="en-US" baseline="-25000" smtClean="0"/>
              <a:t>Th </a:t>
            </a:r>
            <a:r>
              <a:rPr lang="en-US" smtClean="0"/>
              <a:t>= 0 for T = 0 </a:t>
            </a:r>
            <a:r>
              <a:rPr lang="en-US" baseline="30000" smtClean="0"/>
              <a:t>o</a:t>
            </a:r>
            <a:r>
              <a:rPr lang="en-US" smtClean="0"/>
              <a:t>C  </a:t>
            </a:r>
          </a:p>
          <a:p>
            <a:r>
              <a:rPr lang="en-US" smtClean="0"/>
              <a:t>R3 &amp; R2 :Minimize linearity</a:t>
            </a:r>
          </a:p>
          <a:p>
            <a:r>
              <a:rPr lang="en-US" smtClean="0"/>
              <a:t>The fourth one is the sensor(variable resistance depending on temperature)</a:t>
            </a:r>
          </a:p>
          <a:p>
            <a:endParaRPr lang="en-US" smtClean="0"/>
          </a:p>
        </p:txBody>
      </p:sp>
      <p:sp>
        <p:nvSpPr>
          <p:cNvPr id="63492" name="Slide Number Placeholder 3"/>
          <p:cNvSpPr>
            <a:spLocks noGrp="1"/>
          </p:cNvSpPr>
          <p:nvPr>
            <p:ph type="sldNum" sz="quarter" idx="5"/>
          </p:nvPr>
        </p:nvSpPr>
        <p:spPr bwMode="auto">
          <a:noFill/>
          <a:ln>
            <a:miter lim="800000"/>
            <a:headEnd/>
            <a:tailEnd/>
          </a:ln>
        </p:spPr>
        <p:txBody>
          <a:bodyPr/>
          <a:lstStyle/>
          <a:p>
            <a:fld id="{F5F680FA-4F71-4A2D-9049-F59E1073FC25}" type="slidenum">
              <a:rPr lang="en-US"/>
              <a:pPr/>
              <a:t>48</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Slide Image Placeholder 1"/>
          <p:cNvSpPr>
            <a:spLocks noGrp="1" noRot="1" noChangeAspect="1" noTextEdit="1"/>
          </p:cNvSpPr>
          <p:nvPr>
            <p:ph type="sldImg"/>
          </p:nvPr>
        </p:nvSpPr>
        <p:spPr bwMode="auto">
          <a:noFill/>
          <a:ln>
            <a:solidFill>
              <a:srgbClr val="000000"/>
            </a:solidFill>
            <a:miter lim="800000"/>
            <a:headEnd/>
            <a:tailEnd/>
          </a:ln>
        </p:spPr>
      </p:sp>
      <p:sp>
        <p:nvSpPr>
          <p:cNvPr id="6656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The purpose of the amplifier is to convert the output voltage potential (Eth )of the deflection bridge(Eth is proportional to the true value of the input temperature) to temperature (measured value) in order when reading the output of the amplifier by a digital indicator (voltmeter),the value of measured temperature appears on the screen of the voltmeter indicates the measured temperature (C), rather than voltage proportional to temperature. </a:t>
            </a:r>
          </a:p>
        </p:txBody>
      </p:sp>
      <p:sp>
        <p:nvSpPr>
          <p:cNvPr id="66564" name="Slide Number Placeholder 3"/>
          <p:cNvSpPr>
            <a:spLocks noGrp="1"/>
          </p:cNvSpPr>
          <p:nvPr>
            <p:ph type="sldNum" sz="quarter" idx="5"/>
          </p:nvPr>
        </p:nvSpPr>
        <p:spPr bwMode="auto">
          <a:noFill/>
          <a:ln>
            <a:miter lim="800000"/>
            <a:headEnd/>
            <a:tailEnd/>
          </a:ln>
        </p:spPr>
        <p:txBody>
          <a:bodyPr/>
          <a:lstStyle/>
          <a:p>
            <a:fld id="{E0503BDD-336C-42FD-AA2B-D4F33E58817D}" type="slidenum">
              <a:rPr lang="en-US"/>
              <a:pPr/>
              <a:t>50</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Slide Image Placeholder 1"/>
          <p:cNvSpPr>
            <a:spLocks noGrp="1" noRot="1" noChangeAspect="1" noTextEdit="1"/>
          </p:cNvSpPr>
          <p:nvPr>
            <p:ph type="sldImg"/>
          </p:nvPr>
        </p:nvSpPr>
        <p:spPr bwMode="auto">
          <a:noFill/>
          <a:ln>
            <a:solidFill>
              <a:srgbClr val="000000"/>
            </a:solidFill>
            <a:miter lim="800000"/>
            <a:headEnd/>
            <a:tailEnd/>
          </a:ln>
        </p:spPr>
      </p:sp>
      <p:sp>
        <p:nvSpPr>
          <p:cNvPr id="7475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74756" name="Slide Number Placeholder 3"/>
          <p:cNvSpPr>
            <a:spLocks noGrp="1"/>
          </p:cNvSpPr>
          <p:nvPr>
            <p:ph type="sldNum" sz="quarter" idx="5"/>
          </p:nvPr>
        </p:nvSpPr>
        <p:spPr bwMode="auto">
          <a:noFill/>
          <a:ln>
            <a:miter lim="800000"/>
            <a:headEnd/>
            <a:tailEnd/>
          </a:ln>
        </p:spPr>
        <p:txBody>
          <a:bodyPr/>
          <a:lstStyle/>
          <a:p>
            <a:fld id="{4AFF53DB-1F1F-4CD3-ABA4-9E4E0AB31D7D}" type="slidenum">
              <a:rPr lang="en-US"/>
              <a:pPr/>
              <a:t>57</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Slide Image Placeholder 1"/>
          <p:cNvSpPr>
            <a:spLocks noGrp="1" noRot="1" noChangeAspect="1" noTextEdit="1"/>
          </p:cNvSpPr>
          <p:nvPr>
            <p:ph type="sldImg"/>
          </p:nvPr>
        </p:nvSpPr>
        <p:spPr bwMode="auto">
          <a:noFill/>
          <a:ln>
            <a:solidFill>
              <a:srgbClr val="000000"/>
            </a:solidFill>
            <a:miter lim="800000"/>
            <a:headEnd/>
            <a:tailEnd/>
          </a:ln>
        </p:spPr>
      </p:sp>
      <p:sp>
        <p:nvSpPr>
          <p:cNvPr id="7987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79876" name="Slide Number Placeholder 3"/>
          <p:cNvSpPr>
            <a:spLocks noGrp="1"/>
          </p:cNvSpPr>
          <p:nvPr>
            <p:ph type="sldNum" sz="quarter" idx="5"/>
          </p:nvPr>
        </p:nvSpPr>
        <p:spPr bwMode="auto">
          <a:noFill/>
          <a:ln>
            <a:miter lim="800000"/>
            <a:headEnd/>
            <a:tailEnd/>
          </a:ln>
        </p:spPr>
        <p:txBody>
          <a:bodyPr/>
          <a:lstStyle/>
          <a:p>
            <a:fld id="{1FDE2616-2A47-4FD2-82AC-9D31A8E8B148}" type="slidenum">
              <a:rPr lang="en-US"/>
              <a:pPr/>
              <a:t>61</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Slide Image Placeholder 1"/>
          <p:cNvSpPr>
            <a:spLocks noGrp="1" noRot="1" noChangeAspect="1" noTextEdit="1"/>
          </p:cNvSpPr>
          <p:nvPr>
            <p:ph type="sldImg"/>
          </p:nvPr>
        </p:nvSpPr>
        <p:spPr bwMode="auto">
          <a:noFill/>
          <a:ln>
            <a:solidFill>
              <a:srgbClr val="000000"/>
            </a:solidFill>
            <a:miter lim="800000"/>
            <a:headEnd/>
            <a:tailEnd/>
          </a:ln>
        </p:spPr>
      </p:sp>
      <p:sp>
        <p:nvSpPr>
          <p:cNvPr id="81923"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81924" name="Slide Number Placeholder 3"/>
          <p:cNvSpPr>
            <a:spLocks noGrp="1"/>
          </p:cNvSpPr>
          <p:nvPr>
            <p:ph type="sldNum" sz="quarter" idx="5"/>
          </p:nvPr>
        </p:nvSpPr>
        <p:spPr bwMode="auto">
          <a:noFill/>
          <a:ln>
            <a:miter lim="800000"/>
            <a:headEnd/>
            <a:tailEnd/>
          </a:ln>
        </p:spPr>
        <p:txBody>
          <a:bodyPr/>
          <a:lstStyle/>
          <a:p>
            <a:fld id="{45AE7114-F12E-4093-A31C-229C2361A03F}" type="slidenum">
              <a:rPr lang="en-US"/>
              <a:pPr/>
              <a:t>62</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bwMode="auto">
          <a:noFill/>
          <a:ln>
            <a:solidFill>
              <a:srgbClr val="000000"/>
            </a:solidFill>
            <a:miter lim="800000"/>
            <a:headEnd/>
            <a:tailEnd/>
          </a:ln>
        </p:spPr>
      </p:sp>
      <p:sp>
        <p:nvSpPr>
          <p:cNvPr id="41987"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mtClean="0"/>
              <a:t>Here is the sensor that used in our project as you see it couldn’t affected by the fluid so he is suitable to measure water temperature</a:t>
            </a:r>
          </a:p>
        </p:txBody>
      </p:sp>
      <p:sp>
        <p:nvSpPr>
          <p:cNvPr id="41988" name="Slide Number Placeholder 3"/>
          <p:cNvSpPr>
            <a:spLocks noGrp="1"/>
          </p:cNvSpPr>
          <p:nvPr>
            <p:ph type="sldNum" sz="quarter" idx="5"/>
          </p:nvPr>
        </p:nvSpPr>
        <p:spPr bwMode="auto">
          <a:noFill/>
          <a:ln>
            <a:miter lim="800000"/>
            <a:headEnd/>
            <a:tailEnd/>
          </a:ln>
        </p:spPr>
        <p:txBody>
          <a:bodyPr/>
          <a:lstStyle/>
          <a:p>
            <a:fld id="{7D20CF6F-EBB2-4AFA-9121-269926A8C591}" type="slidenum">
              <a:rPr lang="en-US"/>
              <a:pPr/>
              <a:t>36</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bwMode="auto">
          <a:noFill/>
          <a:ln>
            <a:solidFill>
              <a:srgbClr val="000000"/>
            </a:solidFill>
            <a:miter lim="800000"/>
            <a:headEnd/>
            <a:tailEnd/>
          </a:ln>
        </p:spPr>
      </p:sp>
      <p:sp>
        <p:nvSpPr>
          <p:cNvPr id="44035"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mtClean="0"/>
              <a:t>Temperature affect resistivity, The resistance is proportion to the resistivity with positive relationship ,so  when the temperature increase the resistance increase also</a:t>
            </a:r>
          </a:p>
        </p:txBody>
      </p:sp>
      <p:sp>
        <p:nvSpPr>
          <p:cNvPr id="44036" name="Slide Number Placeholder 3"/>
          <p:cNvSpPr>
            <a:spLocks noGrp="1"/>
          </p:cNvSpPr>
          <p:nvPr>
            <p:ph type="sldNum" sz="quarter" idx="5"/>
          </p:nvPr>
        </p:nvSpPr>
        <p:spPr bwMode="auto">
          <a:noFill/>
          <a:ln>
            <a:miter lim="800000"/>
            <a:headEnd/>
            <a:tailEnd/>
          </a:ln>
        </p:spPr>
        <p:txBody>
          <a:bodyPr/>
          <a:lstStyle/>
          <a:p>
            <a:fld id="{868F3E16-5F77-4B09-9F86-51DC8FF2F0C2}" type="slidenum">
              <a:rPr lang="en-US"/>
              <a:pPr/>
              <a:t>37</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bwMode="auto">
          <a:noFill/>
          <a:ln>
            <a:solidFill>
              <a:srgbClr val="000000"/>
            </a:solidFill>
            <a:miter lim="800000"/>
            <a:headEnd/>
            <a:tailEnd/>
          </a:ln>
        </p:spPr>
      </p:sp>
      <p:sp>
        <p:nvSpPr>
          <p:cNvPr id="46083"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mtClean="0"/>
              <a:t>There is no data sheet !! So we had gone to the control lab for chemical </a:t>
            </a:r>
          </a:p>
        </p:txBody>
      </p:sp>
      <p:sp>
        <p:nvSpPr>
          <p:cNvPr id="46084" name="Slide Number Placeholder 3"/>
          <p:cNvSpPr>
            <a:spLocks noGrp="1"/>
          </p:cNvSpPr>
          <p:nvPr>
            <p:ph type="sldNum" sz="quarter" idx="5"/>
          </p:nvPr>
        </p:nvSpPr>
        <p:spPr bwMode="auto">
          <a:noFill/>
          <a:ln>
            <a:miter lim="800000"/>
            <a:headEnd/>
            <a:tailEnd/>
          </a:ln>
        </p:spPr>
        <p:txBody>
          <a:bodyPr/>
          <a:lstStyle/>
          <a:p>
            <a:fld id="{EF0306AA-38C9-4CA9-90AF-B6A5D0298E4A}" type="slidenum">
              <a:rPr lang="en-US"/>
              <a:pPr/>
              <a:t>38</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TextEdit="1"/>
          </p:cNvSpPr>
          <p:nvPr>
            <p:ph type="sldImg"/>
          </p:nvPr>
        </p:nvSpPr>
        <p:spPr bwMode="auto">
          <a:noFill/>
          <a:ln>
            <a:solidFill>
              <a:srgbClr val="000000"/>
            </a:solidFill>
            <a:miter lim="800000"/>
            <a:headEnd/>
            <a:tailEnd/>
          </a:ln>
        </p:spPr>
      </p:sp>
      <p:sp>
        <p:nvSpPr>
          <p:cNvPr id="48131"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mtClean="0"/>
              <a:t>The device used to perform the calibration&lt; from this knob we can adjust the temperature</a:t>
            </a:r>
          </a:p>
        </p:txBody>
      </p:sp>
      <p:sp>
        <p:nvSpPr>
          <p:cNvPr id="48132" name="Slide Number Placeholder 3"/>
          <p:cNvSpPr>
            <a:spLocks noGrp="1"/>
          </p:cNvSpPr>
          <p:nvPr>
            <p:ph type="sldNum" sz="quarter" idx="5"/>
          </p:nvPr>
        </p:nvSpPr>
        <p:spPr bwMode="auto">
          <a:noFill/>
          <a:ln>
            <a:miter lim="800000"/>
            <a:headEnd/>
            <a:tailEnd/>
          </a:ln>
        </p:spPr>
        <p:txBody>
          <a:bodyPr/>
          <a:lstStyle/>
          <a:p>
            <a:fld id="{6600731C-0CFD-420C-B659-462ABB0508A3}" type="slidenum">
              <a:rPr lang="en-US"/>
              <a:pPr/>
              <a:t>39</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p:cNvSpPr>
            <a:spLocks noGrp="1" noRot="1" noChangeAspect="1" noTextEdit="1"/>
          </p:cNvSpPr>
          <p:nvPr>
            <p:ph type="sldImg"/>
          </p:nvPr>
        </p:nvSpPr>
        <p:spPr bwMode="auto">
          <a:noFill/>
          <a:ln>
            <a:solidFill>
              <a:srgbClr val="000000"/>
            </a:solidFill>
            <a:miter lim="800000"/>
            <a:headEnd/>
            <a:tailEnd/>
          </a:ln>
        </p:spPr>
      </p:sp>
      <p:sp>
        <p:nvSpPr>
          <p:cNvPr id="50179"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mtClean="0"/>
              <a:t>Boil used to put the sensor in it  &gt;&gt;&gt;&gt;&gt;&gt;</a:t>
            </a:r>
          </a:p>
        </p:txBody>
      </p:sp>
      <p:sp>
        <p:nvSpPr>
          <p:cNvPr id="50180" name="Slide Number Placeholder 3"/>
          <p:cNvSpPr>
            <a:spLocks noGrp="1"/>
          </p:cNvSpPr>
          <p:nvPr>
            <p:ph type="sldNum" sz="quarter" idx="5"/>
          </p:nvPr>
        </p:nvSpPr>
        <p:spPr bwMode="auto">
          <a:noFill/>
          <a:ln>
            <a:miter lim="800000"/>
            <a:headEnd/>
            <a:tailEnd/>
          </a:ln>
        </p:spPr>
        <p:txBody>
          <a:bodyPr/>
          <a:lstStyle/>
          <a:p>
            <a:fld id="{C3737AAE-254F-49D4-8E52-61E5B12DAE1E}" type="slidenum">
              <a:rPr lang="en-US"/>
              <a:pPr/>
              <a:t>40</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Slide Image Placeholder 1"/>
          <p:cNvSpPr>
            <a:spLocks noGrp="1" noRot="1" noChangeAspect="1" noTextEdit="1"/>
          </p:cNvSpPr>
          <p:nvPr>
            <p:ph type="sldImg"/>
          </p:nvPr>
        </p:nvSpPr>
        <p:spPr bwMode="auto">
          <a:noFill/>
          <a:ln>
            <a:solidFill>
              <a:srgbClr val="000000"/>
            </a:solidFill>
            <a:miter lim="800000"/>
            <a:headEnd/>
            <a:tailEnd/>
          </a:ln>
        </p:spPr>
      </p:sp>
      <p:sp>
        <p:nvSpPr>
          <p:cNvPr id="52227"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mtClean="0"/>
              <a:t>The mercury thermometer to make sure that the needed temperature was reached</a:t>
            </a:r>
          </a:p>
        </p:txBody>
      </p:sp>
      <p:sp>
        <p:nvSpPr>
          <p:cNvPr id="52228" name="Slide Number Placeholder 3"/>
          <p:cNvSpPr>
            <a:spLocks noGrp="1"/>
          </p:cNvSpPr>
          <p:nvPr>
            <p:ph type="sldNum" sz="quarter" idx="5"/>
          </p:nvPr>
        </p:nvSpPr>
        <p:spPr bwMode="auto">
          <a:noFill/>
          <a:ln>
            <a:miter lim="800000"/>
            <a:headEnd/>
            <a:tailEnd/>
          </a:ln>
        </p:spPr>
        <p:txBody>
          <a:bodyPr/>
          <a:lstStyle/>
          <a:p>
            <a:fld id="{49C76D54-ACA8-4FB0-89E9-77F125CFE648}" type="slidenum">
              <a:rPr lang="en-US"/>
              <a:pPr/>
              <a:t>41</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Slide Image Placeholder 1"/>
          <p:cNvSpPr>
            <a:spLocks noGrp="1" noRot="1" noChangeAspect="1" noTextEdit="1"/>
          </p:cNvSpPr>
          <p:nvPr>
            <p:ph type="sldImg"/>
          </p:nvPr>
        </p:nvSpPr>
        <p:spPr bwMode="auto">
          <a:noFill/>
          <a:ln>
            <a:solidFill>
              <a:srgbClr val="000000"/>
            </a:solidFill>
            <a:miter lim="800000"/>
            <a:headEnd/>
            <a:tailEnd/>
          </a:ln>
        </p:spPr>
      </p:sp>
      <p:sp>
        <p:nvSpPr>
          <p:cNvPr id="54275"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mtClean="0"/>
              <a:t>The multimeter was connected with sensor sides</a:t>
            </a:r>
          </a:p>
        </p:txBody>
      </p:sp>
      <p:sp>
        <p:nvSpPr>
          <p:cNvPr id="54276" name="Slide Number Placeholder 3"/>
          <p:cNvSpPr>
            <a:spLocks noGrp="1"/>
          </p:cNvSpPr>
          <p:nvPr>
            <p:ph type="sldNum" sz="quarter" idx="5"/>
          </p:nvPr>
        </p:nvSpPr>
        <p:spPr bwMode="auto">
          <a:noFill/>
          <a:ln>
            <a:miter lim="800000"/>
            <a:headEnd/>
            <a:tailEnd/>
          </a:ln>
        </p:spPr>
        <p:txBody>
          <a:bodyPr/>
          <a:lstStyle/>
          <a:p>
            <a:fld id="{6EB51189-5F5A-490C-9756-5B363B83FEF0}" type="slidenum">
              <a:rPr lang="en-US"/>
              <a:pPr/>
              <a:t>42</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Slide Image Placeholder 1"/>
          <p:cNvSpPr>
            <a:spLocks noGrp="1" noRot="1" noChangeAspect="1" noTextEdit="1"/>
          </p:cNvSpPr>
          <p:nvPr>
            <p:ph type="sldImg"/>
          </p:nvPr>
        </p:nvSpPr>
        <p:spPr bwMode="auto">
          <a:noFill/>
          <a:ln>
            <a:solidFill>
              <a:srgbClr val="000000"/>
            </a:solidFill>
            <a:miter lim="800000"/>
            <a:headEnd/>
            <a:tailEnd/>
          </a:ln>
        </p:spPr>
      </p:sp>
      <p:sp>
        <p:nvSpPr>
          <p:cNvPr id="58371"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mtClean="0"/>
              <a:t>The average was taken(blue line) ,moreover the linear line(orange one) that we want to reach it by deflection bridge was drawn also.</a:t>
            </a:r>
          </a:p>
        </p:txBody>
      </p:sp>
      <p:sp>
        <p:nvSpPr>
          <p:cNvPr id="58372" name="Slide Number Placeholder 3"/>
          <p:cNvSpPr>
            <a:spLocks noGrp="1"/>
          </p:cNvSpPr>
          <p:nvPr>
            <p:ph type="sldNum" sz="quarter" idx="5"/>
          </p:nvPr>
        </p:nvSpPr>
        <p:spPr bwMode="auto">
          <a:noFill/>
          <a:ln>
            <a:miter lim="800000"/>
            <a:headEnd/>
            <a:tailEnd/>
          </a:ln>
        </p:spPr>
        <p:txBody>
          <a:bodyPr/>
          <a:lstStyle/>
          <a:p>
            <a:fld id="{88B0A556-01BA-4412-BFC5-3DB1F5BAABE4}" type="slidenum">
              <a:rPr lang="en-US"/>
              <a:pPr/>
              <a:t>45</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4500"/>
            </a:lvl1pPr>
          </a:lstStyle>
          <a:p>
            <a:r>
              <a:rPr lang="en-US" smtClean="0"/>
              <a:t>Click to edit Master title style</a:t>
            </a:r>
            <a:endParaRPr lang="en-US"/>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0708A3C7-57E4-4F7D-A934-F4EBA19C7A74}" type="datetime1">
              <a:rPr lang="en-US"/>
              <a:pPr>
                <a:defRPr/>
              </a:pPr>
              <a:t>1/12/2014</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B19F67C5-3E8B-4935-B861-9EEDD30D38AE}"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2CA74269-585B-485C-8582-240D2DB1F114}" type="datetime1">
              <a:rPr lang="en-US"/>
              <a:pPr>
                <a:defRPr/>
              </a:pPr>
              <a:t>1/12/2014</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896573A4-A47D-413A-BB81-17023D54F85F}"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772CE98F-1A7A-4FAD-AAD2-0DA832386656}" type="datetime1">
              <a:rPr lang="en-US"/>
              <a:pPr>
                <a:defRPr/>
              </a:pPr>
              <a:t>1/12/2014</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8DB5266F-4E03-4B1F-A38E-E40C2BFE896C}" type="slidenum">
              <a:rPr lang="en-US"/>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85331" y="2138722"/>
            <a:ext cx="7773339" cy="2511835"/>
          </a:xfrm>
        </p:spPr>
        <p:txBody>
          <a:bodyPr anchor="b"/>
          <a:lstStyle>
            <a:lvl1pPr algn="ctr">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685331" y="4662335"/>
            <a:ext cx="7773339"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F522B695-6E47-4A7E-BE89-13297DD6C826}" type="datetime1">
              <a:rPr lang="en-US"/>
              <a:pPr>
                <a:defRPr/>
              </a:pPr>
              <a:t>1/12/2014</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fld id="{8D068F39-E740-4099-8555-531726750D7F}"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4067850E-2C10-4366-99D5-B56410B13196}" type="datetime1">
              <a:rPr lang="en-US"/>
              <a:pPr>
                <a:defRPr/>
              </a:pPr>
              <a:t>1/12/2014</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841DE600-CAFC-4594-BCAF-20FFD0BAB7D1}"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4500"/>
            </a:lvl1pPr>
          </a:lstStyle>
          <a:p>
            <a:r>
              <a:rPr lang="en-US" smtClean="0"/>
              <a:t>Click to edit Master title style</a:t>
            </a:r>
            <a:endParaRPr lang="en-US"/>
          </a:p>
        </p:txBody>
      </p:sp>
      <p:sp>
        <p:nvSpPr>
          <p:cNvPr id="3" name="Text Placeholder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D587C44E-7111-4FB7-B0FB-BCE50533D79E}" type="datetime1">
              <a:rPr lang="en-US"/>
              <a:pPr>
                <a:defRPr/>
              </a:pPr>
              <a:t>1/12/2014</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D5CAFD09-413D-4D4D-9A79-0ACF5B5AA98E}"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286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291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1B0A23C2-F94B-412C-854E-79A6EC9A3A0B}" type="datetime1">
              <a:rPr lang="en-US"/>
              <a:pPr>
                <a:defRPr/>
              </a:pPr>
              <a:t>1/12/2014</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fld id="{9C732FB7-5D0C-4E36-A4CC-4DE3CB82BD3C}"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02B2D00B-E737-4AAA-B150-AA9CEEA965D6}" type="datetime1">
              <a:rPr lang="en-US"/>
              <a:pPr>
                <a:defRPr/>
              </a:pPr>
              <a:t>1/12/2014</a:t>
            </a:fld>
            <a:endParaRPr lang="en-US" dirty="0"/>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fld id="{20F3A640-4AEF-4D47-ACC7-DAD912799C86}"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F6018F97-D28B-4066-9376-BB12B2DF62CE}" type="datetime1">
              <a:rPr lang="en-US"/>
              <a:pPr>
                <a:defRPr/>
              </a:pPr>
              <a:t>1/12/2014</a:t>
            </a:fld>
            <a:endParaRPr lang="en-US" dirty="0"/>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fld id="{8B8E51FB-8F5B-4352-A76B-235F04D46666}"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24506948-0430-456E-92F5-37A42FF2789E}" type="datetime1">
              <a:rPr lang="en-US"/>
              <a:pPr>
                <a:defRPr/>
              </a:pPr>
              <a:t>1/12/2014</a:t>
            </a:fld>
            <a:endParaRPr lang="en-US" dirty="0"/>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fld id="{D2A88AE5-71CF-48DD-834F-E7D579E161C2}"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en-US"/>
          </a:p>
        </p:txBody>
      </p:sp>
      <p:sp>
        <p:nvSpPr>
          <p:cNvPr id="3" name="Content Placeholder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D5780E96-F8B2-4B62-A0BC-ECB4E713AF42}" type="datetime1">
              <a:rPr lang="en-US"/>
              <a:pPr>
                <a:defRPr/>
              </a:pPr>
              <a:t>1/12/2014</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fld id="{BEB749F9-FA66-4085-929B-940B64E46F64}"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en-US"/>
          </a:p>
        </p:txBody>
      </p:sp>
      <p:sp>
        <p:nvSpPr>
          <p:cNvPr id="3" name="Picture Placeholder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lvl="0"/>
            <a:endParaRPr lang="en-US" noProof="0" smtClean="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6CAB6E4B-325B-4A5C-8BB4-A0D6AE9673E4}" type="datetime1">
              <a:rPr lang="en-US"/>
              <a:pPr>
                <a:defRPr/>
              </a:pPr>
              <a:t>1/12/2014</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fld id="{E6D5D9C2-313A-48CE-8C57-D5FF167A031A}"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628650" y="365125"/>
            <a:ext cx="7886700" cy="1325563"/>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628650" y="6356350"/>
            <a:ext cx="2057400" cy="365125"/>
          </a:xfrm>
          <a:prstGeom prst="rect">
            <a:avLst/>
          </a:prstGeom>
        </p:spPr>
        <p:txBody>
          <a:bodyPr vert="horz" lIns="91440" tIns="45720" rIns="91440" bIns="45720" rtlCol="0" anchor="ctr"/>
          <a:lstStyle>
            <a:lvl1pPr algn="l">
              <a:defRPr sz="900" smtClean="0">
                <a:solidFill>
                  <a:schemeClr val="tx1">
                    <a:tint val="75000"/>
                  </a:schemeClr>
                </a:solidFill>
                <a:latin typeface="Arial" panose="020B0604020202020204" pitchFamily="34" charset="0"/>
                <a:cs typeface="Arial" panose="020B0604020202020204" pitchFamily="34" charset="0"/>
              </a:defRPr>
            </a:lvl1pPr>
          </a:lstStyle>
          <a:p>
            <a:pPr>
              <a:defRPr/>
            </a:pPr>
            <a:fld id="{80A538B8-83A1-4802-9786-83D149DD9214}" type="datetime1">
              <a:rPr lang="en-US"/>
              <a:pPr>
                <a:defRPr/>
              </a:pPr>
              <a:t>1/12/2014</a:t>
            </a:fld>
            <a:endParaRPr lang="en-US" dirty="0"/>
          </a:p>
        </p:txBody>
      </p:sp>
      <p:sp>
        <p:nvSpPr>
          <p:cNvPr id="5" name="Footer Placeholder 4"/>
          <p:cNvSpPr>
            <a:spLocks noGrp="1"/>
          </p:cNvSpPr>
          <p:nvPr>
            <p:ph type="ftr" sz="quarter" idx="3"/>
          </p:nvPr>
        </p:nvSpPr>
        <p:spPr>
          <a:xfrm>
            <a:off x="3028950" y="6356350"/>
            <a:ext cx="3086100" cy="365125"/>
          </a:xfrm>
          <a:prstGeom prst="rect">
            <a:avLst/>
          </a:prstGeom>
        </p:spPr>
        <p:txBody>
          <a:bodyPr vert="horz" lIns="91440" tIns="45720" rIns="91440" bIns="45720" rtlCol="0" anchor="ctr"/>
          <a:lstStyle>
            <a:lvl1pPr algn="ctr">
              <a:defRPr sz="900">
                <a:solidFill>
                  <a:schemeClr val="tx1">
                    <a:tint val="75000"/>
                  </a:schemeClr>
                </a:solidFill>
                <a:latin typeface="Arial" panose="020B0604020202020204" pitchFamily="34" charset="0"/>
                <a:cs typeface="Arial" panose="020B0604020202020204" pitchFamily="34" charset="0"/>
              </a:defRPr>
            </a:lvl1pPr>
          </a:lstStyle>
          <a:p>
            <a:pPr>
              <a:defRPr/>
            </a:pPr>
            <a:endParaRPr lang="en-US"/>
          </a:p>
        </p:txBody>
      </p:sp>
      <p:sp>
        <p:nvSpPr>
          <p:cNvPr id="6" name="Slide Number Placeholder 5"/>
          <p:cNvSpPr>
            <a:spLocks noGrp="1"/>
          </p:cNvSpPr>
          <p:nvPr>
            <p:ph type="sldNum" sz="quarter" idx="4"/>
          </p:nvPr>
        </p:nvSpPr>
        <p:spPr>
          <a:xfrm>
            <a:off x="6457950" y="6356350"/>
            <a:ext cx="2057400" cy="365125"/>
          </a:xfrm>
          <a:prstGeom prst="rect">
            <a:avLst/>
          </a:prstGeom>
        </p:spPr>
        <p:txBody>
          <a:bodyPr vert="horz" wrap="square" lIns="91440" tIns="45720" rIns="91440" bIns="45720" numCol="1" anchor="ctr" anchorCtr="0" compatLnSpc="1">
            <a:prstTxWarp prst="textNoShape">
              <a:avLst/>
            </a:prstTxWarp>
          </a:bodyPr>
          <a:lstStyle>
            <a:lvl1pPr algn="r">
              <a:defRPr sz="900">
                <a:solidFill>
                  <a:srgbClr val="898989"/>
                </a:solidFill>
              </a:defRPr>
            </a:lvl1pPr>
          </a:lstStyle>
          <a:p>
            <a:fld id="{4B724291-BB04-4D18-BF68-24DB63AF7E41}"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4960" r:id="rId1"/>
    <p:sldLayoutId id="2147484961" r:id="rId2"/>
    <p:sldLayoutId id="2147484962" r:id="rId3"/>
    <p:sldLayoutId id="2147484963" r:id="rId4"/>
    <p:sldLayoutId id="2147484964" r:id="rId5"/>
    <p:sldLayoutId id="2147484965" r:id="rId6"/>
    <p:sldLayoutId id="2147484966" r:id="rId7"/>
    <p:sldLayoutId id="2147484967" r:id="rId8"/>
    <p:sldLayoutId id="2147484968" r:id="rId9"/>
    <p:sldLayoutId id="2147484969" r:id="rId10"/>
    <p:sldLayoutId id="2147484970" r:id="rId11"/>
    <p:sldLayoutId id="2147484971" r:id="rId12"/>
  </p:sldLayoutIdLst>
  <p:hf hdr="0" ftr="0" dt="0"/>
  <p:txStyles>
    <p:titleStyle>
      <a:lvl1pPr algn="l" defTabSz="685800" rtl="0" fontAlgn="base">
        <a:lnSpc>
          <a:spcPct val="90000"/>
        </a:lnSpc>
        <a:spcBef>
          <a:spcPct val="0"/>
        </a:spcBef>
        <a:spcAft>
          <a:spcPct val="0"/>
        </a:spcAft>
        <a:defRPr sz="3300" kern="1200">
          <a:solidFill>
            <a:schemeClr val="tx1"/>
          </a:solidFill>
          <a:latin typeface="+mj-lt"/>
          <a:ea typeface="+mj-ea"/>
          <a:cs typeface="+mj-cs"/>
        </a:defRPr>
      </a:lvl1pPr>
      <a:lvl2pPr algn="l" defTabSz="685800" rtl="0" fontAlgn="base">
        <a:lnSpc>
          <a:spcPct val="90000"/>
        </a:lnSpc>
        <a:spcBef>
          <a:spcPct val="0"/>
        </a:spcBef>
        <a:spcAft>
          <a:spcPct val="0"/>
        </a:spcAft>
        <a:defRPr sz="3300">
          <a:solidFill>
            <a:schemeClr val="tx1"/>
          </a:solidFill>
          <a:latin typeface="Calibri Light" pitchFamily="34" charset="0"/>
        </a:defRPr>
      </a:lvl2pPr>
      <a:lvl3pPr algn="l" defTabSz="685800" rtl="0" fontAlgn="base">
        <a:lnSpc>
          <a:spcPct val="90000"/>
        </a:lnSpc>
        <a:spcBef>
          <a:spcPct val="0"/>
        </a:spcBef>
        <a:spcAft>
          <a:spcPct val="0"/>
        </a:spcAft>
        <a:defRPr sz="3300">
          <a:solidFill>
            <a:schemeClr val="tx1"/>
          </a:solidFill>
          <a:latin typeface="Calibri Light" pitchFamily="34" charset="0"/>
        </a:defRPr>
      </a:lvl3pPr>
      <a:lvl4pPr algn="l" defTabSz="685800" rtl="0" fontAlgn="base">
        <a:lnSpc>
          <a:spcPct val="90000"/>
        </a:lnSpc>
        <a:spcBef>
          <a:spcPct val="0"/>
        </a:spcBef>
        <a:spcAft>
          <a:spcPct val="0"/>
        </a:spcAft>
        <a:defRPr sz="3300">
          <a:solidFill>
            <a:schemeClr val="tx1"/>
          </a:solidFill>
          <a:latin typeface="Calibri Light" pitchFamily="34" charset="0"/>
        </a:defRPr>
      </a:lvl4pPr>
      <a:lvl5pPr algn="l" defTabSz="685800" rtl="0" fontAlgn="base">
        <a:lnSpc>
          <a:spcPct val="90000"/>
        </a:lnSpc>
        <a:spcBef>
          <a:spcPct val="0"/>
        </a:spcBef>
        <a:spcAft>
          <a:spcPct val="0"/>
        </a:spcAft>
        <a:defRPr sz="3300">
          <a:solidFill>
            <a:schemeClr val="tx1"/>
          </a:solidFill>
          <a:latin typeface="Calibri Light" pitchFamily="34" charset="0"/>
        </a:defRPr>
      </a:lvl5pPr>
      <a:lvl6pPr marL="457200" algn="l" defTabSz="685800" rtl="0" fontAlgn="base">
        <a:lnSpc>
          <a:spcPct val="90000"/>
        </a:lnSpc>
        <a:spcBef>
          <a:spcPct val="0"/>
        </a:spcBef>
        <a:spcAft>
          <a:spcPct val="0"/>
        </a:spcAft>
        <a:defRPr sz="3300">
          <a:solidFill>
            <a:schemeClr val="tx1"/>
          </a:solidFill>
          <a:latin typeface="Calibri Light" pitchFamily="34" charset="0"/>
        </a:defRPr>
      </a:lvl6pPr>
      <a:lvl7pPr marL="914400" algn="l" defTabSz="685800" rtl="0" fontAlgn="base">
        <a:lnSpc>
          <a:spcPct val="90000"/>
        </a:lnSpc>
        <a:spcBef>
          <a:spcPct val="0"/>
        </a:spcBef>
        <a:spcAft>
          <a:spcPct val="0"/>
        </a:spcAft>
        <a:defRPr sz="3300">
          <a:solidFill>
            <a:schemeClr val="tx1"/>
          </a:solidFill>
          <a:latin typeface="Calibri Light" pitchFamily="34" charset="0"/>
        </a:defRPr>
      </a:lvl7pPr>
      <a:lvl8pPr marL="1371600" algn="l" defTabSz="685800" rtl="0" fontAlgn="base">
        <a:lnSpc>
          <a:spcPct val="90000"/>
        </a:lnSpc>
        <a:spcBef>
          <a:spcPct val="0"/>
        </a:spcBef>
        <a:spcAft>
          <a:spcPct val="0"/>
        </a:spcAft>
        <a:defRPr sz="3300">
          <a:solidFill>
            <a:schemeClr val="tx1"/>
          </a:solidFill>
          <a:latin typeface="Calibri Light" pitchFamily="34" charset="0"/>
        </a:defRPr>
      </a:lvl8pPr>
      <a:lvl9pPr marL="1828800" algn="l" defTabSz="685800" rtl="0" fontAlgn="base">
        <a:lnSpc>
          <a:spcPct val="90000"/>
        </a:lnSpc>
        <a:spcBef>
          <a:spcPct val="0"/>
        </a:spcBef>
        <a:spcAft>
          <a:spcPct val="0"/>
        </a:spcAft>
        <a:defRPr sz="3300">
          <a:solidFill>
            <a:schemeClr val="tx1"/>
          </a:solidFill>
          <a:latin typeface="Calibri Light" pitchFamily="34" charset="0"/>
        </a:defRPr>
      </a:lvl9pPr>
    </p:titleStyle>
    <p:bodyStyle>
      <a:lvl1pPr marL="171450" indent="-171450" algn="l" defTabSz="685800" rtl="0" fontAlgn="base">
        <a:lnSpc>
          <a:spcPct val="90000"/>
        </a:lnSpc>
        <a:spcBef>
          <a:spcPts val="750"/>
        </a:spcBef>
        <a:spcAft>
          <a:spcPct val="0"/>
        </a:spcAft>
        <a:buFont typeface="Arial" charset="0"/>
        <a:buChar char="•"/>
        <a:defRPr sz="2100" kern="1200">
          <a:solidFill>
            <a:schemeClr val="tx1"/>
          </a:solidFill>
          <a:latin typeface="+mn-lt"/>
          <a:ea typeface="+mn-ea"/>
          <a:cs typeface="+mn-cs"/>
        </a:defRPr>
      </a:lvl1pPr>
      <a:lvl2pPr marL="514350" indent="-171450" algn="l" defTabSz="685800" rtl="0" fontAlgn="base">
        <a:lnSpc>
          <a:spcPct val="90000"/>
        </a:lnSpc>
        <a:spcBef>
          <a:spcPts val="375"/>
        </a:spcBef>
        <a:spcAft>
          <a:spcPct val="0"/>
        </a:spcAft>
        <a:buFont typeface="Arial" charset="0"/>
        <a:buChar char="•"/>
        <a:defRPr kern="1200">
          <a:solidFill>
            <a:schemeClr val="tx1"/>
          </a:solidFill>
          <a:latin typeface="+mn-lt"/>
          <a:ea typeface="+mn-ea"/>
          <a:cs typeface="+mn-cs"/>
        </a:defRPr>
      </a:lvl2pPr>
      <a:lvl3pPr marL="857250" indent="-171450" algn="l" defTabSz="685800" rtl="0" fontAlgn="base">
        <a:lnSpc>
          <a:spcPct val="90000"/>
        </a:lnSpc>
        <a:spcBef>
          <a:spcPts val="375"/>
        </a:spcBef>
        <a:spcAft>
          <a:spcPct val="0"/>
        </a:spcAft>
        <a:buFont typeface="Arial" charset="0"/>
        <a:buChar char="•"/>
        <a:defRPr sz="1500" kern="1200">
          <a:solidFill>
            <a:schemeClr val="tx1"/>
          </a:solidFill>
          <a:latin typeface="+mn-lt"/>
          <a:ea typeface="+mn-ea"/>
          <a:cs typeface="+mn-cs"/>
        </a:defRPr>
      </a:lvl3pPr>
      <a:lvl4pPr marL="1200150" indent="-171450" algn="l" defTabSz="685800" rtl="0" fontAlgn="base">
        <a:lnSpc>
          <a:spcPct val="90000"/>
        </a:lnSpc>
        <a:spcBef>
          <a:spcPts val="375"/>
        </a:spcBef>
        <a:spcAft>
          <a:spcPct val="0"/>
        </a:spcAft>
        <a:buFont typeface="Arial" charset="0"/>
        <a:buChar char="•"/>
        <a:defRPr sz="1300" kern="1200">
          <a:solidFill>
            <a:schemeClr val="tx1"/>
          </a:solidFill>
          <a:latin typeface="+mn-lt"/>
          <a:ea typeface="+mn-ea"/>
          <a:cs typeface="+mn-cs"/>
        </a:defRPr>
      </a:lvl4pPr>
      <a:lvl5pPr marL="1543050" indent="-171450" algn="l" defTabSz="685800" rtl="0" fontAlgn="base">
        <a:lnSpc>
          <a:spcPct val="90000"/>
        </a:lnSpc>
        <a:spcBef>
          <a:spcPts val="375"/>
        </a:spcBef>
        <a:spcAft>
          <a:spcPct val="0"/>
        </a:spcAft>
        <a:buFont typeface="Arial" charset="0"/>
        <a:buChar char="•"/>
        <a:defRPr sz="13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8.png"/><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21.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chart" Target="../charts/chart6.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chart" Target="../charts/chart8.xml"/><Relationship Id="rId2" Type="http://schemas.openxmlformats.org/officeDocument/2006/relationships/chart" Target="../charts/chart7.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23.jpeg"/></Relationships>
</file>

<file path=ppt/slides/_rels/slide37.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25.jpeg"/></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30.jpe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oleObject" Target="../embeddings/Microsoft_Office_Excel_97-2003_Worksheet1.xls"/><Relationship Id="rId2" Type="http://schemas.openxmlformats.org/officeDocument/2006/relationships/slideLayout" Target="../slideLayouts/slideLayout2.xml"/><Relationship Id="rId1" Type="http://schemas.openxmlformats.org/officeDocument/2006/relationships/vmlDrawing" Target="../drawings/vmlDrawing1.vml"/></Relationships>
</file>

<file path=ppt/slides/_rels/slide45.xml.rels><?xml version="1.0" encoding="UTF-8" standalone="yes"?>
<Relationships xmlns="http://schemas.openxmlformats.org/package/2006/relationships"><Relationship Id="rId3" Type="http://schemas.openxmlformats.org/officeDocument/2006/relationships/chart" Target="../charts/chart9.xml"/><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oleObject" Target="../embeddings/Microsoft_Office_Excel_97-2003_Worksheet2.xls"/><Relationship Id="rId2" Type="http://schemas.openxmlformats.org/officeDocument/2006/relationships/slideLayout" Target="../slideLayouts/slideLayout2.xml"/><Relationship Id="rId1" Type="http://schemas.openxmlformats.org/officeDocument/2006/relationships/vmlDrawing" Target="../drawings/vmlDrawing2.v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oleObject" Target="../embeddings/Microsoft_Office_Excel_97-2003_Worksheet3.xls"/><Relationship Id="rId2" Type="http://schemas.openxmlformats.org/officeDocument/2006/relationships/slideLayout" Target="../slideLayouts/slideLayout2.xml"/><Relationship Id="rId1" Type="http://schemas.openxmlformats.org/officeDocument/2006/relationships/vmlDrawing" Target="../drawings/vmlDrawing3.v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diagramData" Target="../diagrams/data1.xml"/><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1.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image" Target="../media/image35.jpe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image" Target="../media/image37.jpe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4.xml"/><Relationship Id="rId1" Type="http://schemas.openxmlformats.org/officeDocument/2006/relationships/slideLayout" Target="../slideLayouts/slideLayout7.xml"/><Relationship Id="rId4" Type="http://schemas.openxmlformats.org/officeDocument/2006/relationships/image" Target="../media/image40.png"/></Relationships>
</file>

<file path=ppt/slides/_rels/slide62.xml.rels><?xml version="1.0" encoding="UTF-8" standalone="yes"?>
<Relationships xmlns="http://schemas.openxmlformats.org/package/2006/relationships"><Relationship Id="rId3" Type="http://schemas.openxmlformats.org/officeDocument/2006/relationships/chart" Target="../charts/chart10.xml"/><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2" Type="http://schemas.openxmlformats.org/officeDocument/2006/relationships/image" Target="../media/image42.jpeg"/><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 Id="rId4"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95288" y="2840038"/>
            <a:ext cx="8382000" cy="1285875"/>
          </a:xfrm>
        </p:spPr>
        <p:txBody>
          <a:bodyPr rtlCol="0">
            <a:noAutofit/>
          </a:bodyPr>
          <a:lstStyle/>
          <a:p>
            <a:pPr fontAlgn="auto">
              <a:spcAft>
                <a:spcPts val="0"/>
              </a:spcAft>
              <a:defRPr/>
            </a:pPr>
            <a:r>
              <a:rPr lang="en-US" sz="4000" b="1" dirty="0" smtClean="0">
                <a:solidFill>
                  <a:schemeClr val="tx1">
                    <a:lumMod val="85000"/>
                    <a:lumOff val="15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r>
            <a:br>
              <a:rPr lang="en-US" sz="4000" b="1" dirty="0" smtClean="0">
                <a:solidFill>
                  <a:schemeClr val="tx1">
                    <a:lumMod val="85000"/>
                    <a:lumOff val="15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br>
            <a:r>
              <a:rPr lang="en-US" sz="4000" b="1" dirty="0">
                <a:solidFill>
                  <a:schemeClr val="tx1">
                    <a:lumMod val="85000"/>
                    <a:lumOff val="15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r>
            <a:br>
              <a:rPr lang="en-US" sz="4000" b="1" dirty="0">
                <a:solidFill>
                  <a:schemeClr val="tx1">
                    <a:lumMod val="85000"/>
                    <a:lumOff val="15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br>
            <a:r>
              <a:rPr lang="en-US" sz="4000" b="1" dirty="0">
                <a:solidFill>
                  <a:schemeClr val="tx1">
                    <a:lumMod val="85000"/>
                    <a:lumOff val="15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water </a:t>
            </a:r>
            <a:r>
              <a:rPr lang="en-US" sz="4000" b="1" dirty="0" smtClean="0">
                <a:solidFill>
                  <a:schemeClr val="tx1">
                    <a:lumMod val="85000"/>
                    <a:lumOff val="15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Desalination system using </a:t>
            </a:r>
            <a:r>
              <a:rPr lang="en-US" sz="4000" b="1" dirty="0">
                <a:solidFill>
                  <a:schemeClr val="tx1">
                    <a:lumMod val="85000"/>
                    <a:lumOff val="15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solar energy</a:t>
            </a:r>
          </a:p>
        </p:txBody>
      </p:sp>
      <p:sp>
        <p:nvSpPr>
          <p:cNvPr id="4099" name="Subtitle 2"/>
          <p:cNvSpPr>
            <a:spLocks noGrp="1"/>
          </p:cNvSpPr>
          <p:nvPr>
            <p:ph type="subTitle" idx="1"/>
          </p:nvPr>
        </p:nvSpPr>
        <p:spPr bwMode="auto">
          <a:xfrm>
            <a:off x="771525" y="4376738"/>
            <a:ext cx="7772400" cy="1066800"/>
          </a:xfrm>
          <a:ln>
            <a:solidFill>
              <a:srgbClr val="002060"/>
            </a:solidFill>
            <a:miter lim="800000"/>
            <a:headEnd/>
            <a:tailEnd/>
          </a:ln>
        </p:spPr>
        <p:txBody>
          <a:bodyPr wrap="square" numCol="1" anchor="t" anchorCtr="0" compatLnSpc="1">
            <a:prstTxWarp prst="textNoShape">
              <a:avLst/>
            </a:prstTxWarp>
          </a:bodyPr>
          <a:lstStyle/>
          <a:p>
            <a:r>
              <a:rPr lang="en-US" dirty="0" smtClean="0">
                <a:solidFill>
                  <a:srgbClr val="002060"/>
                </a:solidFill>
                <a:latin typeface="Times New Roman" pitchFamily="18" charset="0"/>
                <a:cs typeface="Times New Roman" pitchFamily="18" charset="0"/>
              </a:rPr>
              <a:t>Mohammed Safi                 </a:t>
            </a:r>
            <a:r>
              <a:rPr lang="en-US" dirty="0" err="1" smtClean="0">
                <a:solidFill>
                  <a:srgbClr val="002060"/>
                </a:solidFill>
                <a:latin typeface="Times New Roman" pitchFamily="18" charset="0"/>
                <a:cs typeface="Times New Roman" pitchFamily="18" charset="0"/>
              </a:rPr>
              <a:t>Mohannad</a:t>
            </a:r>
            <a:r>
              <a:rPr lang="en-US" dirty="0" smtClean="0">
                <a:solidFill>
                  <a:srgbClr val="002060"/>
                </a:solidFill>
                <a:latin typeface="Times New Roman" pitchFamily="18" charset="0"/>
                <a:cs typeface="Times New Roman" pitchFamily="18" charset="0"/>
              </a:rPr>
              <a:t> </a:t>
            </a:r>
            <a:r>
              <a:rPr lang="en-US" dirty="0" err="1" smtClean="0">
                <a:solidFill>
                  <a:srgbClr val="002060"/>
                </a:solidFill>
                <a:latin typeface="Times New Roman" pitchFamily="18" charset="0"/>
                <a:cs typeface="Times New Roman" pitchFamily="18" charset="0"/>
              </a:rPr>
              <a:t>Sameer</a:t>
            </a:r>
            <a:endParaRPr lang="en-US" dirty="0" smtClean="0">
              <a:solidFill>
                <a:srgbClr val="002060"/>
              </a:solidFill>
              <a:latin typeface="Times New Roman" pitchFamily="18" charset="0"/>
              <a:cs typeface="Times New Roman" pitchFamily="18" charset="0"/>
            </a:endParaRPr>
          </a:p>
          <a:p>
            <a:r>
              <a:rPr lang="en-US" dirty="0" err="1" smtClean="0">
                <a:solidFill>
                  <a:srgbClr val="002060"/>
                </a:solidFill>
                <a:latin typeface="Times New Roman" pitchFamily="18" charset="0"/>
                <a:cs typeface="Times New Roman" pitchFamily="18" charset="0"/>
              </a:rPr>
              <a:t>Mahmoud</a:t>
            </a:r>
            <a:r>
              <a:rPr lang="en-US" dirty="0" smtClean="0">
                <a:solidFill>
                  <a:srgbClr val="002060"/>
                </a:solidFill>
                <a:latin typeface="Times New Roman" pitchFamily="18" charset="0"/>
                <a:cs typeface="Times New Roman" pitchFamily="18" charset="0"/>
              </a:rPr>
              <a:t> </a:t>
            </a:r>
            <a:r>
              <a:rPr lang="en-US" dirty="0" err="1" smtClean="0">
                <a:solidFill>
                  <a:srgbClr val="002060"/>
                </a:solidFill>
                <a:latin typeface="Times New Roman" pitchFamily="18" charset="0"/>
                <a:cs typeface="Times New Roman" pitchFamily="18" charset="0"/>
              </a:rPr>
              <a:t>Hanish</a:t>
            </a:r>
            <a:r>
              <a:rPr lang="en-US" dirty="0" smtClean="0">
                <a:solidFill>
                  <a:srgbClr val="002060"/>
                </a:solidFill>
                <a:latin typeface="Times New Roman" pitchFamily="18" charset="0"/>
                <a:cs typeface="Times New Roman" pitchFamily="18" charset="0"/>
              </a:rPr>
              <a:t>               </a:t>
            </a:r>
            <a:r>
              <a:rPr lang="en-US" dirty="0" err="1" smtClean="0">
                <a:solidFill>
                  <a:srgbClr val="002060"/>
                </a:solidFill>
                <a:latin typeface="Times New Roman" pitchFamily="18" charset="0"/>
                <a:cs typeface="Times New Roman" pitchFamily="18" charset="0"/>
              </a:rPr>
              <a:t>Mahmoud</a:t>
            </a:r>
            <a:r>
              <a:rPr lang="en-US" dirty="0" smtClean="0">
                <a:solidFill>
                  <a:srgbClr val="002060"/>
                </a:solidFill>
                <a:latin typeface="Times New Roman" pitchFamily="18" charset="0"/>
                <a:cs typeface="Times New Roman" pitchFamily="18" charset="0"/>
              </a:rPr>
              <a:t> </a:t>
            </a:r>
            <a:r>
              <a:rPr lang="en-US" dirty="0" err="1" smtClean="0">
                <a:solidFill>
                  <a:srgbClr val="002060"/>
                </a:solidFill>
                <a:latin typeface="Times New Roman" pitchFamily="18" charset="0"/>
                <a:cs typeface="Times New Roman" pitchFamily="18" charset="0"/>
              </a:rPr>
              <a:t>Saqqa</a:t>
            </a:r>
            <a:endParaRPr lang="en-US" dirty="0" smtClean="0">
              <a:solidFill>
                <a:srgbClr val="002060"/>
              </a:solidFill>
              <a:latin typeface="Times New Roman" pitchFamily="18" charset="0"/>
              <a:cs typeface="Times New Roman" pitchFamily="18" charset="0"/>
            </a:endParaRPr>
          </a:p>
        </p:txBody>
      </p:sp>
      <p:sp>
        <p:nvSpPr>
          <p:cNvPr id="4100" name="Slide Number Placeholder 5"/>
          <p:cNvSpPr>
            <a:spLocks noGrp="1"/>
          </p:cNvSpPr>
          <p:nvPr>
            <p:ph type="sldNum" sz="quarter" idx="12"/>
          </p:nvPr>
        </p:nvSpPr>
        <p:spPr bwMode="auto">
          <a:noFill/>
          <a:ln>
            <a:miter lim="800000"/>
            <a:headEnd/>
            <a:tailEnd/>
          </a:ln>
        </p:spPr>
        <p:txBody>
          <a:bodyPr/>
          <a:lstStyle/>
          <a:p>
            <a:fld id="{BC6DF899-AFBA-42A1-9496-2242462623E6}" type="slidenum">
              <a:rPr lang="en-US" sz="1000">
                <a:solidFill>
                  <a:schemeClr val="tx1"/>
                </a:solidFill>
              </a:rPr>
              <a:pPr/>
              <a:t>1</a:t>
            </a:fld>
            <a:endParaRPr lang="en-US" sz="1000">
              <a:solidFill>
                <a:schemeClr val="tx1"/>
              </a:solidFill>
            </a:endParaRPr>
          </a:p>
        </p:txBody>
      </p:sp>
      <p:sp>
        <p:nvSpPr>
          <p:cNvPr id="4101" name="Rectangle 6"/>
          <p:cNvSpPr>
            <a:spLocks noChangeArrowheads="1"/>
          </p:cNvSpPr>
          <p:nvPr/>
        </p:nvSpPr>
        <p:spPr bwMode="auto">
          <a:xfrm>
            <a:off x="4775200" y="33338"/>
            <a:ext cx="184150" cy="369887"/>
          </a:xfrm>
          <a:prstGeom prst="rect">
            <a:avLst/>
          </a:prstGeom>
          <a:noFill/>
          <a:ln w="9525">
            <a:noFill/>
            <a:miter lim="800000"/>
            <a:headEnd/>
            <a:tailEnd/>
          </a:ln>
          <a:effectLst/>
        </p:spPr>
        <p:txBody>
          <a:bodyPr wrap="none" anchor="ctr">
            <a:spAutoFit/>
          </a:bodyPr>
          <a:lstStyle/>
          <a:p>
            <a:pPr algn="ctr"/>
            <a:endParaRPr lang="en-US"/>
          </a:p>
        </p:txBody>
      </p:sp>
      <p:pic>
        <p:nvPicPr>
          <p:cNvPr id="4102" name="Picture 5" descr="usp1-ps-blla3a-eda7ea9cec"/>
          <p:cNvPicPr>
            <a:picLocks noChangeAspect="1" noChangeArrowheads="1"/>
          </p:cNvPicPr>
          <p:nvPr/>
        </p:nvPicPr>
        <p:blipFill>
          <a:blip r:embed="rId3"/>
          <a:srcRect/>
          <a:stretch>
            <a:fillRect/>
          </a:stretch>
        </p:blipFill>
        <p:spPr bwMode="auto">
          <a:xfrm>
            <a:off x="3967163" y="117475"/>
            <a:ext cx="1238250" cy="1381125"/>
          </a:xfrm>
          <a:prstGeom prst="rect">
            <a:avLst/>
          </a:prstGeom>
          <a:noFill/>
          <a:ln w="9525">
            <a:noFill/>
            <a:miter lim="800000"/>
            <a:headEnd/>
            <a:tailEnd/>
          </a:ln>
        </p:spPr>
      </p:pic>
      <p:sp>
        <p:nvSpPr>
          <p:cNvPr id="4103" name="Rectangle 7"/>
          <p:cNvSpPr>
            <a:spLocks noChangeArrowheads="1"/>
          </p:cNvSpPr>
          <p:nvPr/>
        </p:nvSpPr>
        <p:spPr bwMode="auto">
          <a:xfrm>
            <a:off x="1803400" y="1397000"/>
            <a:ext cx="5565775" cy="1446213"/>
          </a:xfrm>
          <a:prstGeom prst="rect">
            <a:avLst/>
          </a:prstGeom>
          <a:noFill/>
          <a:ln w="9525">
            <a:noFill/>
            <a:miter lim="800000"/>
            <a:headEnd/>
            <a:tailEnd/>
          </a:ln>
          <a:effectLst/>
        </p:spPr>
        <p:txBody>
          <a:bodyPr wrap="none" anchor="ctr">
            <a:spAutoFit/>
          </a:bodyPr>
          <a:lstStyle/>
          <a:p>
            <a:pPr algn="ctr"/>
            <a:r>
              <a:rPr lang="en-US" b="1">
                <a:latin typeface="Times New Roman" pitchFamily="18" charset="0"/>
                <a:cs typeface="Times New Roman" pitchFamily="18" charset="0"/>
              </a:rPr>
              <a:t>AN-NAJAH NATIONAL UNIVERSITY</a:t>
            </a:r>
          </a:p>
          <a:p>
            <a:pPr algn="ctr"/>
            <a:endParaRPr lang="en-US" sz="900" b="1">
              <a:latin typeface="Times New Roman" pitchFamily="18" charset="0"/>
              <a:cs typeface="Times New Roman" pitchFamily="18" charset="0"/>
            </a:endParaRPr>
          </a:p>
          <a:p>
            <a:pPr algn="ctr"/>
            <a:r>
              <a:rPr lang="en-US" b="1">
                <a:latin typeface="Times New Roman" pitchFamily="18" charset="0"/>
                <a:cs typeface="Times New Roman" pitchFamily="18" charset="0"/>
              </a:rPr>
              <a:t>FACULTY OF ENGINEERING</a:t>
            </a:r>
          </a:p>
          <a:p>
            <a:pPr algn="ctr"/>
            <a:endParaRPr lang="en-US" sz="900" b="1">
              <a:latin typeface="Times New Roman" pitchFamily="18" charset="0"/>
              <a:cs typeface="Times New Roman" pitchFamily="18" charset="0"/>
            </a:endParaRPr>
          </a:p>
          <a:p>
            <a:pPr algn="ctr"/>
            <a:r>
              <a:rPr lang="en-US" b="1">
                <a:latin typeface="Times New Roman" pitchFamily="18" charset="0"/>
                <a:cs typeface="Times New Roman" pitchFamily="18" charset="0"/>
              </a:rPr>
              <a:t>DEPARTMENT OF MECHANICAL ENGINEERING</a:t>
            </a:r>
            <a:endParaRPr lang="en-US" sz="900" b="1">
              <a:latin typeface="Times New Roman" pitchFamily="18" charset="0"/>
              <a:cs typeface="Times New Roman" pitchFamily="18" charset="0"/>
            </a:endParaRPr>
          </a:p>
          <a:p>
            <a:pPr algn="ctr"/>
            <a:endParaRPr lang="en-US" sz="140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68288" y="758825"/>
            <a:ext cx="7954962" cy="4068763"/>
          </a:xfrm>
        </p:spPr>
        <p:txBody>
          <a:bodyPr/>
          <a:lstStyle/>
          <a:p>
            <a:pPr fontAlgn="auto">
              <a:spcAft>
                <a:spcPts val="0"/>
              </a:spcAft>
              <a:buClr>
                <a:schemeClr val="accent1">
                  <a:lumMod val="75000"/>
                </a:schemeClr>
              </a:buClr>
              <a:buFont typeface="Arial"/>
              <a:buChar char="•"/>
              <a:defRPr/>
            </a:pPr>
            <a:r>
              <a:rPr lang="en-US" b="1" dirty="0">
                <a:latin typeface="Times New Roman" panose="02020603050405020304" pitchFamily="18" charset="0"/>
                <a:cs typeface="Times New Roman" panose="02020603050405020304" pitchFamily="18" charset="0"/>
              </a:rPr>
              <a:t>Qlosses is </a:t>
            </a:r>
            <a:r>
              <a:rPr lang="en-US" b="1" dirty="0" smtClean="0">
                <a:latin typeface="Times New Roman" panose="02020603050405020304" pitchFamily="18" charset="0"/>
                <a:cs typeface="Times New Roman" panose="02020603050405020304" pitchFamily="18" charset="0"/>
              </a:rPr>
              <a:t>the energy </a:t>
            </a:r>
            <a:r>
              <a:rPr lang="en-US" b="1" dirty="0">
                <a:latin typeface="Times New Roman" panose="02020603050405020304" pitchFamily="18" charset="0"/>
                <a:cs typeface="Times New Roman" panose="02020603050405020304" pitchFamily="18" charset="0"/>
              </a:rPr>
              <a:t>dissipated (lost) from the wall of the </a:t>
            </a:r>
            <a:r>
              <a:rPr lang="en-US" b="1" dirty="0" smtClean="0">
                <a:latin typeface="Times New Roman" panose="02020603050405020304" pitchFamily="18" charset="0"/>
                <a:cs typeface="Times New Roman" panose="02020603050405020304" pitchFamily="18" charset="0"/>
              </a:rPr>
              <a:t>tank</a:t>
            </a:r>
          </a:p>
          <a:p>
            <a:pPr marL="0" indent="0" fontAlgn="auto">
              <a:spcAft>
                <a:spcPts val="0"/>
              </a:spcAft>
              <a:buClr>
                <a:schemeClr val="accent1">
                  <a:lumMod val="75000"/>
                </a:schemeClr>
              </a:buClr>
              <a:buFont typeface="Arial" panose="020B0604020202020204" pitchFamily="34" charset="0"/>
              <a:buNone/>
              <a:defRPr/>
            </a:pPr>
            <a:endParaRPr lang="en-US" b="1" dirty="0" smtClean="0">
              <a:latin typeface="Times New Roman" panose="02020603050405020304" pitchFamily="18" charset="0"/>
              <a:cs typeface="Times New Roman" panose="02020603050405020304" pitchFamily="18" charset="0"/>
            </a:endParaRPr>
          </a:p>
          <a:p>
            <a:pPr marL="0" indent="0" fontAlgn="auto">
              <a:spcAft>
                <a:spcPts val="0"/>
              </a:spcAft>
              <a:buClr>
                <a:schemeClr val="accent1">
                  <a:lumMod val="75000"/>
                </a:schemeClr>
              </a:buClr>
              <a:buFont typeface="Arial" panose="020B0604020202020204" pitchFamily="34" charset="0"/>
              <a:buNone/>
              <a:defRPr/>
            </a:pPr>
            <a:endParaRPr lang="en-US" b="1" dirty="0">
              <a:latin typeface="Times New Roman" panose="02020603050405020304" pitchFamily="18" charset="0"/>
              <a:cs typeface="Times New Roman" panose="02020603050405020304" pitchFamily="18" charset="0"/>
            </a:endParaRPr>
          </a:p>
          <a:p>
            <a:pPr marL="0" indent="0" fontAlgn="auto">
              <a:spcAft>
                <a:spcPts val="0"/>
              </a:spcAft>
              <a:buClr>
                <a:schemeClr val="accent1">
                  <a:lumMod val="75000"/>
                </a:schemeClr>
              </a:buClr>
              <a:buFont typeface="Arial" panose="020B0604020202020204" pitchFamily="34" charset="0"/>
              <a:buNone/>
              <a:defRPr/>
            </a:pPr>
            <a:r>
              <a:rPr lang="en-US" b="1" dirty="0" smtClean="0">
                <a:latin typeface="Times New Roman" panose="02020603050405020304" pitchFamily="18" charset="0"/>
                <a:cs typeface="Times New Roman" panose="02020603050405020304" pitchFamily="18" charset="0"/>
              </a:rPr>
              <a:t>Qlosses theoretically:</a:t>
            </a:r>
            <a:endParaRPr lang="en-US" b="1" dirty="0">
              <a:latin typeface="Times New Roman" panose="02020603050405020304" pitchFamily="18" charset="0"/>
              <a:cs typeface="Times New Roman" panose="02020603050405020304" pitchFamily="18" charset="0"/>
            </a:endParaRPr>
          </a:p>
        </p:txBody>
      </p:sp>
      <p:sp>
        <p:nvSpPr>
          <p:cNvPr id="14339" name="Slide Number Placeholder 12"/>
          <p:cNvSpPr>
            <a:spLocks noGrp="1"/>
          </p:cNvSpPr>
          <p:nvPr>
            <p:ph type="sldNum" sz="quarter" idx="12"/>
          </p:nvPr>
        </p:nvSpPr>
        <p:spPr bwMode="auto">
          <a:noFill/>
          <a:ln>
            <a:miter lim="800000"/>
            <a:headEnd/>
            <a:tailEnd/>
          </a:ln>
        </p:spPr>
        <p:txBody>
          <a:bodyPr/>
          <a:lstStyle/>
          <a:p>
            <a:fld id="{22B75E7B-6FBC-4B49-A3AE-5CE0106342A0}" type="slidenum">
              <a:rPr lang="en-US" sz="1000">
                <a:solidFill>
                  <a:schemeClr val="tx1"/>
                </a:solidFill>
              </a:rPr>
              <a:pPr/>
              <a:t>10</a:t>
            </a:fld>
            <a:endParaRPr lang="en-US" sz="1000">
              <a:solidFill>
                <a:schemeClr val="tx1"/>
              </a:solidFill>
            </a:endParaRPr>
          </a:p>
        </p:txBody>
      </p:sp>
      <p:sp>
        <p:nvSpPr>
          <p:cNvPr id="4" name="Rectangle 3"/>
          <p:cNvSpPr/>
          <p:nvPr/>
        </p:nvSpPr>
        <p:spPr>
          <a:xfrm>
            <a:off x="908050" y="1736725"/>
            <a:ext cx="2657475" cy="411163"/>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wrap="none">
            <a:spAutoFit/>
          </a:bodyPr>
          <a:lstStyle/>
          <a:p>
            <a:pPr marL="342900" indent="-342900">
              <a:lnSpc>
                <a:spcPct val="115000"/>
              </a:lnSpc>
              <a:spcBef>
                <a:spcPts val="500"/>
              </a:spcBef>
              <a:spcAft>
                <a:spcPts val="1000"/>
              </a:spcAft>
              <a:buFont typeface="Symbol" panose="05050102010706020507" pitchFamily="18" charset="2"/>
              <a:buChar char=""/>
              <a:defRPr/>
            </a:pPr>
            <a:r>
              <a:rPr lang="en-US" b="1" i="1" dirty="0">
                <a:ea typeface="Calibri" panose="020F0502020204030204" pitchFamily="34" charset="0"/>
              </a:rPr>
              <a:t>Q</a:t>
            </a:r>
            <a:r>
              <a:rPr lang="en-US" b="1" i="1" baseline="-25000" dirty="0">
                <a:ea typeface="Calibri" panose="020F0502020204030204" pitchFamily="34" charset="0"/>
              </a:rPr>
              <a:t>losses</a:t>
            </a:r>
            <a:r>
              <a:rPr lang="en-US" b="1" i="1" dirty="0">
                <a:ea typeface="Calibri" panose="020F0502020204030204" pitchFamily="34" charset="0"/>
              </a:rPr>
              <a:t>= Q</a:t>
            </a:r>
            <a:r>
              <a:rPr lang="en-US" b="1" i="1" baseline="-25000" dirty="0">
                <a:ea typeface="Calibri" panose="020F0502020204030204" pitchFamily="34" charset="0"/>
              </a:rPr>
              <a:t>delivered </a:t>
            </a:r>
            <a:r>
              <a:rPr lang="en-US" b="1" i="1" dirty="0">
                <a:ea typeface="Calibri" panose="020F0502020204030204" pitchFamily="34" charset="0"/>
              </a:rPr>
              <a:t>- Q</a:t>
            </a:r>
            <a:endParaRPr lang="en-US" sz="1200" dirty="0">
              <a:ea typeface="Calibri" panose="020F0502020204030204" pitchFamily="34" charset="0"/>
              <a:cs typeface="Times New Roman" panose="02020603050405020304" pitchFamily="18" charset="0"/>
            </a:endParaRPr>
          </a:p>
        </p:txBody>
      </p:sp>
      <p:sp>
        <p:nvSpPr>
          <p:cNvPr id="5" name="Rectangle 4"/>
          <p:cNvSpPr/>
          <p:nvPr/>
        </p:nvSpPr>
        <p:spPr>
          <a:xfrm>
            <a:off x="1141413" y="3133725"/>
            <a:ext cx="2455862" cy="523875"/>
          </a:xfrm>
          <a:prstGeom prst="rect">
            <a:avLst/>
          </a:prstGeom>
        </p:spPr>
        <p:style>
          <a:lnRef idx="1">
            <a:schemeClr val="accent3"/>
          </a:lnRef>
          <a:fillRef idx="2">
            <a:schemeClr val="accent3"/>
          </a:fillRef>
          <a:effectRef idx="1">
            <a:schemeClr val="accent3"/>
          </a:effectRef>
          <a:fontRef idx="minor">
            <a:schemeClr val="dk1"/>
          </a:fontRef>
        </p:style>
        <p:txBody>
          <a:bodyPr>
            <a:spAutoFit/>
          </a:bodyPr>
          <a:lstStyle/>
          <a:p>
            <a:pPr>
              <a:defRPr/>
            </a:pPr>
            <a:r>
              <a:rPr lang="en-US" sz="2800" b="1" i="1" dirty="0">
                <a:latin typeface="Times New Roman" panose="02020603050405020304" pitchFamily="18" charset="0"/>
                <a:ea typeface="Times New Roman" panose="02020603050405020304" pitchFamily="18" charset="0"/>
              </a:rPr>
              <a:t>Q</a:t>
            </a:r>
            <a:r>
              <a:rPr lang="en-US" sz="2800" b="1" i="1" baseline="-25000" dirty="0">
                <a:latin typeface="Times New Roman" panose="02020603050405020304" pitchFamily="18" charset="0"/>
                <a:ea typeface="Times New Roman" panose="02020603050405020304" pitchFamily="18" charset="0"/>
              </a:rPr>
              <a:t>losses</a:t>
            </a:r>
            <a:r>
              <a:rPr lang="en-US" sz="2800" b="1" i="1" dirty="0">
                <a:latin typeface="Times New Roman" panose="02020603050405020304" pitchFamily="18" charset="0"/>
                <a:ea typeface="Times New Roman" panose="02020603050405020304" pitchFamily="18" charset="0"/>
              </a:rPr>
              <a:t>  </a:t>
            </a:r>
            <a:r>
              <a:rPr lang="en-US" b="1" dirty="0">
                <a:latin typeface="Times New Roman" panose="02020603050405020304" pitchFamily="18" charset="0"/>
                <a:ea typeface="Times New Roman" panose="02020603050405020304" pitchFamily="18" charset="0"/>
              </a:rPr>
              <a:t>=UA (Ti -To)</a:t>
            </a:r>
            <a:endParaRPr lang="en-US" dirty="0"/>
          </a:p>
        </p:txBody>
      </p:sp>
      <p:sp>
        <p:nvSpPr>
          <p:cNvPr id="6" name="Rectangle 5"/>
          <p:cNvSpPr>
            <a:spLocks noRot="1" noChangeAspect="1" noMove="1" noResize="1" noEditPoints="1" noAdjustHandles="1" noChangeArrowheads="1" noChangeShapeType="1" noTextEdit="1"/>
          </p:cNvSpPr>
          <p:nvPr/>
        </p:nvSpPr>
        <p:spPr>
          <a:xfrm>
            <a:off x="762001" y="4159426"/>
            <a:ext cx="2514600" cy="2054409"/>
          </a:xfrm>
          <a:prstGeom prst="rect">
            <a:avLst/>
          </a:prstGeom>
          <a:blipFill rotWithShape="0">
            <a:blip r:embed="rId2"/>
            <a:stretch>
              <a:fillRect/>
            </a:stretch>
          </a:blipFill>
        </p:spPr>
        <p:txBody>
          <a:bodyPr/>
          <a:lstStyle/>
          <a:p>
            <a:pPr>
              <a:defRPr/>
            </a:pPr>
            <a:r>
              <a:rPr lang="en-US" dirty="0">
                <a:noFill/>
                <a:latin typeface="Arial" panose="020B0604020202020204" pitchFamily="34" charset="0"/>
                <a:cs typeface="Arial" panose="020B0604020202020204" pitchFamily="34" charset="0"/>
              </a:rPr>
              <a:t> </a:t>
            </a:r>
          </a:p>
        </p:txBody>
      </p:sp>
      <p:sp>
        <p:nvSpPr>
          <p:cNvPr id="14343" name="Rectangle 6"/>
          <p:cNvSpPr>
            <a:spLocks noChangeArrowheads="1"/>
          </p:cNvSpPr>
          <p:nvPr/>
        </p:nvSpPr>
        <p:spPr bwMode="auto">
          <a:xfrm>
            <a:off x="596900" y="3719513"/>
            <a:ext cx="4559300" cy="368300"/>
          </a:xfrm>
          <a:prstGeom prst="rect">
            <a:avLst/>
          </a:prstGeom>
          <a:noFill/>
          <a:ln w="9525">
            <a:noFill/>
            <a:miter lim="800000"/>
            <a:headEnd/>
            <a:tailEnd/>
          </a:ln>
        </p:spPr>
        <p:txBody>
          <a:bodyPr wrap="none">
            <a:spAutoFit/>
          </a:bodyPr>
          <a:lstStyle/>
          <a:p>
            <a:r>
              <a:rPr lang="en-US">
                <a:latin typeface="Times New Roman" pitchFamily="18" charset="0"/>
                <a:cs typeface="Times New Roman" pitchFamily="18" charset="0"/>
              </a:rPr>
              <a:t>The overall heat transfer coefficient is given by</a:t>
            </a:r>
            <a:endParaRPr lang="en-US"/>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3"/>
          <p:cNvSpPr>
            <a:spLocks noChangeArrowheads="1"/>
          </p:cNvSpPr>
          <p:nvPr/>
        </p:nvSpPr>
        <p:spPr bwMode="auto">
          <a:xfrm>
            <a:off x="304800" y="1143000"/>
            <a:ext cx="3873500" cy="400050"/>
          </a:xfrm>
          <a:prstGeom prst="rect">
            <a:avLst/>
          </a:prstGeom>
          <a:noFill/>
          <a:ln w="9525">
            <a:noFill/>
            <a:miter lim="800000"/>
            <a:headEnd/>
            <a:tailEnd/>
          </a:ln>
        </p:spPr>
        <p:txBody>
          <a:bodyPr wrap="none">
            <a:spAutoFit/>
          </a:bodyPr>
          <a:lstStyle/>
          <a:p>
            <a:r>
              <a:rPr lang="en-US" sz="2000">
                <a:latin typeface="Times New Roman" pitchFamily="18" charset="0"/>
                <a:cs typeface="Times New Roman" pitchFamily="18" charset="0"/>
              </a:rPr>
              <a:t>The amount of vapor produced( </a:t>
            </a:r>
            <a:r>
              <a:rPr lang="en-US" sz="2000">
                <a:latin typeface="Helvetica" pitchFamily="34" charset="0"/>
                <a:cs typeface="Times New Roman" pitchFamily="18" charset="0"/>
              </a:rPr>
              <a:t>M</a:t>
            </a:r>
            <a:r>
              <a:rPr lang="en-US" sz="2000" baseline="30000">
                <a:latin typeface="Helvetica" pitchFamily="34" charset="0"/>
                <a:cs typeface="Times New Roman" pitchFamily="18" charset="0"/>
              </a:rPr>
              <a:t>*</a:t>
            </a:r>
            <a:r>
              <a:rPr lang="en-US" sz="2000">
                <a:latin typeface="Helvetica" pitchFamily="34" charset="0"/>
                <a:cs typeface="Times New Roman" pitchFamily="18" charset="0"/>
              </a:rPr>
              <a:t>)</a:t>
            </a:r>
            <a:endParaRPr lang="en-US" sz="2000"/>
          </a:p>
        </p:txBody>
      </p:sp>
      <p:sp>
        <p:nvSpPr>
          <p:cNvPr id="5" name="Rectangle 4"/>
          <p:cNvSpPr>
            <a:spLocks noRot="1" noChangeAspect="1" noMove="1" noResize="1" noEditPoints="1" noAdjustHandles="1" noChangeArrowheads="1" noChangeShapeType="1" noTextEdit="1"/>
          </p:cNvSpPr>
          <p:nvPr/>
        </p:nvSpPr>
        <p:spPr>
          <a:xfrm>
            <a:off x="1828800" y="1752600"/>
            <a:ext cx="1443184" cy="797013"/>
          </a:xfrm>
          <a:prstGeom prst="rect">
            <a:avLst/>
          </a:prstGeom>
          <a:blipFill rotWithShape="0">
            <a:blip r:embed="rId2"/>
            <a:stretch>
              <a:fillRect/>
            </a:stretch>
          </a:blipFill>
        </p:spPr>
        <p:txBody>
          <a:bodyPr/>
          <a:lstStyle/>
          <a:p>
            <a:pPr>
              <a:defRPr/>
            </a:pPr>
            <a:r>
              <a:rPr lang="en-US" dirty="0">
                <a:noFill/>
                <a:latin typeface="Arial" panose="020B0604020202020204" pitchFamily="34" charset="0"/>
                <a:cs typeface="Arial" panose="020B0604020202020204" pitchFamily="34" charset="0"/>
              </a:rPr>
              <a:t> </a:t>
            </a:r>
          </a:p>
        </p:txBody>
      </p:sp>
      <p:sp>
        <p:nvSpPr>
          <p:cNvPr id="6" name="Rectangle 5"/>
          <p:cNvSpPr>
            <a:spLocks noRot="1" noChangeAspect="1" noMove="1" noResize="1" noEditPoints="1" noAdjustHandles="1" noChangeArrowheads="1" noChangeShapeType="1" noTextEdit="1"/>
          </p:cNvSpPr>
          <p:nvPr/>
        </p:nvSpPr>
        <p:spPr>
          <a:xfrm>
            <a:off x="1066800" y="3722115"/>
            <a:ext cx="3429000" cy="669799"/>
          </a:xfrm>
          <a:prstGeom prst="rect">
            <a:avLst/>
          </a:prstGeom>
          <a:blipFill rotWithShape="0">
            <a:blip r:embed="rId3"/>
            <a:stretch>
              <a:fillRect l="-1239"/>
            </a:stretch>
          </a:blipFill>
        </p:spPr>
        <p:txBody>
          <a:bodyPr/>
          <a:lstStyle/>
          <a:p>
            <a:pPr>
              <a:defRPr/>
            </a:pPr>
            <a:r>
              <a:rPr lang="en-US" dirty="0">
                <a:noFill/>
                <a:latin typeface="Arial" panose="020B0604020202020204" pitchFamily="34" charset="0"/>
                <a:cs typeface="Arial" panose="020B0604020202020204" pitchFamily="34" charset="0"/>
              </a:rPr>
              <a:t> </a:t>
            </a:r>
          </a:p>
        </p:txBody>
      </p:sp>
      <p:sp>
        <p:nvSpPr>
          <p:cNvPr id="15365" name="Rectangle 6"/>
          <p:cNvSpPr>
            <a:spLocks noChangeArrowheads="1"/>
          </p:cNvSpPr>
          <p:nvPr/>
        </p:nvSpPr>
        <p:spPr bwMode="auto">
          <a:xfrm>
            <a:off x="385763" y="3071813"/>
            <a:ext cx="2886075" cy="409575"/>
          </a:xfrm>
          <a:prstGeom prst="rect">
            <a:avLst/>
          </a:prstGeom>
          <a:noFill/>
          <a:ln w="9525">
            <a:noFill/>
            <a:miter lim="800000"/>
            <a:headEnd/>
            <a:tailEnd/>
          </a:ln>
        </p:spPr>
        <p:txBody>
          <a:bodyPr wrap="none">
            <a:spAutoFit/>
          </a:bodyPr>
          <a:lstStyle/>
          <a:p>
            <a:pPr>
              <a:lnSpc>
                <a:spcPct val="115000"/>
              </a:lnSpc>
              <a:spcBef>
                <a:spcPts val="500"/>
              </a:spcBef>
            </a:pPr>
            <a:r>
              <a:rPr lang="en-US">
                <a:latin typeface="Times New Roman" pitchFamily="18" charset="0"/>
                <a:cs typeface="Times New Roman" pitchFamily="18" charset="0"/>
              </a:rPr>
              <a:t>The efficiency for the system</a:t>
            </a:r>
            <a:endParaRPr lang="en-US" sz="1200">
              <a:latin typeface="Calibri" pitchFamily="34" charset="0"/>
              <a:cs typeface="Times New Roman" pitchFamily="18" charset="0"/>
            </a:endParaRPr>
          </a:p>
        </p:txBody>
      </p:sp>
      <p:sp>
        <p:nvSpPr>
          <p:cNvPr id="15366" name="Slide Number Placeholder 6"/>
          <p:cNvSpPr>
            <a:spLocks noGrp="1"/>
          </p:cNvSpPr>
          <p:nvPr>
            <p:ph type="sldNum" sz="quarter" idx="12"/>
          </p:nvPr>
        </p:nvSpPr>
        <p:spPr bwMode="auto">
          <a:noFill/>
          <a:ln>
            <a:miter lim="800000"/>
            <a:headEnd/>
            <a:tailEnd/>
          </a:ln>
        </p:spPr>
        <p:txBody>
          <a:bodyPr/>
          <a:lstStyle/>
          <a:p>
            <a:fld id="{52BDF7A1-2404-4BE3-A552-B219949C149C}" type="slidenum">
              <a:rPr lang="en-US" sz="1000">
                <a:solidFill>
                  <a:schemeClr val="tx1"/>
                </a:solidFill>
              </a:rPr>
              <a:pPr/>
              <a:t>11</a:t>
            </a:fld>
            <a:endParaRPr lang="en-US" sz="1000">
              <a:solidFill>
                <a:schemeClr val="tx1"/>
              </a:solidFill>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4213" y="2286000"/>
            <a:ext cx="7773987" cy="1139825"/>
          </a:xfrm>
        </p:spPr>
        <p:txBody>
          <a:bodyPr rtlCol="0">
            <a:noAutofit/>
          </a:bodyPr>
          <a:lstStyle/>
          <a:p>
            <a:pPr fontAlgn="auto">
              <a:spcAft>
                <a:spcPts val="0"/>
              </a:spcAft>
              <a:defRPr/>
            </a:pPr>
            <a:r>
              <a:rPr lang="en-US" sz="8000" b="1" dirty="0" smtClean="0">
                <a:solidFill>
                  <a:srgbClr val="002060"/>
                </a:solidFill>
                <a:effectLst>
                  <a:outerShdw blurRad="38100" dist="38100" dir="2700000" algn="tl">
                    <a:srgbClr val="000000">
                      <a:alpha val="43137"/>
                    </a:srgbClr>
                  </a:outerShdw>
                </a:effectLst>
                <a:latin typeface="Algerian" panose="04020705040A02060702" pitchFamily="82" charset="0"/>
              </a:rPr>
              <a:t>System </a:t>
            </a:r>
            <a:r>
              <a:rPr lang="en-US" sz="7200" b="1" dirty="0" smtClean="0">
                <a:solidFill>
                  <a:srgbClr val="002060"/>
                </a:solidFill>
                <a:effectLst>
                  <a:outerShdw blurRad="38100" dist="38100" dir="2700000" algn="tl">
                    <a:srgbClr val="000000">
                      <a:alpha val="43137"/>
                    </a:srgbClr>
                  </a:outerShdw>
                </a:effectLst>
                <a:latin typeface="Algerian" panose="04020705040A02060702" pitchFamily="82" charset="0"/>
              </a:rPr>
              <a:t>design </a:t>
            </a:r>
            <a:endParaRPr lang="en-US" sz="7200" b="1" dirty="0">
              <a:solidFill>
                <a:srgbClr val="002060"/>
              </a:solidFill>
              <a:effectLst>
                <a:outerShdw blurRad="38100" dist="38100" dir="2700000" algn="tl">
                  <a:srgbClr val="000000">
                    <a:alpha val="43137"/>
                  </a:srgbClr>
                </a:outerShdw>
              </a:effectLst>
              <a:latin typeface="Algerian" panose="04020705040A02060702" pitchFamily="82" charset="0"/>
            </a:endParaRPr>
          </a:p>
        </p:txBody>
      </p:sp>
      <p:sp>
        <p:nvSpPr>
          <p:cNvPr id="16387" name="Text Placeholder 2"/>
          <p:cNvSpPr>
            <a:spLocks noGrp="1"/>
          </p:cNvSpPr>
          <p:nvPr>
            <p:ph type="body" sz="half" idx="2"/>
          </p:nvPr>
        </p:nvSpPr>
        <p:spPr bwMode="auto">
          <a:xfrm>
            <a:off x="685800" y="4662488"/>
            <a:ext cx="7772400" cy="1139825"/>
          </a:xfrm>
        </p:spPr>
        <p:txBody>
          <a:bodyPr wrap="square" numCol="1" anchorCtr="0" compatLnSpc="1">
            <a:prstTxWarp prst="textNoShape">
              <a:avLst/>
            </a:prstTxWarp>
          </a:bodyPr>
          <a:lstStyle/>
          <a:p>
            <a:endParaRPr lang="en-US" smtClean="0"/>
          </a:p>
        </p:txBody>
      </p:sp>
      <p:sp>
        <p:nvSpPr>
          <p:cNvPr id="16388" name="Slide Number Placeholder 3"/>
          <p:cNvSpPr>
            <a:spLocks noGrp="1"/>
          </p:cNvSpPr>
          <p:nvPr>
            <p:ph type="sldNum" sz="quarter" idx="12"/>
          </p:nvPr>
        </p:nvSpPr>
        <p:spPr bwMode="auto">
          <a:noFill/>
          <a:ln>
            <a:miter lim="800000"/>
            <a:headEnd/>
            <a:tailEnd/>
          </a:ln>
        </p:spPr>
        <p:txBody>
          <a:bodyPr/>
          <a:lstStyle/>
          <a:p>
            <a:fld id="{E505B26B-705F-4625-9B67-E924C2249CE5}" type="slidenum">
              <a:rPr lang="en-US" sz="1000">
                <a:solidFill>
                  <a:schemeClr val="tx1"/>
                </a:solidFill>
              </a:rPr>
              <a:pPr/>
              <a:t>12</a:t>
            </a:fld>
            <a:endParaRPr lang="en-US" sz="1000">
              <a:solidFill>
                <a:schemeClr val="tx1"/>
              </a:solidFill>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a:xfrm>
            <a:off x="2274888" y="26988"/>
            <a:ext cx="5746750" cy="1981200"/>
          </a:xfrm>
        </p:spPr>
        <p:txBody>
          <a:bodyPr rtlCol="0">
            <a:normAutofit/>
          </a:bodyPr>
          <a:lstStyle/>
          <a:p>
            <a:pPr fontAlgn="auto">
              <a:spcAft>
                <a:spcPts val="0"/>
              </a:spcAft>
              <a:defRPr/>
            </a:pPr>
            <a:r>
              <a:rPr lang="en-US" b="1" dirty="0" smtClean="0">
                <a:solidFill>
                  <a:schemeClr val="accent1">
                    <a:lumMod val="50000"/>
                  </a:schemeClr>
                </a:solidFill>
                <a:latin typeface="Times New Roman" panose="02020603050405020304" pitchFamily="18" charset="0"/>
                <a:cs typeface="Times New Roman" panose="02020603050405020304" pitchFamily="18" charset="0"/>
              </a:rPr>
              <a:t>*System design * </a:t>
            </a:r>
          </a:p>
        </p:txBody>
      </p:sp>
      <p:sp>
        <p:nvSpPr>
          <p:cNvPr id="17411" name="Content Placeholder 2"/>
          <p:cNvSpPr>
            <a:spLocks noGrp="1"/>
          </p:cNvSpPr>
          <p:nvPr>
            <p:ph idx="1"/>
          </p:nvPr>
        </p:nvSpPr>
        <p:spPr bwMode="auto">
          <a:xfrm>
            <a:off x="804863" y="1600200"/>
            <a:ext cx="7705725" cy="2322513"/>
          </a:xfrm>
        </p:spPr>
        <p:txBody>
          <a:bodyPr wrap="square" numCol="1" anchor="t" anchorCtr="0" compatLnSpc="1">
            <a:prstTxWarp prst="textNoShape">
              <a:avLst/>
            </a:prstTxWarp>
          </a:bodyPr>
          <a:lstStyle/>
          <a:p>
            <a:r>
              <a:rPr lang="en-US" smtClean="0">
                <a:latin typeface="Times New Roman" pitchFamily="18" charset="0"/>
                <a:cs typeface="Times New Roman" pitchFamily="18" charset="0"/>
              </a:rPr>
              <a:t>Metal tank</a:t>
            </a:r>
          </a:p>
        </p:txBody>
      </p:sp>
      <p:sp>
        <p:nvSpPr>
          <p:cNvPr id="17412" name="Slide Number Placeholder 5"/>
          <p:cNvSpPr>
            <a:spLocks noGrp="1"/>
          </p:cNvSpPr>
          <p:nvPr>
            <p:ph type="sldNum" sz="quarter" idx="12"/>
          </p:nvPr>
        </p:nvSpPr>
        <p:spPr bwMode="auto">
          <a:noFill/>
          <a:ln>
            <a:miter lim="800000"/>
            <a:headEnd/>
            <a:tailEnd/>
          </a:ln>
        </p:spPr>
        <p:txBody>
          <a:bodyPr/>
          <a:lstStyle/>
          <a:p>
            <a:fld id="{DE703DD5-F626-40F1-A57E-76CAE9C20136}" type="slidenum">
              <a:rPr lang="en-US" sz="1000">
                <a:solidFill>
                  <a:schemeClr val="tx1"/>
                </a:solidFill>
              </a:rPr>
              <a:pPr/>
              <a:t>13</a:t>
            </a:fld>
            <a:endParaRPr lang="en-US" sz="1000">
              <a:solidFill>
                <a:schemeClr val="tx1"/>
              </a:solidFill>
            </a:endParaRPr>
          </a:p>
        </p:txBody>
      </p:sp>
      <p:pic>
        <p:nvPicPr>
          <p:cNvPr id="17413" name="Picture 4"/>
          <p:cNvPicPr>
            <a:picLocks noChangeAspect="1"/>
          </p:cNvPicPr>
          <p:nvPr/>
        </p:nvPicPr>
        <p:blipFill>
          <a:blip r:embed="rId2"/>
          <a:srcRect/>
          <a:stretch>
            <a:fillRect/>
          </a:stretch>
        </p:blipFill>
        <p:spPr bwMode="auto">
          <a:xfrm>
            <a:off x="804863" y="1981200"/>
            <a:ext cx="7080250" cy="389731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p:txBody>
          <a:bodyPr/>
          <a:lstStyle/>
          <a:p>
            <a:endParaRPr lang="en-US" smtClean="0"/>
          </a:p>
        </p:txBody>
      </p:sp>
      <p:sp>
        <p:nvSpPr>
          <p:cNvPr id="18435" name="Content Placeholder 2"/>
          <p:cNvSpPr>
            <a:spLocks noGrp="1"/>
          </p:cNvSpPr>
          <p:nvPr>
            <p:ph idx="1"/>
          </p:nvPr>
        </p:nvSpPr>
        <p:spPr bwMode="auto"/>
        <p:txBody>
          <a:bodyPr wrap="square" numCol="1" anchor="t" anchorCtr="0" compatLnSpc="1">
            <a:prstTxWarp prst="textNoShape">
              <a:avLst/>
            </a:prstTxWarp>
          </a:bodyPr>
          <a:lstStyle/>
          <a:p>
            <a:endParaRPr lang="en-US" smtClean="0"/>
          </a:p>
        </p:txBody>
      </p:sp>
      <p:sp>
        <p:nvSpPr>
          <p:cNvPr id="18436" name="Slide Number Placeholder 5"/>
          <p:cNvSpPr>
            <a:spLocks noGrp="1"/>
          </p:cNvSpPr>
          <p:nvPr>
            <p:ph type="sldNum" sz="quarter" idx="12"/>
          </p:nvPr>
        </p:nvSpPr>
        <p:spPr bwMode="auto">
          <a:noFill/>
          <a:ln>
            <a:miter lim="800000"/>
            <a:headEnd/>
            <a:tailEnd/>
          </a:ln>
        </p:spPr>
        <p:txBody>
          <a:bodyPr/>
          <a:lstStyle/>
          <a:p>
            <a:fld id="{860D3516-C6FE-4048-9FA9-73A156C3A72B}" type="slidenum">
              <a:rPr lang="en-US" sz="1000">
                <a:solidFill>
                  <a:schemeClr val="tx1"/>
                </a:solidFill>
              </a:rPr>
              <a:pPr/>
              <a:t>14</a:t>
            </a:fld>
            <a:endParaRPr lang="en-US" sz="1000">
              <a:solidFill>
                <a:schemeClr val="tx1"/>
              </a:solidFill>
            </a:endParaRPr>
          </a:p>
        </p:txBody>
      </p:sp>
      <p:pic>
        <p:nvPicPr>
          <p:cNvPr id="18437" name="Picture 3" descr="C:\Users\MA7M0OD\Pictures\Photo2915.jpg"/>
          <p:cNvPicPr>
            <a:picLocks noChangeAspect="1" noChangeArrowheads="1"/>
          </p:cNvPicPr>
          <p:nvPr/>
        </p:nvPicPr>
        <p:blipFill>
          <a:blip r:embed="rId2"/>
          <a:srcRect/>
          <a:stretch>
            <a:fillRect/>
          </a:stretch>
        </p:blipFill>
        <p:spPr bwMode="auto">
          <a:xfrm>
            <a:off x="0" y="0"/>
            <a:ext cx="9101138" cy="685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p:txBody>
          <a:bodyPr/>
          <a:lstStyle/>
          <a:p>
            <a:endParaRPr lang="en-US" smtClean="0"/>
          </a:p>
        </p:txBody>
      </p:sp>
      <p:sp>
        <p:nvSpPr>
          <p:cNvPr id="19459" name="Content Placeholder 2"/>
          <p:cNvSpPr>
            <a:spLocks noGrp="1"/>
          </p:cNvSpPr>
          <p:nvPr>
            <p:ph idx="1"/>
          </p:nvPr>
        </p:nvSpPr>
        <p:spPr bwMode="auto"/>
        <p:txBody>
          <a:bodyPr wrap="square" numCol="1" anchor="t" anchorCtr="0" compatLnSpc="1">
            <a:prstTxWarp prst="textNoShape">
              <a:avLst/>
            </a:prstTxWarp>
          </a:bodyPr>
          <a:lstStyle/>
          <a:p>
            <a:endParaRPr lang="en-US" smtClean="0"/>
          </a:p>
        </p:txBody>
      </p:sp>
      <p:sp>
        <p:nvSpPr>
          <p:cNvPr id="19460" name="Slide Number Placeholder 5"/>
          <p:cNvSpPr>
            <a:spLocks noGrp="1"/>
          </p:cNvSpPr>
          <p:nvPr>
            <p:ph type="sldNum" sz="quarter" idx="12"/>
          </p:nvPr>
        </p:nvSpPr>
        <p:spPr bwMode="auto">
          <a:noFill/>
          <a:ln>
            <a:miter lim="800000"/>
            <a:headEnd/>
            <a:tailEnd/>
          </a:ln>
        </p:spPr>
        <p:txBody>
          <a:bodyPr/>
          <a:lstStyle/>
          <a:p>
            <a:fld id="{31CD5875-C53E-4143-A035-9ABA76A912E8}" type="slidenum">
              <a:rPr lang="en-US" sz="1000">
                <a:solidFill>
                  <a:schemeClr val="tx1"/>
                </a:solidFill>
              </a:rPr>
              <a:pPr/>
              <a:t>15</a:t>
            </a:fld>
            <a:endParaRPr lang="en-US" sz="1000">
              <a:solidFill>
                <a:schemeClr val="tx1"/>
              </a:solidFill>
            </a:endParaRPr>
          </a:p>
        </p:txBody>
      </p:sp>
      <p:pic>
        <p:nvPicPr>
          <p:cNvPr id="19461" name="Picture 3" descr="C:\Users\MA7M0OD\Pictures\Photo2914.jpg"/>
          <p:cNvPicPr>
            <a:picLocks noChangeAspect="1" noChangeArrowheads="1"/>
          </p:cNvPicPr>
          <p:nvPr/>
        </p:nvPicPr>
        <p:blipFill>
          <a:blip r:embed="rId2"/>
          <a:srcRect/>
          <a:stretch>
            <a:fillRect/>
          </a:stretch>
        </p:blipFill>
        <p:spPr bwMode="auto">
          <a:xfrm>
            <a:off x="381000" y="228600"/>
            <a:ext cx="8534400" cy="6248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lstStyle/>
          <a:p>
            <a:r>
              <a:rPr lang="en-US" b="1" smtClean="0"/>
              <a:t>Experimentally result </a:t>
            </a:r>
            <a:endParaRPr lang="en-US" smtClean="0"/>
          </a:p>
        </p:txBody>
      </p:sp>
      <p:sp>
        <p:nvSpPr>
          <p:cNvPr id="3" name="Content Placeholder 2"/>
          <p:cNvSpPr>
            <a:spLocks noGrp="1"/>
          </p:cNvSpPr>
          <p:nvPr>
            <p:ph idx="1"/>
          </p:nvPr>
        </p:nvSpPr>
        <p:spPr/>
        <p:txBody>
          <a:bodyPr/>
          <a:lstStyle/>
          <a:p>
            <a:pPr fontAlgn="auto">
              <a:spcAft>
                <a:spcPts val="0"/>
              </a:spcAft>
              <a:buClr>
                <a:schemeClr val="accent1">
                  <a:lumMod val="75000"/>
                </a:schemeClr>
              </a:buClr>
              <a:buFont typeface="Arial"/>
              <a:buChar char="•"/>
              <a:defRPr/>
            </a:pPr>
            <a:r>
              <a:rPr lang="en-US" dirty="0">
                <a:latin typeface="Times New Roman" panose="02020603050405020304" pitchFamily="18" charset="0"/>
                <a:cs typeface="Times New Roman" panose="02020603050405020304" pitchFamily="18" charset="0"/>
              </a:rPr>
              <a:t>The amount of water is fixed inside the tank ,and the initial temperature of the water was </a:t>
            </a:r>
            <a:r>
              <a:rPr lang="en-US" dirty="0" smtClean="0">
                <a:latin typeface="Times New Roman" panose="02020603050405020304" pitchFamily="18" charset="0"/>
                <a:cs typeface="Times New Roman" panose="02020603050405020304" pitchFamily="18" charset="0"/>
              </a:rPr>
              <a:t>measured</a:t>
            </a:r>
          </a:p>
          <a:p>
            <a:pPr marL="0" indent="0" fontAlgn="auto">
              <a:spcAft>
                <a:spcPts val="0"/>
              </a:spcAft>
              <a:buClr>
                <a:schemeClr val="accent1">
                  <a:lumMod val="75000"/>
                </a:schemeClr>
              </a:buClr>
              <a:buFont typeface="Arial" panose="020B0604020202020204" pitchFamily="34" charset="0"/>
              <a:buNone/>
              <a:defRPr/>
            </a:pPr>
            <a:endParaRPr lang="en-US" dirty="0">
              <a:latin typeface="Times New Roman" panose="02020603050405020304" pitchFamily="18" charset="0"/>
              <a:cs typeface="Times New Roman" panose="02020603050405020304" pitchFamily="18" charset="0"/>
            </a:endParaRPr>
          </a:p>
          <a:p>
            <a:pPr fontAlgn="auto">
              <a:spcAft>
                <a:spcPts val="0"/>
              </a:spcAft>
              <a:buClr>
                <a:schemeClr val="accent1">
                  <a:lumMod val="75000"/>
                </a:schemeClr>
              </a:buClr>
              <a:buFont typeface="Arial"/>
              <a:buChar char="•"/>
              <a:defRPr/>
            </a:pPr>
            <a:r>
              <a:rPr lang="en-US" dirty="0">
                <a:latin typeface="Times New Roman" panose="02020603050405020304" pitchFamily="18" charset="0"/>
                <a:cs typeface="Times New Roman" panose="02020603050405020304" pitchFamily="18" charset="0"/>
              </a:rPr>
              <a:t>During the days hours the level of the water inside the tank and the temperature of the water were measured each </a:t>
            </a:r>
            <a:r>
              <a:rPr lang="en-US" dirty="0" smtClean="0">
                <a:latin typeface="Times New Roman" panose="02020603050405020304" pitchFamily="18" charset="0"/>
                <a:cs typeface="Times New Roman" panose="02020603050405020304" pitchFamily="18" charset="0"/>
              </a:rPr>
              <a:t>time</a:t>
            </a:r>
          </a:p>
          <a:p>
            <a:pPr marL="0" indent="0" fontAlgn="auto">
              <a:spcAft>
                <a:spcPts val="0"/>
              </a:spcAft>
              <a:buClr>
                <a:schemeClr val="accent1">
                  <a:lumMod val="75000"/>
                </a:schemeClr>
              </a:buClr>
              <a:buFont typeface="Arial" panose="020B0604020202020204" pitchFamily="34" charset="0"/>
              <a:buNone/>
              <a:defRPr/>
            </a:pPr>
            <a:endParaRPr lang="en-US" dirty="0">
              <a:latin typeface="Times New Roman" panose="02020603050405020304" pitchFamily="18" charset="0"/>
              <a:cs typeface="Times New Roman" panose="02020603050405020304" pitchFamily="18" charset="0"/>
            </a:endParaRPr>
          </a:p>
        </p:txBody>
      </p:sp>
      <p:sp>
        <p:nvSpPr>
          <p:cNvPr id="20484" name="Slide Number Placeholder 6"/>
          <p:cNvSpPr>
            <a:spLocks noGrp="1"/>
          </p:cNvSpPr>
          <p:nvPr>
            <p:ph type="sldNum" sz="quarter" idx="12"/>
          </p:nvPr>
        </p:nvSpPr>
        <p:spPr bwMode="auto">
          <a:noFill/>
          <a:ln>
            <a:miter lim="800000"/>
            <a:headEnd/>
            <a:tailEnd/>
          </a:ln>
        </p:spPr>
        <p:txBody>
          <a:bodyPr/>
          <a:lstStyle/>
          <a:p>
            <a:fld id="{93B967C1-624A-4FF9-90FA-3954EF609856}" type="slidenum">
              <a:rPr lang="en-US" sz="1000">
                <a:solidFill>
                  <a:schemeClr val="tx1"/>
                </a:solidFill>
              </a:rPr>
              <a:pPr/>
              <a:t>16</a:t>
            </a:fld>
            <a:endParaRPr lang="en-US" sz="1000">
              <a:solidFill>
                <a:schemeClr val="tx1"/>
              </a:solidFill>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Users\MA7M0OD\Pictures\Photo3004.jpg"/>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3862070" y="1797367"/>
            <a:ext cx="5281930" cy="4685665"/>
          </a:xfrm>
          <a:prstGeom prst="ellipse">
            <a:avLst/>
          </a:prstGeom>
          <a:ln>
            <a:noFill/>
          </a:ln>
          <a:effectLst>
            <a:softEdge rad="112500"/>
          </a:effectLst>
        </p:spPr>
      </p:pic>
      <p:sp>
        <p:nvSpPr>
          <p:cNvPr id="21507" name="Rectangle 4"/>
          <p:cNvSpPr>
            <a:spLocks noChangeArrowheads="1"/>
          </p:cNvSpPr>
          <p:nvPr/>
        </p:nvSpPr>
        <p:spPr bwMode="auto">
          <a:xfrm>
            <a:off x="0" y="1524000"/>
            <a:ext cx="5410200" cy="2616200"/>
          </a:xfrm>
          <a:prstGeom prst="rect">
            <a:avLst/>
          </a:prstGeom>
          <a:noFill/>
          <a:ln w="9525">
            <a:noFill/>
            <a:miter lim="800000"/>
            <a:headEnd/>
            <a:tailEnd/>
          </a:ln>
        </p:spPr>
        <p:txBody>
          <a:bodyPr>
            <a:spAutoFit/>
          </a:bodyPr>
          <a:lstStyle/>
          <a:p>
            <a:r>
              <a:rPr lang="en-US" sz="2800" b="1">
                <a:latin typeface="Times New Roman" pitchFamily="18" charset="0"/>
                <a:cs typeface="Times New Roman" pitchFamily="18" charset="0"/>
              </a:rPr>
              <a:t>Also the solar radiation(I) was measured by using solar daystar meter </a:t>
            </a:r>
          </a:p>
          <a:p>
            <a:r>
              <a:rPr lang="en-US" sz="2800" b="1">
                <a:latin typeface="Times New Roman" pitchFamily="18" charset="0"/>
                <a:cs typeface="Times New Roman" pitchFamily="18" charset="0"/>
              </a:rPr>
              <a:t>(device is used to measure the solar radiation )</a:t>
            </a:r>
          </a:p>
          <a:p>
            <a:endParaRPr lang="en-US" sz="2400" b="1"/>
          </a:p>
        </p:txBody>
      </p:sp>
      <p:sp>
        <p:nvSpPr>
          <p:cNvPr id="21508" name="Slide Number Placeholder 5"/>
          <p:cNvSpPr>
            <a:spLocks noGrp="1"/>
          </p:cNvSpPr>
          <p:nvPr>
            <p:ph type="sldNum" sz="quarter" idx="12"/>
          </p:nvPr>
        </p:nvSpPr>
        <p:spPr bwMode="auto">
          <a:noFill/>
          <a:ln>
            <a:miter lim="800000"/>
            <a:headEnd/>
            <a:tailEnd/>
          </a:ln>
        </p:spPr>
        <p:txBody>
          <a:bodyPr/>
          <a:lstStyle/>
          <a:p>
            <a:fld id="{FED280A0-B698-4B9C-8819-EC25A3CFDC40}" type="slidenum">
              <a:rPr lang="en-US" sz="1000">
                <a:solidFill>
                  <a:schemeClr val="tx1"/>
                </a:solidFill>
              </a:rPr>
              <a:pPr/>
              <a:t>17</a:t>
            </a:fld>
            <a:endParaRPr lang="en-US" sz="1000">
              <a:solidFill>
                <a:schemeClr val="tx1"/>
              </a:solidFill>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52400" y="2209800"/>
            <a:ext cx="8686800" cy="1785938"/>
          </a:xfrm>
          <a:prstGeom prst="rect">
            <a:avLst/>
          </a:prstGeom>
        </p:spPr>
        <p:style>
          <a:lnRef idx="2">
            <a:schemeClr val="accent2"/>
          </a:lnRef>
          <a:fillRef idx="1">
            <a:schemeClr val="lt1"/>
          </a:fillRef>
          <a:effectRef idx="0">
            <a:schemeClr val="accent2"/>
          </a:effectRef>
          <a:fontRef idx="minor">
            <a:schemeClr val="dk1"/>
          </a:fontRef>
        </p:style>
        <p:txBody>
          <a:bodyPr>
            <a:spAutoFit/>
          </a:bodyPr>
          <a:lstStyle/>
          <a:p>
            <a:pPr>
              <a:lnSpc>
                <a:spcPct val="115000"/>
              </a:lnSpc>
              <a:spcBef>
                <a:spcPts val="500"/>
              </a:spcBef>
              <a:spcAft>
                <a:spcPts val="1000"/>
              </a:spcAft>
              <a:defRPr/>
            </a:pPr>
            <a:r>
              <a:rPr lang="en-US" sz="2800" b="1" dirty="0">
                <a:latin typeface="Times New Roman" panose="02020603050405020304" pitchFamily="18" charset="0"/>
                <a:ea typeface="Times New Roman" panose="02020603050405020304" pitchFamily="18" charset="0"/>
                <a:cs typeface="Times New Roman" panose="02020603050405020304" pitchFamily="18" charset="0"/>
              </a:rPr>
              <a:t>1-Experimentally result without using isolation</a:t>
            </a:r>
          </a:p>
          <a:p>
            <a:pPr>
              <a:lnSpc>
                <a:spcPct val="115000"/>
              </a:lnSpc>
              <a:spcBef>
                <a:spcPts val="500"/>
              </a:spcBef>
              <a:spcAft>
                <a:spcPts val="1000"/>
              </a:spcAft>
              <a:defRPr/>
            </a:pPr>
            <a:endParaRPr lang="en-US" dirty="0">
              <a:latin typeface="Times New Roman" panose="02020603050405020304" pitchFamily="18" charset="0"/>
              <a:ea typeface="Times New Roman" panose="02020603050405020304" pitchFamily="18" charset="0"/>
              <a:cs typeface="Times New Roman" panose="02020603050405020304" pitchFamily="18" charset="0"/>
            </a:endParaRPr>
          </a:p>
          <a:p>
            <a:pPr>
              <a:lnSpc>
                <a:spcPct val="115000"/>
              </a:lnSpc>
              <a:spcBef>
                <a:spcPts val="500"/>
              </a:spcBef>
              <a:spcAft>
                <a:spcPts val="1000"/>
              </a:spcAft>
              <a:defRPr/>
            </a:pPr>
            <a:r>
              <a:rPr lang="en-US" sz="2800" b="1" dirty="0">
                <a:latin typeface="Times New Roman" panose="02020603050405020304" pitchFamily="18" charset="0"/>
                <a:ea typeface="Times New Roman" panose="02020603050405020304" pitchFamily="18" charset="0"/>
                <a:cs typeface="Times New Roman" panose="02020603050405020304" pitchFamily="18" charset="0"/>
              </a:rPr>
              <a:t>2-Experimentally result by using isolation for the tank</a:t>
            </a:r>
            <a:endParaRPr lang="en-US" dirty="0">
              <a:latin typeface="Times New Roman" panose="02020603050405020304" pitchFamily="18" charset="0"/>
              <a:ea typeface="Times New Roman" panose="02020603050405020304" pitchFamily="18" charset="0"/>
              <a:cs typeface="Times New Roman" panose="02020603050405020304" pitchFamily="18" charset="0"/>
            </a:endParaRPr>
          </a:p>
        </p:txBody>
      </p:sp>
      <p:sp>
        <p:nvSpPr>
          <p:cNvPr id="22531" name="Rectangle 4"/>
          <p:cNvSpPr>
            <a:spLocks noChangeArrowheads="1"/>
          </p:cNvSpPr>
          <p:nvPr/>
        </p:nvSpPr>
        <p:spPr bwMode="auto">
          <a:xfrm>
            <a:off x="4267200" y="609600"/>
            <a:ext cx="4419600" cy="584200"/>
          </a:xfrm>
          <a:prstGeom prst="rect">
            <a:avLst/>
          </a:prstGeom>
          <a:noFill/>
          <a:ln w="9525">
            <a:noFill/>
            <a:miter lim="800000"/>
            <a:headEnd/>
            <a:tailEnd/>
          </a:ln>
        </p:spPr>
        <p:txBody>
          <a:bodyPr>
            <a:spAutoFit/>
          </a:bodyPr>
          <a:lstStyle/>
          <a:p>
            <a:r>
              <a:rPr lang="en-US" sz="3200" b="1">
                <a:latin typeface="Times New Roman" pitchFamily="18" charset="0"/>
                <a:cs typeface="Times New Roman" pitchFamily="18" charset="0"/>
              </a:rPr>
              <a:t>Experimentally result</a:t>
            </a:r>
            <a:endParaRPr lang="en-US" sz="3200">
              <a:latin typeface="Times New Roman" pitchFamily="18" charset="0"/>
              <a:cs typeface="Times New Roman" pitchFamily="18" charset="0"/>
            </a:endParaRPr>
          </a:p>
        </p:txBody>
      </p:sp>
      <p:sp>
        <p:nvSpPr>
          <p:cNvPr id="22532" name="Slide Number Placeholder 5"/>
          <p:cNvSpPr>
            <a:spLocks noGrp="1"/>
          </p:cNvSpPr>
          <p:nvPr>
            <p:ph type="sldNum" sz="quarter" idx="12"/>
          </p:nvPr>
        </p:nvSpPr>
        <p:spPr bwMode="auto">
          <a:noFill/>
          <a:ln>
            <a:miter lim="800000"/>
            <a:headEnd/>
            <a:tailEnd/>
          </a:ln>
        </p:spPr>
        <p:txBody>
          <a:bodyPr/>
          <a:lstStyle/>
          <a:p>
            <a:fld id="{5527B43D-14C8-4DA5-BDDD-157299DB696D}" type="slidenum">
              <a:rPr lang="en-US" sz="1000">
                <a:solidFill>
                  <a:schemeClr val="tx1"/>
                </a:solidFill>
              </a:rPr>
              <a:pPr/>
              <a:t>18</a:t>
            </a:fld>
            <a:endParaRPr lang="en-US" sz="1000">
              <a:solidFill>
                <a:schemeClr val="tx1"/>
              </a:solidFill>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p:cNvGraphicFramePr>
            <a:graphicFrameLocks noGrp="1"/>
          </p:cNvGraphicFramePr>
          <p:nvPr/>
        </p:nvGraphicFramePr>
        <p:xfrm>
          <a:off x="1524000" y="1447800"/>
          <a:ext cx="6172200" cy="4325938"/>
        </p:xfrm>
        <a:graphic>
          <a:graphicData uri="http://schemas.openxmlformats.org/drawingml/2006/table">
            <a:tbl>
              <a:tblPr firstRow="1" firstCol="1" bandRow="1">
                <a:tableStyleId>{00A15C55-8517-42AA-B614-E9B94910E393}</a:tableStyleId>
              </a:tblPr>
              <a:tblGrid>
                <a:gridCol w="3081389"/>
                <a:gridCol w="3090811"/>
              </a:tblGrid>
              <a:tr h="743875">
                <a:tc>
                  <a:txBody>
                    <a:bodyPr/>
                    <a:lstStyle/>
                    <a:p>
                      <a:pPr marL="0" marR="0" algn="ctr">
                        <a:lnSpc>
                          <a:spcPct val="115000"/>
                        </a:lnSpc>
                        <a:spcBef>
                          <a:spcPts val="500"/>
                        </a:spcBef>
                        <a:spcAft>
                          <a:spcPts val="0"/>
                        </a:spcAft>
                      </a:pPr>
                      <a:r>
                        <a:rPr lang="en-US" sz="2800" b="1" dirty="0">
                          <a:effectLst/>
                          <a:latin typeface="Times New Roman" panose="02020603050405020304" pitchFamily="18" charset="0"/>
                          <a:cs typeface="Times New Roman" panose="02020603050405020304" pitchFamily="18" charset="0"/>
                        </a:rPr>
                        <a:t>time(17/10/2013)</a:t>
                      </a:r>
                      <a:endParaRPr lang="en-US" sz="2800" b="1" dirty="0">
                        <a:solidFill>
                          <a:srgbClr val="417A84"/>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a:lnSpc>
                          <a:spcPct val="115000"/>
                        </a:lnSpc>
                        <a:spcBef>
                          <a:spcPts val="500"/>
                        </a:spcBef>
                        <a:spcAft>
                          <a:spcPts val="0"/>
                        </a:spcAft>
                      </a:pPr>
                      <a:r>
                        <a:rPr lang="en-US" sz="2800" b="1" dirty="0">
                          <a:effectLst/>
                          <a:latin typeface="Times New Roman" panose="02020603050405020304" pitchFamily="18" charset="0"/>
                          <a:cs typeface="Times New Roman" panose="02020603050405020304" pitchFamily="18" charset="0"/>
                        </a:rPr>
                        <a:t>mass flow rate(l)</a:t>
                      </a:r>
                      <a:endParaRPr lang="en-US" sz="2800" b="1" dirty="0">
                        <a:solidFill>
                          <a:srgbClr val="417A84"/>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r>
              <a:tr h="490728">
                <a:tc>
                  <a:txBody>
                    <a:bodyPr/>
                    <a:lstStyle/>
                    <a:p>
                      <a:pPr marL="0" marR="0" algn="ctr">
                        <a:lnSpc>
                          <a:spcPct val="115000"/>
                        </a:lnSpc>
                        <a:spcBef>
                          <a:spcPts val="500"/>
                        </a:spcBef>
                        <a:spcAft>
                          <a:spcPts val="0"/>
                        </a:spcAft>
                      </a:pPr>
                      <a:r>
                        <a:rPr lang="en-US" sz="2800" b="1" dirty="0">
                          <a:effectLst/>
                          <a:latin typeface="Times New Roman" panose="02020603050405020304" pitchFamily="18" charset="0"/>
                          <a:cs typeface="Times New Roman" panose="02020603050405020304" pitchFamily="18" charset="0"/>
                        </a:rPr>
                        <a:t>8.15</a:t>
                      </a:r>
                      <a:endParaRPr lang="en-US" sz="2800" b="1" dirty="0">
                        <a:solidFill>
                          <a:srgbClr val="417A84"/>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a:lnSpc>
                          <a:spcPct val="115000"/>
                        </a:lnSpc>
                        <a:spcBef>
                          <a:spcPts val="500"/>
                        </a:spcBef>
                        <a:spcAft>
                          <a:spcPts val="0"/>
                        </a:spcAft>
                      </a:pPr>
                      <a:r>
                        <a:rPr lang="en-US" sz="2800" b="1" dirty="0">
                          <a:effectLst/>
                          <a:latin typeface="Times New Roman" panose="02020603050405020304" pitchFamily="18" charset="0"/>
                          <a:cs typeface="Times New Roman" panose="02020603050405020304" pitchFamily="18" charset="0"/>
                        </a:rPr>
                        <a:t>17</a:t>
                      </a:r>
                      <a:endParaRPr lang="en-US" sz="2800" b="1" dirty="0">
                        <a:solidFill>
                          <a:srgbClr val="417A84"/>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r>
              <a:tr h="490728">
                <a:tc>
                  <a:txBody>
                    <a:bodyPr/>
                    <a:lstStyle/>
                    <a:p>
                      <a:pPr marL="0" marR="0" algn="ctr">
                        <a:lnSpc>
                          <a:spcPct val="115000"/>
                        </a:lnSpc>
                        <a:spcBef>
                          <a:spcPts val="500"/>
                        </a:spcBef>
                        <a:spcAft>
                          <a:spcPts val="0"/>
                        </a:spcAft>
                      </a:pPr>
                      <a:r>
                        <a:rPr lang="en-US" sz="2800" b="1" dirty="0">
                          <a:effectLst/>
                          <a:latin typeface="Times New Roman" panose="02020603050405020304" pitchFamily="18" charset="0"/>
                          <a:cs typeface="Times New Roman" panose="02020603050405020304" pitchFamily="18" charset="0"/>
                        </a:rPr>
                        <a:t>11.1</a:t>
                      </a:r>
                      <a:endParaRPr lang="en-US" sz="2800" b="1" dirty="0">
                        <a:solidFill>
                          <a:srgbClr val="417A84"/>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a:lnSpc>
                          <a:spcPct val="115000"/>
                        </a:lnSpc>
                        <a:spcBef>
                          <a:spcPts val="500"/>
                        </a:spcBef>
                        <a:spcAft>
                          <a:spcPts val="0"/>
                        </a:spcAft>
                      </a:pPr>
                      <a:r>
                        <a:rPr lang="en-US" sz="2800" b="1" dirty="0">
                          <a:effectLst/>
                          <a:latin typeface="Times New Roman" panose="02020603050405020304" pitchFamily="18" charset="0"/>
                          <a:cs typeface="Times New Roman" panose="02020603050405020304" pitchFamily="18" charset="0"/>
                        </a:rPr>
                        <a:t>16.4</a:t>
                      </a:r>
                      <a:endParaRPr lang="en-US" sz="2800" b="1" dirty="0">
                        <a:solidFill>
                          <a:srgbClr val="417A84"/>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r>
              <a:tr h="490728">
                <a:tc>
                  <a:txBody>
                    <a:bodyPr/>
                    <a:lstStyle/>
                    <a:p>
                      <a:pPr marL="0" marR="0" algn="ctr">
                        <a:lnSpc>
                          <a:spcPct val="115000"/>
                        </a:lnSpc>
                        <a:spcBef>
                          <a:spcPts val="500"/>
                        </a:spcBef>
                        <a:spcAft>
                          <a:spcPts val="0"/>
                        </a:spcAft>
                      </a:pPr>
                      <a:r>
                        <a:rPr lang="en-US" sz="2800" b="1" dirty="0">
                          <a:effectLst/>
                          <a:latin typeface="Times New Roman" panose="02020603050405020304" pitchFamily="18" charset="0"/>
                          <a:cs typeface="Times New Roman" panose="02020603050405020304" pitchFamily="18" charset="0"/>
                        </a:rPr>
                        <a:t>12.35</a:t>
                      </a:r>
                      <a:endParaRPr lang="en-US" sz="2800" b="1" dirty="0">
                        <a:solidFill>
                          <a:srgbClr val="417A84"/>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a:lnSpc>
                          <a:spcPct val="115000"/>
                        </a:lnSpc>
                        <a:spcBef>
                          <a:spcPts val="500"/>
                        </a:spcBef>
                        <a:spcAft>
                          <a:spcPts val="0"/>
                        </a:spcAft>
                      </a:pPr>
                      <a:r>
                        <a:rPr lang="en-US" sz="2800" b="1" dirty="0">
                          <a:effectLst/>
                          <a:latin typeface="Times New Roman" panose="02020603050405020304" pitchFamily="18" charset="0"/>
                          <a:cs typeface="Times New Roman" panose="02020603050405020304" pitchFamily="18" charset="0"/>
                        </a:rPr>
                        <a:t>16.1</a:t>
                      </a:r>
                      <a:endParaRPr lang="en-US" sz="2800" b="1" dirty="0">
                        <a:solidFill>
                          <a:srgbClr val="417A84"/>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r>
              <a:tr h="490728">
                <a:tc>
                  <a:txBody>
                    <a:bodyPr/>
                    <a:lstStyle/>
                    <a:p>
                      <a:pPr marL="0" marR="0" algn="ctr">
                        <a:lnSpc>
                          <a:spcPct val="115000"/>
                        </a:lnSpc>
                        <a:spcBef>
                          <a:spcPts val="500"/>
                        </a:spcBef>
                        <a:spcAft>
                          <a:spcPts val="0"/>
                        </a:spcAft>
                      </a:pPr>
                      <a:r>
                        <a:rPr lang="en-US" sz="2800" b="1" dirty="0">
                          <a:effectLst/>
                          <a:latin typeface="Times New Roman" panose="02020603050405020304" pitchFamily="18" charset="0"/>
                          <a:cs typeface="Times New Roman" panose="02020603050405020304" pitchFamily="18" charset="0"/>
                        </a:rPr>
                        <a:t>14.22</a:t>
                      </a:r>
                      <a:endParaRPr lang="en-US" sz="2800" b="1" dirty="0">
                        <a:solidFill>
                          <a:srgbClr val="417A84"/>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a:lnSpc>
                          <a:spcPct val="115000"/>
                        </a:lnSpc>
                        <a:spcBef>
                          <a:spcPts val="500"/>
                        </a:spcBef>
                        <a:spcAft>
                          <a:spcPts val="0"/>
                        </a:spcAft>
                      </a:pPr>
                      <a:r>
                        <a:rPr lang="en-US" sz="2800" b="1" dirty="0">
                          <a:effectLst/>
                          <a:latin typeface="Times New Roman" panose="02020603050405020304" pitchFamily="18" charset="0"/>
                          <a:cs typeface="Times New Roman" panose="02020603050405020304" pitchFamily="18" charset="0"/>
                        </a:rPr>
                        <a:t>15.3</a:t>
                      </a:r>
                      <a:endParaRPr lang="en-US" sz="2800" b="1" dirty="0">
                        <a:solidFill>
                          <a:srgbClr val="417A84"/>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r>
              <a:tr h="490728">
                <a:tc>
                  <a:txBody>
                    <a:bodyPr/>
                    <a:lstStyle/>
                    <a:p>
                      <a:pPr marL="0" marR="0" algn="ctr">
                        <a:lnSpc>
                          <a:spcPct val="115000"/>
                        </a:lnSpc>
                        <a:spcBef>
                          <a:spcPts val="500"/>
                        </a:spcBef>
                        <a:spcAft>
                          <a:spcPts val="0"/>
                        </a:spcAft>
                      </a:pPr>
                      <a:r>
                        <a:rPr lang="en-US" sz="2800" b="1" dirty="0">
                          <a:effectLst/>
                          <a:latin typeface="Times New Roman" panose="02020603050405020304" pitchFamily="18" charset="0"/>
                          <a:cs typeface="Times New Roman" panose="02020603050405020304" pitchFamily="18" charset="0"/>
                        </a:rPr>
                        <a:t>15.15</a:t>
                      </a:r>
                      <a:endParaRPr lang="en-US" sz="2800" b="1" dirty="0">
                        <a:solidFill>
                          <a:srgbClr val="417A84"/>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a:lnSpc>
                          <a:spcPct val="115000"/>
                        </a:lnSpc>
                        <a:spcBef>
                          <a:spcPts val="500"/>
                        </a:spcBef>
                        <a:spcAft>
                          <a:spcPts val="0"/>
                        </a:spcAft>
                      </a:pPr>
                      <a:r>
                        <a:rPr lang="en-US" sz="2800" b="1" dirty="0">
                          <a:effectLst/>
                          <a:latin typeface="Times New Roman" panose="02020603050405020304" pitchFamily="18" charset="0"/>
                          <a:cs typeface="Times New Roman" panose="02020603050405020304" pitchFamily="18" charset="0"/>
                        </a:rPr>
                        <a:t>15.1</a:t>
                      </a:r>
                      <a:endParaRPr lang="en-US" sz="2800" b="1" dirty="0">
                        <a:solidFill>
                          <a:srgbClr val="417A84"/>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r>
              <a:tr h="1128424">
                <a:tc>
                  <a:txBody>
                    <a:bodyPr/>
                    <a:lstStyle/>
                    <a:p>
                      <a:pPr marL="0" marR="0" algn="ctr">
                        <a:lnSpc>
                          <a:spcPct val="115000"/>
                        </a:lnSpc>
                        <a:spcBef>
                          <a:spcPts val="500"/>
                        </a:spcBef>
                        <a:spcAft>
                          <a:spcPts val="0"/>
                        </a:spcAft>
                      </a:pPr>
                      <a:r>
                        <a:rPr lang="en-US" sz="2800" b="1" dirty="0">
                          <a:effectLst/>
                          <a:latin typeface="Times New Roman" panose="02020603050405020304" pitchFamily="18" charset="0"/>
                          <a:cs typeface="Times New Roman" panose="02020603050405020304" pitchFamily="18" charset="0"/>
                        </a:rPr>
                        <a:t>   Total desalinate water</a:t>
                      </a:r>
                      <a:endParaRPr lang="en-US" sz="2800" b="1" dirty="0">
                        <a:solidFill>
                          <a:srgbClr val="417A84"/>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a:lnSpc>
                          <a:spcPct val="115000"/>
                        </a:lnSpc>
                        <a:spcBef>
                          <a:spcPts val="500"/>
                        </a:spcBef>
                        <a:spcAft>
                          <a:spcPts val="0"/>
                        </a:spcAft>
                      </a:pPr>
                      <a:r>
                        <a:rPr lang="en-US" sz="2800" b="1" dirty="0">
                          <a:effectLst/>
                          <a:latin typeface="Times New Roman" panose="02020603050405020304" pitchFamily="18" charset="0"/>
                          <a:cs typeface="Times New Roman" panose="02020603050405020304" pitchFamily="18" charset="0"/>
                        </a:rPr>
                        <a:t>total =1.9 litter</a:t>
                      </a:r>
                      <a:endParaRPr lang="en-US" sz="2800" b="1" dirty="0">
                        <a:solidFill>
                          <a:srgbClr val="417A84"/>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r>
            </a:tbl>
          </a:graphicData>
        </a:graphic>
      </p:graphicFrame>
      <p:sp>
        <p:nvSpPr>
          <p:cNvPr id="23580" name="Rectangle 5"/>
          <p:cNvSpPr>
            <a:spLocks noChangeArrowheads="1"/>
          </p:cNvSpPr>
          <p:nvPr/>
        </p:nvSpPr>
        <p:spPr bwMode="auto">
          <a:xfrm>
            <a:off x="1219200" y="685800"/>
            <a:ext cx="2684463" cy="557213"/>
          </a:xfrm>
          <a:prstGeom prst="rect">
            <a:avLst/>
          </a:prstGeom>
          <a:noFill/>
          <a:ln w="9525">
            <a:noFill/>
            <a:miter lim="800000"/>
            <a:headEnd/>
            <a:tailEnd/>
          </a:ln>
        </p:spPr>
        <p:txBody>
          <a:bodyPr wrap="none">
            <a:spAutoFit/>
          </a:bodyPr>
          <a:lstStyle/>
          <a:p>
            <a:pPr marL="342900" indent="-342900">
              <a:lnSpc>
                <a:spcPct val="115000"/>
              </a:lnSpc>
              <a:spcBef>
                <a:spcPts val="500"/>
              </a:spcBef>
              <a:spcAft>
                <a:spcPts val="1000"/>
              </a:spcAft>
              <a:buFont typeface="Symbol" pitchFamily="18" charset="2"/>
              <a:buChar char=""/>
            </a:pPr>
            <a:r>
              <a:rPr lang="en-US" sz="2800">
                <a:latin typeface="Times New Roman" pitchFamily="18" charset="0"/>
                <a:cs typeface="Times New Roman" pitchFamily="18" charset="0"/>
              </a:rPr>
              <a:t>First day result</a:t>
            </a:r>
            <a:endParaRPr lang="en-US">
              <a:latin typeface="Calibri" pitchFamily="34" charset="0"/>
              <a:cs typeface="Times New Roman" pitchFamily="18" charset="0"/>
            </a:endParaRPr>
          </a:p>
        </p:txBody>
      </p:sp>
      <p:sp>
        <p:nvSpPr>
          <p:cNvPr id="23581" name="Slide Number Placeholder 5"/>
          <p:cNvSpPr>
            <a:spLocks noGrp="1"/>
          </p:cNvSpPr>
          <p:nvPr>
            <p:ph type="sldNum" sz="quarter" idx="12"/>
          </p:nvPr>
        </p:nvSpPr>
        <p:spPr bwMode="auto">
          <a:noFill/>
          <a:ln>
            <a:miter lim="800000"/>
            <a:headEnd/>
            <a:tailEnd/>
          </a:ln>
        </p:spPr>
        <p:txBody>
          <a:bodyPr/>
          <a:lstStyle/>
          <a:p>
            <a:fld id="{7595B388-4BEA-4A8A-B2E7-49B15875A3A0}" type="slidenum">
              <a:rPr lang="en-US" sz="1000">
                <a:solidFill>
                  <a:schemeClr val="tx1"/>
                </a:solidFill>
              </a:rPr>
              <a:pPr/>
              <a:t>19</a:t>
            </a:fld>
            <a:endParaRPr lang="en-US" sz="1000">
              <a:solidFill>
                <a:schemeClr val="tx1"/>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2"/>
          <p:cNvSpPr>
            <a:spLocks noGrp="1"/>
          </p:cNvSpPr>
          <p:nvPr>
            <p:ph type="title"/>
          </p:nvPr>
        </p:nvSpPr>
        <p:spPr/>
        <p:txBody>
          <a:bodyPr/>
          <a:lstStyle/>
          <a:p>
            <a:r>
              <a:rPr lang="en-US" b="1" u="sng" smtClean="0">
                <a:solidFill>
                  <a:srgbClr val="002060"/>
                </a:solidFill>
                <a:latin typeface="Times New Roman" pitchFamily="18" charset="0"/>
                <a:cs typeface="Times New Roman" pitchFamily="18" charset="0"/>
              </a:rPr>
              <a:t>Water desalination definition </a:t>
            </a:r>
          </a:p>
        </p:txBody>
      </p:sp>
      <p:sp>
        <p:nvSpPr>
          <p:cNvPr id="6147" name="Slide Number Placeholder 5"/>
          <p:cNvSpPr>
            <a:spLocks noGrp="1"/>
          </p:cNvSpPr>
          <p:nvPr>
            <p:ph type="sldNum" sz="quarter" idx="12"/>
          </p:nvPr>
        </p:nvSpPr>
        <p:spPr bwMode="auto">
          <a:noFill/>
          <a:ln>
            <a:miter lim="800000"/>
            <a:headEnd/>
            <a:tailEnd/>
          </a:ln>
        </p:spPr>
        <p:txBody>
          <a:bodyPr/>
          <a:lstStyle/>
          <a:p>
            <a:fld id="{9D4D2B0B-7736-4F55-B3BA-E88FCFBBE983}" type="slidenum">
              <a:rPr lang="en-US" sz="1000">
                <a:solidFill>
                  <a:schemeClr val="tx1"/>
                </a:solidFill>
              </a:rPr>
              <a:pPr/>
              <a:t>2</a:t>
            </a:fld>
            <a:endParaRPr lang="en-US" sz="1000">
              <a:solidFill>
                <a:schemeClr val="tx1"/>
              </a:solidFill>
            </a:endParaRPr>
          </a:p>
        </p:txBody>
      </p:sp>
      <p:pic>
        <p:nvPicPr>
          <p:cNvPr id="7" name="Picture 6"/>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5410200" y="1576387"/>
            <a:ext cx="3399073" cy="5053013"/>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
        <p:nvSpPr>
          <p:cNvPr id="8" name="Rectangle 7"/>
          <p:cNvSpPr/>
          <p:nvPr/>
        </p:nvSpPr>
        <p:spPr>
          <a:xfrm>
            <a:off x="328613" y="2397125"/>
            <a:ext cx="5410200" cy="1704975"/>
          </a:xfrm>
          <a:prstGeom prst="rect">
            <a:avLst/>
          </a:prstGeom>
        </p:spPr>
        <p:txBody>
          <a:bodyPr>
            <a:spAutoFit/>
          </a:bodyPr>
          <a:lstStyle/>
          <a:p>
            <a:pPr eaLnBrk="1" hangingPunct="1">
              <a:lnSpc>
                <a:spcPct val="150000"/>
              </a:lnSpc>
              <a:defRPr/>
            </a:pPr>
            <a:r>
              <a:rPr lang="en-US" b="1" dirty="0">
                <a:solidFill>
                  <a:schemeClr val="tx1">
                    <a:lumMod val="95000"/>
                    <a:lumOff val="5000"/>
                  </a:schemeClr>
                </a:solidFill>
                <a:latin typeface="Times New Roman" panose="02020603050405020304" pitchFamily="18" charset="0"/>
                <a:ea typeface="Calibri" panose="020F0502020204030204" pitchFamily="34" charset="0"/>
                <a:cs typeface="Arial" panose="020B0604020202020204" pitchFamily="34" charset="0"/>
              </a:rPr>
              <a:t>Desalination is the process that used to clear and separate dissolved salts, dirt and any impurities from ground water and seawater or any type of raw water to provide fresh and clean drinking water</a:t>
            </a:r>
            <a:endParaRPr lang="en-US" b="1" dirty="0">
              <a:solidFill>
                <a:schemeClr val="tx1">
                  <a:lumMod val="95000"/>
                  <a:lumOff val="5000"/>
                </a:schemeClr>
              </a:solidFill>
              <a:latin typeface="Arial" panose="020B0604020202020204" pitchFamily="34" charset="0"/>
              <a:cs typeface="Arial" panose="020B0604020202020204" pitchFamily="34"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685800" y="1409700"/>
          <a:ext cx="8229600" cy="2376488"/>
        </p:xfrm>
        <a:graphic>
          <a:graphicData uri="http://schemas.openxmlformats.org/drawingml/2006/table">
            <a:tbl>
              <a:tblPr firstRow="1" firstCol="1" bandRow="1">
                <a:tableStyleId>{00A15C55-8517-42AA-B614-E9B94910E393}</a:tableStyleId>
              </a:tblPr>
              <a:tblGrid>
                <a:gridCol w="1269377"/>
                <a:gridCol w="882085"/>
                <a:gridCol w="994002"/>
                <a:gridCol w="744397"/>
                <a:gridCol w="1309874"/>
                <a:gridCol w="1126536"/>
                <a:gridCol w="1136844"/>
                <a:gridCol w="766486"/>
              </a:tblGrid>
              <a:tr h="840953">
                <a:tc>
                  <a:txBody>
                    <a:bodyPr/>
                    <a:lstStyle/>
                    <a:p>
                      <a:pPr marL="0" marR="0" algn="l">
                        <a:lnSpc>
                          <a:spcPct val="115000"/>
                        </a:lnSpc>
                        <a:spcBef>
                          <a:spcPts val="500"/>
                        </a:spcBef>
                        <a:spcAft>
                          <a:spcPts val="0"/>
                        </a:spcAft>
                      </a:pPr>
                      <a:r>
                        <a:rPr lang="en-US" sz="1200" b="1" dirty="0">
                          <a:effectLst/>
                        </a:rPr>
                        <a:t>time(31/10/2013)</a:t>
                      </a:r>
                      <a:endParaRPr lang="en-US" sz="1200" b="1" dirty="0">
                        <a:solidFill>
                          <a:srgbClr val="374C80"/>
                        </a:solidFill>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l">
                        <a:lnSpc>
                          <a:spcPct val="115000"/>
                        </a:lnSpc>
                        <a:spcBef>
                          <a:spcPts val="500"/>
                        </a:spcBef>
                        <a:spcAft>
                          <a:spcPts val="0"/>
                        </a:spcAft>
                      </a:pPr>
                      <a:r>
                        <a:rPr lang="en-US" sz="1200" b="1" dirty="0">
                          <a:effectLst/>
                        </a:rPr>
                        <a:t>mass flow rate(l)</a:t>
                      </a:r>
                      <a:endParaRPr lang="en-US" sz="1200" b="1" dirty="0">
                        <a:solidFill>
                          <a:srgbClr val="374C80"/>
                        </a:solidFill>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l">
                        <a:lnSpc>
                          <a:spcPct val="115000"/>
                        </a:lnSpc>
                        <a:spcBef>
                          <a:spcPts val="500"/>
                        </a:spcBef>
                        <a:spcAft>
                          <a:spcPts val="0"/>
                        </a:spcAft>
                      </a:pPr>
                      <a:r>
                        <a:rPr lang="en-US" sz="1200" b="1" dirty="0">
                          <a:effectLst/>
                        </a:rPr>
                        <a:t>solar radiation (w/m2)</a:t>
                      </a:r>
                      <a:endParaRPr lang="en-US" sz="1200" b="1" dirty="0">
                        <a:solidFill>
                          <a:srgbClr val="374C80"/>
                        </a:solidFill>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l">
                        <a:lnSpc>
                          <a:spcPct val="115000"/>
                        </a:lnSpc>
                        <a:spcBef>
                          <a:spcPts val="500"/>
                        </a:spcBef>
                        <a:spcAft>
                          <a:spcPts val="0"/>
                        </a:spcAft>
                      </a:pPr>
                      <a:r>
                        <a:rPr lang="en-US" sz="1200" b="1" dirty="0">
                          <a:effectLst/>
                        </a:rPr>
                        <a:t>water temp(c0)</a:t>
                      </a:r>
                      <a:endParaRPr lang="en-US" sz="1200" b="1" dirty="0">
                        <a:solidFill>
                          <a:srgbClr val="374C80"/>
                        </a:solidFill>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r" rtl="1">
                        <a:lnSpc>
                          <a:spcPct val="115000"/>
                        </a:lnSpc>
                        <a:spcBef>
                          <a:spcPts val="500"/>
                        </a:spcBef>
                        <a:spcAft>
                          <a:spcPts val="0"/>
                        </a:spcAft>
                      </a:pPr>
                      <a:r>
                        <a:rPr lang="en-US" sz="1200" b="1" dirty="0">
                          <a:effectLst/>
                        </a:rPr>
                        <a:t>power produced by evacuated tube (KJ)</a:t>
                      </a:r>
                      <a:endParaRPr lang="en-US" sz="1200" b="1" dirty="0">
                        <a:solidFill>
                          <a:srgbClr val="374C80"/>
                        </a:solidFill>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l">
                        <a:lnSpc>
                          <a:spcPct val="115000"/>
                        </a:lnSpc>
                        <a:spcBef>
                          <a:spcPts val="500"/>
                        </a:spcBef>
                        <a:spcAft>
                          <a:spcPts val="0"/>
                        </a:spcAft>
                      </a:pPr>
                      <a:r>
                        <a:rPr lang="en-US" sz="1200" b="1" dirty="0">
                          <a:effectLst/>
                        </a:rPr>
                        <a:t>power absorbed by water</a:t>
                      </a:r>
                      <a:endParaRPr lang="en-US" sz="1200" b="1" dirty="0">
                        <a:solidFill>
                          <a:srgbClr val="374C80"/>
                        </a:solidFill>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l">
                        <a:lnSpc>
                          <a:spcPct val="115000"/>
                        </a:lnSpc>
                        <a:spcBef>
                          <a:spcPts val="500"/>
                        </a:spcBef>
                        <a:spcAft>
                          <a:spcPts val="0"/>
                        </a:spcAft>
                      </a:pPr>
                      <a:r>
                        <a:rPr lang="en-US" sz="1200" b="1" dirty="0">
                          <a:effectLst/>
                        </a:rPr>
                        <a:t>Efficiency</a:t>
                      </a:r>
                      <a:endParaRPr lang="en-US" sz="1200" b="1" dirty="0">
                        <a:solidFill>
                          <a:srgbClr val="374C80"/>
                        </a:solidFill>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l">
                        <a:lnSpc>
                          <a:spcPct val="115000"/>
                        </a:lnSpc>
                        <a:spcBef>
                          <a:spcPts val="500"/>
                        </a:spcBef>
                        <a:spcAft>
                          <a:spcPts val="0"/>
                        </a:spcAft>
                      </a:pPr>
                      <a:r>
                        <a:rPr lang="en-US" sz="1200" b="1" dirty="0">
                          <a:effectLst/>
                        </a:rPr>
                        <a:t>Qlosses</a:t>
                      </a:r>
                      <a:endParaRPr lang="en-US" sz="1200" b="1" dirty="0">
                        <a:solidFill>
                          <a:srgbClr val="374C80"/>
                        </a:solidFill>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r>
              <a:tr h="210312">
                <a:tc>
                  <a:txBody>
                    <a:bodyPr/>
                    <a:lstStyle/>
                    <a:p>
                      <a:pPr marL="0" marR="0" algn="r">
                        <a:lnSpc>
                          <a:spcPct val="115000"/>
                        </a:lnSpc>
                        <a:spcBef>
                          <a:spcPts val="500"/>
                        </a:spcBef>
                        <a:spcAft>
                          <a:spcPts val="0"/>
                        </a:spcAft>
                      </a:pPr>
                      <a:r>
                        <a:rPr lang="en-US" sz="1200" b="1" dirty="0">
                          <a:effectLst/>
                        </a:rPr>
                        <a:t>8.53</a:t>
                      </a:r>
                      <a:endParaRPr lang="en-US" sz="1200" b="1" dirty="0">
                        <a:solidFill>
                          <a:srgbClr val="374C80"/>
                        </a:solidFill>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r">
                        <a:lnSpc>
                          <a:spcPct val="115000"/>
                        </a:lnSpc>
                        <a:spcBef>
                          <a:spcPts val="500"/>
                        </a:spcBef>
                        <a:spcAft>
                          <a:spcPts val="0"/>
                        </a:spcAft>
                      </a:pPr>
                      <a:r>
                        <a:rPr lang="en-US" sz="1200" b="1" dirty="0">
                          <a:effectLst/>
                        </a:rPr>
                        <a:t>11.6</a:t>
                      </a:r>
                      <a:endParaRPr lang="en-US" sz="1200" b="1" dirty="0">
                        <a:solidFill>
                          <a:srgbClr val="374C80"/>
                        </a:solidFill>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r">
                        <a:lnSpc>
                          <a:spcPct val="115000"/>
                        </a:lnSpc>
                        <a:spcBef>
                          <a:spcPts val="500"/>
                        </a:spcBef>
                        <a:spcAft>
                          <a:spcPts val="0"/>
                        </a:spcAft>
                      </a:pPr>
                      <a:r>
                        <a:rPr lang="en-US" sz="1200" b="1" dirty="0">
                          <a:effectLst/>
                        </a:rPr>
                        <a:t>682</a:t>
                      </a:r>
                      <a:endParaRPr lang="en-US" sz="1200" b="1" dirty="0">
                        <a:solidFill>
                          <a:srgbClr val="374C80"/>
                        </a:solidFill>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r">
                        <a:lnSpc>
                          <a:spcPct val="115000"/>
                        </a:lnSpc>
                        <a:spcBef>
                          <a:spcPts val="500"/>
                        </a:spcBef>
                        <a:spcAft>
                          <a:spcPts val="0"/>
                        </a:spcAft>
                      </a:pPr>
                      <a:r>
                        <a:rPr lang="en-US" sz="1200" b="1" dirty="0" smtClean="0">
                          <a:effectLst/>
                        </a:rPr>
                        <a:t>21</a:t>
                      </a:r>
                      <a:endParaRPr lang="en-US" sz="1200" b="1" dirty="0">
                        <a:solidFill>
                          <a:srgbClr val="374C80"/>
                        </a:solidFill>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l">
                        <a:lnSpc>
                          <a:spcPct val="115000"/>
                        </a:lnSpc>
                        <a:spcBef>
                          <a:spcPts val="500"/>
                        </a:spcBef>
                        <a:spcAft>
                          <a:spcPts val="0"/>
                        </a:spcAft>
                      </a:pPr>
                      <a:r>
                        <a:rPr lang="en-US" sz="1200" b="1" dirty="0">
                          <a:effectLst/>
                        </a:rPr>
                        <a:t>-</a:t>
                      </a:r>
                      <a:endParaRPr lang="en-US" sz="1200" b="1" dirty="0">
                        <a:solidFill>
                          <a:srgbClr val="374C80"/>
                        </a:solidFill>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r">
                        <a:lnSpc>
                          <a:spcPct val="115000"/>
                        </a:lnSpc>
                        <a:spcBef>
                          <a:spcPts val="500"/>
                        </a:spcBef>
                        <a:spcAft>
                          <a:spcPts val="0"/>
                        </a:spcAft>
                      </a:pPr>
                      <a:r>
                        <a:rPr lang="en-US" sz="1200" b="1" dirty="0">
                          <a:effectLst/>
                        </a:rPr>
                        <a:t>-</a:t>
                      </a:r>
                      <a:endParaRPr lang="en-US" sz="1200" b="1" dirty="0">
                        <a:solidFill>
                          <a:srgbClr val="374C80"/>
                        </a:solidFill>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r">
                        <a:lnSpc>
                          <a:spcPct val="115000"/>
                        </a:lnSpc>
                        <a:spcBef>
                          <a:spcPts val="500"/>
                        </a:spcBef>
                        <a:spcAft>
                          <a:spcPts val="0"/>
                        </a:spcAft>
                      </a:pPr>
                      <a:r>
                        <a:rPr lang="en-US" sz="1200" b="1" dirty="0">
                          <a:effectLst/>
                        </a:rPr>
                        <a:t>-</a:t>
                      </a:r>
                      <a:endParaRPr lang="en-US" sz="1200" b="1" dirty="0">
                        <a:solidFill>
                          <a:srgbClr val="374C80"/>
                        </a:solidFill>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l">
                        <a:lnSpc>
                          <a:spcPct val="115000"/>
                        </a:lnSpc>
                        <a:spcBef>
                          <a:spcPts val="500"/>
                        </a:spcBef>
                        <a:spcAft>
                          <a:spcPts val="0"/>
                        </a:spcAft>
                      </a:pPr>
                      <a:r>
                        <a:rPr lang="en-US" sz="1200" b="1" dirty="0">
                          <a:effectLst/>
                        </a:rPr>
                        <a:t>-</a:t>
                      </a:r>
                      <a:endParaRPr lang="en-US" sz="1200" b="1" dirty="0">
                        <a:solidFill>
                          <a:srgbClr val="374C80"/>
                        </a:solidFill>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r>
              <a:tr h="210312">
                <a:tc>
                  <a:txBody>
                    <a:bodyPr/>
                    <a:lstStyle/>
                    <a:p>
                      <a:pPr marL="0" marR="0" algn="r">
                        <a:lnSpc>
                          <a:spcPct val="115000"/>
                        </a:lnSpc>
                        <a:spcBef>
                          <a:spcPts val="500"/>
                        </a:spcBef>
                        <a:spcAft>
                          <a:spcPts val="0"/>
                        </a:spcAft>
                      </a:pPr>
                      <a:r>
                        <a:rPr lang="en-US" sz="1200" b="1" dirty="0">
                          <a:effectLst/>
                        </a:rPr>
                        <a:t>10.53</a:t>
                      </a:r>
                      <a:endParaRPr lang="en-US" sz="1200" b="1" dirty="0">
                        <a:solidFill>
                          <a:srgbClr val="374C80"/>
                        </a:solidFill>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r">
                        <a:lnSpc>
                          <a:spcPct val="115000"/>
                        </a:lnSpc>
                        <a:spcBef>
                          <a:spcPts val="500"/>
                        </a:spcBef>
                        <a:spcAft>
                          <a:spcPts val="0"/>
                        </a:spcAft>
                      </a:pPr>
                      <a:r>
                        <a:rPr lang="en-US" sz="1200" b="1" dirty="0">
                          <a:effectLst/>
                        </a:rPr>
                        <a:t>11.5</a:t>
                      </a:r>
                      <a:endParaRPr lang="en-US" sz="1200" b="1" dirty="0">
                        <a:solidFill>
                          <a:srgbClr val="374C80"/>
                        </a:solidFill>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r">
                        <a:lnSpc>
                          <a:spcPct val="115000"/>
                        </a:lnSpc>
                        <a:spcBef>
                          <a:spcPts val="500"/>
                        </a:spcBef>
                        <a:spcAft>
                          <a:spcPts val="0"/>
                        </a:spcAft>
                      </a:pPr>
                      <a:r>
                        <a:rPr lang="en-US" sz="1200" b="1" dirty="0">
                          <a:effectLst/>
                        </a:rPr>
                        <a:t>950</a:t>
                      </a:r>
                      <a:endParaRPr lang="en-US" sz="1200" b="1" dirty="0">
                        <a:solidFill>
                          <a:srgbClr val="374C80"/>
                        </a:solidFill>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r">
                        <a:lnSpc>
                          <a:spcPct val="115000"/>
                        </a:lnSpc>
                        <a:spcBef>
                          <a:spcPts val="500"/>
                        </a:spcBef>
                        <a:spcAft>
                          <a:spcPts val="0"/>
                        </a:spcAft>
                      </a:pPr>
                      <a:r>
                        <a:rPr lang="en-US" sz="1200" b="1" dirty="0">
                          <a:effectLst/>
                        </a:rPr>
                        <a:t>37</a:t>
                      </a:r>
                      <a:endParaRPr lang="en-US" sz="1200" b="1" dirty="0">
                        <a:solidFill>
                          <a:srgbClr val="374C80"/>
                        </a:solidFill>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r">
                        <a:lnSpc>
                          <a:spcPct val="115000"/>
                        </a:lnSpc>
                        <a:spcBef>
                          <a:spcPts val="500"/>
                        </a:spcBef>
                        <a:spcAft>
                          <a:spcPts val="0"/>
                        </a:spcAft>
                      </a:pPr>
                      <a:r>
                        <a:rPr lang="en-US" sz="1200" b="1" dirty="0">
                          <a:effectLst/>
                        </a:rPr>
                        <a:t>1368</a:t>
                      </a:r>
                      <a:endParaRPr lang="en-US" sz="1200" b="1" dirty="0">
                        <a:solidFill>
                          <a:srgbClr val="374C80"/>
                        </a:solidFill>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r">
                        <a:lnSpc>
                          <a:spcPct val="115000"/>
                        </a:lnSpc>
                        <a:spcBef>
                          <a:spcPts val="500"/>
                        </a:spcBef>
                        <a:spcAft>
                          <a:spcPts val="0"/>
                        </a:spcAft>
                      </a:pPr>
                      <a:r>
                        <a:rPr lang="en-US" sz="1200" b="1" dirty="0">
                          <a:effectLst/>
                        </a:rPr>
                        <a:t>576.84</a:t>
                      </a:r>
                      <a:endParaRPr lang="en-US" sz="1200" b="1" dirty="0">
                        <a:solidFill>
                          <a:srgbClr val="374C80"/>
                        </a:solidFill>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r">
                        <a:lnSpc>
                          <a:spcPct val="115000"/>
                        </a:lnSpc>
                        <a:spcBef>
                          <a:spcPts val="500"/>
                        </a:spcBef>
                        <a:spcAft>
                          <a:spcPts val="0"/>
                        </a:spcAft>
                      </a:pPr>
                      <a:r>
                        <a:rPr lang="en-US" sz="1200" b="1" dirty="0">
                          <a:effectLst/>
                        </a:rPr>
                        <a:t>42.16667</a:t>
                      </a:r>
                      <a:endParaRPr lang="en-US" sz="1200" b="1" dirty="0">
                        <a:solidFill>
                          <a:srgbClr val="374C80"/>
                        </a:solidFill>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r">
                        <a:lnSpc>
                          <a:spcPct val="115000"/>
                        </a:lnSpc>
                        <a:spcBef>
                          <a:spcPts val="500"/>
                        </a:spcBef>
                        <a:spcAft>
                          <a:spcPts val="0"/>
                        </a:spcAft>
                      </a:pPr>
                      <a:r>
                        <a:rPr lang="en-US" sz="1200" b="1" dirty="0">
                          <a:effectLst/>
                        </a:rPr>
                        <a:t>791.16</a:t>
                      </a:r>
                      <a:endParaRPr lang="en-US" sz="1200" b="1" dirty="0">
                        <a:solidFill>
                          <a:srgbClr val="374C80"/>
                        </a:solidFill>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r>
              <a:tr h="420476">
                <a:tc>
                  <a:txBody>
                    <a:bodyPr/>
                    <a:lstStyle/>
                    <a:p>
                      <a:pPr marL="0" marR="0" algn="r">
                        <a:lnSpc>
                          <a:spcPct val="115000"/>
                        </a:lnSpc>
                        <a:spcBef>
                          <a:spcPts val="500"/>
                        </a:spcBef>
                        <a:spcAft>
                          <a:spcPts val="0"/>
                        </a:spcAft>
                      </a:pPr>
                      <a:r>
                        <a:rPr lang="en-US" sz="1200" b="1" dirty="0">
                          <a:effectLst/>
                        </a:rPr>
                        <a:t>12.05</a:t>
                      </a:r>
                      <a:endParaRPr lang="en-US" sz="1200" b="1" dirty="0">
                        <a:solidFill>
                          <a:srgbClr val="374C80"/>
                        </a:solidFill>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r">
                        <a:lnSpc>
                          <a:spcPct val="115000"/>
                        </a:lnSpc>
                        <a:spcBef>
                          <a:spcPts val="500"/>
                        </a:spcBef>
                        <a:spcAft>
                          <a:spcPts val="0"/>
                        </a:spcAft>
                      </a:pPr>
                      <a:r>
                        <a:rPr lang="en-US" sz="1200" b="1" dirty="0">
                          <a:effectLst/>
                        </a:rPr>
                        <a:t>11.1</a:t>
                      </a:r>
                      <a:endParaRPr lang="en-US" sz="1200" b="1" dirty="0">
                        <a:solidFill>
                          <a:srgbClr val="374C80"/>
                        </a:solidFill>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r">
                        <a:lnSpc>
                          <a:spcPct val="115000"/>
                        </a:lnSpc>
                        <a:spcBef>
                          <a:spcPts val="500"/>
                        </a:spcBef>
                        <a:spcAft>
                          <a:spcPts val="0"/>
                        </a:spcAft>
                      </a:pPr>
                      <a:r>
                        <a:rPr lang="en-US" sz="1200" b="1" dirty="0">
                          <a:effectLst/>
                        </a:rPr>
                        <a:t>846</a:t>
                      </a:r>
                      <a:endParaRPr lang="en-US" sz="1200" b="1" dirty="0">
                        <a:solidFill>
                          <a:srgbClr val="374C80"/>
                        </a:solidFill>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r">
                        <a:lnSpc>
                          <a:spcPct val="115000"/>
                        </a:lnSpc>
                        <a:spcBef>
                          <a:spcPts val="500"/>
                        </a:spcBef>
                        <a:spcAft>
                          <a:spcPts val="0"/>
                        </a:spcAft>
                      </a:pPr>
                      <a:r>
                        <a:rPr lang="en-US" sz="1200" b="1" dirty="0">
                          <a:effectLst/>
                        </a:rPr>
                        <a:t>51</a:t>
                      </a:r>
                      <a:endParaRPr lang="en-US" sz="1200" b="1" dirty="0">
                        <a:solidFill>
                          <a:srgbClr val="374C80"/>
                        </a:solidFill>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r">
                        <a:lnSpc>
                          <a:spcPct val="115000"/>
                        </a:lnSpc>
                        <a:spcBef>
                          <a:spcPts val="500"/>
                        </a:spcBef>
                        <a:spcAft>
                          <a:spcPts val="0"/>
                        </a:spcAft>
                      </a:pPr>
                      <a:r>
                        <a:rPr lang="en-US" sz="1200" b="1" dirty="0">
                          <a:effectLst/>
                        </a:rPr>
                        <a:t>925.8624</a:t>
                      </a:r>
                      <a:endParaRPr lang="en-US" sz="1200" b="1" dirty="0">
                        <a:solidFill>
                          <a:srgbClr val="374C80"/>
                        </a:solidFill>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r">
                        <a:lnSpc>
                          <a:spcPct val="115000"/>
                        </a:lnSpc>
                        <a:spcBef>
                          <a:spcPts val="500"/>
                        </a:spcBef>
                        <a:spcAft>
                          <a:spcPts val="0"/>
                        </a:spcAft>
                      </a:pPr>
                      <a:r>
                        <a:rPr lang="en-US" sz="1200" b="1" dirty="0">
                          <a:effectLst/>
                        </a:rPr>
                        <a:t>649.572</a:t>
                      </a:r>
                      <a:endParaRPr lang="en-US" sz="1200" b="1" dirty="0">
                        <a:solidFill>
                          <a:srgbClr val="374C80"/>
                        </a:solidFill>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r">
                        <a:lnSpc>
                          <a:spcPct val="115000"/>
                        </a:lnSpc>
                        <a:spcBef>
                          <a:spcPts val="500"/>
                        </a:spcBef>
                        <a:spcAft>
                          <a:spcPts val="0"/>
                        </a:spcAft>
                      </a:pPr>
                      <a:r>
                        <a:rPr lang="en-US" sz="1200" b="1" dirty="0">
                          <a:effectLst/>
                        </a:rPr>
                        <a:t>70.15859</a:t>
                      </a:r>
                      <a:endParaRPr lang="en-US" sz="1200" b="1" dirty="0">
                        <a:solidFill>
                          <a:srgbClr val="374C80"/>
                        </a:solidFill>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r">
                        <a:lnSpc>
                          <a:spcPct val="115000"/>
                        </a:lnSpc>
                        <a:spcBef>
                          <a:spcPts val="500"/>
                        </a:spcBef>
                        <a:spcAft>
                          <a:spcPts val="0"/>
                        </a:spcAft>
                      </a:pPr>
                      <a:r>
                        <a:rPr lang="en-US" sz="1200" b="1" dirty="0">
                          <a:effectLst/>
                        </a:rPr>
                        <a:t>276.2904</a:t>
                      </a:r>
                      <a:endParaRPr lang="en-US" sz="1200" b="1" dirty="0">
                        <a:solidFill>
                          <a:srgbClr val="374C80"/>
                        </a:solidFill>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r>
              <a:tr h="210312">
                <a:tc>
                  <a:txBody>
                    <a:bodyPr/>
                    <a:lstStyle/>
                    <a:p>
                      <a:pPr marL="0" marR="0" algn="r">
                        <a:lnSpc>
                          <a:spcPct val="115000"/>
                        </a:lnSpc>
                        <a:spcBef>
                          <a:spcPts val="500"/>
                        </a:spcBef>
                        <a:spcAft>
                          <a:spcPts val="0"/>
                        </a:spcAft>
                      </a:pPr>
                      <a:r>
                        <a:rPr lang="en-US" sz="1200" b="1" dirty="0">
                          <a:effectLst/>
                        </a:rPr>
                        <a:t>12.55</a:t>
                      </a:r>
                      <a:endParaRPr lang="en-US" sz="1200" b="1" dirty="0">
                        <a:solidFill>
                          <a:srgbClr val="374C80"/>
                        </a:solidFill>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r">
                        <a:lnSpc>
                          <a:spcPct val="115000"/>
                        </a:lnSpc>
                        <a:spcBef>
                          <a:spcPts val="500"/>
                        </a:spcBef>
                        <a:spcAft>
                          <a:spcPts val="0"/>
                        </a:spcAft>
                      </a:pPr>
                      <a:r>
                        <a:rPr lang="en-US" sz="1200" b="1" dirty="0">
                          <a:effectLst/>
                        </a:rPr>
                        <a:t>10.8</a:t>
                      </a:r>
                      <a:endParaRPr lang="en-US" sz="1200" b="1" dirty="0">
                        <a:solidFill>
                          <a:srgbClr val="374C80"/>
                        </a:solidFill>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r">
                        <a:lnSpc>
                          <a:spcPct val="115000"/>
                        </a:lnSpc>
                        <a:spcBef>
                          <a:spcPts val="500"/>
                        </a:spcBef>
                        <a:spcAft>
                          <a:spcPts val="0"/>
                        </a:spcAft>
                      </a:pPr>
                      <a:r>
                        <a:rPr lang="en-US" sz="1200" b="1" dirty="0">
                          <a:effectLst/>
                        </a:rPr>
                        <a:t>690</a:t>
                      </a:r>
                      <a:endParaRPr lang="en-US" sz="1200" b="1" dirty="0">
                        <a:solidFill>
                          <a:srgbClr val="374C80"/>
                        </a:solidFill>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r">
                        <a:lnSpc>
                          <a:spcPct val="115000"/>
                        </a:lnSpc>
                        <a:spcBef>
                          <a:spcPts val="500"/>
                        </a:spcBef>
                        <a:spcAft>
                          <a:spcPts val="0"/>
                        </a:spcAft>
                      </a:pPr>
                      <a:r>
                        <a:rPr lang="en-US" sz="1200" b="1" dirty="0">
                          <a:effectLst/>
                        </a:rPr>
                        <a:t>55</a:t>
                      </a:r>
                      <a:endParaRPr lang="en-US" sz="1200" b="1" dirty="0">
                        <a:solidFill>
                          <a:srgbClr val="374C80"/>
                        </a:solidFill>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r">
                        <a:lnSpc>
                          <a:spcPct val="115000"/>
                        </a:lnSpc>
                        <a:spcBef>
                          <a:spcPts val="500"/>
                        </a:spcBef>
                        <a:spcAft>
                          <a:spcPts val="0"/>
                        </a:spcAft>
                      </a:pPr>
                      <a:r>
                        <a:rPr lang="en-US" sz="1200" b="1" dirty="0">
                          <a:effectLst/>
                        </a:rPr>
                        <a:t>248.4</a:t>
                      </a:r>
                      <a:endParaRPr lang="en-US" sz="1200" b="1" dirty="0">
                        <a:solidFill>
                          <a:srgbClr val="374C80"/>
                        </a:solidFill>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r">
                        <a:lnSpc>
                          <a:spcPct val="115000"/>
                        </a:lnSpc>
                        <a:spcBef>
                          <a:spcPts val="500"/>
                        </a:spcBef>
                        <a:spcAft>
                          <a:spcPts val="0"/>
                        </a:spcAft>
                      </a:pPr>
                      <a:r>
                        <a:rPr lang="en-US" sz="1200" b="1" dirty="0">
                          <a:effectLst/>
                        </a:rPr>
                        <a:t>180.576</a:t>
                      </a:r>
                      <a:endParaRPr lang="en-US" sz="1200" b="1" dirty="0">
                        <a:solidFill>
                          <a:srgbClr val="374C80"/>
                        </a:solidFill>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r">
                        <a:lnSpc>
                          <a:spcPct val="115000"/>
                        </a:lnSpc>
                        <a:spcBef>
                          <a:spcPts val="500"/>
                        </a:spcBef>
                        <a:spcAft>
                          <a:spcPts val="0"/>
                        </a:spcAft>
                      </a:pPr>
                      <a:r>
                        <a:rPr lang="en-US" sz="1200" b="1" dirty="0">
                          <a:effectLst/>
                        </a:rPr>
                        <a:t>72.69565</a:t>
                      </a:r>
                      <a:endParaRPr lang="en-US" sz="1200" b="1" dirty="0">
                        <a:solidFill>
                          <a:srgbClr val="374C80"/>
                        </a:solidFill>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r">
                        <a:lnSpc>
                          <a:spcPct val="115000"/>
                        </a:lnSpc>
                        <a:spcBef>
                          <a:spcPts val="500"/>
                        </a:spcBef>
                        <a:spcAft>
                          <a:spcPts val="0"/>
                        </a:spcAft>
                      </a:pPr>
                      <a:r>
                        <a:rPr lang="en-US" sz="1200" b="1" dirty="0">
                          <a:effectLst/>
                        </a:rPr>
                        <a:t>67.824</a:t>
                      </a:r>
                      <a:endParaRPr lang="en-US" sz="1200" b="1" dirty="0">
                        <a:solidFill>
                          <a:srgbClr val="374C80"/>
                        </a:solidFill>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r>
              <a:tr h="484124">
                <a:tc gridSpan="2">
                  <a:txBody>
                    <a:bodyPr/>
                    <a:lstStyle/>
                    <a:p>
                      <a:pPr marL="0" marR="0" algn="l">
                        <a:lnSpc>
                          <a:spcPct val="115000"/>
                        </a:lnSpc>
                        <a:spcBef>
                          <a:spcPts val="500"/>
                        </a:spcBef>
                        <a:spcAft>
                          <a:spcPts val="0"/>
                        </a:spcAft>
                      </a:pPr>
                      <a:r>
                        <a:rPr lang="en-US" sz="1200" b="1" dirty="0">
                          <a:effectLst/>
                        </a:rPr>
                        <a:t>  Total desalinate water</a:t>
                      </a:r>
                    </a:p>
                    <a:p>
                      <a:pPr marL="0" marR="0" algn="l">
                        <a:lnSpc>
                          <a:spcPct val="115000"/>
                        </a:lnSpc>
                        <a:spcBef>
                          <a:spcPts val="500"/>
                        </a:spcBef>
                        <a:spcAft>
                          <a:spcPts val="0"/>
                        </a:spcAft>
                      </a:pPr>
                      <a:r>
                        <a:rPr lang="en-US" sz="1200" b="1" dirty="0">
                          <a:effectLst/>
                        </a:rPr>
                        <a:t>= 0.9 litter</a:t>
                      </a:r>
                      <a:endParaRPr lang="en-US" sz="1200" b="1" dirty="0">
                        <a:solidFill>
                          <a:srgbClr val="374C80"/>
                        </a:solidFill>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hMerge="1">
                  <a:txBody>
                    <a:bodyPr/>
                    <a:lstStyle/>
                    <a:p>
                      <a:endParaRPr lang="en-US"/>
                    </a:p>
                  </a:txBody>
                  <a:tcPr/>
                </a:tc>
                <a:tc>
                  <a:txBody>
                    <a:bodyPr/>
                    <a:lstStyle/>
                    <a:p>
                      <a:pPr marL="0" marR="0" algn="l">
                        <a:lnSpc>
                          <a:spcPct val="115000"/>
                        </a:lnSpc>
                        <a:spcBef>
                          <a:spcPts val="500"/>
                        </a:spcBef>
                        <a:spcAft>
                          <a:spcPts val="0"/>
                        </a:spcAft>
                      </a:pPr>
                      <a:r>
                        <a:rPr lang="en-US" sz="1200" b="1" dirty="0">
                          <a:effectLst/>
                        </a:rPr>
                        <a:t>avarge= 661.5</a:t>
                      </a:r>
                      <a:endParaRPr lang="en-US" sz="1200" b="1" dirty="0">
                        <a:solidFill>
                          <a:srgbClr val="374C80"/>
                        </a:solidFill>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l">
                        <a:lnSpc>
                          <a:spcPct val="115000"/>
                        </a:lnSpc>
                        <a:spcBef>
                          <a:spcPts val="500"/>
                        </a:spcBef>
                        <a:spcAft>
                          <a:spcPts val="0"/>
                        </a:spcAft>
                      </a:pPr>
                      <a:r>
                        <a:rPr lang="en-US" sz="1200" b="1" dirty="0">
                          <a:effectLst/>
                        </a:rPr>
                        <a:t> </a:t>
                      </a:r>
                      <a:endParaRPr lang="en-US" sz="1200" b="1" dirty="0">
                        <a:solidFill>
                          <a:srgbClr val="374C80"/>
                        </a:solidFill>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l">
                        <a:lnSpc>
                          <a:spcPct val="115000"/>
                        </a:lnSpc>
                        <a:spcBef>
                          <a:spcPts val="500"/>
                        </a:spcBef>
                        <a:spcAft>
                          <a:spcPts val="0"/>
                        </a:spcAft>
                      </a:pPr>
                      <a:r>
                        <a:rPr lang="en-US" sz="1200" b="1" dirty="0">
                          <a:effectLst/>
                        </a:rPr>
                        <a:t> </a:t>
                      </a:r>
                      <a:endParaRPr lang="en-US" sz="1200" b="1" dirty="0">
                        <a:solidFill>
                          <a:srgbClr val="374C80"/>
                        </a:solidFill>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l">
                        <a:lnSpc>
                          <a:spcPct val="115000"/>
                        </a:lnSpc>
                        <a:spcBef>
                          <a:spcPts val="500"/>
                        </a:spcBef>
                        <a:spcAft>
                          <a:spcPts val="0"/>
                        </a:spcAft>
                      </a:pPr>
                      <a:r>
                        <a:rPr lang="en-US" sz="1200" b="1" dirty="0">
                          <a:effectLst/>
                        </a:rPr>
                        <a:t> </a:t>
                      </a:r>
                      <a:endParaRPr lang="en-US" sz="1200" b="1" dirty="0">
                        <a:solidFill>
                          <a:srgbClr val="374C80"/>
                        </a:solidFill>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r">
                        <a:lnSpc>
                          <a:spcPct val="115000"/>
                        </a:lnSpc>
                        <a:spcBef>
                          <a:spcPts val="500"/>
                        </a:spcBef>
                        <a:spcAft>
                          <a:spcPts val="0"/>
                        </a:spcAft>
                      </a:pPr>
                      <a:r>
                        <a:rPr lang="en-US" sz="1200" b="1" dirty="0">
                          <a:effectLst/>
                        </a:rPr>
                        <a:t>Avg=61.67364</a:t>
                      </a:r>
                      <a:endParaRPr lang="en-US" sz="1200" b="1" dirty="0">
                        <a:solidFill>
                          <a:srgbClr val="374C80"/>
                        </a:solidFill>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r">
                        <a:lnSpc>
                          <a:spcPct val="115000"/>
                        </a:lnSpc>
                        <a:spcBef>
                          <a:spcPts val="500"/>
                        </a:spcBef>
                        <a:spcAft>
                          <a:spcPts val="0"/>
                        </a:spcAft>
                      </a:pPr>
                      <a:r>
                        <a:rPr lang="en-US" sz="1200" b="1" dirty="0">
                          <a:effectLst/>
                        </a:rPr>
                        <a:t>0</a:t>
                      </a:r>
                      <a:endParaRPr lang="en-US" sz="1200" b="1" dirty="0">
                        <a:solidFill>
                          <a:srgbClr val="374C80"/>
                        </a:solidFill>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r>
            </a:tbl>
          </a:graphicData>
        </a:graphic>
      </p:graphicFrame>
      <p:sp>
        <p:nvSpPr>
          <p:cNvPr id="24642" name="Slide Number Placeholder 8"/>
          <p:cNvSpPr>
            <a:spLocks noGrp="1"/>
          </p:cNvSpPr>
          <p:nvPr>
            <p:ph type="sldNum" sz="quarter" idx="12"/>
          </p:nvPr>
        </p:nvSpPr>
        <p:spPr bwMode="auto">
          <a:noFill/>
          <a:ln>
            <a:miter lim="800000"/>
            <a:headEnd/>
            <a:tailEnd/>
          </a:ln>
        </p:spPr>
        <p:txBody>
          <a:bodyPr/>
          <a:lstStyle/>
          <a:p>
            <a:fld id="{97BD0603-F39D-4777-B8EE-64B0345BEEA7}" type="slidenum">
              <a:rPr lang="en-US" sz="1000">
                <a:solidFill>
                  <a:schemeClr val="tx1"/>
                </a:solidFill>
              </a:rPr>
              <a:pPr/>
              <a:t>20</a:t>
            </a:fld>
            <a:endParaRPr lang="en-US" sz="1000">
              <a:solidFill>
                <a:schemeClr val="tx1"/>
              </a:solidFill>
            </a:endParaRPr>
          </a:p>
        </p:txBody>
      </p:sp>
      <p:pic>
        <p:nvPicPr>
          <p:cNvPr id="5" name="Picture 4" descr="C:\Users\MA7M0OD\Desktop\554.PNG"/>
          <p:cNvPicPr/>
          <p:nvPr/>
        </p:nvPicPr>
        <p:blipFill>
          <a:blip r:embed="rId2"/>
          <a:srcRect/>
          <a:stretch>
            <a:fillRect/>
          </a:stretch>
        </p:blipFill>
        <p:spPr bwMode="auto">
          <a:xfrm>
            <a:off x="971550" y="4267200"/>
            <a:ext cx="3829050" cy="517525"/>
          </a:xfrm>
          <a:prstGeom prst="rect">
            <a:avLst/>
          </a:prstGeom>
          <a:ln w="127000" cap="sq">
            <a:solidFill>
              <a:srgbClr val="000000"/>
            </a:solidFill>
            <a:miter lim="800000"/>
          </a:ln>
          <a:effectLst>
            <a:outerShdw blurRad="57150" dist="50800" dir="2700000" algn="tl" rotWithShape="0">
              <a:srgbClr val="000000">
                <a:alpha val="40000"/>
              </a:srgbClr>
            </a:outerShdw>
          </a:effectLst>
        </p:spPr>
      </p:pic>
      <p:sp>
        <p:nvSpPr>
          <p:cNvPr id="6" name="Rectangle 5"/>
          <p:cNvSpPr>
            <a:spLocks noRot="1" noChangeAspect="1" noMove="1" noResize="1" noEditPoints="1" noAdjustHandles="1" noChangeArrowheads="1" noChangeShapeType="1" noTextEdit="1"/>
          </p:cNvSpPr>
          <p:nvPr/>
        </p:nvSpPr>
        <p:spPr>
          <a:xfrm>
            <a:off x="1580797" y="6131680"/>
            <a:ext cx="1867755" cy="369332"/>
          </a:xfrm>
          <a:prstGeom prst="rect">
            <a:avLst/>
          </a:prstGeom>
          <a:blipFill rotWithShape="0">
            <a:blip r:embed="rId3"/>
            <a:stretch>
              <a:fillRect l="-1597" t="-2941" r="-958" b="-19118"/>
            </a:stretch>
          </a:blipFill>
        </p:spPr>
        <p:txBody>
          <a:bodyPr/>
          <a:lstStyle/>
          <a:p>
            <a:pPr>
              <a:defRPr/>
            </a:pPr>
            <a:r>
              <a:rPr lang="en-US" dirty="0">
                <a:noFill/>
                <a:latin typeface="Arial" panose="020B0604020202020204" pitchFamily="34" charset="0"/>
                <a:cs typeface="Arial" panose="020B0604020202020204" pitchFamily="34" charset="0"/>
              </a:rPr>
              <a:t> </a:t>
            </a:r>
          </a:p>
        </p:txBody>
      </p:sp>
      <p:sp>
        <p:nvSpPr>
          <p:cNvPr id="24645" name="Rectangle 6"/>
          <p:cNvSpPr>
            <a:spLocks noChangeArrowheads="1"/>
          </p:cNvSpPr>
          <p:nvPr/>
        </p:nvSpPr>
        <p:spPr bwMode="auto">
          <a:xfrm>
            <a:off x="1066800" y="914400"/>
            <a:ext cx="2232025" cy="384175"/>
          </a:xfrm>
          <a:prstGeom prst="rect">
            <a:avLst/>
          </a:prstGeom>
          <a:noFill/>
          <a:ln w="9525">
            <a:noFill/>
            <a:miter lim="800000"/>
            <a:headEnd/>
            <a:tailEnd/>
          </a:ln>
        </p:spPr>
        <p:txBody>
          <a:bodyPr wrap="none">
            <a:spAutoFit/>
          </a:bodyPr>
          <a:lstStyle/>
          <a:p>
            <a:pPr marL="342900" indent="-342900">
              <a:lnSpc>
                <a:spcPct val="115000"/>
              </a:lnSpc>
              <a:spcBef>
                <a:spcPts val="500"/>
              </a:spcBef>
              <a:spcAft>
                <a:spcPts val="1000"/>
              </a:spcAft>
              <a:buFont typeface="Symbol" pitchFamily="18" charset="2"/>
              <a:buChar char=""/>
            </a:pPr>
            <a:r>
              <a:rPr lang="en-US" b="1">
                <a:latin typeface="Times New Roman" pitchFamily="18" charset="0"/>
                <a:cs typeface="Times New Roman" pitchFamily="18" charset="0"/>
              </a:rPr>
              <a:t>second day result</a:t>
            </a:r>
            <a:endParaRPr lang="en-US" sz="1200" b="1">
              <a:latin typeface="Calibri" pitchFamily="34" charset="0"/>
              <a:cs typeface="Times New Roman" pitchFamily="18" charset="0"/>
            </a:endParaRPr>
          </a:p>
        </p:txBody>
      </p:sp>
      <p:sp>
        <p:nvSpPr>
          <p:cNvPr id="8" name="Rectangle 7"/>
          <p:cNvSpPr>
            <a:spLocks noRot="1" noChangeAspect="1" noMove="1" noResize="1" noEditPoints="1" noAdjustHandles="1" noChangeArrowheads="1" noChangeShapeType="1" noTextEdit="1"/>
          </p:cNvSpPr>
          <p:nvPr/>
        </p:nvSpPr>
        <p:spPr>
          <a:xfrm>
            <a:off x="4800600" y="5796780"/>
            <a:ext cx="3429000" cy="669799"/>
          </a:xfrm>
          <a:prstGeom prst="rect">
            <a:avLst/>
          </a:prstGeom>
          <a:blipFill rotWithShape="0">
            <a:blip r:embed="rId4"/>
            <a:stretch>
              <a:fillRect l="-1418"/>
            </a:stretch>
          </a:blipFill>
        </p:spPr>
        <p:txBody>
          <a:bodyPr/>
          <a:lstStyle/>
          <a:p>
            <a:pPr>
              <a:defRPr/>
            </a:pPr>
            <a:r>
              <a:rPr lang="en-US" dirty="0">
                <a:noFill/>
                <a:latin typeface="Arial" panose="020B0604020202020204" pitchFamily="34" charset="0"/>
                <a:cs typeface="Arial" panose="020B0604020202020204" pitchFamily="34" charset="0"/>
              </a:rPr>
              <a:t> </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hart 3"/>
          <p:cNvGraphicFramePr/>
          <p:nvPr/>
        </p:nvGraphicFramePr>
        <p:xfrm>
          <a:off x="914400" y="457200"/>
          <a:ext cx="7086600" cy="6019799"/>
        </p:xfrm>
        <a:graphic>
          <a:graphicData uri="http://schemas.openxmlformats.org/drawingml/2006/chart">
            <c:chart xmlns:c="http://schemas.openxmlformats.org/drawingml/2006/chart" xmlns:r="http://schemas.openxmlformats.org/officeDocument/2006/relationships" r:id="rId2"/>
          </a:graphicData>
        </a:graphic>
      </p:graphicFrame>
      <p:sp>
        <p:nvSpPr>
          <p:cNvPr id="25603" name="Slide Number Placeholder 5"/>
          <p:cNvSpPr>
            <a:spLocks noGrp="1"/>
          </p:cNvSpPr>
          <p:nvPr>
            <p:ph type="sldNum" sz="quarter" idx="12"/>
          </p:nvPr>
        </p:nvSpPr>
        <p:spPr bwMode="auto">
          <a:noFill/>
          <a:ln>
            <a:miter lim="800000"/>
            <a:headEnd/>
            <a:tailEnd/>
          </a:ln>
        </p:spPr>
        <p:txBody>
          <a:bodyPr/>
          <a:lstStyle/>
          <a:p>
            <a:fld id="{3C6E8B14-7BF7-4274-8052-620303C32BE3}" type="slidenum">
              <a:rPr lang="en-US" sz="1000">
                <a:solidFill>
                  <a:schemeClr val="tx1"/>
                </a:solidFill>
              </a:rPr>
              <a:pPr/>
              <a:t>21</a:t>
            </a:fld>
            <a:endParaRPr lang="en-US" sz="1000">
              <a:solidFill>
                <a:schemeClr val="tx1"/>
              </a:solidFill>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304800" y="1524000"/>
          <a:ext cx="8686800" cy="3244850"/>
        </p:xfrm>
        <a:graphic>
          <a:graphicData uri="http://schemas.openxmlformats.org/drawingml/2006/table">
            <a:tbl>
              <a:tblPr firstRow="1" firstCol="1" bandRow="1">
                <a:tableStyleId>{00A15C55-8517-42AA-B614-E9B94910E393}</a:tableStyleId>
              </a:tblPr>
              <a:tblGrid>
                <a:gridCol w="1367926"/>
                <a:gridCol w="1285406"/>
                <a:gridCol w="1188604"/>
                <a:gridCol w="1174320"/>
                <a:gridCol w="1221928"/>
                <a:gridCol w="746645"/>
                <a:gridCol w="866458"/>
                <a:gridCol w="835513"/>
              </a:tblGrid>
              <a:tr h="905791">
                <a:tc>
                  <a:txBody>
                    <a:bodyPr/>
                    <a:lstStyle/>
                    <a:p>
                      <a:pPr marL="0" marR="0">
                        <a:lnSpc>
                          <a:spcPct val="115000"/>
                        </a:lnSpc>
                        <a:spcBef>
                          <a:spcPts val="500"/>
                        </a:spcBef>
                        <a:spcAft>
                          <a:spcPts val="0"/>
                        </a:spcAft>
                      </a:pPr>
                      <a:r>
                        <a:rPr lang="en-US" sz="1100" b="1" dirty="0">
                          <a:effectLst/>
                          <a:latin typeface="Times New Roman" panose="02020603050405020304" pitchFamily="18" charset="0"/>
                          <a:cs typeface="Times New Roman" panose="02020603050405020304" pitchFamily="18" charset="0"/>
                        </a:rPr>
                        <a:t>time(2/11/2013)</a:t>
                      </a:r>
                      <a:endParaRPr lang="en-US" sz="1100" b="1" dirty="0">
                        <a:solidFill>
                          <a:srgbClr val="417A84"/>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nSpc>
                          <a:spcPct val="115000"/>
                        </a:lnSpc>
                        <a:spcBef>
                          <a:spcPts val="500"/>
                        </a:spcBef>
                        <a:spcAft>
                          <a:spcPts val="0"/>
                        </a:spcAft>
                      </a:pPr>
                      <a:r>
                        <a:rPr lang="en-US" sz="1100" b="1" dirty="0">
                          <a:effectLst/>
                          <a:latin typeface="Times New Roman" panose="02020603050405020304" pitchFamily="18" charset="0"/>
                          <a:cs typeface="Times New Roman" panose="02020603050405020304" pitchFamily="18" charset="0"/>
                        </a:rPr>
                        <a:t>mass flow rate(l)</a:t>
                      </a:r>
                      <a:endParaRPr lang="en-US" sz="1100" b="1" dirty="0">
                        <a:solidFill>
                          <a:srgbClr val="417A84"/>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nSpc>
                          <a:spcPct val="115000"/>
                        </a:lnSpc>
                        <a:spcBef>
                          <a:spcPts val="500"/>
                        </a:spcBef>
                        <a:spcAft>
                          <a:spcPts val="0"/>
                        </a:spcAft>
                      </a:pPr>
                      <a:r>
                        <a:rPr lang="en-US" sz="1100" b="1" dirty="0">
                          <a:effectLst/>
                          <a:latin typeface="Times New Roman" panose="02020603050405020304" pitchFamily="18" charset="0"/>
                          <a:cs typeface="Times New Roman" panose="02020603050405020304" pitchFamily="18" charset="0"/>
                        </a:rPr>
                        <a:t>solar radiation (w/m2)</a:t>
                      </a:r>
                      <a:endParaRPr lang="en-US" sz="1100" b="1" dirty="0">
                        <a:solidFill>
                          <a:srgbClr val="417A84"/>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nSpc>
                          <a:spcPct val="115000"/>
                        </a:lnSpc>
                        <a:spcBef>
                          <a:spcPts val="500"/>
                        </a:spcBef>
                        <a:spcAft>
                          <a:spcPts val="0"/>
                        </a:spcAft>
                      </a:pPr>
                      <a:r>
                        <a:rPr lang="en-US" sz="1100" b="1" dirty="0">
                          <a:effectLst/>
                          <a:latin typeface="Times New Roman" panose="02020603050405020304" pitchFamily="18" charset="0"/>
                          <a:cs typeface="Times New Roman" panose="02020603050405020304" pitchFamily="18" charset="0"/>
                        </a:rPr>
                        <a:t>water temp(c0)</a:t>
                      </a:r>
                      <a:endParaRPr lang="en-US" sz="1100" b="1" dirty="0">
                        <a:solidFill>
                          <a:srgbClr val="417A84"/>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l" rtl="1">
                        <a:lnSpc>
                          <a:spcPct val="115000"/>
                        </a:lnSpc>
                        <a:spcBef>
                          <a:spcPts val="500"/>
                        </a:spcBef>
                        <a:spcAft>
                          <a:spcPts val="0"/>
                        </a:spcAft>
                      </a:pPr>
                      <a:r>
                        <a:rPr lang="en-US" sz="1100" b="1" dirty="0">
                          <a:effectLst/>
                          <a:latin typeface="Times New Roman" panose="02020603050405020304" pitchFamily="18" charset="0"/>
                          <a:cs typeface="Times New Roman" panose="02020603050405020304" pitchFamily="18" charset="0"/>
                        </a:rPr>
                        <a:t>power produced by evacuated tube (KJ)</a:t>
                      </a:r>
                      <a:endParaRPr lang="en-US" sz="1100" b="1" dirty="0">
                        <a:solidFill>
                          <a:srgbClr val="417A84"/>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nSpc>
                          <a:spcPct val="115000"/>
                        </a:lnSpc>
                        <a:spcBef>
                          <a:spcPts val="500"/>
                        </a:spcBef>
                        <a:spcAft>
                          <a:spcPts val="0"/>
                        </a:spcAft>
                      </a:pPr>
                      <a:r>
                        <a:rPr lang="en-US" sz="1100" b="1" dirty="0">
                          <a:effectLst/>
                          <a:latin typeface="Times New Roman" panose="02020603050405020304" pitchFamily="18" charset="0"/>
                          <a:cs typeface="Times New Roman" panose="02020603050405020304" pitchFamily="18" charset="0"/>
                        </a:rPr>
                        <a:t>power absorbed by water</a:t>
                      </a:r>
                      <a:endParaRPr lang="en-US" sz="1100" b="1" dirty="0">
                        <a:solidFill>
                          <a:srgbClr val="417A84"/>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nSpc>
                          <a:spcPct val="115000"/>
                        </a:lnSpc>
                        <a:spcBef>
                          <a:spcPts val="500"/>
                        </a:spcBef>
                        <a:spcAft>
                          <a:spcPts val="0"/>
                        </a:spcAft>
                      </a:pPr>
                      <a:r>
                        <a:rPr lang="en-US" sz="1100" b="1" dirty="0">
                          <a:effectLst/>
                          <a:latin typeface="Times New Roman" panose="02020603050405020304" pitchFamily="18" charset="0"/>
                          <a:cs typeface="Times New Roman" panose="02020603050405020304" pitchFamily="18" charset="0"/>
                        </a:rPr>
                        <a:t>efficiency</a:t>
                      </a:r>
                      <a:endParaRPr lang="en-US" sz="1100" b="1" dirty="0">
                        <a:solidFill>
                          <a:srgbClr val="417A84"/>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nSpc>
                          <a:spcPct val="115000"/>
                        </a:lnSpc>
                        <a:spcBef>
                          <a:spcPts val="500"/>
                        </a:spcBef>
                        <a:spcAft>
                          <a:spcPts val="0"/>
                        </a:spcAft>
                      </a:pPr>
                      <a:r>
                        <a:rPr lang="en-US" sz="1100" b="1" dirty="0">
                          <a:effectLst/>
                          <a:latin typeface="Times New Roman" panose="02020603050405020304" pitchFamily="18" charset="0"/>
                          <a:cs typeface="Times New Roman" panose="02020603050405020304" pitchFamily="18" charset="0"/>
                        </a:rPr>
                        <a:t>Qlosses</a:t>
                      </a:r>
                      <a:endParaRPr lang="en-US" sz="1100" b="1" dirty="0">
                        <a:solidFill>
                          <a:srgbClr val="417A84"/>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r>
              <a:tr h="226447">
                <a:tc>
                  <a:txBody>
                    <a:bodyPr/>
                    <a:lstStyle/>
                    <a:p>
                      <a:pPr marL="0" marR="0" algn="r">
                        <a:lnSpc>
                          <a:spcPct val="115000"/>
                        </a:lnSpc>
                        <a:spcBef>
                          <a:spcPts val="500"/>
                        </a:spcBef>
                        <a:spcAft>
                          <a:spcPts val="0"/>
                        </a:spcAft>
                      </a:pPr>
                      <a:r>
                        <a:rPr lang="en-US" sz="1100" b="1" dirty="0">
                          <a:effectLst/>
                        </a:rPr>
                        <a:t>8.55</a:t>
                      </a:r>
                      <a:endParaRPr lang="en-US" sz="1100" b="1" dirty="0">
                        <a:solidFill>
                          <a:srgbClr val="417A84"/>
                        </a:solidFill>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r">
                        <a:lnSpc>
                          <a:spcPct val="115000"/>
                        </a:lnSpc>
                        <a:spcBef>
                          <a:spcPts val="500"/>
                        </a:spcBef>
                        <a:spcAft>
                          <a:spcPts val="0"/>
                        </a:spcAft>
                      </a:pPr>
                      <a:r>
                        <a:rPr lang="en-US" sz="1100" b="1" dirty="0">
                          <a:effectLst/>
                        </a:rPr>
                        <a:t>13</a:t>
                      </a:r>
                      <a:endParaRPr lang="en-US" sz="1100" b="1" dirty="0">
                        <a:solidFill>
                          <a:srgbClr val="417A84"/>
                        </a:solidFill>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r">
                        <a:lnSpc>
                          <a:spcPct val="115000"/>
                        </a:lnSpc>
                        <a:spcBef>
                          <a:spcPts val="500"/>
                        </a:spcBef>
                        <a:spcAft>
                          <a:spcPts val="0"/>
                        </a:spcAft>
                      </a:pPr>
                      <a:r>
                        <a:rPr lang="en-US" sz="1100" b="1" dirty="0">
                          <a:effectLst/>
                        </a:rPr>
                        <a:t>853</a:t>
                      </a:r>
                      <a:endParaRPr lang="en-US" sz="1100" b="1" dirty="0">
                        <a:solidFill>
                          <a:srgbClr val="417A84"/>
                        </a:solidFill>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r">
                        <a:lnSpc>
                          <a:spcPct val="115000"/>
                        </a:lnSpc>
                        <a:spcBef>
                          <a:spcPts val="500"/>
                        </a:spcBef>
                        <a:spcAft>
                          <a:spcPts val="0"/>
                        </a:spcAft>
                      </a:pPr>
                      <a:r>
                        <a:rPr lang="en-US" sz="1100" b="1" dirty="0">
                          <a:effectLst/>
                        </a:rPr>
                        <a:t>25</a:t>
                      </a:r>
                      <a:endParaRPr lang="en-US" sz="1100" b="1" dirty="0">
                        <a:solidFill>
                          <a:srgbClr val="417A84"/>
                        </a:solidFill>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nSpc>
                          <a:spcPct val="115000"/>
                        </a:lnSpc>
                        <a:spcBef>
                          <a:spcPts val="500"/>
                        </a:spcBef>
                        <a:spcAft>
                          <a:spcPts val="0"/>
                        </a:spcAft>
                      </a:pPr>
                      <a:r>
                        <a:rPr lang="en-US" sz="1100" b="1" dirty="0">
                          <a:effectLst/>
                        </a:rPr>
                        <a:t>-</a:t>
                      </a:r>
                      <a:endParaRPr lang="en-US" sz="1100" b="1" dirty="0">
                        <a:solidFill>
                          <a:srgbClr val="417A84"/>
                        </a:solidFill>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r">
                        <a:lnSpc>
                          <a:spcPct val="115000"/>
                        </a:lnSpc>
                        <a:spcBef>
                          <a:spcPts val="500"/>
                        </a:spcBef>
                        <a:spcAft>
                          <a:spcPts val="0"/>
                        </a:spcAft>
                      </a:pPr>
                      <a:r>
                        <a:rPr lang="en-US" sz="1100" b="1" dirty="0">
                          <a:effectLst/>
                        </a:rPr>
                        <a:t>-</a:t>
                      </a:r>
                      <a:endParaRPr lang="en-US" sz="1100" b="1" dirty="0">
                        <a:solidFill>
                          <a:srgbClr val="417A84"/>
                        </a:solidFill>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nSpc>
                          <a:spcPct val="115000"/>
                        </a:lnSpc>
                        <a:spcBef>
                          <a:spcPts val="500"/>
                        </a:spcBef>
                        <a:spcAft>
                          <a:spcPts val="0"/>
                        </a:spcAft>
                      </a:pPr>
                      <a:r>
                        <a:rPr lang="en-US" sz="1100" b="1" dirty="0">
                          <a:effectLst/>
                        </a:rPr>
                        <a:t>-</a:t>
                      </a:r>
                      <a:endParaRPr lang="en-US" sz="1100" b="1" dirty="0">
                        <a:solidFill>
                          <a:srgbClr val="417A84"/>
                        </a:solidFill>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nSpc>
                          <a:spcPct val="115000"/>
                        </a:lnSpc>
                        <a:spcBef>
                          <a:spcPts val="500"/>
                        </a:spcBef>
                        <a:spcAft>
                          <a:spcPts val="0"/>
                        </a:spcAft>
                      </a:pPr>
                      <a:r>
                        <a:rPr lang="en-US" sz="1100" b="1" dirty="0">
                          <a:effectLst/>
                        </a:rPr>
                        <a:t>-</a:t>
                      </a:r>
                      <a:endParaRPr lang="en-US" sz="1100" b="1" dirty="0">
                        <a:solidFill>
                          <a:srgbClr val="417A84"/>
                        </a:solidFill>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r>
              <a:tr h="226447">
                <a:tc>
                  <a:txBody>
                    <a:bodyPr/>
                    <a:lstStyle/>
                    <a:p>
                      <a:pPr marL="0" marR="0" algn="r">
                        <a:lnSpc>
                          <a:spcPct val="115000"/>
                        </a:lnSpc>
                        <a:spcBef>
                          <a:spcPts val="500"/>
                        </a:spcBef>
                        <a:spcAft>
                          <a:spcPts val="0"/>
                        </a:spcAft>
                      </a:pPr>
                      <a:r>
                        <a:rPr lang="en-US" sz="1100" b="1" dirty="0">
                          <a:effectLst/>
                        </a:rPr>
                        <a:t>10.05</a:t>
                      </a:r>
                      <a:endParaRPr lang="en-US" sz="1100" b="1" dirty="0">
                        <a:solidFill>
                          <a:srgbClr val="417A84"/>
                        </a:solidFill>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r">
                        <a:lnSpc>
                          <a:spcPct val="115000"/>
                        </a:lnSpc>
                        <a:spcBef>
                          <a:spcPts val="500"/>
                        </a:spcBef>
                        <a:spcAft>
                          <a:spcPts val="0"/>
                        </a:spcAft>
                      </a:pPr>
                      <a:r>
                        <a:rPr lang="en-US" sz="1100" b="1" dirty="0">
                          <a:effectLst/>
                        </a:rPr>
                        <a:t>12.8</a:t>
                      </a:r>
                      <a:endParaRPr lang="en-US" sz="1100" b="1" dirty="0">
                        <a:solidFill>
                          <a:srgbClr val="417A84"/>
                        </a:solidFill>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r">
                        <a:lnSpc>
                          <a:spcPct val="115000"/>
                        </a:lnSpc>
                        <a:spcBef>
                          <a:spcPts val="500"/>
                        </a:spcBef>
                        <a:spcAft>
                          <a:spcPts val="0"/>
                        </a:spcAft>
                      </a:pPr>
                      <a:r>
                        <a:rPr lang="en-US" sz="1100" b="1" dirty="0">
                          <a:effectLst/>
                        </a:rPr>
                        <a:t>893</a:t>
                      </a:r>
                      <a:endParaRPr lang="en-US" sz="1100" b="1" dirty="0">
                        <a:solidFill>
                          <a:srgbClr val="417A84"/>
                        </a:solidFill>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r">
                        <a:lnSpc>
                          <a:spcPct val="115000"/>
                        </a:lnSpc>
                        <a:spcBef>
                          <a:spcPts val="500"/>
                        </a:spcBef>
                        <a:spcAft>
                          <a:spcPts val="0"/>
                        </a:spcAft>
                      </a:pPr>
                      <a:r>
                        <a:rPr lang="en-US" sz="1100" b="1" dirty="0">
                          <a:effectLst/>
                        </a:rPr>
                        <a:t>34.5</a:t>
                      </a:r>
                      <a:endParaRPr lang="en-US" sz="1100" b="1" dirty="0">
                        <a:solidFill>
                          <a:srgbClr val="417A84"/>
                        </a:solidFill>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r">
                        <a:lnSpc>
                          <a:spcPct val="115000"/>
                        </a:lnSpc>
                        <a:spcBef>
                          <a:spcPts val="500"/>
                        </a:spcBef>
                        <a:spcAft>
                          <a:spcPts val="0"/>
                        </a:spcAft>
                      </a:pPr>
                      <a:r>
                        <a:rPr lang="en-US" sz="1100" b="1" dirty="0">
                          <a:effectLst/>
                        </a:rPr>
                        <a:t>964.44</a:t>
                      </a:r>
                      <a:endParaRPr lang="en-US" sz="1100" b="1" dirty="0">
                        <a:solidFill>
                          <a:srgbClr val="417A84"/>
                        </a:solidFill>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r">
                        <a:lnSpc>
                          <a:spcPct val="115000"/>
                        </a:lnSpc>
                        <a:spcBef>
                          <a:spcPts val="500"/>
                        </a:spcBef>
                        <a:spcAft>
                          <a:spcPts val="0"/>
                        </a:spcAft>
                      </a:pPr>
                      <a:r>
                        <a:rPr lang="en-US" sz="1100" b="1" dirty="0">
                          <a:effectLst/>
                        </a:rPr>
                        <a:t>508.288</a:t>
                      </a:r>
                      <a:endParaRPr lang="en-US" sz="1100" b="1" dirty="0">
                        <a:solidFill>
                          <a:srgbClr val="417A84"/>
                        </a:solidFill>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r">
                        <a:lnSpc>
                          <a:spcPct val="115000"/>
                        </a:lnSpc>
                        <a:spcBef>
                          <a:spcPts val="500"/>
                        </a:spcBef>
                        <a:spcAft>
                          <a:spcPts val="0"/>
                        </a:spcAft>
                      </a:pPr>
                      <a:r>
                        <a:rPr lang="en-US" sz="1100" b="1" dirty="0">
                          <a:effectLst/>
                        </a:rPr>
                        <a:t>52.70292</a:t>
                      </a:r>
                      <a:endParaRPr lang="en-US" sz="1100" b="1" dirty="0">
                        <a:solidFill>
                          <a:srgbClr val="417A84"/>
                        </a:solidFill>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r">
                        <a:lnSpc>
                          <a:spcPct val="115000"/>
                        </a:lnSpc>
                        <a:spcBef>
                          <a:spcPts val="500"/>
                        </a:spcBef>
                        <a:spcAft>
                          <a:spcPts val="0"/>
                        </a:spcAft>
                      </a:pPr>
                      <a:r>
                        <a:rPr lang="en-US" sz="1100" b="1" dirty="0">
                          <a:effectLst/>
                        </a:rPr>
                        <a:t>456.152</a:t>
                      </a:r>
                      <a:endParaRPr lang="en-US" sz="1100" b="1" dirty="0">
                        <a:solidFill>
                          <a:srgbClr val="417A84"/>
                        </a:solidFill>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r>
              <a:tr h="226447">
                <a:tc>
                  <a:txBody>
                    <a:bodyPr/>
                    <a:lstStyle/>
                    <a:p>
                      <a:pPr marL="0" marR="0" algn="r">
                        <a:lnSpc>
                          <a:spcPct val="115000"/>
                        </a:lnSpc>
                        <a:spcBef>
                          <a:spcPts val="500"/>
                        </a:spcBef>
                        <a:spcAft>
                          <a:spcPts val="0"/>
                        </a:spcAft>
                      </a:pPr>
                      <a:r>
                        <a:rPr lang="en-US" sz="1100" b="1" dirty="0">
                          <a:effectLst/>
                        </a:rPr>
                        <a:t>11.09</a:t>
                      </a:r>
                      <a:endParaRPr lang="en-US" sz="1100" b="1" dirty="0">
                        <a:solidFill>
                          <a:srgbClr val="417A84"/>
                        </a:solidFill>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r">
                        <a:lnSpc>
                          <a:spcPct val="115000"/>
                        </a:lnSpc>
                        <a:spcBef>
                          <a:spcPts val="500"/>
                        </a:spcBef>
                        <a:spcAft>
                          <a:spcPts val="0"/>
                        </a:spcAft>
                      </a:pPr>
                      <a:r>
                        <a:rPr lang="en-US" sz="1100" b="1" dirty="0">
                          <a:effectLst/>
                        </a:rPr>
                        <a:t>12.6</a:t>
                      </a:r>
                      <a:endParaRPr lang="en-US" sz="1100" b="1" dirty="0">
                        <a:solidFill>
                          <a:srgbClr val="417A84"/>
                        </a:solidFill>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r">
                        <a:lnSpc>
                          <a:spcPct val="115000"/>
                        </a:lnSpc>
                        <a:spcBef>
                          <a:spcPts val="500"/>
                        </a:spcBef>
                        <a:spcAft>
                          <a:spcPts val="0"/>
                        </a:spcAft>
                      </a:pPr>
                      <a:r>
                        <a:rPr lang="en-US" sz="1100" b="1" dirty="0">
                          <a:effectLst/>
                        </a:rPr>
                        <a:t>904</a:t>
                      </a:r>
                      <a:endParaRPr lang="en-US" sz="1100" b="1" dirty="0">
                        <a:solidFill>
                          <a:srgbClr val="417A84"/>
                        </a:solidFill>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r">
                        <a:lnSpc>
                          <a:spcPct val="115000"/>
                        </a:lnSpc>
                        <a:spcBef>
                          <a:spcPts val="500"/>
                        </a:spcBef>
                        <a:spcAft>
                          <a:spcPts val="0"/>
                        </a:spcAft>
                      </a:pPr>
                      <a:r>
                        <a:rPr lang="en-US" sz="1100" b="1" dirty="0">
                          <a:effectLst/>
                        </a:rPr>
                        <a:t>41</a:t>
                      </a:r>
                      <a:endParaRPr lang="en-US" sz="1100" b="1" dirty="0">
                        <a:solidFill>
                          <a:srgbClr val="417A84"/>
                        </a:solidFill>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r">
                        <a:lnSpc>
                          <a:spcPct val="115000"/>
                        </a:lnSpc>
                        <a:spcBef>
                          <a:spcPts val="500"/>
                        </a:spcBef>
                        <a:spcAft>
                          <a:spcPts val="0"/>
                        </a:spcAft>
                      </a:pPr>
                      <a:r>
                        <a:rPr lang="en-US" sz="1100" b="1" dirty="0">
                          <a:effectLst/>
                        </a:rPr>
                        <a:t>676.9152</a:t>
                      </a:r>
                      <a:endParaRPr lang="en-US" sz="1100" b="1" dirty="0">
                        <a:solidFill>
                          <a:srgbClr val="417A84"/>
                        </a:solidFill>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r">
                        <a:lnSpc>
                          <a:spcPct val="115000"/>
                        </a:lnSpc>
                        <a:spcBef>
                          <a:spcPts val="500"/>
                        </a:spcBef>
                        <a:spcAft>
                          <a:spcPts val="0"/>
                        </a:spcAft>
                      </a:pPr>
                      <a:r>
                        <a:rPr lang="en-US" sz="1100" b="1" dirty="0">
                          <a:effectLst/>
                        </a:rPr>
                        <a:t>342.342</a:t>
                      </a:r>
                      <a:endParaRPr lang="en-US" sz="1100" b="1" dirty="0">
                        <a:solidFill>
                          <a:srgbClr val="417A84"/>
                        </a:solidFill>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r">
                        <a:lnSpc>
                          <a:spcPct val="115000"/>
                        </a:lnSpc>
                        <a:spcBef>
                          <a:spcPts val="500"/>
                        </a:spcBef>
                        <a:spcAft>
                          <a:spcPts val="0"/>
                        </a:spcAft>
                      </a:pPr>
                      <a:r>
                        <a:rPr lang="en-US" sz="1100" b="1" dirty="0">
                          <a:effectLst/>
                        </a:rPr>
                        <a:t>50.57384</a:t>
                      </a:r>
                      <a:endParaRPr lang="en-US" sz="1100" b="1" dirty="0">
                        <a:solidFill>
                          <a:srgbClr val="417A84"/>
                        </a:solidFill>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r">
                        <a:lnSpc>
                          <a:spcPct val="115000"/>
                        </a:lnSpc>
                        <a:spcBef>
                          <a:spcPts val="500"/>
                        </a:spcBef>
                        <a:spcAft>
                          <a:spcPts val="0"/>
                        </a:spcAft>
                      </a:pPr>
                      <a:r>
                        <a:rPr lang="en-US" sz="1100" b="1" dirty="0">
                          <a:effectLst/>
                        </a:rPr>
                        <a:t>334.5732</a:t>
                      </a:r>
                      <a:endParaRPr lang="en-US" sz="1100" b="1" dirty="0">
                        <a:solidFill>
                          <a:srgbClr val="417A84"/>
                        </a:solidFill>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r>
              <a:tr h="226447">
                <a:tc>
                  <a:txBody>
                    <a:bodyPr/>
                    <a:lstStyle/>
                    <a:p>
                      <a:pPr marL="0" marR="0" algn="r">
                        <a:lnSpc>
                          <a:spcPct val="115000"/>
                        </a:lnSpc>
                        <a:spcBef>
                          <a:spcPts val="500"/>
                        </a:spcBef>
                        <a:spcAft>
                          <a:spcPts val="0"/>
                        </a:spcAft>
                      </a:pPr>
                      <a:r>
                        <a:rPr lang="en-US" sz="1100" b="1" dirty="0">
                          <a:effectLst/>
                        </a:rPr>
                        <a:t>12.04</a:t>
                      </a:r>
                      <a:endParaRPr lang="en-US" sz="1100" b="1" dirty="0">
                        <a:solidFill>
                          <a:srgbClr val="417A84"/>
                        </a:solidFill>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r">
                        <a:lnSpc>
                          <a:spcPct val="115000"/>
                        </a:lnSpc>
                        <a:spcBef>
                          <a:spcPts val="500"/>
                        </a:spcBef>
                        <a:spcAft>
                          <a:spcPts val="0"/>
                        </a:spcAft>
                      </a:pPr>
                      <a:r>
                        <a:rPr lang="en-US" sz="1100" b="1" dirty="0">
                          <a:effectLst/>
                        </a:rPr>
                        <a:t>12.2</a:t>
                      </a:r>
                      <a:endParaRPr lang="en-US" sz="1100" b="1" dirty="0">
                        <a:solidFill>
                          <a:srgbClr val="417A84"/>
                        </a:solidFill>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r">
                        <a:lnSpc>
                          <a:spcPct val="115000"/>
                        </a:lnSpc>
                        <a:spcBef>
                          <a:spcPts val="500"/>
                        </a:spcBef>
                        <a:spcAft>
                          <a:spcPts val="0"/>
                        </a:spcAft>
                      </a:pPr>
                      <a:r>
                        <a:rPr lang="en-US" sz="1100" b="1" dirty="0">
                          <a:effectLst/>
                        </a:rPr>
                        <a:t>930</a:t>
                      </a:r>
                      <a:endParaRPr lang="en-US" sz="1100" b="1" dirty="0">
                        <a:solidFill>
                          <a:srgbClr val="417A84"/>
                        </a:solidFill>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r">
                        <a:lnSpc>
                          <a:spcPct val="115000"/>
                        </a:lnSpc>
                        <a:spcBef>
                          <a:spcPts val="500"/>
                        </a:spcBef>
                        <a:spcAft>
                          <a:spcPts val="0"/>
                        </a:spcAft>
                      </a:pPr>
                      <a:r>
                        <a:rPr lang="en-US" sz="1100" b="1" dirty="0">
                          <a:effectLst/>
                        </a:rPr>
                        <a:t>51</a:t>
                      </a:r>
                      <a:endParaRPr lang="en-US" sz="1100" b="1" dirty="0">
                        <a:solidFill>
                          <a:srgbClr val="417A84"/>
                        </a:solidFill>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r">
                        <a:lnSpc>
                          <a:spcPct val="115000"/>
                        </a:lnSpc>
                        <a:spcBef>
                          <a:spcPts val="500"/>
                        </a:spcBef>
                        <a:spcAft>
                          <a:spcPts val="0"/>
                        </a:spcAft>
                      </a:pPr>
                      <a:r>
                        <a:rPr lang="en-US" sz="1100" b="1" dirty="0">
                          <a:effectLst/>
                        </a:rPr>
                        <a:t>636.12</a:t>
                      </a:r>
                      <a:endParaRPr lang="en-US" sz="1100" b="1" dirty="0">
                        <a:solidFill>
                          <a:srgbClr val="417A84"/>
                        </a:solidFill>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r">
                        <a:lnSpc>
                          <a:spcPct val="115000"/>
                        </a:lnSpc>
                        <a:spcBef>
                          <a:spcPts val="500"/>
                        </a:spcBef>
                        <a:spcAft>
                          <a:spcPts val="0"/>
                        </a:spcAft>
                      </a:pPr>
                      <a:r>
                        <a:rPr lang="en-US" sz="1100" b="1" dirty="0">
                          <a:effectLst/>
                        </a:rPr>
                        <a:t>509.96</a:t>
                      </a:r>
                      <a:endParaRPr lang="en-US" sz="1100" b="1" dirty="0">
                        <a:solidFill>
                          <a:srgbClr val="417A84"/>
                        </a:solidFill>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r">
                        <a:lnSpc>
                          <a:spcPct val="115000"/>
                        </a:lnSpc>
                        <a:spcBef>
                          <a:spcPts val="500"/>
                        </a:spcBef>
                        <a:spcAft>
                          <a:spcPts val="0"/>
                        </a:spcAft>
                      </a:pPr>
                      <a:r>
                        <a:rPr lang="en-US" sz="1100" b="1" dirty="0">
                          <a:effectLst/>
                        </a:rPr>
                        <a:t>80.16726</a:t>
                      </a:r>
                      <a:endParaRPr lang="en-US" sz="1100" b="1" dirty="0">
                        <a:solidFill>
                          <a:srgbClr val="417A84"/>
                        </a:solidFill>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r">
                        <a:lnSpc>
                          <a:spcPct val="115000"/>
                        </a:lnSpc>
                        <a:spcBef>
                          <a:spcPts val="500"/>
                        </a:spcBef>
                        <a:spcAft>
                          <a:spcPts val="0"/>
                        </a:spcAft>
                      </a:pPr>
                      <a:r>
                        <a:rPr lang="en-US" sz="1100" b="1" dirty="0">
                          <a:effectLst/>
                        </a:rPr>
                        <a:t>126.16</a:t>
                      </a:r>
                      <a:endParaRPr lang="en-US" sz="1100" b="1" dirty="0">
                        <a:solidFill>
                          <a:srgbClr val="417A84"/>
                        </a:solidFill>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r>
              <a:tr h="226447">
                <a:tc>
                  <a:txBody>
                    <a:bodyPr/>
                    <a:lstStyle/>
                    <a:p>
                      <a:pPr marL="0" marR="0" algn="r">
                        <a:lnSpc>
                          <a:spcPct val="115000"/>
                        </a:lnSpc>
                        <a:spcBef>
                          <a:spcPts val="500"/>
                        </a:spcBef>
                        <a:spcAft>
                          <a:spcPts val="0"/>
                        </a:spcAft>
                      </a:pPr>
                      <a:r>
                        <a:rPr lang="en-US" sz="1100" b="1" dirty="0">
                          <a:effectLst/>
                        </a:rPr>
                        <a:t>12.4</a:t>
                      </a:r>
                      <a:endParaRPr lang="en-US" sz="1100" b="1" dirty="0">
                        <a:solidFill>
                          <a:srgbClr val="417A84"/>
                        </a:solidFill>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r">
                        <a:lnSpc>
                          <a:spcPct val="115000"/>
                        </a:lnSpc>
                        <a:spcBef>
                          <a:spcPts val="500"/>
                        </a:spcBef>
                        <a:spcAft>
                          <a:spcPts val="0"/>
                        </a:spcAft>
                      </a:pPr>
                      <a:r>
                        <a:rPr lang="en-US" sz="1100" b="1" dirty="0">
                          <a:effectLst/>
                        </a:rPr>
                        <a:t>12</a:t>
                      </a:r>
                      <a:endParaRPr lang="en-US" sz="1100" b="1" dirty="0">
                        <a:solidFill>
                          <a:srgbClr val="417A84"/>
                        </a:solidFill>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r">
                        <a:lnSpc>
                          <a:spcPct val="115000"/>
                        </a:lnSpc>
                        <a:spcBef>
                          <a:spcPts val="500"/>
                        </a:spcBef>
                        <a:spcAft>
                          <a:spcPts val="0"/>
                        </a:spcAft>
                      </a:pPr>
                      <a:r>
                        <a:rPr lang="en-US" sz="1100" b="1" dirty="0">
                          <a:effectLst/>
                        </a:rPr>
                        <a:t>941</a:t>
                      </a:r>
                      <a:endParaRPr lang="en-US" sz="1100" b="1" dirty="0">
                        <a:solidFill>
                          <a:srgbClr val="417A84"/>
                        </a:solidFill>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r">
                        <a:lnSpc>
                          <a:spcPct val="115000"/>
                        </a:lnSpc>
                        <a:spcBef>
                          <a:spcPts val="500"/>
                        </a:spcBef>
                        <a:spcAft>
                          <a:spcPts val="0"/>
                        </a:spcAft>
                      </a:pPr>
                      <a:r>
                        <a:rPr lang="en-US" sz="1100" b="1" dirty="0">
                          <a:effectLst/>
                        </a:rPr>
                        <a:t>59</a:t>
                      </a:r>
                      <a:endParaRPr lang="en-US" sz="1100" b="1" dirty="0">
                        <a:solidFill>
                          <a:srgbClr val="417A84"/>
                        </a:solidFill>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r">
                        <a:lnSpc>
                          <a:spcPct val="115000"/>
                        </a:lnSpc>
                        <a:spcBef>
                          <a:spcPts val="500"/>
                        </a:spcBef>
                        <a:spcAft>
                          <a:spcPts val="0"/>
                        </a:spcAft>
                      </a:pPr>
                      <a:r>
                        <a:rPr lang="en-US" sz="1100" b="1" dirty="0">
                          <a:effectLst/>
                        </a:rPr>
                        <a:t>530.85</a:t>
                      </a:r>
                      <a:endParaRPr lang="en-US" sz="1100" b="1" dirty="0">
                        <a:solidFill>
                          <a:srgbClr val="417A84"/>
                        </a:solidFill>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r">
                        <a:lnSpc>
                          <a:spcPct val="115000"/>
                        </a:lnSpc>
                        <a:spcBef>
                          <a:spcPts val="500"/>
                        </a:spcBef>
                        <a:spcAft>
                          <a:spcPts val="0"/>
                        </a:spcAft>
                      </a:pPr>
                      <a:r>
                        <a:rPr lang="en-US" sz="1100" b="1" dirty="0">
                          <a:effectLst/>
                        </a:rPr>
                        <a:t>401.28</a:t>
                      </a:r>
                      <a:endParaRPr lang="en-US" sz="1100" b="1" dirty="0">
                        <a:solidFill>
                          <a:srgbClr val="417A84"/>
                        </a:solidFill>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r">
                        <a:lnSpc>
                          <a:spcPct val="115000"/>
                        </a:lnSpc>
                        <a:spcBef>
                          <a:spcPts val="500"/>
                        </a:spcBef>
                        <a:spcAft>
                          <a:spcPts val="0"/>
                        </a:spcAft>
                      </a:pPr>
                      <a:r>
                        <a:rPr lang="en-US" sz="1100" b="1" dirty="0">
                          <a:effectLst/>
                        </a:rPr>
                        <a:t>75.59198</a:t>
                      </a:r>
                      <a:endParaRPr lang="en-US" sz="1100" b="1" dirty="0">
                        <a:solidFill>
                          <a:srgbClr val="417A84"/>
                        </a:solidFill>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r">
                        <a:lnSpc>
                          <a:spcPct val="115000"/>
                        </a:lnSpc>
                        <a:spcBef>
                          <a:spcPts val="500"/>
                        </a:spcBef>
                        <a:spcAft>
                          <a:spcPts val="0"/>
                        </a:spcAft>
                      </a:pPr>
                      <a:r>
                        <a:rPr lang="en-US" sz="1100" b="1" dirty="0">
                          <a:effectLst/>
                        </a:rPr>
                        <a:t>129.57</a:t>
                      </a:r>
                      <a:endParaRPr lang="en-US" sz="1100" b="1" dirty="0">
                        <a:solidFill>
                          <a:srgbClr val="417A84"/>
                        </a:solidFill>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r>
              <a:tr h="226447">
                <a:tc>
                  <a:txBody>
                    <a:bodyPr/>
                    <a:lstStyle/>
                    <a:p>
                      <a:pPr marL="0" marR="0" algn="r">
                        <a:lnSpc>
                          <a:spcPct val="115000"/>
                        </a:lnSpc>
                        <a:spcBef>
                          <a:spcPts val="500"/>
                        </a:spcBef>
                        <a:spcAft>
                          <a:spcPts val="0"/>
                        </a:spcAft>
                      </a:pPr>
                      <a:r>
                        <a:rPr lang="en-US" sz="1100" b="1" dirty="0">
                          <a:effectLst/>
                        </a:rPr>
                        <a:t>13.3</a:t>
                      </a:r>
                      <a:endParaRPr lang="en-US" sz="1100" b="1" dirty="0">
                        <a:solidFill>
                          <a:srgbClr val="417A84"/>
                        </a:solidFill>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r">
                        <a:lnSpc>
                          <a:spcPct val="115000"/>
                        </a:lnSpc>
                        <a:spcBef>
                          <a:spcPts val="500"/>
                        </a:spcBef>
                        <a:spcAft>
                          <a:spcPts val="0"/>
                        </a:spcAft>
                      </a:pPr>
                      <a:r>
                        <a:rPr lang="en-US" sz="1100" b="1" dirty="0">
                          <a:effectLst/>
                        </a:rPr>
                        <a:t>11.8</a:t>
                      </a:r>
                      <a:endParaRPr lang="en-US" sz="1100" b="1" dirty="0">
                        <a:solidFill>
                          <a:srgbClr val="417A84"/>
                        </a:solidFill>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r">
                        <a:lnSpc>
                          <a:spcPct val="115000"/>
                        </a:lnSpc>
                        <a:spcBef>
                          <a:spcPts val="500"/>
                        </a:spcBef>
                        <a:spcAft>
                          <a:spcPts val="0"/>
                        </a:spcAft>
                      </a:pPr>
                      <a:r>
                        <a:rPr lang="en-US" sz="1100" b="1" dirty="0">
                          <a:effectLst/>
                        </a:rPr>
                        <a:t>870</a:t>
                      </a:r>
                      <a:endParaRPr lang="en-US" sz="1100" b="1" dirty="0">
                        <a:solidFill>
                          <a:srgbClr val="417A84"/>
                        </a:solidFill>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r">
                        <a:lnSpc>
                          <a:spcPct val="115000"/>
                        </a:lnSpc>
                        <a:spcBef>
                          <a:spcPts val="500"/>
                        </a:spcBef>
                        <a:spcAft>
                          <a:spcPts val="0"/>
                        </a:spcAft>
                      </a:pPr>
                      <a:r>
                        <a:rPr lang="en-US" sz="1100" b="1" dirty="0" smtClean="0">
                          <a:effectLst/>
                        </a:rPr>
                        <a:t>63</a:t>
                      </a:r>
                      <a:endParaRPr lang="en-US" sz="1100" b="1" dirty="0">
                        <a:solidFill>
                          <a:srgbClr val="417A84"/>
                        </a:solidFill>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r">
                        <a:lnSpc>
                          <a:spcPct val="115000"/>
                        </a:lnSpc>
                        <a:spcBef>
                          <a:spcPts val="500"/>
                        </a:spcBef>
                        <a:spcAft>
                          <a:spcPts val="0"/>
                        </a:spcAft>
                      </a:pPr>
                      <a:r>
                        <a:rPr lang="en-US" sz="1100" b="1" dirty="0">
                          <a:effectLst/>
                        </a:rPr>
                        <a:t>563.76</a:t>
                      </a:r>
                      <a:endParaRPr lang="en-US" sz="1100" b="1" dirty="0">
                        <a:solidFill>
                          <a:srgbClr val="417A84"/>
                        </a:solidFill>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r">
                        <a:lnSpc>
                          <a:spcPct val="115000"/>
                        </a:lnSpc>
                        <a:spcBef>
                          <a:spcPts val="500"/>
                        </a:spcBef>
                        <a:spcAft>
                          <a:spcPts val="0"/>
                        </a:spcAft>
                      </a:pPr>
                      <a:r>
                        <a:rPr lang="en-US" sz="1100" b="1" dirty="0">
                          <a:effectLst/>
                        </a:rPr>
                        <a:t>197.296</a:t>
                      </a:r>
                      <a:endParaRPr lang="en-US" sz="1100" b="1" dirty="0">
                        <a:solidFill>
                          <a:srgbClr val="417A84"/>
                        </a:solidFill>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r">
                        <a:lnSpc>
                          <a:spcPct val="115000"/>
                        </a:lnSpc>
                        <a:spcBef>
                          <a:spcPts val="500"/>
                        </a:spcBef>
                        <a:spcAft>
                          <a:spcPts val="0"/>
                        </a:spcAft>
                      </a:pPr>
                      <a:r>
                        <a:rPr lang="en-US" sz="1100" b="1" dirty="0">
                          <a:effectLst/>
                        </a:rPr>
                        <a:t>34.99645</a:t>
                      </a:r>
                      <a:endParaRPr lang="en-US" sz="1100" b="1" dirty="0">
                        <a:solidFill>
                          <a:srgbClr val="417A84"/>
                        </a:solidFill>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r">
                        <a:lnSpc>
                          <a:spcPct val="115000"/>
                        </a:lnSpc>
                        <a:spcBef>
                          <a:spcPts val="500"/>
                        </a:spcBef>
                        <a:spcAft>
                          <a:spcPts val="0"/>
                        </a:spcAft>
                      </a:pPr>
                      <a:r>
                        <a:rPr lang="en-US" sz="1100" b="1" dirty="0">
                          <a:effectLst/>
                        </a:rPr>
                        <a:t>366.464</a:t>
                      </a:r>
                      <a:endParaRPr lang="en-US" sz="1100" b="1" dirty="0">
                        <a:solidFill>
                          <a:srgbClr val="417A84"/>
                        </a:solidFill>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r>
              <a:tr h="226447">
                <a:tc>
                  <a:txBody>
                    <a:bodyPr/>
                    <a:lstStyle/>
                    <a:p>
                      <a:pPr marL="0" marR="0" algn="r">
                        <a:lnSpc>
                          <a:spcPct val="115000"/>
                        </a:lnSpc>
                        <a:spcBef>
                          <a:spcPts val="500"/>
                        </a:spcBef>
                        <a:spcAft>
                          <a:spcPts val="0"/>
                        </a:spcAft>
                      </a:pPr>
                      <a:r>
                        <a:rPr lang="en-US" sz="1100" b="1" dirty="0">
                          <a:effectLst/>
                        </a:rPr>
                        <a:t>14.1</a:t>
                      </a:r>
                      <a:endParaRPr lang="en-US" sz="1100" b="1" dirty="0">
                        <a:solidFill>
                          <a:srgbClr val="417A84"/>
                        </a:solidFill>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r">
                        <a:lnSpc>
                          <a:spcPct val="115000"/>
                        </a:lnSpc>
                        <a:spcBef>
                          <a:spcPts val="500"/>
                        </a:spcBef>
                        <a:spcAft>
                          <a:spcPts val="0"/>
                        </a:spcAft>
                      </a:pPr>
                      <a:r>
                        <a:rPr lang="en-US" sz="1100" b="1" dirty="0">
                          <a:effectLst/>
                        </a:rPr>
                        <a:t>11.6</a:t>
                      </a:r>
                      <a:endParaRPr lang="en-US" sz="1100" b="1" dirty="0">
                        <a:solidFill>
                          <a:srgbClr val="417A84"/>
                        </a:solidFill>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r">
                        <a:lnSpc>
                          <a:spcPct val="115000"/>
                        </a:lnSpc>
                        <a:spcBef>
                          <a:spcPts val="500"/>
                        </a:spcBef>
                        <a:spcAft>
                          <a:spcPts val="0"/>
                        </a:spcAft>
                      </a:pPr>
                      <a:r>
                        <a:rPr lang="en-US" sz="1100" b="1" dirty="0">
                          <a:effectLst/>
                        </a:rPr>
                        <a:t>815</a:t>
                      </a:r>
                      <a:endParaRPr lang="en-US" sz="1100" b="1" dirty="0">
                        <a:solidFill>
                          <a:srgbClr val="417A84"/>
                        </a:solidFill>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r">
                        <a:lnSpc>
                          <a:spcPct val="115000"/>
                        </a:lnSpc>
                        <a:spcBef>
                          <a:spcPts val="500"/>
                        </a:spcBef>
                        <a:spcAft>
                          <a:spcPts val="0"/>
                        </a:spcAft>
                      </a:pPr>
                      <a:r>
                        <a:rPr lang="en-US" sz="1100" b="1" dirty="0" smtClean="0">
                          <a:effectLst/>
                        </a:rPr>
                        <a:t>64</a:t>
                      </a:r>
                      <a:endParaRPr lang="en-US" sz="1100" b="1" dirty="0">
                        <a:solidFill>
                          <a:srgbClr val="417A84"/>
                        </a:solidFill>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r">
                        <a:lnSpc>
                          <a:spcPct val="115000"/>
                        </a:lnSpc>
                        <a:spcBef>
                          <a:spcPts val="500"/>
                        </a:spcBef>
                        <a:spcAft>
                          <a:spcPts val="0"/>
                        </a:spcAft>
                      </a:pPr>
                      <a:r>
                        <a:rPr lang="en-US" sz="1100" b="1" dirty="0">
                          <a:effectLst/>
                        </a:rPr>
                        <a:t>469.44</a:t>
                      </a:r>
                      <a:endParaRPr lang="en-US" sz="1100" b="1" dirty="0">
                        <a:solidFill>
                          <a:srgbClr val="417A84"/>
                        </a:solidFill>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r">
                        <a:lnSpc>
                          <a:spcPct val="115000"/>
                        </a:lnSpc>
                        <a:spcBef>
                          <a:spcPts val="500"/>
                        </a:spcBef>
                        <a:spcAft>
                          <a:spcPts val="0"/>
                        </a:spcAft>
                      </a:pPr>
                      <a:r>
                        <a:rPr lang="en-US" sz="1100" b="1" dirty="0">
                          <a:effectLst/>
                        </a:rPr>
                        <a:t>222.4</a:t>
                      </a:r>
                      <a:endParaRPr lang="en-US" sz="1100" b="1" dirty="0">
                        <a:solidFill>
                          <a:srgbClr val="417A84"/>
                        </a:solidFill>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r">
                        <a:lnSpc>
                          <a:spcPct val="115000"/>
                        </a:lnSpc>
                        <a:spcBef>
                          <a:spcPts val="500"/>
                        </a:spcBef>
                        <a:spcAft>
                          <a:spcPts val="0"/>
                        </a:spcAft>
                      </a:pPr>
                      <a:r>
                        <a:rPr lang="en-US" sz="1100" b="1" dirty="0">
                          <a:effectLst/>
                        </a:rPr>
                        <a:t>47.3756</a:t>
                      </a:r>
                      <a:endParaRPr lang="en-US" sz="1100" b="1" dirty="0">
                        <a:solidFill>
                          <a:srgbClr val="417A84"/>
                        </a:solidFill>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r">
                        <a:lnSpc>
                          <a:spcPct val="115000"/>
                        </a:lnSpc>
                        <a:spcBef>
                          <a:spcPts val="500"/>
                        </a:spcBef>
                        <a:spcAft>
                          <a:spcPts val="0"/>
                        </a:spcAft>
                      </a:pPr>
                      <a:r>
                        <a:rPr lang="en-US" sz="1100" b="1" dirty="0">
                          <a:effectLst/>
                        </a:rPr>
                        <a:t>247.04</a:t>
                      </a:r>
                      <a:endParaRPr lang="en-US" sz="1100" b="1" dirty="0">
                        <a:solidFill>
                          <a:srgbClr val="417A84"/>
                        </a:solidFill>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r>
              <a:tr h="226447">
                <a:tc>
                  <a:txBody>
                    <a:bodyPr/>
                    <a:lstStyle/>
                    <a:p>
                      <a:pPr marL="0" marR="0" algn="r">
                        <a:lnSpc>
                          <a:spcPct val="115000"/>
                        </a:lnSpc>
                        <a:spcBef>
                          <a:spcPts val="500"/>
                        </a:spcBef>
                        <a:spcAft>
                          <a:spcPts val="0"/>
                        </a:spcAft>
                      </a:pPr>
                      <a:r>
                        <a:rPr lang="en-US" sz="1100" b="1" dirty="0">
                          <a:effectLst/>
                        </a:rPr>
                        <a:t>15.5</a:t>
                      </a:r>
                      <a:endParaRPr lang="en-US" sz="1100" b="1" dirty="0">
                        <a:solidFill>
                          <a:srgbClr val="417A84"/>
                        </a:solidFill>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r">
                        <a:lnSpc>
                          <a:spcPct val="115000"/>
                        </a:lnSpc>
                        <a:spcBef>
                          <a:spcPts val="500"/>
                        </a:spcBef>
                        <a:spcAft>
                          <a:spcPts val="0"/>
                        </a:spcAft>
                      </a:pPr>
                      <a:r>
                        <a:rPr lang="en-US" sz="1100" b="1" dirty="0">
                          <a:effectLst/>
                        </a:rPr>
                        <a:t>11.4</a:t>
                      </a:r>
                      <a:endParaRPr lang="en-US" sz="1100" b="1" dirty="0">
                        <a:solidFill>
                          <a:srgbClr val="417A84"/>
                        </a:solidFill>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r">
                        <a:lnSpc>
                          <a:spcPct val="115000"/>
                        </a:lnSpc>
                        <a:spcBef>
                          <a:spcPts val="500"/>
                        </a:spcBef>
                        <a:spcAft>
                          <a:spcPts val="0"/>
                        </a:spcAft>
                      </a:pPr>
                      <a:r>
                        <a:rPr lang="en-US" sz="1100" b="1" dirty="0">
                          <a:effectLst/>
                        </a:rPr>
                        <a:t>640</a:t>
                      </a:r>
                      <a:endParaRPr lang="en-US" sz="1100" b="1" dirty="0">
                        <a:solidFill>
                          <a:srgbClr val="417A84"/>
                        </a:solidFill>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r">
                        <a:lnSpc>
                          <a:spcPct val="115000"/>
                        </a:lnSpc>
                        <a:spcBef>
                          <a:spcPts val="500"/>
                        </a:spcBef>
                        <a:spcAft>
                          <a:spcPts val="0"/>
                        </a:spcAft>
                      </a:pPr>
                      <a:r>
                        <a:rPr lang="en-US" sz="1100" b="1" dirty="0">
                          <a:effectLst/>
                        </a:rPr>
                        <a:t>56</a:t>
                      </a:r>
                      <a:endParaRPr lang="en-US" sz="1100" b="1" dirty="0">
                        <a:solidFill>
                          <a:srgbClr val="417A84"/>
                        </a:solidFill>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r">
                        <a:lnSpc>
                          <a:spcPct val="115000"/>
                        </a:lnSpc>
                        <a:spcBef>
                          <a:spcPts val="500"/>
                        </a:spcBef>
                        <a:spcAft>
                          <a:spcPts val="0"/>
                        </a:spcAft>
                      </a:pPr>
                      <a:r>
                        <a:rPr lang="en-US" sz="1100" b="1" dirty="0">
                          <a:effectLst/>
                        </a:rPr>
                        <a:t>645.12</a:t>
                      </a:r>
                      <a:endParaRPr lang="en-US" sz="1100" b="1" dirty="0">
                        <a:solidFill>
                          <a:srgbClr val="417A84"/>
                        </a:solidFill>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r">
                        <a:lnSpc>
                          <a:spcPct val="115000"/>
                        </a:lnSpc>
                        <a:spcBef>
                          <a:spcPts val="500"/>
                        </a:spcBef>
                        <a:spcAft>
                          <a:spcPts val="0"/>
                        </a:spcAft>
                      </a:pPr>
                      <a:r>
                        <a:rPr lang="en-US" sz="1100" b="1" dirty="0">
                          <a:effectLst/>
                        </a:rPr>
                        <a:t>381.216</a:t>
                      </a:r>
                      <a:endParaRPr lang="en-US" sz="1100" b="1" dirty="0">
                        <a:solidFill>
                          <a:srgbClr val="417A84"/>
                        </a:solidFill>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r">
                        <a:lnSpc>
                          <a:spcPct val="115000"/>
                        </a:lnSpc>
                        <a:spcBef>
                          <a:spcPts val="500"/>
                        </a:spcBef>
                        <a:spcAft>
                          <a:spcPts val="0"/>
                        </a:spcAft>
                      </a:pPr>
                      <a:r>
                        <a:rPr lang="en-US" sz="1100" b="1" dirty="0">
                          <a:effectLst/>
                        </a:rPr>
                        <a:t>59.09226</a:t>
                      </a:r>
                      <a:endParaRPr lang="en-US" sz="1100" b="1" dirty="0">
                        <a:solidFill>
                          <a:srgbClr val="417A84"/>
                        </a:solidFill>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r">
                        <a:lnSpc>
                          <a:spcPct val="115000"/>
                        </a:lnSpc>
                        <a:spcBef>
                          <a:spcPts val="500"/>
                        </a:spcBef>
                        <a:spcAft>
                          <a:spcPts val="0"/>
                        </a:spcAft>
                      </a:pPr>
                      <a:r>
                        <a:rPr lang="en-US" sz="1100" b="1" dirty="0">
                          <a:effectLst/>
                        </a:rPr>
                        <a:t>263.904</a:t>
                      </a:r>
                      <a:endParaRPr lang="en-US" sz="1100" b="1" dirty="0">
                        <a:solidFill>
                          <a:srgbClr val="417A84"/>
                        </a:solidFill>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r>
              <a:tr h="527482">
                <a:tc gridSpan="2">
                  <a:txBody>
                    <a:bodyPr/>
                    <a:lstStyle/>
                    <a:p>
                      <a:pPr marL="0" marR="0">
                        <a:lnSpc>
                          <a:spcPct val="115000"/>
                        </a:lnSpc>
                        <a:spcBef>
                          <a:spcPts val="500"/>
                        </a:spcBef>
                        <a:spcAft>
                          <a:spcPts val="0"/>
                        </a:spcAft>
                      </a:pPr>
                      <a:r>
                        <a:rPr lang="en-US" sz="1100" b="1" dirty="0">
                          <a:effectLst/>
                        </a:rPr>
                        <a:t>  Total desalinate water</a:t>
                      </a:r>
                    </a:p>
                    <a:p>
                      <a:pPr marL="0" marR="0" algn="r">
                        <a:lnSpc>
                          <a:spcPct val="115000"/>
                        </a:lnSpc>
                        <a:spcBef>
                          <a:spcPts val="500"/>
                        </a:spcBef>
                        <a:spcAft>
                          <a:spcPts val="0"/>
                        </a:spcAft>
                      </a:pPr>
                      <a:r>
                        <a:rPr lang="en-US" sz="1100" b="1" dirty="0">
                          <a:effectLst/>
                        </a:rPr>
                        <a:t>1.6 L</a:t>
                      </a:r>
                      <a:endParaRPr lang="en-US" sz="1100" b="1" dirty="0">
                        <a:solidFill>
                          <a:srgbClr val="417A84"/>
                        </a:solidFill>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hMerge="1">
                  <a:txBody>
                    <a:bodyPr/>
                    <a:lstStyle/>
                    <a:p>
                      <a:endParaRPr lang="en-US"/>
                    </a:p>
                  </a:txBody>
                  <a:tcPr/>
                </a:tc>
                <a:tc>
                  <a:txBody>
                    <a:bodyPr/>
                    <a:lstStyle/>
                    <a:p>
                      <a:pPr marL="0" marR="0">
                        <a:lnSpc>
                          <a:spcPct val="115000"/>
                        </a:lnSpc>
                        <a:spcBef>
                          <a:spcPts val="500"/>
                        </a:spcBef>
                        <a:spcAft>
                          <a:spcPts val="0"/>
                        </a:spcAft>
                      </a:pPr>
                      <a:r>
                        <a:rPr lang="en-US" sz="1100" b="1" dirty="0">
                          <a:effectLst/>
                        </a:rPr>
                        <a:t>avarge= 855.75</a:t>
                      </a:r>
                      <a:endParaRPr lang="en-US" sz="1100" b="1" dirty="0">
                        <a:solidFill>
                          <a:srgbClr val="417A84"/>
                        </a:solidFill>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nSpc>
                          <a:spcPct val="115000"/>
                        </a:lnSpc>
                        <a:spcBef>
                          <a:spcPts val="500"/>
                        </a:spcBef>
                        <a:spcAft>
                          <a:spcPts val="0"/>
                        </a:spcAft>
                      </a:pPr>
                      <a:r>
                        <a:rPr lang="en-US" sz="1100" b="1" dirty="0">
                          <a:effectLst/>
                        </a:rPr>
                        <a:t>∆T=41</a:t>
                      </a:r>
                      <a:endParaRPr lang="en-US" sz="1100" b="1" dirty="0">
                        <a:solidFill>
                          <a:srgbClr val="417A84"/>
                        </a:solidFill>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endParaRPr lang="en-US" sz="1100" b="1" dirty="0">
                        <a:solidFill>
                          <a:srgbClr val="417A84"/>
                        </a:solidFill>
                        <a:effectLst/>
                        <a:latin typeface="Calibri" panose="020F0502020204030204" pitchFamily="34" charset="0"/>
                      </a:endParaRPr>
                    </a:p>
                  </a:txBody>
                  <a:tcPr marL="68580" marR="68580" marT="0" marB="0"/>
                </a:tc>
                <a:tc>
                  <a:txBody>
                    <a:bodyPr/>
                    <a:lstStyle/>
                    <a:p>
                      <a:pPr marL="0" marR="0">
                        <a:lnSpc>
                          <a:spcPct val="115000"/>
                        </a:lnSpc>
                        <a:spcBef>
                          <a:spcPts val="500"/>
                        </a:spcBef>
                        <a:spcAft>
                          <a:spcPts val="0"/>
                        </a:spcAft>
                      </a:pPr>
                      <a:r>
                        <a:rPr lang="en-US" sz="1100" b="1" dirty="0" smtClean="0">
                          <a:effectLst/>
                        </a:rPr>
                        <a:t>average</a:t>
                      </a:r>
                      <a:endParaRPr lang="en-US" sz="1100" b="1" dirty="0">
                        <a:solidFill>
                          <a:srgbClr val="417A84"/>
                        </a:solidFill>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r">
                        <a:lnSpc>
                          <a:spcPct val="115000"/>
                        </a:lnSpc>
                        <a:spcBef>
                          <a:spcPts val="500"/>
                        </a:spcBef>
                        <a:spcAft>
                          <a:spcPts val="0"/>
                        </a:spcAft>
                      </a:pPr>
                      <a:r>
                        <a:rPr lang="en-US" sz="1100" b="1" dirty="0">
                          <a:effectLst/>
                        </a:rPr>
                        <a:t>57.21433</a:t>
                      </a:r>
                      <a:endParaRPr lang="en-US" sz="1100" b="1" dirty="0">
                        <a:solidFill>
                          <a:srgbClr val="417A84"/>
                        </a:solidFill>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endParaRPr lang="en-US" sz="1100" b="1" dirty="0">
                        <a:solidFill>
                          <a:srgbClr val="417A84"/>
                        </a:solidFill>
                        <a:effectLst/>
                        <a:latin typeface="Calibri" panose="020F0502020204030204" pitchFamily="34" charset="0"/>
                      </a:endParaRPr>
                    </a:p>
                  </a:txBody>
                  <a:tcPr marL="68580" marR="68580" marT="0" marB="0"/>
                </a:tc>
              </a:tr>
            </a:tbl>
          </a:graphicData>
        </a:graphic>
      </p:graphicFrame>
      <p:sp>
        <p:nvSpPr>
          <p:cNvPr id="26726" name="Rectangle 2"/>
          <p:cNvSpPr>
            <a:spLocks noChangeArrowheads="1"/>
          </p:cNvSpPr>
          <p:nvPr/>
        </p:nvSpPr>
        <p:spPr bwMode="auto">
          <a:xfrm>
            <a:off x="1066800" y="838200"/>
            <a:ext cx="1928813" cy="411163"/>
          </a:xfrm>
          <a:prstGeom prst="rect">
            <a:avLst/>
          </a:prstGeom>
          <a:noFill/>
          <a:ln w="9525">
            <a:noFill/>
            <a:miter lim="800000"/>
            <a:headEnd/>
            <a:tailEnd/>
          </a:ln>
        </p:spPr>
        <p:txBody>
          <a:bodyPr>
            <a:spAutoFit/>
          </a:bodyPr>
          <a:lstStyle/>
          <a:p>
            <a:pPr marL="342900" indent="-342900">
              <a:lnSpc>
                <a:spcPct val="115000"/>
              </a:lnSpc>
              <a:spcBef>
                <a:spcPts val="500"/>
              </a:spcBef>
              <a:spcAft>
                <a:spcPts val="1000"/>
              </a:spcAft>
              <a:buFont typeface="Symbol" pitchFamily="18" charset="2"/>
              <a:buChar char=""/>
            </a:pPr>
            <a:r>
              <a:rPr lang="en-US">
                <a:latin typeface="Times New Roman" pitchFamily="18" charset="0"/>
                <a:cs typeface="Times New Roman" pitchFamily="18" charset="0"/>
              </a:rPr>
              <a:t>third day result</a:t>
            </a:r>
            <a:endParaRPr lang="en-US" sz="1400">
              <a:latin typeface="Calibri" pitchFamily="34" charset="0"/>
              <a:cs typeface="Times New Roman" pitchFamily="18" charset="0"/>
            </a:endParaRPr>
          </a:p>
        </p:txBody>
      </p:sp>
      <p:sp>
        <p:nvSpPr>
          <p:cNvPr id="26727" name="Slide Number Placeholder 5"/>
          <p:cNvSpPr>
            <a:spLocks noGrp="1"/>
          </p:cNvSpPr>
          <p:nvPr>
            <p:ph type="sldNum" sz="quarter" idx="12"/>
          </p:nvPr>
        </p:nvSpPr>
        <p:spPr bwMode="auto">
          <a:noFill/>
          <a:ln>
            <a:miter lim="800000"/>
            <a:headEnd/>
            <a:tailEnd/>
          </a:ln>
        </p:spPr>
        <p:txBody>
          <a:bodyPr/>
          <a:lstStyle/>
          <a:p>
            <a:fld id="{EB9B23BE-0003-43ED-A9C6-2A255CB97A8E}" type="slidenum">
              <a:rPr lang="en-US" sz="1000">
                <a:solidFill>
                  <a:schemeClr val="tx1"/>
                </a:solidFill>
              </a:rPr>
              <a:pPr/>
              <a:t>22</a:t>
            </a:fld>
            <a:endParaRPr lang="en-US" sz="1000">
              <a:solidFill>
                <a:schemeClr val="tx1"/>
              </a:solidFill>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hart 1"/>
          <p:cNvGraphicFramePr/>
          <p:nvPr/>
        </p:nvGraphicFramePr>
        <p:xfrm>
          <a:off x="381000" y="1371600"/>
          <a:ext cx="8153400" cy="4800600"/>
        </p:xfrm>
        <a:graphic>
          <a:graphicData uri="http://schemas.openxmlformats.org/drawingml/2006/chart">
            <c:chart xmlns:c="http://schemas.openxmlformats.org/drawingml/2006/chart" xmlns:r="http://schemas.openxmlformats.org/officeDocument/2006/relationships" r:id="rId2"/>
          </a:graphicData>
        </a:graphic>
      </p:graphicFrame>
      <p:sp>
        <p:nvSpPr>
          <p:cNvPr id="27651" name="Slide Number Placeholder 5"/>
          <p:cNvSpPr>
            <a:spLocks noGrp="1"/>
          </p:cNvSpPr>
          <p:nvPr>
            <p:ph type="sldNum" sz="quarter" idx="12"/>
          </p:nvPr>
        </p:nvSpPr>
        <p:spPr bwMode="auto">
          <a:noFill/>
          <a:ln>
            <a:miter lim="800000"/>
            <a:headEnd/>
            <a:tailEnd/>
          </a:ln>
        </p:spPr>
        <p:txBody>
          <a:bodyPr/>
          <a:lstStyle/>
          <a:p>
            <a:fld id="{B963BABF-1047-48C7-ACEF-B13ECA446EF3}" type="slidenum">
              <a:rPr lang="en-US" sz="1000">
                <a:solidFill>
                  <a:schemeClr val="tx1"/>
                </a:solidFill>
              </a:rPr>
              <a:pPr/>
              <a:t>23</a:t>
            </a:fld>
            <a:endParaRPr lang="en-US" sz="1000">
              <a:solidFill>
                <a:schemeClr val="tx1"/>
              </a:solidFill>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p:txBody>
          <a:bodyPr/>
          <a:lstStyle/>
          <a:p>
            <a:r>
              <a:rPr lang="en-US" smtClean="0"/>
              <a:t>Result check </a:t>
            </a:r>
          </a:p>
        </p:txBody>
      </p:sp>
      <p:sp>
        <p:nvSpPr>
          <p:cNvPr id="28675" name="Content Placeholder 2"/>
          <p:cNvSpPr>
            <a:spLocks noGrp="1"/>
          </p:cNvSpPr>
          <p:nvPr>
            <p:ph idx="1"/>
          </p:nvPr>
        </p:nvSpPr>
        <p:spPr bwMode="auto"/>
        <p:txBody>
          <a:bodyPr wrap="square" numCol="1" anchor="t" anchorCtr="0" compatLnSpc="1">
            <a:prstTxWarp prst="textNoShape">
              <a:avLst/>
            </a:prstTxWarp>
          </a:bodyPr>
          <a:lstStyle/>
          <a:p>
            <a:r>
              <a:rPr lang="en-US" smtClean="0"/>
              <a:t>With free convection (</a:t>
            </a:r>
            <a:r>
              <a:rPr lang="en-US" b="1" smtClean="0"/>
              <a:t>h for water =100, h for air =25-40</a:t>
            </a:r>
            <a:endParaRPr lang="en-US" smtClean="0"/>
          </a:p>
        </p:txBody>
      </p:sp>
      <p:sp>
        <p:nvSpPr>
          <p:cNvPr id="28676" name="Slide Number Placeholder 3"/>
          <p:cNvSpPr>
            <a:spLocks noGrp="1"/>
          </p:cNvSpPr>
          <p:nvPr>
            <p:ph type="sldNum" sz="quarter" idx="12"/>
          </p:nvPr>
        </p:nvSpPr>
        <p:spPr bwMode="auto">
          <a:noFill/>
          <a:ln>
            <a:miter lim="800000"/>
            <a:headEnd/>
            <a:tailEnd/>
          </a:ln>
        </p:spPr>
        <p:txBody>
          <a:bodyPr/>
          <a:lstStyle/>
          <a:p>
            <a:fld id="{3FFF35A4-F0EB-48AE-AFA1-BD77521D67BA}" type="slidenum">
              <a:rPr lang="en-US" sz="1000">
                <a:solidFill>
                  <a:schemeClr val="tx1"/>
                </a:solidFill>
              </a:rPr>
              <a:pPr/>
              <a:t>24</a:t>
            </a:fld>
            <a:endParaRPr lang="en-US" sz="1000">
              <a:solidFill>
                <a:schemeClr val="tx1"/>
              </a:solidFill>
            </a:endParaRPr>
          </a:p>
        </p:txBody>
      </p:sp>
      <p:pic>
        <p:nvPicPr>
          <p:cNvPr id="28677" name="Picture 5"/>
          <p:cNvPicPr>
            <a:picLocks noChangeAspect="1"/>
          </p:cNvPicPr>
          <p:nvPr/>
        </p:nvPicPr>
        <p:blipFill>
          <a:blip r:embed="rId2"/>
          <a:srcRect/>
          <a:stretch>
            <a:fillRect/>
          </a:stretch>
        </p:blipFill>
        <p:spPr bwMode="auto">
          <a:xfrm>
            <a:off x="5105400" y="2751138"/>
            <a:ext cx="2517775" cy="2054225"/>
          </a:xfrm>
          <a:prstGeom prst="rect">
            <a:avLst/>
          </a:prstGeom>
          <a:noFill/>
          <a:ln w="9525">
            <a:noFill/>
            <a:miter lim="800000"/>
            <a:headEnd/>
            <a:tailEnd/>
          </a:ln>
        </p:spPr>
      </p:pic>
      <p:sp>
        <p:nvSpPr>
          <p:cNvPr id="7" name="Rectangle 6"/>
          <p:cNvSpPr/>
          <p:nvPr/>
        </p:nvSpPr>
        <p:spPr>
          <a:xfrm>
            <a:off x="685800" y="2895600"/>
            <a:ext cx="2455863" cy="523875"/>
          </a:xfrm>
          <a:prstGeom prst="rect">
            <a:avLst/>
          </a:prstGeom>
        </p:spPr>
        <p:style>
          <a:lnRef idx="1">
            <a:schemeClr val="accent3"/>
          </a:lnRef>
          <a:fillRef idx="2">
            <a:schemeClr val="accent3"/>
          </a:fillRef>
          <a:effectRef idx="1">
            <a:schemeClr val="accent3"/>
          </a:effectRef>
          <a:fontRef idx="minor">
            <a:schemeClr val="dk1"/>
          </a:fontRef>
        </p:style>
        <p:txBody>
          <a:bodyPr>
            <a:spAutoFit/>
          </a:bodyPr>
          <a:lstStyle/>
          <a:p>
            <a:pPr>
              <a:defRPr/>
            </a:pPr>
            <a:r>
              <a:rPr lang="en-US" sz="2800" b="1" i="1" dirty="0">
                <a:latin typeface="Times New Roman" panose="02020603050405020304" pitchFamily="18" charset="0"/>
                <a:ea typeface="Times New Roman" panose="02020603050405020304" pitchFamily="18" charset="0"/>
              </a:rPr>
              <a:t>Q</a:t>
            </a:r>
            <a:r>
              <a:rPr lang="en-US" sz="2800" b="1" i="1" baseline="-25000" dirty="0">
                <a:latin typeface="Times New Roman" panose="02020603050405020304" pitchFamily="18" charset="0"/>
                <a:ea typeface="Times New Roman" panose="02020603050405020304" pitchFamily="18" charset="0"/>
              </a:rPr>
              <a:t>losses</a:t>
            </a:r>
            <a:r>
              <a:rPr lang="en-US" sz="2800" b="1" i="1" dirty="0">
                <a:latin typeface="Times New Roman" panose="02020603050405020304" pitchFamily="18" charset="0"/>
                <a:ea typeface="Times New Roman" panose="02020603050405020304" pitchFamily="18" charset="0"/>
              </a:rPr>
              <a:t>  </a:t>
            </a:r>
            <a:r>
              <a:rPr lang="en-US" b="1" dirty="0">
                <a:latin typeface="Times New Roman" panose="02020603050405020304" pitchFamily="18" charset="0"/>
                <a:ea typeface="Times New Roman" panose="02020603050405020304" pitchFamily="18" charset="0"/>
              </a:rPr>
              <a:t>=UA (Ti -To)</a:t>
            </a:r>
            <a:endParaRPr lang="en-US" dirty="0"/>
          </a:p>
        </p:txBody>
      </p:sp>
      <p:sp>
        <p:nvSpPr>
          <p:cNvPr id="8" name="Rectangle 7"/>
          <p:cNvSpPr/>
          <p:nvPr/>
        </p:nvSpPr>
        <p:spPr>
          <a:xfrm>
            <a:off x="134938" y="3948113"/>
            <a:ext cx="4818062" cy="954087"/>
          </a:xfrm>
          <a:prstGeom prst="rect">
            <a:avLst/>
          </a:prstGeom>
        </p:spPr>
        <p:style>
          <a:lnRef idx="1">
            <a:schemeClr val="accent3"/>
          </a:lnRef>
          <a:fillRef idx="2">
            <a:schemeClr val="accent3"/>
          </a:fillRef>
          <a:effectRef idx="1">
            <a:schemeClr val="accent3"/>
          </a:effectRef>
          <a:fontRef idx="minor">
            <a:schemeClr val="dk1"/>
          </a:fontRef>
        </p:style>
        <p:txBody>
          <a:bodyPr>
            <a:spAutoFit/>
          </a:bodyPr>
          <a:lstStyle/>
          <a:p>
            <a:pPr>
              <a:defRPr/>
            </a:pPr>
            <a:r>
              <a:rPr lang="en-US" sz="2800" b="1" i="1" dirty="0">
                <a:latin typeface="Times New Roman" panose="02020603050405020304" pitchFamily="18" charset="0"/>
              </a:rPr>
              <a:t>U= 57.4, and tank area=.85 m</a:t>
            </a:r>
          </a:p>
          <a:p>
            <a:pPr>
              <a:defRPr/>
            </a:pPr>
            <a:r>
              <a:rPr lang="en-US" sz="2800" b="1" i="1" dirty="0">
                <a:latin typeface="Times New Roman" panose="02020603050405020304" pitchFamily="18" charset="0"/>
              </a:rPr>
              <a:t>And k=1000 for the tank</a:t>
            </a:r>
            <a:endParaRPr lang="en-US"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a:xfrm>
            <a:off x="1143000" y="771525"/>
            <a:ext cx="7772400" cy="1595438"/>
          </a:xfrm>
        </p:spPr>
        <p:txBody>
          <a:bodyPr/>
          <a:lstStyle/>
          <a:p>
            <a:endParaRPr lang="en-US" smtClean="0"/>
          </a:p>
        </p:txBody>
      </p:sp>
      <p:graphicFrame>
        <p:nvGraphicFramePr>
          <p:cNvPr id="5" name="Content Placeholder 4"/>
          <p:cNvGraphicFramePr>
            <a:graphicFrameLocks noGrp="1"/>
          </p:cNvGraphicFramePr>
          <p:nvPr>
            <p:ph idx="1"/>
          </p:nvPr>
        </p:nvGraphicFramePr>
        <p:xfrm>
          <a:off x="457200" y="1219200"/>
          <a:ext cx="4235450" cy="1468438"/>
        </p:xfrm>
        <a:graphic>
          <a:graphicData uri="http://schemas.openxmlformats.org/drawingml/2006/table">
            <a:tbl>
              <a:tblPr firstRow="1" firstCol="1" bandRow="1">
                <a:tableStyleId>{5C22544A-7EE6-4342-B048-85BDC9FD1C3A}</a:tableStyleId>
              </a:tblPr>
              <a:tblGrid>
                <a:gridCol w="1954823"/>
                <a:gridCol w="2280627"/>
              </a:tblGrid>
              <a:tr h="576602">
                <a:tc>
                  <a:txBody>
                    <a:bodyPr/>
                    <a:lstStyle/>
                    <a:p>
                      <a:pPr algn="ctr" rtl="0" fontAlgn="ctr"/>
                      <a:r>
                        <a:rPr lang="en-US" sz="1400" b="1" u="none" strike="noStrike" dirty="0" err="1" smtClean="0">
                          <a:effectLst/>
                        </a:rPr>
                        <a:t>Qlosses</a:t>
                      </a:r>
                      <a:r>
                        <a:rPr lang="en-US" sz="1400" b="1" u="none" strike="noStrike" dirty="0" smtClean="0">
                          <a:effectLst/>
                        </a:rPr>
                        <a:t>(experimentally)</a:t>
                      </a:r>
                      <a:endParaRPr lang="en-US" sz="1400" b="1" i="0" u="none" strike="noStrike" dirty="0">
                        <a:solidFill>
                          <a:srgbClr val="FFFFFF"/>
                        </a:solidFill>
                        <a:effectLst/>
                        <a:latin typeface="Tw Cen MT" panose="020B0602020104020603" pitchFamily="34" charset="0"/>
                      </a:endParaRPr>
                    </a:p>
                  </a:txBody>
                  <a:tcPr marL="9525" marR="9525" marT="9528" marB="0" anchor="ctr"/>
                </a:tc>
                <a:tc>
                  <a:txBody>
                    <a:bodyPr/>
                    <a:lstStyle/>
                    <a:p>
                      <a:pPr algn="ctr" fontAlgn="b"/>
                      <a:endParaRPr lang="en-US" sz="1200" b="1" i="0" u="none" strike="noStrike" dirty="0">
                        <a:solidFill>
                          <a:srgbClr val="000000"/>
                        </a:solidFill>
                        <a:effectLst/>
                        <a:latin typeface="Calibri" panose="020F0502020204030204" pitchFamily="34" charset="0"/>
                      </a:endParaRPr>
                    </a:p>
                  </a:txBody>
                  <a:tcPr marL="9525" marR="9525" marT="9528" marB="0" anchor="b"/>
                </a:tc>
              </a:tr>
              <a:tr h="222959">
                <a:tc>
                  <a:txBody>
                    <a:bodyPr/>
                    <a:lstStyle/>
                    <a:p>
                      <a:pPr algn="ctr" rtl="0" fontAlgn="ctr"/>
                      <a:r>
                        <a:rPr lang="en-US" sz="1400" b="1" u="none" strike="noStrike" dirty="0">
                          <a:effectLst/>
                        </a:rPr>
                        <a:t>-</a:t>
                      </a:r>
                      <a:endParaRPr lang="en-US" sz="1400" b="1" i="0" u="none" strike="noStrike" dirty="0">
                        <a:solidFill>
                          <a:srgbClr val="000000"/>
                        </a:solidFill>
                        <a:effectLst/>
                        <a:latin typeface="Tw Cen MT" panose="020B0602020104020603" pitchFamily="34" charset="0"/>
                      </a:endParaRPr>
                    </a:p>
                  </a:txBody>
                  <a:tcPr marL="9525" marR="9525" marT="9528" marB="0" anchor="ctr"/>
                </a:tc>
                <a:tc>
                  <a:txBody>
                    <a:bodyPr/>
                    <a:lstStyle/>
                    <a:p>
                      <a:pPr algn="ctr" fontAlgn="b"/>
                      <a:endParaRPr lang="en-US" sz="1200" b="1" i="0" u="none" strike="noStrike" dirty="0">
                        <a:solidFill>
                          <a:srgbClr val="000000"/>
                        </a:solidFill>
                        <a:effectLst/>
                        <a:latin typeface="Calibri" panose="020F0502020204030204" pitchFamily="34" charset="0"/>
                      </a:endParaRPr>
                    </a:p>
                  </a:txBody>
                  <a:tcPr marL="9525" marR="9525" marT="9528" marB="0" anchor="b"/>
                </a:tc>
              </a:tr>
              <a:tr h="222959">
                <a:tc>
                  <a:txBody>
                    <a:bodyPr/>
                    <a:lstStyle/>
                    <a:p>
                      <a:pPr algn="ctr" rtl="0" fontAlgn="ctr"/>
                      <a:r>
                        <a:rPr lang="en-US" sz="1400" b="1" u="none" strike="noStrike" dirty="0" smtClean="0">
                          <a:effectLst/>
                        </a:rPr>
                        <a:t>791.16</a:t>
                      </a:r>
                      <a:endParaRPr lang="en-US" sz="1400" b="1" i="0" u="none" strike="noStrike" dirty="0">
                        <a:solidFill>
                          <a:srgbClr val="000000"/>
                        </a:solidFill>
                        <a:effectLst/>
                        <a:latin typeface="Tw Cen MT" panose="020B0602020104020603" pitchFamily="34" charset="0"/>
                      </a:endParaRPr>
                    </a:p>
                  </a:txBody>
                  <a:tcPr marL="9525" marR="9525" marT="9528" marB="0" anchor="ctr"/>
                </a:tc>
                <a:tc>
                  <a:txBody>
                    <a:bodyPr/>
                    <a:lstStyle/>
                    <a:p>
                      <a:pPr algn="ctr" fontAlgn="b"/>
                      <a:r>
                        <a:rPr lang="en-US" sz="1200" b="1" u="none" strike="noStrike" dirty="0">
                          <a:effectLst/>
                        </a:rPr>
                        <a:t>780.64</a:t>
                      </a:r>
                      <a:endParaRPr lang="en-US" sz="1200" b="1" i="0" u="none" strike="noStrike" dirty="0">
                        <a:solidFill>
                          <a:srgbClr val="000000"/>
                        </a:solidFill>
                        <a:effectLst/>
                        <a:latin typeface="Calibri" panose="020F0502020204030204" pitchFamily="34" charset="0"/>
                      </a:endParaRPr>
                    </a:p>
                  </a:txBody>
                  <a:tcPr marL="9525" marR="9525" marT="9528" marB="0" anchor="b"/>
                </a:tc>
              </a:tr>
              <a:tr h="222959">
                <a:tc>
                  <a:txBody>
                    <a:bodyPr/>
                    <a:lstStyle/>
                    <a:p>
                      <a:pPr algn="ctr" rtl="0" fontAlgn="ctr"/>
                      <a:r>
                        <a:rPr lang="en-US" sz="1400" b="1" u="none" strike="noStrike" dirty="0">
                          <a:effectLst/>
                        </a:rPr>
                        <a:t>276.29</a:t>
                      </a:r>
                      <a:endParaRPr lang="en-US" sz="1400" b="1" i="0" u="none" strike="noStrike" dirty="0">
                        <a:solidFill>
                          <a:srgbClr val="000000"/>
                        </a:solidFill>
                        <a:effectLst/>
                        <a:latin typeface="Tw Cen MT" panose="020B0602020104020603" pitchFamily="34" charset="0"/>
                      </a:endParaRPr>
                    </a:p>
                  </a:txBody>
                  <a:tcPr marL="9525" marR="9525" marT="9528" marB="0" anchor="ctr"/>
                </a:tc>
                <a:tc>
                  <a:txBody>
                    <a:bodyPr/>
                    <a:lstStyle/>
                    <a:p>
                      <a:pPr algn="ctr" fontAlgn="b"/>
                      <a:r>
                        <a:rPr lang="en-US" sz="1200" b="1" u="none" strike="noStrike" dirty="0">
                          <a:effectLst/>
                        </a:rPr>
                        <a:t>260.49</a:t>
                      </a:r>
                      <a:endParaRPr lang="en-US" sz="1200" b="1" i="0" u="none" strike="noStrike" dirty="0">
                        <a:solidFill>
                          <a:srgbClr val="000000"/>
                        </a:solidFill>
                        <a:effectLst/>
                        <a:latin typeface="Calibri" panose="020F0502020204030204" pitchFamily="34" charset="0"/>
                      </a:endParaRPr>
                    </a:p>
                  </a:txBody>
                  <a:tcPr marL="9525" marR="9525" marT="9528" marB="0" anchor="b"/>
                </a:tc>
              </a:tr>
              <a:tr h="222959">
                <a:tc>
                  <a:txBody>
                    <a:bodyPr/>
                    <a:lstStyle/>
                    <a:p>
                      <a:pPr algn="ctr" rtl="0" fontAlgn="ctr"/>
                      <a:r>
                        <a:rPr lang="en-US" sz="1400" b="1" u="none" strike="noStrike" dirty="0">
                          <a:effectLst/>
                        </a:rPr>
                        <a:t>67.824</a:t>
                      </a:r>
                      <a:endParaRPr lang="en-US" sz="1400" b="1" i="0" u="none" strike="noStrike" dirty="0">
                        <a:solidFill>
                          <a:srgbClr val="000000"/>
                        </a:solidFill>
                        <a:effectLst/>
                        <a:latin typeface="Tw Cen MT" panose="020B0602020104020603" pitchFamily="34" charset="0"/>
                      </a:endParaRPr>
                    </a:p>
                  </a:txBody>
                  <a:tcPr marL="9525" marR="9525" marT="9528" marB="0" anchor="ctr"/>
                </a:tc>
                <a:tc>
                  <a:txBody>
                    <a:bodyPr/>
                    <a:lstStyle/>
                    <a:p>
                      <a:pPr algn="ctr" fontAlgn="b"/>
                      <a:r>
                        <a:rPr lang="en-US" sz="1200" b="1" u="none" strike="noStrike" dirty="0">
                          <a:effectLst/>
                        </a:rPr>
                        <a:t>54.67</a:t>
                      </a:r>
                      <a:endParaRPr lang="en-US" sz="1200" b="1" i="0" u="none" strike="noStrike" dirty="0">
                        <a:solidFill>
                          <a:srgbClr val="000000"/>
                        </a:solidFill>
                        <a:effectLst/>
                        <a:latin typeface="Calibri" panose="020F0502020204030204" pitchFamily="34" charset="0"/>
                      </a:endParaRPr>
                    </a:p>
                  </a:txBody>
                  <a:tcPr marL="9525" marR="9525" marT="9528" marB="0" anchor="b"/>
                </a:tc>
              </a:tr>
            </a:tbl>
          </a:graphicData>
        </a:graphic>
      </p:graphicFrame>
      <p:sp>
        <p:nvSpPr>
          <p:cNvPr id="29719" name="Slide Number Placeholder 3"/>
          <p:cNvSpPr>
            <a:spLocks noGrp="1"/>
          </p:cNvSpPr>
          <p:nvPr>
            <p:ph type="sldNum" sz="quarter" idx="12"/>
          </p:nvPr>
        </p:nvSpPr>
        <p:spPr bwMode="auto">
          <a:xfrm>
            <a:off x="8342313" y="6035675"/>
            <a:ext cx="573087" cy="365125"/>
          </a:xfrm>
          <a:noFill/>
          <a:ln>
            <a:miter lim="800000"/>
            <a:headEnd/>
            <a:tailEnd/>
          </a:ln>
        </p:spPr>
        <p:txBody>
          <a:bodyPr/>
          <a:lstStyle/>
          <a:p>
            <a:pPr algn="ctr"/>
            <a:fld id="{DD55EA09-D0C4-4998-AF13-BF68C8400F4B}" type="slidenum">
              <a:rPr lang="en-US" sz="1000">
                <a:solidFill>
                  <a:schemeClr val="tx1"/>
                </a:solidFill>
              </a:rPr>
              <a:pPr algn="ctr"/>
              <a:t>25</a:t>
            </a:fld>
            <a:endParaRPr lang="en-US" sz="1000">
              <a:solidFill>
                <a:schemeClr val="tx1"/>
              </a:solidFill>
            </a:endParaRPr>
          </a:p>
        </p:txBody>
      </p:sp>
      <p:sp>
        <p:nvSpPr>
          <p:cNvPr id="29720" name="Rectangle 6"/>
          <p:cNvSpPr>
            <a:spLocks noChangeArrowheads="1"/>
          </p:cNvSpPr>
          <p:nvPr/>
        </p:nvSpPr>
        <p:spPr bwMode="auto">
          <a:xfrm>
            <a:off x="2590800" y="1143000"/>
            <a:ext cx="2101850" cy="523875"/>
          </a:xfrm>
          <a:prstGeom prst="rect">
            <a:avLst/>
          </a:prstGeom>
          <a:noFill/>
          <a:ln w="9525">
            <a:noFill/>
            <a:miter lim="800000"/>
            <a:headEnd/>
            <a:tailEnd/>
          </a:ln>
        </p:spPr>
        <p:txBody>
          <a:bodyPr wrap="none">
            <a:spAutoFit/>
          </a:bodyPr>
          <a:lstStyle/>
          <a:p>
            <a:endParaRPr lang="en-US" sz="1400" b="1">
              <a:solidFill>
                <a:schemeClr val="bg1"/>
              </a:solidFill>
            </a:endParaRPr>
          </a:p>
          <a:p>
            <a:r>
              <a:rPr lang="en-US" sz="1400" b="1">
                <a:solidFill>
                  <a:schemeClr val="bg1"/>
                </a:solidFill>
              </a:rPr>
              <a:t>Qlosses (theoretically)</a:t>
            </a:r>
          </a:p>
        </p:txBody>
      </p:sp>
      <p:graphicFrame>
        <p:nvGraphicFramePr>
          <p:cNvPr id="9" name="Table 8"/>
          <p:cNvGraphicFramePr>
            <a:graphicFrameLocks noGrp="1"/>
          </p:cNvGraphicFramePr>
          <p:nvPr/>
        </p:nvGraphicFramePr>
        <p:xfrm>
          <a:off x="5006975" y="1204913"/>
          <a:ext cx="3908425" cy="2584450"/>
        </p:xfrm>
        <a:graphic>
          <a:graphicData uri="http://schemas.openxmlformats.org/drawingml/2006/table">
            <a:tbl>
              <a:tblPr/>
              <a:tblGrid>
                <a:gridCol w="2084388"/>
                <a:gridCol w="1824037"/>
              </a:tblGrid>
              <a:tr h="623888">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rgbClr val="FFFFFF"/>
                          </a:solidFill>
                          <a:effectLst/>
                          <a:latin typeface="Calibri" pitchFamily="34" charset="0"/>
                          <a:cs typeface="Arial" charset="0"/>
                        </a:rPr>
                        <a:t>      Qlosses(experimentally)</a:t>
                      </a:r>
                      <a:endParaRPr kumimoji="0" lang="en-US" sz="1400" b="1" i="0" u="none" strike="noStrike" cap="none" normalizeH="0" baseline="0" smtClean="0">
                        <a:ln>
                          <a:noFill/>
                        </a:ln>
                        <a:solidFill>
                          <a:srgbClr val="FFFFFF"/>
                        </a:solidFill>
                        <a:effectLst/>
                        <a:latin typeface="Tw Cen MT" pitchFamily="34" charset="0"/>
                        <a:cs typeface="Arial" charset="0"/>
                      </a:endParaRPr>
                    </a:p>
                    <a:p>
                      <a:pPr marL="0" marR="0" lvl="0" indent="0" algn="ctr" defTabSz="914400" rtl="0" eaLnBrk="1" fontAlgn="ctr" latinLnBrk="0" hangingPunct="1">
                        <a:lnSpc>
                          <a:spcPct val="100000"/>
                        </a:lnSpc>
                        <a:spcBef>
                          <a:spcPct val="0"/>
                        </a:spcBef>
                        <a:spcAft>
                          <a:spcPct val="0"/>
                        </a:spcAft>
                        <a:buClrTx/>
                        <a:buSzTx/>
                        <a:buFontTx/>
                        <a:buNone/>
                        <a:tabLst/>
                      </a:pPr>
                      <a:endParaRPr kumimoji="0" lang="en-US" sz="1400" b="1" i="0" u="none" strike="noStrike" cap="none" normalizeH="0" baseline="0" smtClean="0">
                        <a:ln>
                          <a:noFill/>
                        </a:ln>
                        <a:solidFill>
                          <a:srgbClr val="FFFFFF"/>
                        </a:solidFill>
                        <a:effectLst/>
                        <a:latin typeface="Times New Roman" pitchFamily="18" charset="0"/>
                        <a:cs typeface="Arial" charset="0"/>
                      </a:endParaRPr>
                    </a:p>
                  </a:txBody>
                  <a:tcPr marL="9524" marR="9524" marT="9525"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685800" rtl="0" eaLnBrk="1" fontAlgn="b" latinLnBrk="0" hangingPunct="1">
                        <a:lnSpc>
                          <a:spcPct val="100000"/>
                        </a:lnSpc>
                        <a:spcBef>
                          <a:spcPct val="0"/>
                        </a:spcBef>
                        <a:spcAft>
                          <a:spcPct val="0"/>
                        </a:spcAft>
                        <a:buClrTx/>
                        <a:buSzTx/>
                        <a:buFontTx/>
                        <a:buNone/>
                        <a:tabLst/>
                      </a:pPr>
                      <a:endParaRPr kumimoji="0" lang="en-US" sz="1400" b="1" i="0" u="none" strike="noStrike" cap="none" normalizeH="0" baseline="0" smtClean="0">
                        <a:ln>
                          <a:noFill/>
                        </a:ln>
                        <a:solidFill>
                          <a:srgbClr val="000000"/>
                        </a:solidFill>
                        <a:effectLst/>
                        <a:latin typeface="Calibri" pitchFamily="34" charset="0"/>
                        <a:cs typeface="Arial" charset="0"/>
                      </a:endParaRPr>
                    </a:p>
                  </a:txBody>
                  <a:tcPr marL="9524" marR="9524" marT="9525"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219075">
                <a:tc>
                  <a:txBody>
                    <a:bodyPr/>
                    <a:lstStyle/>
                    <a:p>
                      <a:pPr marL="0" marR="0" lvl="0" indent="0" algn="ctr" defTabSz="685800" rtl="0" eaLnBrk="1" fontAlgn="ctr"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rgbClr val="FFFFFF"/>
                          </a:solidFill>
                          <a:effectLst/>
                          <a:latin typeface="Calibri" pitchFamily="34" charset="0"/>
                          <a:cs typeface="Arial" charset="0"/>
                        </a:rPr>
                        <a:t>-</a:t>
                      </a:r>
                      <a:endParaRPr kumimoji="0" lang="en-US" sz="1400" b="1" i="0" u="none" strike="noStrike" cap="none" normalizeH="0" baseline="0" smtClean="0">
                        <a:ln>
                          <a:noFill/>
                        </a:ln>
                        <a:solidFill>
                          <a:srgbClr val="000000"/>
                        </a:solidFill>
                        <a:effectLst/>
                        <a:latin typeface="Tw Cen MT" pitchFamily="34" charset="0"/>
                        <a:cs typeface="Arial" charset="0"/>
                      </a:endParaRPr>
                    </a:p>
                  </a:txBody>
                  <a:tcPr marL="9524" marR="9524" marT="9525"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685800" rtl="0" eaLnBrk="1" fontAlgn="b" latinLnBrk="0" hangingPunct="1">
                        <a:lnSpc>
                          <a:spcPct val="100000"/>
                        </a:lnSpc>
                        <a:spcBef>
                          <a:spcPct val="0"/>
                        </a:spcBef>
                        <a:spcAft>
                          <a:spcPct val="0"/>
                        </a:spcAft>
                        <a:buClrTx/>
                        <a:buSzTx/>
                        <a:buFontTx/>
                        <a:buNone/>
                        <a:tabLst/>
                      </a:pPr>
                      <a:endParaRPr kumimoji="0" lang="en-US" sz="1400" b="1" i="0" u="none" strike="noStrike" cap="none" normalizeH="0" baseline="0" smtClean="0">
                        <a:ln>
                          <a:noFill/>
                        </a:ln>
                        <a:solidFill>
                          <a:srgbClr val="000000"/>
                        </a:solidFill>
                        <a:effectLst/>
                        <a:latin typeface="Calibri" pitchFamily="34" charset="0"/>
                        <a:cs typeface="Arial" charset="0"/>
                      </a:endParaRPr>
                    </a:p>
                  </a:txBody>
                  <a:tcPr marL="9524" marR="9524" marT="9525"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2DEEF"/>
                    </a:solidFill>
                  </a:tcPr>
                </a:tc>
              </a:tr>
              <a:tr h="209550">
                <a:tc>
                  <a:txBody>
                    <a:bodyPr/>
                    <a:lstStyle/>
                    <a:p>
                      <a:pPr marL="0" marR="0" lvl="0" indent="0" algn="ctr" defTabSz="685800" rtl="0" eaLnBrk="1" fontAlgn="ctr"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rgbClr val="FFFFFF"/>
                          </a:solidFill>
                          <a:effectLst/>
                          <a:latin typeface="Calibri" pitchFamily="34" charset="0"/>
                          <a:cs typeface="Arial" charset="0"/>
                        </a:rPr>
                        <a:t>456.152</a:t>
                      </a:r>
                      <a:endParaRPr kumimoji="0" lang="en-US" sz="1400" b="1" i="0" u="none" strike="noStrike" cap="none" normalizeH="0" baseline="0" smtClean="0">
                        <a:ln>
                          <a:noFill/>
                        </a:ln>
                        <a:solidFill>
                          <a:srgbClr val="000000"/>
                        </a:solidFill>
                        <a:effectLst/>
                        <a:latin typeface="Tw Cen MT" pitchFamily="34" charset="0"/>
                        <a:cs typeface="Arial" charset="0"/>
                      </a:endParaRPr>
                    </a:p>
                  </a:txBody>
                  <a:tcPr marL="9524" marR="9524" marT="9525"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685800" rtl="0" eaLnBrk="1" fontAlgn="b"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rgbClr val="000000"/>
                          </a:solidFill>
                          <a:effectLst/>
                          <a:latin typeface="Calibri" pitchFamily="34" charset="0"/>
                          <a:cs typeface="Arial" charset="0"/>
                        </a:rPr>
                        <a:t>463.505</a:t>
                      </a:r>
                    </a:p>
                  </a:txBody>
                  <a:tcPr marL="9524" marR="9524" marT="9525"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AEFF7"/>
                    </a:solidFill>
                  </a:tcPr>
                </a:tc>
              </a:tr>
              <a:tr h="209550">
                <a:tc>
                  <a:txBody>
                    <a:bodyPr/>
                    <a:lstStyle/>
                    <a:p>
                      <a:pPr marL="0" marR="0" lvl="0" indent="0" algn="ctr" defTabSz="685800" rtl="0" eaLnBrk="1" fontAlgn="ctr"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rgbClr val="FFFFFF"/>
                          </a:solidFill>
                          <a:effectLst/>
                          <a:latin typeface="Calibri" pitchFamily="34" charset="0"/>
                          <a:cs typeface="Arial" charset="0"/>
                        </a:rPr>
                        <a:t>334.573</a:t>
                      </a:r>
                      <a:endParaRPr kumimoji="0" lang="en-US" sz="1400" b="1" i="0" u="none" strike="noStrike" cap="none" normalizeH="0" baseline="0" smtClean="0">
                        <a:ln>
                          <a:noFill/>
                        </a:ln>
                        <a:solidFill>
                          <a:srgbClr val="000000"/>
                        </a:solidFill>
                        <a:effectLst/>
                        <a:latin typeface="Tw Cen MT" pitchFamily="34" charset="0"/>
                        <a:cs typeface="Arial" charset="0"/>
                      </a:endParaRPr>
                    </a:p>
                  </a:txBody>
                  <a:tcPr marL="9524" marR="9524" marT="9525"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685800" rtl="0" eaLnBrk="1" fontAlgn="b"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rgbClr val="000000"/>
                          </a:solidFill>
                          <a:effectLst/>
                          <a:latin typeface="Calibri" pitchFamily="34" charset="0"/>
                          <a:cs typeface="Arial" charset="0"/>
                        </a:rPr>
                        <a:t>317.135</a:t>
                      </a:r>
                    </a:p>
                  </a:txBody>
                  <a:tcPr marL="9524" marR="9524" marT="9525"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2DEEF"/>
                    </a:solidFill>
                  </a:tcPr>
                </a:tc>
              </a:tr>
              <a:tr h="209550">
                <a:tc>
                  <a:txBody>
                    <a:bodyPr/>
                    <a:lstStyle/>
                    <a:p>
                      <a:pPr marL="0" marR="0" lvl="0" indent="0" algn="ctr" defTabSz="685800" rtl="0" eaLnBrk="1" fontAlgn="ctr"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rgbClr val="FFFFFF"/>
                          </a:solidFill>
                          <a:effectLst/>
                          <a:latin typeface="Calibri" pitchFamily="34" charset="0"/>
                          <a:cs typeface="Arial" charset="0"/>
                        </a:rPr>
                        <a:t>126.16</a:t>
                      </a:r>
                      <a:endParaRPr kumimoji="0" lang="en-US" sz="1400" b="1" i="0" u="none" strike="noStrike" cap="none" normalizeH="0" baseline="0" smtClean="0">
                        <a:ln>
                          <a:noFill/>
                        </a:ln>
                        <a:solidFill>
                          <a:srgbClr val="000000"/>
                        </a:solidFill>
                        <a:effectLst/>
                        <a:latin typeface="Tw Cen MT" pitchFamily="34" charset="0"/>
                        <a:cs typeface="Arial" charset="0"/>
                      </a:endParaRPr>
                    </a:p>
                  </a:txBody>
                  <a:tcPr marL="9524" marR="9524" marT="9525"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685800" rtl="0" eaLnBrk="1" fontAlgn="b"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rgbClr val="000000"/>
                          </a:solidFill>
                          <a:effectLst/>
                          <a:latin typeface="Calibri" pitchFamily="34" charset="0"/>
                          <a:cs typeface="Arial" charset="0"/>
                        </a:rPr>
                        <a:t>140.45</a:t>
                      </a:r>
                    </a:p>
                  </a:txBody>
                  <a:tcPr marL="9524" marR="9524" marT="9525"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AEFF7"/>
                    </a:solidFill>
                  </a:tcPr>
                </a:tc>
              </a:tr>
              <a:tr h="400050">
                <a:tc>
                  <a:txBody>
                    <a:bodyPr/>
                    <a:lstStyle/>
                    <a:p>
                      <a:pPr marL="0" marR="0" lvl="0" indent="0" algn="ctr" defTabSz="685800" rtl="0" eaLnBrk="1" fontAlgn="ctr"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rgbClr val="FFFFFF"/>
                          </a:solidFill>
                          <a:effectLst/>
                          <a:latin typeface="Calibri" pitchFamily="34" charset="0"/>
                          <a:cs typeface="Arial" charset="0"/>
                        </a:rPr>
                        <a:t>129.57</a:t>
                      </a:r>
                      <a:endParaRPr kumimoji="0" lang="en-US" sz="1400" b="1" i="0" u="none" strike="noStrike" cap="none" normalizeH="0" baseline="0" smtClean="0">
                        <a:ln>
                          <a:noFill/>
                        </a:ln>
                        <a:solidFill>
                          <a:srgbClr val="000000"/>
                        </a:solidFill>
                        <a:effectLst/>
                        <a:latin typeface="Tw Cen MT" pitchFamily="34" charset="0"/>
                        <a:cs typeface="Arial" charset="0"/>
                      </a:endParaRPr>
                    </a:p>
                  </a:txBody>
                  <a:tcPr marL="9524" marR="9524" marT="9525"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685800" rtl="0" eaLnBrk="1" fontAlgn="b"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rgbClr val="000000"/>
                          </a:solidFill>
                          <a:effectLst/>
                          <a:latin typeface="Calibri" pitchFamily="34" charset="0"/>
                          <a:cs typeface="Arial" charset="0"/>
                        </a:rPr>
                        <a:t>110.98</a:t>
                      </a:r>
                    </a:p>
                  </a:txBody>
                  <a:tcPr marL="9524" marR="9524" marT="9525"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2DEEF"/>
                    </a:solidFill>
                  </a:tcPr>
                </a:tc>
              </a:tr>
              <a:tr h="209550">
                <a:tc>
                  <a:txBody>
                    <a:bodyPr/>
                    <a:lstStyle/>
                    <a:p>
                      <a:pPr marL="0" marR="0" lvl="0" indent="0" algn="ctr" defTabSz="685800" rtl="0" eaLnBrk="1" fontAlgn="ctr"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rgbClr val="FFFFFF"/>
                          </a:solidFill>
                          <a:effectLst/>
                          <a:latin typeface="Calibri" pitchFamily="34" charset="0"/>
                          <a:cs typeface="Arial" charset="0"/>
                        </a:rPr>
                        <a:t>366.464</a:t>
                      </a:r>
                      <a:endParaRPr kumimoji="0" lang="en-US" sz="1400" b="1" i="0" u="none" strike="noStrike" cap="none" normalizeH="0" baseline="0" smtClean="0">
                        <a:ln>
                          <a:noFill/>
                        </a:ln>
                        <a:solidFill>
                          <a:srgbClr val="000000"/>
                        </a:solidFill>
                        <a:effectLst/>
                        <a:latin typeface="Tw Cen MT" pitchFamily="34" charset="0"/>
                        <a:cs typeface="Arial" charset="0"/>
                      </a:endParaRPr>
                    </a:p>
                  </a:txBody>
                  <a:tcPr marL="9524" marR="9524" marT="9525"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685800" rtl="0" eaLnBrk="1" fontAlgn="b"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rgbClr val="000000"/>
                          </a:solidFill>
                          <a:effectLst/>
                          <a:latin typeface="Calibri" pitchFamily="34" charset="0"/>
                          <a:cs typeface="Arial" charset="0"/>
                        </a:rPr>
                        <a:t>345.98</a:t>
                      </a:r>
                    </a:p>
                  </a:txBody>
                  <a:tcPr marL="9524" marR="9524" marT="9525"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AEFF7"/>
                    </a:solidFill>
                  </a:tcPr>
                </a:tc>
              </a:tr>
              <a:tr h="200025">
                <a:tc>
                  <a:txBody>
                    <a:bodyPr/>
                    <a:lstStyle/>
                    <a:p>
                      <a:pPr marL="0" marR="0" lvl="0" indent="0" algn="ctr" defTabSz="685800" rtl="0" eaLnBrk="1" fontAlgn="ctr"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rgbClr val="FFFFFF"/>
                          </a:solidFill>
                          <a:effectLst/>
                          <a:latin typeface="Calibri" pitchFamily="34" charset="0"/>
                          <a:cs typeface="Arial" charset="0"/>
                        </a:rPr>
                        <a:t>247.04</a:t>
                      </a:r>
                      <a:endParaRPr kumimoji="0" lang="en-US" sz="1400" b="1" i="0" u="none" strike="noStrike" cap="none" normalizeH="0" baseline="0" smtClean="0">
                        <a:ln>
                          <a:noFill/>
                        </a:ln>
                        <a:solidFill>
                          <a:srgbClr val="000000"/>
                        </a:solidFill>
                        <a:effectLst/>
                        <a:latin typeface="Tw Cen MT" pitchFamily="34" charset="0"/>
                        <a:cs typeface="Arial" charset="0"/>
                      </a:endParaRPr>
                    </a:p>
                  </a:txBody>
                  <a:tcPr marL="9524" marR="9524" marT="9525"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685800" rtl="0" eaLnBrk="1" fontAlgn="b"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rgbClr val="000000"/>
                          </a:solidFill>
                          <a:effectLst/>
                          <a:latin typeface="Calibri" pitchFamily="34" charset="0"/>
                          <a:cs typeface="Arial" charset="0"/>
                        </a:rPr>
                        <a:t>230.48</a:t>
                      </a:r>
                    </a:p>
                  </a:txBody>
                  <a:tcPr marL="9524" marR="9524" marT="9525"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2DEEF"/>
                    </a:solidFill>
                  </a:tcPr>
                </a:tc>
              </a:tr>
              <a:tr h="200025">
                <a:tc>
                  <a:txBody>
                    <a:bodyPr/>
                    <a:lstStyle/>
                    <a:p>
                      <a:pPr marL="0" marR="0" lvl="0" indent="0" algn="ctr" defTabSz="685800" rtl="0" eaLnBrk="1" fontAlgn="ctr"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rgbClr val="FFFFFF"/>
                          </a:solidFill>
                          <a:effectLst/>
                          <a:latin typeface="Calibri" pitchFamily="34" charset="0"/>
                          <a:cs typeface="Arial" charset="0"/>
                        </a:rPr>
                        <a:t>263.904</a:t>
                      </a:r>
                      <a:endParaRPr kumimoji="0" lang="en-US" sz="1400" b="1" i="0" u="none" strike="noStrike" cap="none" normalizeH="0" baseline="0" smtClean="0">
                        <a:ln>
                          <a:noFill/>
                        </a:ln>
                        <a:solidFill>
                          <a:srgbClr val="000000"/>
                        </a:solidFill>
                        <a:effectLst/>
                        <a:latin typeface="Tw Cen MT" pitchFamily="34" charset="0"/>
                        <a:cs typeface="Arial" charset="0"/>
                      </a:endParaRPr>
                    </a:p>
                  </a:txBody>
                  <a:tcPr marL="9524" marR="9524" marT="9525"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685800" rtl="0" eaLnBrk="1" fontAlgn="b"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rgbClr val="000000"/>
                          </a:solidFill>
                          <a:effectLst/>
                          <a:latin typeface="Calibri" pitchFamily="34" charset="0"/>
                          <a:cs typeface="Arial" charset="0"/>
                        </a:rPr>
                        <a:t>250.89</a:t>
                      </a:r>
                    </a:p>
                  </a:txBody>
                  <a:tcPr marL="9524" marR="9524" marT="9525"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AEFF7"/>
                    </a:solidFill>
                  </a:tcPr>
                </a:tc>
              </a:tr>
            </a:tbl>
          </a:graphicData>
        </a:graphic>
      </p:graphicFrame>
      <p:sp>
        <p:nvSpPr>
          <p:cNvPr id="29753" name="Rectangle 9"/>
          <p:cNvSpPr>
            <a:spLocks noChangeArrowheads="1"/>
          </p:cNvSpPr>
          <p:nvPr/>
        </p:nvSpPr>
        <p:spPr bwMode="auto">
          <a:xfrm>
            <a:off x="7221538" y="1143000"/>
            <a:ext cx="1693862" cy="477838"/>
          </a:xfrm>
          <a:prstGeom prst="rect">
            <a:avLst/>
          </a:prstGeom>
          <a:noFill/>
          <a:ln w="9525">
            <a:noFill/>
            <a:miter lim="800000"/>
            <a:headEnd/>
            <a:tailEnd/>
          </a:ln>
        </p:spPr>
        <p:txBody>
          <a:bodyPr wrap="none">
            <a:spAutoFit/>
          </a:bodyPr>
          <a:lstStyle/>
          <a:p>
            <a:endParaRPr lang="en-US" sz="1400" b="1">
              <a:solidFill>
                <a:schemeClr val="bg1"/>
              </a:solidFill>
            </a:endParaRPr>
          </a:p>
          <a:p>
            <a:r>
              <a:rPr lang="en-US" sz="1100" b="1">
                <a:solidFill>
                  <a:schemeClr val="bg1"/>
                </a:solidFill>
              </a:rPr>
              <a:t>Qlosses (theoretically)</a:t>
            </a:r>
          </a:p>
        </p:txBody>
      </p:sp>
      <p:graphicFrame>
        <p:nvGraphicFramePr>
          <p:cNvPr id="12" name="Chart 11"/>
          <p:cNvGraphicFramePr>
            <a:graphicFrameLocks/>
          </p:cNvGraphicFramePr>
          <p:nvPr/>
        </p:nvGraphicFramePr>
        <p:xfrm>
          <a:off x="152400" y="3254944"/>
          <a:ext cx="4038599" cy="274320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4" name="Chart 13"/>
          <p:cNvGraphicFramePr>
            <a:graphicFrameLocks/>
          </p:cNvGraphicFramePr>
          <p:nvPr/>
        </p:nvGraphicFramePr>
        <p:xfrm>
          <a:off x="4572000" y="3886200"/>
          <a:ext cx="4572000" cy="2743200"/>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04800" y="2209800"/>
            <a:ext cx="8839200" cy="2917825"/>
          </a:xfrm>
          <a:prstGeom prst="rect">
            <a:avLst/>
          </a:prstGeom>
        </p:spPr>
        <p:txBody>
          <a:bodyPr>
            <a:spAutoFit/>
          </a:bodyPr>
          <a:lstStyle/>
          <a:p>
            <a:pPr marL="342900" indent="-342900">
              <a:lnSpc>
                <a:spcPct val="115000"/>
              </a:lnSpc>
              <a:spcBef>
                <a:spcPts val="500"/>
              </a:spcBef>
              <a:spcAft>
                <a:spcPts val="0"/>
              </a:spcAft>
              <a:buFont typeface="Symbol" panose="05050102010706020507" pitchFamily="18" charset="2"/>
              <a:buChar char=""/>
              <a:defRPr/>
            </a:pPr>
            <a:r>
              <a:rPr lang="en-US" b="1" dirty="0">
                <a:latin typeface="Times New Roman" panose="02020603050405020304" pitchFamily="18" charset="0"/>
                <a:ea typeface="Times New Roman" panose="02020603050405020304" pitchFamily="18" charset="0"/>
                <a:cs typeface="Arial" panose="020B0604020202020204" pitchFamily="34" charset="0"/>
              </a:rPr>
              <a:t>from the experimental result the system efficiency is reached 59.5%</a:t>
            </a:r>
          </a:p>
          <a:p>
            <a:pPr>
              <a:lnSpc>
                <a:spcPct val="115000"/>
              </a:lnSpc>
              <a:spcBef>
                <a:spcPts val="500"/>
              </a:spcBef>
              <a:spcAft>
                <a:spcPts val="0"/>
              </a:spcAft>
              <a:defRPr/>
            </a:pPr>
            <a:endParaRPr lang="en-US" sz="1200" dirty="0">
              <a:latin typeface="Calibri" panose="020F0502020204030204" pitchFamily="34" charset="0"/>
              <a:ea typeface="Times New Roman" panose="02020603050405020304" pitchFamily="18" charset="0"/>
              <a:cs typeface="Arial" panose="020B0604020202020204" pitchFamily="34" charset="0"/>
            </a:endParaRPr>
          </a:p>
          <a:p>
            <a:pPr marL="342900" indent="-342900">
              <a:lnSpc>
                <a:spcPct val="115000"/>
              </a:lnSpc>
              <a:spcBef>
                <a:spcPts val="0"/>
              </a:spcBef>
              <a:spcAft>
                <a:spcPts val="0"/>
              </a:spcAft>
              <a:buFont typeface="Symbol" panose="05050102010706020507" pitchFamily="18" charset="2"/>
              <a:buChar char=""/>
              <a:defRPr/>
            </a:pPr>
            <a:r>
              <a:rPr lang="en-US" b="1" dirty="0">
                <a:latin typeface="Times New Roman" panose="02020603050405020304" pitchFamily="18" charset="0"/>
                <a:ea typeface="Times New Roman" panose="02020603050405020304" pitchFamily="18" charset="0"/>
                <a:cs typeface="Arial" panose="020B0604020202020204" pitchFamily="34" charset="0"/>
              </a:rPr>
              <a:t>the  maximum rate for the amount   of desalinate water 1.9 L</a:t>
            </a:r>
          </a:p>
          <a:p>
            <a:pPr>
              <a:lnSpc>
                <a:spcPct val="115000"/>
              </a:lnSpc>
              <a:spcBef>
                <a:spcPts val="0"/>
              </a:spcBef>
              <a:spcAft>
                <a:spcPts val="0"/>
              </a:spcAft>
              <a:defRPr/>
            </a:pPr>
            <a:endParaRPr lang="en-US" sz="1200" dirty="0">
              <a:latin typeface="Calibri" panose="020F0502020204030204" pitchFamily="34" charset="0"/>
              <a:ea typeface="Times New Roman" panose="02020603050405020304" pitchFamily="18" charset="0"/>
              <a:cs typeface="Arial" panose="020B0604020202020204" pitchFamily="34" charset="0"/>
            </a:endParaRPr>
          </a:p>
          <a:p>
            <a:pPr marL="342900" indent="-342900">
              <a:lnSpc>
                <a:spcPct val="115000"/>
              </a:lnSpc>
              <a:spcBef>
                <a:spcPts val="0"/>
              </a:spcBef>
              <a:spcAft>
                <a:spcPts val="0"/>
              </a:spcAft>
              <a:buFont typeface="Symbol" panose="05050102010706020507" pitchFamily="18" charset="2"/>
              <a:buChar char=""/>
              <a:defRPr/>
            </a:pPr>
            <a:r>
              <a:rPr lang="en-US" b="1" dirty="0">
                <a:latin typeface="Times New Roman" panose="02020603050405020304" pitchFamily="18" charset="0"/>
                <a:ea typeface="Times New Roman" panose="02020603050405020304" pitchFamily="18" charset="0"/>
                <a:cs typeface="Arial" panose="020B0604020202020204" pitchFamily="34" charset="0"/>
              </a:rPr>
              <a:t>the  minimum  rate for the amount   of desalinate water 0.9 L</a:t>
            </a:r>
          </a:p>
          <a:p>
            <a:pPr>
              <a:lnSpc>
                <a:spcPct val="115000"/>
              </a:lnSpc>
              <a:spcBef>
                <a:spcPts val="0"/>
              </a:spcBef>
              <a:spcAft>
                <a:spcPts val="0"/>
              </a:spcAft>
              <a:defRPr/>
            </a:pPr>
            <a:endParaRPr lang="en-US" sz="1200" dirty="0">
              <a:latin typeface="Calibri" panose="020F0502020204030204" pitchFamily="34" charset="0"/>
              <a:ea typeface="Times New Roman" panose="02020603050405020304" pitchFamily="18" charset="0"/>
              <a:cs typeface="Arial" panose="020B0604020202020204" pitchFamily="34" charset="0"/>
            </a:endParaRPr>
          </a:p>
          <a:p>
            <a:pPr marL="342900" indent="-342900">
              <a:lnSpc>
                <a:spcPct val="115000"/>
              </a:lnSpc>
              <a:spcBef>
                <a:spcPts val="0"/>
              </a:spcBef>
              <a:spcAft>
                <a:spcPts val="0"/>
              </a:spcAft>
              <a:buFont typeface="Symbol" panose="05050102010706020507" pitchFamily="18" charset="2"/>
              <a:buChar char=""/>
              <a:defRPr/>
            </a:pPr>
            <a:r>
              <a:rPr lang="en-US" b="1" dirty="0">
                <a:latin typeface="Times New Roman" panose="02020603050405020304" pitchFamily="18" charset="0"/>
                <a:ea typeface="Times New Roman" panose="02020603050405020304" pitchFamily="18" charset="0"/>
                <a:cs typeface="Arial" panose="020B0604020202020204" pitchFamily="34" charset="0"/>
              </a:rPr>
              <a:t>the average reached temperature = 60C</a:t>
            </a:r>
          </a:p>
          <a:p>
            <a:pPr>
              <a:lnSpc>
                <a:spcPct val="115000"/>
              </a:lnSpc>
              <a:spcBef>
                <a:spcPts val="0"/>
              </a:spcBef>
              <a:spcAft>
                <a:spcPts val="0"/>
              </a:spcAft>
              <a:defRPr/>
            </a:pPr>
            <a:endParaRPr lang="en-US" sz="1200" dirty="0">
              <a:latin typeface="Calibri" panose="020F0502020204030204" pitchFamily="34" charset="0"/>
              <a:ea typeface="Times New Roman" panose="02020603050405020304" pitchFamily="18" charset="0"/>
              <a:cs typeface="Arial" panose="020B0604020202020204" pitchFamily="34" charset="0"/>
            </a:endParaRPr>
          </a:p>
          <a:p>
            <a:pPr marL="342900" indent="-342900">
              <a:lnSpc>
                <a:spcPct val="115000"/>
              </a:lnSpc>
              <a:spcBef>
                <a:spcPts val="0"/>
              </a:spcBef>
              <a:spcAft>
                <a:spcPts val="1000"/>
              </a:spcAft>
              <a:buFont typeface="Symbol" panose="05050102010706020507" pitchFamily="18" charset="2"/>
              <a:buChar char=""/>
              <a:defRPr/>
            </a:pPr>
            <a:r>
              <a:rPr lang="en-US" b="1" dirty="0">
                <a:latin typeface="Times New Roman" panose="02020603050405020304" pitchFamily="18" charset="0"/>
                <a:ea typeface="Times New Roman" panose="02020603050405020304" pitchFamily="18" charset="0"/>
                <a:cs typeface="Arial" panose="020B0604020202020204" pitchFamily="34" charset="0"/>
              </a:rPr>
              <a:t>there is high losses in the energy from the tank to atmosphere because of lack of insulation </a:t>
            </a:r>
            <a:endParaRPr lang="en-US" sz="1200" dirty="0">
              <a:latin typeface="Calibri" panose="020F0502020204030204" pitchFamily="34" charset="0"/>
              <a:ea typeface="Times New Roman" panose="02020603050405020304" pitchFamily="18" charset="0"/>
              <a:cs typeface="Arial" panose="020B0604020202020204" pitchFamily="34" charset="0"/>
            </a:endParaRPr>
          </a:p>
        </p:txBody>
      </p:sp>
      <p:sp>
        <p:nvSpPr>
          <p:cNvPr id="30723" name="Rectangle 2"/>
          <p:cNvSpPr>
            <a:spLocks noChangeArrowheads="1"/>
          </p:cNvSpPr>
          <p:nvPr/>
        </p:nvSpPr>
        <p:spPr bwMode="auto">
          <a:xfrm>
            <a:off x="914400" y="1295400"/>
            <a:ext cx="6783388" cy="482600"/>
          </a:xfrm>
          <a:prstGeom prst="rect">
            <a:avLst/>
          </a:prstGeom>
          <a:noFill/>
          <a:ln w="9525">
            <a:noFill/>
            <a:miter lim="800000"/>
            <a:headEnd/>
            <a:tailEnd/>
          </a:ln>
        </p:spPr>
        <p:txBody>
          <a:bodyPr wrap="none">
            <a:spAutoFit/>
          </a:bodyPr>
          <a:lstStyle/>
          <a:p>
            <a:pPr>
              <a:lnSpc>
                <a:spcPct val="115000"/>
              </a:lnSpc>
              <a:spcBef>
                <a:spcPts val="500"/>
              </a:spcBef>
              <a:spcAft>
                <a:spcPts val="1000"/>
              </a:spcAft>
            </a:pPr>
            <a:r>
              <a:rPr lang="en-US" sz="2400" b="1">
                <a:latin typeface="Times New Roman" pitchFamily="18" charset="0"/>
                <a:cs typeface="Times New Roman" pitchFamily="18" charset="0"/>
              </a:rPr>
              <a:t>FACT ABOUT THE EXPEREMENTAL RESULT</a:t>
            </a:r>
          </a:p>
        </p:txBody>
      </p:sp>
      <p:sp>
        <p:nvSpPr>
          <p:cNvPr id="30724" name="Slide Number Placeholder 5"/>
          <p:cNvSpPr>
            <a:spLocks noGrp="1"/>
          </p:cNvSpPr>
          <p:nvPr>
            <p:ph type="sldNum" sz="quarter" idx="12"/>
          </p:nvPr>
        </p:nvSpPr>
        <p:spPr bwMode="auto">
          <a:noFill/>
          <a:ln>
            <a:miter lim="800000"/>
            <a:headEnd/>
            <a:tailEnd/>
          </a:ln>
        </p:spPr>
        <p:txBody>
          <a:bodyPr/>
          <a:lstStyle/>
          <a:p>
            <a:fld id="{48EBFB14-AD57-40DC-B1CD-BD2A6A86A4CB}" type="slidenum">
              <a:rPr lang="en-US" sz="1000">
                <a:solidFill>
                  <a:schemeClr val="tx1"/>
                </a:solidFill>
              </a:rPr>
              <a:pPr/>
              <a:t>26</a:t>
            </a:fld>
            <a:endParaRPr lang="en-US" sz="1000">
              <a:solidFill>
                <a:schemeClr val="tx1"/>
              </a:solidFill>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1"/>
          <p:cNvSpPr>
            <a:spLocks noChangeArrowheads="1"/>
          </p:cNvSpPr>
          <p:nvPr/>
        </p:nvSpPr>
        <p:spPr bwMode="auto">
          <a:xfrm>
            <a:off x="1371600" y="123825"/>
            <a:ext cx="8915400" cy="446088"/>
          </a:xfrm>
          <a:prstGeom prst="rect">
            <a:avLst/>
          </a:prstGeom>
          <a:noFill/>
          <a:ln w="9525">
            <a:noFill/>
            <a:miter lim="800000"/>
            <a:headEnd/>
            <a:tailEnd/>
          </a:ln>
        </p:spPr>
        <p:txBody>
          <a:bodyPr>
            <a:spAutoFit/>
          </a:bodyPr>
          <a:lstStyle/>
          <a:p>
            <a:pPr>
              <a:lnSpc>
                <a:spcPct val="115000"/>
              </a:lnSpc>
              <a:spcBef>
                <a:spcPts val="500"/>
              </a:spcBef>
              <a:spcAft>
                <a:spcPts val="1000"/>
              </a:spcAft>
            </a:pPr>
            <a:r>
              <a:rPr lang="en-US" sz="2000" b="1">
                <a:latin typeface="Times New Roman" pitchFamily="18" charset="0"/>
                <a:cs typeface="Times New Roman" pitchFamily="18" charset="0"/>
              </a:rPr>
              <a:t>Experimentally result by using isolation for the tank</a:t>
            </a:r>
            <a:endParaRPr lang="en-US" sz="1400">
              <a:latin typeface="Calibri" pitchFamily="34" charset="0"/>
              <a:cs typeface="Times New Roman" pitchFamily="18" charset="0"/>
            </a:endParaRPr>
          </a:p>
        </p:txBody>
      </p:sp>
      <p:sp>
        <p:nvSpPr>
          <p:cNvPr id="31747" name="Rectangle 3"/>
          <p:cNvSpPr>
            <a:spLocks noChangeArrowheads="1"/>
          </p:cNvSpPr>
          <p:nvPr/>
        </p:nvSpPr>
        <p:spPr bwMode="auto">
          <a:xfrm>
            <a:off x="0" y="0"/>
            <a:ext cx="9144000" cy="457200"/>
          </a:xfrm>
          <a:prstGeom prst="rect">
            <a:avLst/>
          </a:prstGeom>
          <a:noFill/>
          <a:ln w="9525">
            <a:noFill/>
            <a:miter lim="800000"/>
            <a:headEnd/>
            <a:tailEnd/>
          </a:ln>
          <a:effectLst/>
        </p:spPr>
        <p:txBody>
          <a:bodyPr wrap="none" anchor="ctr">
            <a:spAutoFit/>
          </a:bodyPr>
          <a:lstStyle/>
          <a:p>
            <a:endParaRPr lang="en-US"/>
          </a:p>
        </p:txBody>
      </p:sp>
      <p:sp>
        <p:nvSpPr>
          <p:cNvPr id="31748" name="Rectangle 4"/>
          <p:cNvSpPr>
            <a:spLocks noChangeArrowheads="1"/>
          </p:cNvSpPr>
          <p:nvPr/>
        </p:nvSpPr>
        <p:spPr bwMode="auto">
          <a:xfrm>
            <a:off x="0" y="3311525"/>
            <a:ext cx="9144000" cy="0"/>
          </a:xfrm>
          <a:prstGeom prst="rect">
            <a:avLst/>
          </a:prstGeom>
          <a:noFill/>
          <a:ln w="9525">
            <a:noFill/>
            <a:miter lim="800000"/>
            <a:headEnd/>
            <a:tailEnd/>
          </a:ln>
          <a:effectLst/>
        </p:spPr>
        <p:txBody>
          <a:bodyPr wrap="none" anchor="ctr">
            <a:spAutoFit/>
          </a:bodyPr>
          <a:lstStyle/>
          <a:p>
            <a:r>
              <a:rPr lang="en-US" sz="1200">
                <a:latin typeface="Times New Roman" pitchFamily="18" charset="0"/>
                <a:cs typeface="Times New Roman" pitchFamily="18" charset="0"/>
              </a:rPr>
              <a:t> </a:t>
            </a:r>
            <a:endParaRPr lang="en-US"/>
          </a:p>
        </p:txBody>
      </p:sp>
      <p:sp>
        <p:nvSpPr>
          <p:cNvPr id="31749" name="Rectangle 5"/>
          <p:cNvSpPr>
            <a:spLocks noChangeArrowheads="1"/>
          </p:cNvSpPr>
          <p:nvPr/>
        </p:nvSpPr>
        <p:spPr bwMode="auto">
          <a:xfrm>
            <a:off x="0" y="6111875"/>
            <a:ext cx="9144000" cy="0"/>
          </a:xfrm>
          <a:prstGeom prst="rect">
            <a:avLst/>
          </a:prstGeom>
          <a:noFill/>
          <a:ln w="9525">
            <a:noFill/>
            <a:miter lim="800000"/>
            <a:headEnd/>
            <a:tailEnd/>
          </a:ln>
          <a:effectLst/>
        </p:spPr>
        <p:txBody>
          <a:bodyPr wrap="none" anchor="ctr">
            <a:spAutoFit/>
          </a:bodyPr>
          <a:lstStyle/>
          <a:p>
            <a:endParaRPr lang="en-US"/>
          </a:p>
        </p:txBody>
      </p:sp>
      <p:pic>
        <p:nvPicPr>
          <p:cNvPr id="31750" name="Picture 7" descr="C:\Users\MA7M0OD\Pictures\Photo3042.jpg"/>
          <p:cNvPicPr>
            <a:picLocks noChangeAspect="1" noChangeArrowheads="1"/>
          </p:cNvPicPr>
          <p:nvPr/>
        </p:nvPicPr>
        <p:blipFill>
          <a:blip r:embed="rId2"/>
          <a:srcRect/>
          <a:stretch>
            <a:fillRect/>
          </a:stretch>
        </p:blipFill>
        <p:spPr bwMode="auto">
          <a:xfrm>
            <a:off x="428625" y="1230313"/>
            <a:ext cx="8012113" cy="3821112"/>
          </a:xfrm>
          <a:prstGeom prst="rect">
            <a:avLst/>
          </a:prstGeom>
          <a:noFill/>
          <a:ln w="9525">
            <a:noFill/>
            <a:miter lim="800000"/>
            <a:headEnd/>
            <a:tailEnd/>
          </a:ln>
        </p:spPr>
      </p:pic>
      <p:sp>
        <p:nvSpPr>
          <p:cNvPr id="31751" name="Slide Number Placeholder 4"/>
          <p:cNvSpPr>
            <a:spLocks noGrp="1"/>
          </p:cNvSpPr>
          <p:nvPr>
            <p:ph type="sldNum" sz="quarter" idx="12"/>
          </p:nvPr>
        </p:nvSpPr>
        <p:spPr bwMode="auto">
          <a:noFill/>
          <a:ln>
            <a:miter lim="800000"/>
            <a:headEnd/>
            <a:tailEnd/>
          </a:ln>
        </p:spPr>
        <p:txBody>
          <a:bodyPr/>
          <a:lstStyle/>
          <a:p>
            <a:fld id="{DF5D8AAD-1DB2-4337-BB9C-526CC9EDE0E6}" type="slidenum">
              <a:rPr lang="en-US" sz="1000">
                <a:solidFill>
                  <a:schemeClr val="tx1"/>
                </a:solidFill>
              </a:rPr>
              <a:pPr/>
              <a:t>27</a:t>
            </a:fld>
            <a:endParaRPr lang="en-US" sz="1000">
              <a:solidFill>
                <a:schemeClr val="tx1"/>
              </a:solidFill>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1"/>
          <p:cNvSpPr>
            <a:spLocks noChangeArrowheads="1"/>
          </p:cNvSpPr>
          <p:nvPr/>
        </p:nvSpPr>
        <p:spPr bwMode="auto">
          <a:xfrm>
            <a:off x="381000" y="1066800"/>
            <a:ext cx="4211638" cy="411163"/>
          </a:xfrm>
          <a:prstGeom prst="rect">
            <a:avLst/>
          </a:prstGeom>
          <a:noFill/>
          <a:ln w="9525">
            <a:noFill/>
            <a:miter lim="800000"/>
            <a:headEnd/>
            <a:tailEnd/>
          </a:ln>
        </p:spPr>
        <p:txBody>
          <a:bodyPr wrap="none">
            <a:spAutoFit/>
          </a:bodyPr>
          <a:lstStyle/>
          <a:p>
            <a:pPr marL="342900" indent="-342900">
              <a:lnSpc>
                <a:spcPct val="115000"/>
              </a:lnSpc>
              <a:spcBef>
                <a:spcPts val="500"/>
              </a:spcBef>
              <a:spcAft>
                <a:spcPts val="1000"/>
              </a:spcAft>
              <a:buFont typeface="Symbol" pitchFamily="18" charset="2"/>
              <a:buChar char=""/>
            </a:pPr>
            <a:r>
              <a:rPr lang="en-US">
                <a:latin typeface="Times New Roman" pitchFamily="18" charset="0"/>
                <a:cs typeface="Times New Roman" pitchFamily="18" charset="0"/>
              </a:rPr>
              <a:t>First day result after insulate the system</a:t>
            </a:r>
            <a:endParaRPr lang="en-US" sz="1200">
              <a:latin typeface="Calibri" pitchFamily="34" charset="0"/>
              <a:cs typeface="Times New Roman" pitchFamily="18" charset="0"/>
            </a:endParaRPr>
          </a:p>
        </p:txBody>
      </p:sp>
      <p:graphicFrame>
        <p:nvGraphicFramePr>
          <p:cNvPr id="3" name="Table 2"/>
          <p:cNvGraphicFramePr>
            <a:graphicFrameLocks noGrp="1"/>
          </p:cNvGraphicFramePr>
          <p:nvPr/>
        </p:nvGraphicFramePr>
        <p:xfrm>
          <a:off x="211138" y="1905000"/>
          <a:ext cx="8763000" cy="3252788"/>
        </p:xfrm>
        <a:graphic>
          <a:graphicData uri="http://schemas.openxmlformats.org/drawingml/2006/table">
            <a:tbl>
              <a:tblPr firstRow="1" firstCol="1" bandRow="1">
                <a:tableStyleId>{00A15C55-8517-42AA-B614-E9B94910E393}</a:tableStyleId>
              </a:tblPr>
              <a:tblGrid>
                <a:gridCol w="1729624"/>
                <a:gridCol w="1141442"/>
                <a:gridCol w="942930"/>
                <a:gridCol w="932821"/>
                <a:gridCol w="1206692"/>
                <a:gridCol w="966825"/>
                <a:gridCol w="972339"/>
                <a:gridCol w="870327"/>
              </a:tblGrid>
              <a:tr h="981322">
                <a:tc>
                  <a:txBody>
                    <a:bodyPr/>
                    <a:lstStyle/>
                    <a:p>
                      <a:pPr marL="0" marR="0" algn="ctr">
                        <a:lnSpc>
                          <a:spcPct val="115000"/>
                        </a:lnSpc>
                        <a:spcBef>
                          <a:spcPts val="500"/>
                        </a:spcBef>
                        <a:spcAft>
                          <a:spcPts val="0"/>
                        </a:spcAft>
                      </a:pPr>
                      <a:r>
                        <a:rPr lang="en-US" sz="1400" b="1" dirty="0">
                          <a:effectLst/>
                          <a:latin typeface="Times New Roman" panose="02020603050405020304" pitchFamily="18" charset="0"/>
                          <a:cs typeface="Times New Roman" panose="02020603050405020304" pitchFamily="18" charset="0"/>
                        </a:rPr>
                        <a:t>time(17/11/2013)</a:t>
                      </a:r>
                      <a:endParaRPr lang="en-US" sz="1400" b="1" dirty="0">
                        <a:solidFill>
                          <a:srgbClr val="374C8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a:lnSpc>
                          <a:spcPct val="115000"/>
                        </a:lnSpc>
                        <a:spcBef>
                          <a:spcPts val="500"/>
                        </a:spcBef>
                        <a:spcAft>
                          <a:spcPts val="0"/>
                        </a:spcAft>
                      </a:pPr>
                      <a:r>
                        <a:rPr lang="en-US" sz="1400" b="1" dirty="0">
                          <a:effectLst/>
                          <a:latin typeface="Times New Roman" panose="02020603050405020304" pitchFamily="18" charset="0"/>
                          <a:cs typeface="Times New Roman" panose="02020603050405020304" pitchFamily="18" charset="0"/>
                        </a:rPr>
                        <a:t>mass flow rate(l)</a:t>
                      </a:r>
                      <a:endParaRPr lang="en-US" sz="1400" b="1" dirty="0">
                        <a:solidFill>
                          <a:srgbClr val="374C8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a:lnSpc>
                          <a:spcPct val="115000"/>
                        </a:lnSpc>
                        <a:spcBef>
                          <a:spcPts val="500"/>
                        </a:spcBef>
                        <a:spcAft>
                          <a:spcPts val="0"/>
                        </a:spcAft>
                      </a:pPr>
                      <a:r>
                        <a:rPr lang="en-US" sz="1400" b="1" dirty="0">
                          <a:effectLst/>
                          <a:latin typeface="Times New Roman" panose="02020603050405020304" pitchFamily="18" charset="0"/>
                          <a:cs typeface="Times New Roman" panose="02020603050405020304" pitchFamily="18" charset="0"/>
                        </a:rPr>
                        <a:t>solar radiation (w/m2)</a:t>
                      </a:r>
                      <a:endParaRPr lang="en-US" sz="1400" b="1" dirty="0">
                        <a:solidFill>
                          <a:srgbClr val="374C8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a:lnSpc>
                          <a:spcPct val="115000"/>
                        </a:lnSpc>
                        <a:spcBef>
                          <a:spcPts val="500"/>
                        </a:spcBef>
                        <a:spcAft>
                          <a:spcPts val="0"/>
                        </a:spcAft>
                      </a:pPr>
                      <a:r>
                        <a:rPr lang="en-US" sz="1400" b="1" dirty="0">
                          <a:effectLst/>
                          <a:latin typeface="Times New Roman" panose="02020603050405020304" pitchFamily="18" charset="0"/>
                          <a:cs typeface="Times New Roman" panose="02020603050405020304" pitchFamily="18" charset="0"/>
                        </a:rPr>
                        <a:t>water temp(c0)</a:t>
                      </a:r>
                      <a:endParaRPr lang="en-US" sz="1400" b="1" dirty="0">
                        <a:solidFill>
                          <a:srgbClr val="374C8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rtl="1">
                        <a:lnSpc>
                          <a:spcPct val="115000"/>
                        </a:lnSpc>
                        <a:spcBef>
                          <a:spcPts val="500"/>
                        </a:spcBef>
                        <a:spcAft>
                          <a:spcPts val="0"/>
                        </a:spcAft>
                      </a:pPr>
                      <a:r>
                        <a:rPr lang="en-US" sz="1400" b="1" dirty="0">
                          <a:effectLst/>
                          <a:latin typeface="Times New Roman" panose="02020603050405020304" pitchFamily="18" charset="0"/>
                          <a:cs typeface="Times New Roman" panose="02020603050405020304" pitchFamily="18" charset="0"/>
                        </a:rPr>
                        <a:t>power produced by evacuated tube (KJ)</a:t>
                      </a:r>
                      <a:endParaRPr lang="en-US" sz="1400" b="1" dirty="0">
                        <a:solidFill>
                          <a:srgbClr val="374C8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a:lnSpc>
                          <a:spcPct val="115000"/>
                        </a:lnSpc>
                        <a:spcBef>
                          <a:spcPts val="500"/>
                        </a:spcBef>
                        <a:spcAft>
                          <a:spcPts val="0"/>
                        </a:spcAft>
                      </a:pPr>
                      <a:r>
                        <a:rPr lang="en-US" sz="1400" b="1" dirty="0">
                          <a:effectLst/>
                          <a:latin typeface="Times New Roman" panose="02020603050405020304" pitchFamily="18" charset="0"/>
                          <a:cs typeface="Times New Roman" panose="02020603050405020304" pitchFamily="18" charset="0"/>
                        </a:rPr>
                        <a:t>power absorbed by water</a:t>
                      </a:r>
                      <a:endParaRPr lang="en-US" sz="1400" b="1" dirty="0">
                        <a:solidFill>
                          <a:srgbClr val="374C8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a:lnSpc>
                          <a:spcPct val="115000"/>
                        </a:lnSpc>
                        <a:spcBef>
                          <a:spcPts val="500"/>
                        </a:spcBef>
                        <a:spcAft>
                          <a:spcPts val="0"/>
                        </a:spcAft>
                      </a:pPr>
                      <a:r>
                        <a:rPr lang="en-US" sz="1400" b="1" dirty="0">
                          <a:effectLst/>
                          <a:latin typeface="Times New Roman" panose="02020603050405020304" pitchFamily="18" charset="0"/>
                          <a:cs typeface="Times New Roman" panose="02020603050405020304" pitchFamily="18" charset="0"/>
                        </a:rPr>
                        <a:t> </a:t>
                      </a:r>
                    </a:p>
                    <a:p>
                      <a:pPr marL="0" marR="0" algn="ctr">
                        <a:lnSpc>
                          <a:spcPct val="115000"/>
                        </a:lnSpc>
                        <a:spcBef>
                          <a:spcPts val="500"/>
                        </a:spcBef>
                        <a:spcAft>
                          <a:spcPts val="0"/>
                        </a:spcAft>
                      </a:pPr>
                      <a:r>
                        <a:rPr lang="en-US" sz="1400" b="1" dirty="0">
                          <a:effectLst/>
                          <a:latin typeface="Times New Roman" panose="02020603050405020304" pitchFamily="18" charset="0"/>
                          <a:cs typeface="Times New Roman" panose="02020603050405020304" pitchFamily="18" charset="0"/>
                        </a:rPr>
                        <a:t>efficiency</a:t>
                      </a:r>
                      <a:endParaRPr lang="en-US" sz="1400" b="1" dirty="0">
                        <a:solidFill>
                          <a:srgbClr val="374C8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a:lnSpc>
                          <a:spcPct val="115000"/>
                        </a:lnSpc>
                        <a:spcBef>
                          <a:spcPts val="500"/>
                        </a:spcBef>
                        <a:spcAft>
                          <a:spcPts val="0"/>
                        </a:spcAft>
                      </a:pPr>
                      <a:r>
                        <a:rPr lang="en-US" sz="1400" b="1" dirty="0">
                          <a:effectLst/>
                          <a:latin typeface="Times New Roman" panose="02020603050405020304" pitchFamily="18" charset="0"/>
                          <a:cs typeface="Times New Roman" panose="02020603050405020304" pitchFamily="18" charset="0"/>
                        </a:rPr>
                        <a:t> </a:t>
                      </a:r>
                    </a:p>
                    <a:p>
                      <a:pPr marL="0" marR="0" algn="ctr">
                        <a:lnSpc>
                          <a:spcPct val="115000"/>
                        </a:lnSpc>
                        <a:spcBef>
                          <a:spcPts val="500"/>
                        </a:spcBef>
                        <a:spcAft>
                          <a:spcPts val="0"/>
                        </a:spcAft>
                      </a:pPr>
                      <a:r>
                        <a:rPr lang="en-US" sz="1400" b="1" dirty="0">
                          <a:effectLst/>
                          <a:latin typeface="Times New Roman" panose="02020603050405020304" pitchFamily="18" charset="0"/>
                          <a:cs typeface="Times New Roman" panose="02020603050405020304" pitchFamily="18" charset="0"/>
                        </a:rPr>
                        <a:t>Qlosses</a:t>
                      </a:r>
                      <a:endParaRPr lang="en-US" sz="1400" b="1" dirty="0">
                        <a:solidFill>
                          <a:srgbClr val="374C8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r>
              <a:tr h="245331">
                <a:tc>
                  <a:txBody>
                    <a:bodyPr/>
                    <a:lstStyle/>
                    <a:p>
                      <a:pPr marL="0" marR="0" algn="ctr">
                        <a:lnSpc>
                          <a:spcPct val="115000"/>
                        </a:lnSpc>
                        <a:spcBef>
                          <a:spcPts val="500"/>
                        </a:spcBef>
                        <a:spcAft>
                          <a:spcPts val="0"/>
                        </a:spcAft>
                      </a:pPr>
                      <a:r>
                        <a:rPr lang="en-US" sz="1400" b="1" dirty="0">
                          <a:effectLst/>
                          <a:latin typeface="Times New Roman" panose="02020603050405020304" pitchFamily="18" charset="0"/>
                          <a:cs typeface="Times New Roman" panose="02020603050405020304" pitchFamily="18" charset="0"/>
                        </a:rPr>
                        <a:t>9.1</a:t>
                      </a:r>
                      <a:endParaRPr lang="en-US" sz="1400" b="1" dirty="0">
                        <a:solidFill>
                          <a:srgbClr val="374C8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a:lnSpc>
                          <a:spcPct val="115000"/>
                        </a:lnSpc>
                        <a:spcBef>
                          <a:spcPts val="500"/>
                        </a:spcBef>
                        <a:spcAft>
                          <a:spcPts val="0"/>
                        </a:spcAft>
                      </a:pPr>
                      <a:r>
                        <a:rPr lang="en-US" sz="1400" b="1" dirty="0">
                          <a:effectLst/>
                          <a:latin typeface="Times New Roman" panose="02020603050405020304" pitchFamily="18" charset="0"/>
                          <a:cs typeface="Times New Roman" panose="02020603050405020304" pitchFamily="18" charset="0"/>
                        </a:rPr>
                        <a:t>13</a:t>
                      </a:r>
                      <a:endParaRPr lang="en-US" sz="1400" b="1" dirty="0">
                        <a:solidFill>
                          <a:srgbClr val="374C8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a:lnSpc>
                          <a:spcPct val="115000"/>
                        </a:lnSpc>
                        <a:spcBef>
                          <a:spcPts val="500"/>
                        </a:spcBef>
                        <a:spcAft>
                          <a:spcPts val="0"/>
                        </a:spcAft>
                      </a:pPr>
                      <a:r>
                        <a:rPr lang="en-US" sz="1400" b="1" dirty="0">
                          <a:effectLst/>
                          <a:latin typeface="Times New Roman" panose="02020603050405020304" pitchFamily="18" charset="0"/>
                          <a:cs typeface="Times New Roman" panose="02020603050405020304" pitchFamily="18" charset="0"/>
                        </a:rPr>
                        <a:t>900</a:t>
                      </a:r>
                      <a:endParaRPr lang="en-US" sz="1400" b="1" dirty="0">
                        <a:solidFill>
                          <a:srgbClr val="374C8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a:lnSpc>
                          <a:spcPct val="115000"/>
                        </a:lnSpc>
                        <a:spcBef>
                          <a:spcPts val="500"/>
                        </a:spcBef>
                        <a:spcAft>
                          <a:spcPts val="0"/>
                        </a:spcAft>
                      </a:pPr>
                      <a:r>
                        <a:rPr lang="en-US" sz="1400" b="1" dirty="0">
                          <a:effectLst/>
                          <a:latin typeface="Times New Roman" panose="02020603050405020304" pitchFamily="18" charset="0"/>
                          <a:cs typeface="Times New Roman" panose="02020603050405020304" pitchFamily="18" charset="0"/>
                        </a:rPr>
                        <a:t>26</a:t>
                      </a:r>
                      <a:endParaRPr lang="en-US" sz="1400" b="1" dirty="0">
                        <a:solidFill>
                          <a:srgbClr val="374C8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a:lnSpc>
                          <a:spcPct val="115000"/>
                        </a:lnSpc>
                        <a:spcBef>
                          <a:spcPts val="500"/>
                        </a:spcBef>
                        <a:spcAft>
                          <a:spcPts val="0"/>
                        </a:spcAft>
                      </a:pPr>
                      <a:r>
                        <a:rPr lang="en-US" sz="1400" b="1" dirty="0">
                          <a:effectLst/>
                          <a:latin typeface="Times New Roman" panose="02020603050405020304" pitchFamily="18" charset="0"/>
                          <a:cs typeface="Times New Roman" panose="02020603050405020304" pitchFamily="18" charset="0"/>
                        </a:rPr>
                        <a:t>-</a:t>
                      </a:r>
                      <a:endParaRPr lang="en-US" sz="1400" b="1" dirty="0">
                        <a:solidFill>
                          <a:srgbClr val="374C8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a:lnSpc>
                          <a:spcPct val="115000"/>
                        </a:lnSpc>
                        <a:spcBef>
                          <a:spcPts val="500"/>
                        </a:spcBef>
                        <a:spcAft>
                          <a:spcPts val="0"/>
                        </a:spcAft>
                      </a:pPr>
                      <a:r>
                        <a:rPr lang="en-US" sz="1400" b="1" dirty="0">
                          <a:effectLst/>
                          <a:latin typeface="Times New Roman" panose="02020603050405020304" pitchFamily="18" charset="0"/>
                          <a:cs typeface="Times New Roman" panose="02020603050405020304" pitchFamily="18" charset="0"/>
                        </a:rPr>
                        <a:t>0</a:t>
                      </a:r>
                      <a:endParaRPr lang="en-US" sz="1400" b="1" dirty="0">
                        <a:solidFill>
                          <a:srgbClr val="374C8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a:lnSpc>
                          <a:spcPct val="115000"/>
                        </a:lnSpc>
                        <a:spcBef>
                          <a:spcPts val="500"/>
                        </a:spcBef>
                        <a:spcAft>
                          <a:spcPts val="0"/>
                        </a:spcAft>
                      </a:pPr>
                      <a:r>
                        <a:rPr lang="en-US" sz="1400" b="1" dirty="0">
                          <a:effectLst/>
                          <a:latin typeface="Times New Roman" panose="02020603050405020304" pitchFamily="18" charset="0"/>
                          <a:cs typeface="Times New Roman" panose="02020603050405020304" pitchFamily="18" charset="0"/>
                        </a:rPr>
                        <a:t>0</a:t>
                      </a:r>
                      <a:endParaRPr lang="en-US" sz="1400" b="1" dirty="0">
                        <a:solidFill>
                          <a:srgbClr val="374C8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a:lnSpc>
                          <a:spcPct val="115000"/>
                        </a:lnSpc>
                        <a:spcBef>
                          <a:spcPts val="500"/>
                        </a:spcBef>
                        <a:spcAft>
                          <a:spcPts val="0"/>
                        </a:spcAft>
                      </a:pPr>
                      <a:r>
                        <a:rPr lang="en-US" sz="1400" b="1" dirty="0">
                          <a:effectLst/>
                          <a:latin typeface="Times New Roman" panose="02020603050405020304" pitchFamily="18" charset="0"/>
                          <a:cs typeface="Times New Roman" panose="02020603050405020304" pitchFamily="18" charset="0"/>
                        </a:rPr>
                        <a:t>0</a:t>
                      </a:r>
                      <a:endParaRPr lang="en-US" sz="1400" b="1" dirty="0">
                        <a:solidFill>
                          <a:srgbClr val="374C8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r>
              <a:tr h="245331">
                <a:tc>
                  <a:txBody>
                    <a:bodyPr/>
                    <a:lstStyle/>
                    <a:p>
                      <a:pPr marL="0" marR="0" algn="ctr">
                        <a:lnSpc>
                          <a:spcPct val="115000"/>
                        </a:lnSpc>
                        <a:spcBef>
                          <a:spcPts val="500"/>
                        </a:spcBef>
                        <a:spcAft>
                          <a:spcPts val="0"/>
                        </a:spcAft>
                      </a:pPr>
                      <a:r>
                        <a:rPr lang="en-US" sz="1400" b="1" dirty="0">
                          <a:effectLst/>
                          <a:latin typeface="Times New Roman" panose="02020603050405020304" pitchFamily="18" charset="0"/>
                          <a:cs typeface="Times New Roman" panose="02020603050405020304" pitchFamily="18" charset="0"/>
                        </a:rPr>
                        <a:t>11.3</a:t>
                      </a:r>
                      <a:endParaRPr lang="en-US" sz="1400" b="1" dirty="0">
                        <a:solidFill>
                          <a:srgbClr val="374C8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a:lnSpc>
                          <a:spcPct val="115000"/>
                        </a:lnSpc>
                        <a:spcBef>
                          <a:spcPts val="500"/>
                        </a:spcBef>
                        <a:spcAft>
                          <a:spcPts val="0"/>
                        </a:spcAft>
                      </a:pPr>
                      <a:r>
                        <a:rPr lang="en-US" sz="1400" b="1" dirty="0">
                          <a:effectLst/>
                          <a:latin typeface="Times New Roman" panose="02020603050405020304" pitchFamily="18" charset="0"/>
                          <a:cs typeface="Times New Roman" panose="02020603050405020304" pitchFamily="18" charset="0"/>
                        </a:rPr>
                        <a:t>12.75</a:t>
                      </a:r>
                      <a:endParaRPr lang="en-US" sz="1400" b="1" dirty="0">
                        <a:solidFill>
                          <a:srgbClr val="374C8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a:lnSpc>
                          <a:spcPct val="115000"/>
                        </a:lnSpc>
                        <a:spcBef>
                          <a:spcPts val="500"/>
                        </a:spcBef>
                        <a:spcAft>
                          <a:spcPts val="0"/>
                        </a:spcAft>
                      </a:pPr>
                      <a:r>
                        <a:rPr lang="en-US" sz="1400" b="1" dirty="0">
                          <a:effectLst/>
                          <a:latin typeface="Times New Roman" panose="02020603050405020304" pitchFamily="18" charset="0"/>
                          <a:cs typeface="Times New Roman" panose="02020603050405020304" pitchFamily="18" charset="0"/>
                        </a:rPr>
                        <a:t>1150</a:t>
                      </a:r>
                      <a:endParaRPr lang="en-US" sz="1400" b="1" dirty="0">
                        <a:solidFill>
                          <a:srgbClr val="374C8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a:lnSpc>
                          <a:spcPct val="115000"/>
                        </a:lnSpc>
                        <a:spcBef>
                          <a:spcPts val="500"/>
                        </a:spcBef>
                        <a:spcAft>
                          <a:spcPts val="0"/>
                        </a:spcAft>
                      </a:pPr>
                      <a:r>
                        <a:rPr lang="en-US" sz="1400" b="1" dirty="0">
                          <a:effectLst/>
                          <a:latin typeface="Times New Roman" panose="02020603050405020304" pitchFamily="18" charset="0"/>
                          <a:cs typeface="Times New Roman" panose="02020603050405020304" pitchFamily="18" charset="0"/>
                        </a:rPr>
                        <a:t>49</a:t>
                      </a:r>
                      <a:endParaRPr lang="en-US" sz="1400" b="1" dirty="0">
                        <a:solidFill>
                          <a:srgbClr val="374C8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a:lnSpc>
                          <a:spcPct val="115000"/>
                        </a:lnSpc>
                        <a:spcBef>
                          <a:spcPts val="500"/>
                        </a:spcBef>
                        <a:spcAft>
                          <a:spcPts val="0"/>
                        </a:spcAft>
                      </a:pPr>
                      <a:r>
                        <a:rPr lang="en-US" sz="1400" b="1" dirty="0">
                          <a:effectLst/>
                          <a:latin typeface="Times New Roman" panose="02020603050405020304" pitchFamily="18" charset="0"/>
                          <a:cs typeface="Times New Roman" panose="02020603050405020304" pitchFamily="18" charset="0"/>
                        </a:rPr>
                        <a:t>1821.6</a:t>
                      </a:r>
                      <a:endParaRPr lang="en-US" sz="1400" b="1" dirty="0">
                        <a:solidFill>
                          <a:srgbClr val="374C8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a:lnSpc>
                          <a:spcPct val="115000"/>
                        </a:lnSpc>
                        <a:spcBef>
                          <a:spcPts val="500"/>
                        </a:spcBef>
                        <a:spcAft>
                          <a:spcPts val="0"/>
                        </a:spcAft>
                      </a:pPr>
                      <a:r>
                        <a:rPr lang="en-US" sz="1400" b="1" dirty="0">
                          <a:effectLst/>
                          <a:latin typeface="Times New Roman" panose="02020603050405020304" pitchFamily="18" charset="0"/>
                          <a:cs typeface="Times New Roman" panose="02020603050405020304" pitchFamily="18" charset="0"/>
                        </a:rPr>
                        <a:t>1225.785</a:t>
                      </a:r>
                      <a:endParaRPr lang="en-US" sz="1400" b="1" dirty="0">
                        <a:solidFill>
                          <a:srgbClr val="374C8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a:lnSpc>
                          <a:spcPct val="115000"/>
                        </a:lnSpc>
                        <a:spcBef>
                          <a:spcPts val="500"/>
                        </a:spcBef>
                        <a:spcAft>
                          <a:spcPts val="0"/>
                        </a:spcAft>
                      </a:pPr>
                      <a:r>
                        <a:rPr lang="en-US" sz="1400" b="1" dirty="0">
                          <a:effectLst/>
                          <a:latin typeface="Times New Roman" panose="02020603050405020304" pitchFamily="18" charset="0"/>
                          <a:cs typeface="Times New Roman" panose="02020603050405020304" pitchFamily="18" charset="0"/>
                        </a:rPr>
                        <a:t>67.29167</a:t>
                      </a:r>
                      <a:endParaRPr lang="en-US" sz="1400" b="1" dirty="0">
                        <a:solidFill>
                          <a:srgbClr val="374C8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a:lnSpc>
                          <a:spcPct val="115000"/>
                        </a:lnSpc>
                        <a:spcBef>
                          <a:spcPts val="500"/>
                        </a:spcBef>
                        <a:spcAft>
                          <a:spcPts val="0"/>
                        </a:spcAft>
                      </a:pPr>
                      <a:r>
                        <a:rPr lang="en-US" sz="1400" b="1" dirty="0">
                          <a:effectLst/>
                          <a:latin typeface="Times New Roman" panose="02020603050405020304" pitchFamily="18" charset="0"/>
                          <a:cs typeface="Times New Roman" panose="02020603050405020304" pitchFamily="18" charset="0"/>
                        </a:rPr>
                        <a:t>595.815</a:t>
                      </a:r>
                      <a:endParaRPr lang="en-US" sz="1400" b="1" dirty="0">
                        <a:solidFill>
                          <a:srgbClr val="374C8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r>
              <a:tr h="245331">
                <a:tc>
                  <a:txBody>
                    <a:bodyPr/>
                    <a:lstStyle/>
                    <a:p>
                      <a:pPr marL="0" marR="0" algn="ctr">
                        <a:lnSpc>
                          <a:spcPct val="115000"/>
                        </a:lnSpc>
                        <a:spcBef>
                          <a:spcPts val="500"/>
                        </a:spcBef>
                        <a:spcAft>
                          <a:spcPts val="0"/>
                        </a:spcAft>
                      </a:pPr>
                      <a:r>
                        <a:rPr lang="en-US" sz="1400" b="1" dirty="0">
                          <a:effectLst/>
                          <a:latin typeface="Times New Roman" panose="02020603050405020304" pitchFamily="18" charset="0"/>
                          <a:cs typeface="Times New Roman" panose="02020603050405020304" pitchFamily="18" charset="0"/>
                        </a:rPr>
                        <a:t>12.35</a:t>
                      </a:r>
                      <a:endParaRPr lang="en-US" sz="1400" b="1" dirty="0">
                        <a:solidFill>
                          <a:srgbClr val="374C8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a:lnSpc>
                          <a:spcPct val="115000"/>
                        </a:lnSpc>
                        <a:spcBef>
                          <a:spcPts val="500"/>
                        </a:spcBef>
                        <a:spcAft>
                          <a:spcPts val="0"/>
                        </a:spcAft>
                      </a:pPr>
                      <a:r>
                        <a:rPr lang="en-US" sz="1400" b="1" dirty="0">
                          <a:effectLst/>
                          <a:latin typeface="Times New Roman" panose="02020603050405020304" pitchFamily="18" charset="0"/>
                          <a:cs typeface="Times New Roman" panose="02020603050405020304" pitchFamily="18" charset="0"/>
                        </a:rPr>
                        <a:t>12.55</a:t>
                      </a:r>
                      <a:endParaRPr lang="en-US" sz="1400" b="1" dirty="0">
                        <a:solidFill>
                          <a:srgbClr val="374C8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a:lnSpc>
                          <a:spcPct val="115000"/>
                        </a:lnSpc>
                        <a:spcBef>
                          <a:spcPts val="500"/>
                        </a:spcBef>
                        <a:spcAft>
                          <a:spcPts val="0"/>
                        </a:spcAft>
                      </a:pPr>
                      <a:r>
                        <a:rPr lang="en-US" sz="1400" b="1" dirty="0">
                          <a:effectLst/>
                          <a:latin typeface="Times New Roman" panose="02020603050405020304" pitchFamily="18" charset="0"/>
                          <a:cs typeface="Times New Roman" panose="02020603050405020304" pitchFamily="18" charset="0"/>
                        </a:rPr>
                        <a:t>1000</a:t>
                      </a:r>
                      <a:endParaRPr lang="en-US" sz="1400" b="1" dirty="0">
                        <a:solidFill>
                          <a:srgbClr val="374C8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a:lnSpc>
                          <a:spcPct val="115000"/>
                        </a:lnSpc>
                        <a:spcBef>
                          <a:spcPts val="500"/>
                        </a:spcBef>
                        <a:spcAft>
                          <a:spcPts val="0"/>
                        </a:spcAft>
                      </a:pPr>
                      <a:r>
                        <a:rPr lang="en-US" sz="1400" b="1" dirty="0">
                          <a:effectLst/>
                          <a:latin typeface="Times New Roman" panose="02020603050405020304" pitchFamily="18" charset="0"/>
                          <a:cs typeface="Times New Roman" panose="02020603050405020304" pitchFamily="18" charset="0"/>
                        </a:rPr>
                        <a:t>59</a:t>
                      </a:r>
                      <a:endParaRPr lang="en-US" sz="1400" b="1" dirty="0">
                        <a:solidFill>
                          <a:srgbClr val="374C8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a:lnSpc>
                          <a:spcPct val="115000"/>
                        </a:lnSpc>
                        <a:spcBef>
                          <a:spcPts val="500"/>
                        </a:spcBef>
                        <a:spcAft>
                          <a:spcPts val="0"/>
                        </a:spcAft>
                      </a:pPr>
                      <a:r>
                        <a:rPr lang="en-US" sz="1400" b="1" dirty="0">
                          <a:effectLst/>
                          <a:latin typeface="Times New Roman" panose="02020603050405020304" pitchFamily="18" charset="0"/>
                          <a:cs typeface="Times New Roman" panose="02020603050405020304" pitchFamily="18" charset="0"/>
                        </a:rPr>
                        <a:t>756</a:t>
                      </a:r>
                      <a:endParaRPr lang="en-US" sz="1400" b="1" dirty="0">
                        <a:solidFill>
                          <a:srgbClr val="374C8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a:lnSpc>
                          <a:spcPct val="115000"/>
                        </a:lnSpc>
                        <a:spcBef>
                          <a:spcPts val="500"/>
                        </a:spcBef>
                        <a:spcAft>
                          <a:spcPts val="0"/>
                        </a:spcAft>
                      </a:pPr>
                      <a:r>
                        <a:rPr lang="en-US" sz="1400" b="1" dirty="0">
                          <a:effectLst/>
                          <a:latin typeface="Times New Roman" panose="02020603050405020304" pitchFamily="18" charset="0"/>
                          <a:cs typeface="Times New Roman" panose="02020603050405020304" pitchFamily="18" charset="0"/>
                        </a:rPr>
                        <a:t>524.59</a:t>
                      </a:r>
                      <a:endParaRPr lang="en-US" sz="1400" b="1" dirty="0">
                        <a:solidFill>
                          <a:srgbClr val="374C8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a:lnSpc>
                          <a:spcPct val="115000"/>
                        </a:lnSpc>
                        <a:spcBef>
                          <a:spcPts val="500"/>
                        </a:spcBef>
                        <a:spcAft>
                          <a:spcPts val="0"/>
                        </a:spcAft>
                      </a:pPr>
                      <a:r>
                        <a:rPr lang="en-US" sz="1400" b="1" dirty="0">
                          <a:effectLst/>
                          <a:latin typeface="Times New Roman" panose="02020603050405020304" pitchFamily="18" charset="0"/>
                          <a:cs typeface="Times New Roman" panose="02020603050405020304" pitchFamily="18" charset="0"/>
                        </a:rPr>
                        <a:t>69.39021</a:t>
                      </a:r>
                      <a:endParaRPr lang="en-US" sz="1400" b="1" dirty="0">
                        <a:solidFill>
                          <a:srgbClr val="374C8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a:lnSpc>
                          <a:spcPct val="115000"/>
                        </a:lnSpc>
                        <a:spcBef>
                          <a:spcPts val="500"/>
                        </a:spcBef>
                        <a:spcAft>
                          <a:spcPts val="0"/>
                        </a:spcAft>
                      </a:pPr>
                      <a:r>
                        <a:rPr lang="en-US" sz="1400" b="1" dirty="0">
                          <a:effectLst/>
                          <a:latin typeface="Times New Roman" panose="02020603050405020304" pitchFamily="18" charset="0"/>
                          <a:cs typeface="Times New Roman" panose="02020603050405020304" pitchFamily="18" charset="0"/>
                        </a:rPr>
                        <a:t>231.41</a:t>
                      </a:r>
                      <a:endParaRPr lang="en-US" sz="1400" b="1" dirty="0">
                        <a:solidFill>
                          <a:srgbClr val="374C8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r>
              <a:tr h="245331">
                <a:tc>
                  <a:txBody>
                    <a:bodyPr/>
                    <a:lstStyle/>
                    <a:p>
                      <a:pPr marL="0" marR="0" algn="ctr">
                        <a:lnSpc>
                          <a:spcPct val="115000"/>
                        </a:lnSpc>
                        <a:spcBef>
                          <a:spcPts val="500"/>
                        </a:spcBef>
                        <a:spcAft>
                          <a:spcPts val="0"/>
                        </a:spcAft>
                      </a:pPr>
                      <a:r>
                        <a:rPr lang="en-US" sz="1400" b="1" dirty="0">
                          <a:effectLst/>
                          <a:latin typeface="Times New Roman" panose="02020603050405020304" pitchFamily="18" charset="0"/>
                          <a:cs typeface="Times New Roman" panose="02020603050405020304" pitchFamily="18" charset="0"/>
                        </a:rPr>
                        <a:t>13.1</a:t>
                      </a:r>
                      <a:endParaRPr lang="en-US" sz="1400" b="1" dirty="0">
                        <a:solidFill>
                          <a:srgbClr val="374C8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a:lnSpc>
                          <a:spcPct val="115000"/>
                        </a:lnSpc>
                        <a:spcBef>
                          <a:spcPts val="500"/>
                        </a:spcBef>
                        <a:spcAft>
                          <a:spcPts val="0"/>
                        </a:spcAft>
                      </a:pPr>
                      <a:r>
                        <a:rPr lang="en-US" sz="1400" b="1" dirty="0">
                          <a:effectLst/>
                          <a:latin typeface="Times New Roman" panose="02020603050405020304" pitchFamily="18" charset="0"/>
                          <a:cs typeface="Times New Roman" panose="02020603050405020304" pitchFamily="18" charset="0"/>
                        </a:rPr>
                        <a:t>12.2</a:t>
                      </a:r>
                      <a:endParaRPr lang="en-US" sz="1400" b="1" dirty="0">
                        <a:solidFill>
                          <a:srgbClr val="374C8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a:lnSpc>
                          <a:spcPct val="115000"/>
                        </a:lnSpc>
                        <a:spcBef>
                          <a:spcPts val="500"/>
                        </a:spcBef>
                        <a:spcAft>
                          <a:spcPts val="0"/>
                        </a:spcAft>
                      </a:pPr>
                      <a:r>
                        <a:rPr lang="en-US" sz="1400" b="1" dirty="0">
                          <a:effectLst/>
                          <a:latin typeface="Times New Roman" panose="02020603050405020304" pitchFamily="18" charset="0"/>
                          <a:cs typeface="Times New Roman" panose="02020603050405020304" pitchFamily="18" charset="0"/>
                        </a:rPr>
                        <a:t>1150</a:t>
                      </a:r>
                      <a:endParaRPr lang="en-US" sz="1400" b="1" dirty="0">
                        <a:solidFill>
                          <a:srgbClr val="374C8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a:lnSpc>
                          <a:spcPct val="115000"/>
                        </a:lnSpc>
                        <a:spcBef>
                          <a:spcPts val="500"/>
                        </a:spcBef>
                        <a:spcAft>
                          <a:spcPts val="0"/>
                        </a:spcAft>
                      </a:pPr>
                      <a:r>
                        <a:rPr lang="en-US" sz="1400" b="1" dirty="0">
                          <a:effectLst/>
                          <a:latin typeface="Times New Roman" panose="02020603050405020304" pitchFamily="18" charset="0"/>
                          <a:cs typeface="Times New Roman" panose="02020603050405020304" pitchFamily="18" charset="0"/>
                        </a:rPr>
                        <a:t>66</a:t>
                      </a:r>
                      <a:endParaRPr lang="en-US" sz="1400" b="1" dirty="0">
                        <a:solidFill>
                          <a:srgbClr val="374C8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a:lnSpc>
                          <a:spcPct val="115000"/>
                        </a:lnSpc>
                        <a:spcBef>
                          <a:spcPts val="500"/>
                        </a:spcBef>
                        <a:spcAft>
                          <a:spcPts val="0"/>
                        </a:spcAft>
                      </a:pPr>
                      <a:r>
                        <a:rPr lang="en-US" sz="1400" b="1" dirty="0">
                          <a:effectLst/>
                          <a:latin typeface="Times New Roman" panose="02020603050405020304" pitchFamily="18" charset="0"/>
                          <a:cs typeface="Times New Roman" panose="02020603050405020304" pitchFamily="18" charset="0"/>
                        </a:rPr>
                        <a:t>621</a:t>
                      </a:r>
                      <a:endParaRPr lang="en-US" sz="1400" b="1" dirty="0">
                        <a:solidFill>
                          <a:srgbClr val="374C8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a:lnSpc>
                          <a:spcPct val="115000"/>
                        </a:lnSpc>
                        <a:spcBef>
                          <a:spcPts val="500"/>
                        </a:spcBef>
                        <a:spcAft>
                          <a:spcPts val="0"/>
                        </a:spcAft>
                      </a:pPr>
                      <a:r>
                        <a:rPr lang="en-US" sz="1400" b="1" dirty="0">
                          <a:effectLst/>
                          <a:latin typeface="Times New Roman" panose="02020603050405020304" pitchFamily="18" charset="0"/>
                          <a:cs typeface="Times New Roman" panose="02020603050405020304" pitchFamily="18" charset="0"/>
                        </a:rPr>
                        <a:t>450</a:t>
                      </a:r>
                      <a:endParaRPr lang="en-US" sz="1400" b="1" dirty="0">
                        <a:solidFill>
                          <a:srgbClr val="374C8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a:lnSpc>
                          <a:spcPct val="115000"/>
                        </a:lnSpc>
                        <a:spcBef>
                          <a:spcPts val="500"/>
                        </a:spcBef>
                        <a:spcAft>
                          <a:spcPts val="0"/>
                        </a:spcAft>
                      </a:pPr>
                      <a:r>
                        <a:rPr lang="en-US" sz="1400" b="1" dirty="0">
                          <a:effectLst/>
                          <a:latin typeface="Times New Roman" panose="02020603050405020304" pitchFamily="18" charset="0"/>
                          <a:cs typeface="Times New Roman" panose="02020603050405020304" pitchFamily="18" charset="0"/>
                        </a:rPr>
                        <a:t>72.46377</a:t>
                      </a:r>
                      <a:endParaRPr lang="en-US" sz="1400" b="1" dirty="0">
                        <a:solidFill>
                          <a:srgbClr val="374C8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a:lnSpc>
                          <a:spcPct val="115000"/>
                        </a:lnSpc>
                        <a:spcBef>
                          <a:spcPts val="500"/>
                        </a:spcBef>
                        <a:spcAft>
                          <a:spcPts val="0"/>
                        </a:spcAft>
                      </a:pPr>
                      <a:r>
                        <a:rPr lang="en-US" sz="1400" b="1" dirty="0">
                          <a:effectLst/>
                          <a:latin typeface="Times New Roman" panose="02020603050405020304" pitchFamily="18" charset="0"/>
                          <a:cs typeface="Times New Roman" panose="02020603050405020304" pitchFamily="18" charset="0"/>
                        </a:rPr>
                        <a:t>171</a:t>
                      </a:r>
                      <a:endParaRPr lang="en-US" sz="1400" b="1" dirty="0">
                        <a:solidFill>
                          <a:srgbClr val="374C8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r>
              <a:tr h="245331">
                <a:tc>
                  <a:txBody>
                    <a:bodyPr/>
                    <a:lstStyle/>
                    <a:p>
                      <a:pPr marL="0" marR="0" algn="ctr">
                        <a:lnSpc>
                          <a:spcPct val="115000"/>
                        </a:lnSpc>
                        <a:spcBef>
                          <a:spcPts val="500"/>
                        </a:spcBef>
                        <a:spcAft>
                          <a:spcPts val="0"/>
                        </a:spcAft>
                      </a:pPr>
                      <a:r>
                        <a:rPr lang="en-US" sz="1400" b="1" dirty="0">
                          <a:effectLst/>
                          <a:latin typeface="Times New Roman" panose="02020603050405020304" pitchFamily="18" charset="0"/>
                          <a:cs typeface="Times New Roman" panose="02020603050405020304" pitchFamily="18" charset="0"/>
                        </a:rPr>
                        <a:t>14.3</a:t>
                      </a:r>
                      <a:endParaRPr lang="en-US" sz="1400" b="1" dirty="0">
                        <a:solidFill>
                          <a:srgbClr val="374C8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a:lnSpc>
                          <a:spcPct val="115000"/>
                        </a:lnSpc>
                        <a:spcBef>
                          <a:spcPts val="500"/>
                        </a:spcBef>
                        <a:spcAft>
                          <a:spcPts val="0"/>
                        </a:spcAft>
                      </a:pPr>
                      <a:r>
                        <a:rPr lang="en-US" sz="1400" b="1" dirty="0">
                          <a:effectLst/>
                          <a:latin typeface="Times New Roman" panose="02020603050405020304" pitchFamily="18" charset="0"/>
                          <a:cs typeface="Times New Roman" panose="02020603050405020304" pitchFamily="18" charset="0"/>
                        </a:rPr>
                        <a:t>11.9</a:t>
                      </a:r>
                      <a:endParaRPr lang="en-US" sz="1400" b="1" dirty="0">
                        <a:solidFill>
                          <a:srgbClr val="374C8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a:lnSpc>
                          <a:spcPct val="115000"/>
                        </a:lnSpc>
                        <a:spcBef>
                          <a:spcPts val="500"/>
                        </a:spcBef>
                        <a:spcAft>
                          <a:spcPts val="0"/>
                        </a:spcAft>
                      </a:pPr>
                      <a:r>
                        <a:rPr lang="en-US" sz="1400" b="1" dirty="0">
                          <a:effectLst/>
                          <a:latin typeface="Times New Roman" panose="02020603050405020304" pitchFamily="18" charset="0"/>
                          <a:cs typeface="Times New Roman" panose="02020603050405020304" pitchFamily="18" charset="0"/>
                        </a:rPr>
                        <a:t>1200</a:t>
                      </a:r>
                      <a:endParaRPr lang="en-US" sz="1400" b="1" dirty="0">
                        <a:solidFill>
                          <a:srgbClr val="374C8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a:lnSpc>
                          <a:spcPct val="115000"/>
                        </a:lnSpc>
                        <a:spcBef>
                          <a:spcPts val="500"/>
                        </a:spcBef>
                        <a:spcAft>
                          <a:spcPts val="0"/>
                        </a:spcAft>
                      </a:pPr>
                      <a:r>
                        <a:rPr lang="en-US" sz="1400" b="1" dirty="0">
                          <a:effectLst/>
                          <a:latin typeface="Times New Roman" panose="02020603050405020304" pitchFamily="18" charset="0"/>
                          <a:cs typeface="Times New Roman" panose="02020603050405020304" pitchFamily="18" charset="0"/>
                        </a:rPr>
                        <a:t>67</a:t>
                      </a:r>
                      <a:endParaRPr lang="en-US" sz="1400" b="1" dirty="0">
                        <a:solidFill>
                          <a:srgbClr val="374C8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a:lnSpc>
                          <a:spcPct val="115000"/>
                        </a:lnSpc>
                        <a:spcBef>
                          <a:spcPts val="500"/>
                        </a:spcBef>
                        <a:spcAft>
                          <a:spcPts val="0"/>
                        </a:spcAft>
                      </a:pPr>
                      <a:r>
                        <a:rPr lang="en-US" sz="1400" b="1" dirty="0">
                          <a:effectLst/>
                          <a:latin typeface="Times New Roman" panose="02020603050405020304" pitchFamily="18" charset="0"/>
                          <a:cs typeface="Times New Roman" panose="02020603050405020304" pitchFamily="18" charset="0"/>
                        </a:rPr>
                        <a:t>1036.8</a:t>
                      </a:r>
                      <a:endParaRPr lang="en-US" sz="1400" b="1" dirty="0">
                        <a:solidFill>
                          <a:srgbClr val="374C8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a:lnSpc>
                          <a:spcPct val="115000"/>
                        </a:lnSpc>
                        <a:spcBef>
                          <a:spcPts val="500"/>
                        </a:spcBef>
                        <a:spcAft>
                          <a:spcPts val="0"/>
                        </a:spcAft>
                      </a:pPr>
                      <a:r>
                        <a:rPr lang="en-US" sz="1400" b="1" dirty="0">
                          <a:effectLst/>
                          <a:latin typeface="Times New Roman" panose="02020603050405020304" pitchFamily="18" charset="0"/>
                          <a:cs typeface="Times New Roman" panose="02020603050405020304" pitchFamily="18" charset="0"/>
                        </a:rPr>
                        <a:t>760</a:t>
                      </a:r>
                      <a:endParaRPr lang="en-US" sz="1400" b="1" dirty="0">
                        <a:solidFill>
                          <a:srgbClr val="374C8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a:lnSpc>
                          <a:spcPct val="115000"/>
                        </a:lnSpc>
                        <a:spcBef>
                          <a:spcPts val="500"/>
                        </a:spcBef>
                        <a:spcAft>
                          <a:spcPts val="0"/>
                        </a:spcAft>
                      </a:pPr>
                      <a:r>
                        <a:rPr lang="en-US" sz="1400" b="1" dirty="0">
                          <a:effectLst/>
                          <a:latin typeface="Times New Roman" panose="02020603050405020304" pitchFamily="18" charset="0"/>
                          <a:cs typeface="Times New Roman" panose="02020603050405020304" pitchFamily="18" charset="0"/>
                        </a:rPr>
                        <a:t>73.30247</a:t>
                      </a:r>
                      <a:endParaRPr lang="en-US" sz="1400" b="1" dirty="0">
                        <a:solidFill>
                          <a:srgbClr val="374C8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a:lnSpc>
                          <a:spcPct val="115000"/>
                        </a:lnSpc>
                        <a:spcBef>
                          <a:spcPts val="500"/>
                        </a:spcBef>
                        <a:spcAft>
                          <a:spcPts val="0"/>
                        </a:spcAft>
                      </a:pPr>
                      <a:r>
                        <a:rPr lang="en-US" sz="1400" b="1" dirty="0">
                          <a:effectLst/>
                          <a:latin typeface="Times New Roman" panose="02020603050405020304" pitchFamily="18" charset="0"/>
                          <a:cs typeface="Times New Roman" panose="02020603050405020304" pitchFamily="18" charset="0"/>
                        </a:rPr>
                        <a:t>276.8</a:t>
                      </a:r>
                      <a:endParaRPr lang="en-US" sz="1400" b="1" dirty="0">
                        <a:solidFill>
                          <a:srgbClr val="374C8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r>
              <a:tr h="1044813">
                <a:tc>
                  <a:txBody>
                    <a:bodyPr/>
                    <a:lstStyle/>
                    <a:p>
                      <a:endParaRPr lang="en-US" sz="1400" b="1" dirty="0">
                        <a:solidFill>
                          <a:srgbClr val="374C80"/>
                        </a:solidFill>
                        <a:effectLst/>
                        <a:latin typeface="Times New Roman" panose="02020603050405020304" pitchFamily="18" charset="0"/>
                        <a:cs typeface="Times New Roman" panose="02020603050405020304" pitchFamily="18" charset="0"/>
                      </a:endParaRPr>
                    </a:p>
                  </a:txBody>
                  <a:tcPr marL="68580" marR="68580" marT="0" marB="0"/>
                </a:tc>
                <a:tc>
                  <a:txBody>
                    <a:bodyPr/>
                    <a:lstStyle/>
                    <a:p>
                      <a:pPr marL="0" marR="0" algn="ctr">
                        <a:lnSpc>
                          <a:spcPct val="115000"/>
                        </a:lnSpc>
                        <a:spcBef>
                          <a:spcPts val="500"/>
                        </a:spcBef>
                        <a:spcAft>
                          <a:spcPts val="0"/>
                        </a:spcAft>
                      </a:pPr>
                      <a:r>
                        <a:rPr lang="en-US" sz="1400" b="1" dirty="0">
                          <a:effectLst/>
                          <a:latin typeface="Times New Roman" panose="02020603050405020304" pitchFamily="18" charset="0"/>
                          <a:cs typeface="Times New Roman" panose="02020603050405020304" pitchFamily="18" charset="0"/>
                        </a:rPr>
                        <a:t>Total desalinate water</a:t>
                      </a:r>
                    </a:p>
                    <a:p>
                      <a:pPr marL="0" marR="0" algn="ctr">
                        <a:lnSpc>
                          <a:spcPct val="115000"/>
                        </a:lnSpc>
                        <a:spcBef>
                          <a:spcPts val="500"/>
                        </a:spcBef>
                        <a:spcAft>
                          <a:spcPts val="0"/>
                        </a:spcAft>
                      </a:pPr>
                      <a:r>
                        <a:rPr lang="en-US" sz="1400" b="1" dirty="0">
                          <a:effectLst/>
                          <a:latin typeface="Times New Roman" panose="02020603050405020304" pitchFamily="18" charset="0"/>
                          <a:cs typeface="Times New Roman" panose="02020603050405020304" pitchFamily="18" charset="0"/>
                        </a:rPr>
                        <a:t>=1.1 l</a:t>
                      </a:r>
                      <a:endParaRPr lang="en-US" sz="1400" b="1" dirty="0">
                        <a:solidFill>
                          <a:srgbClr val="374C8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endParaRPr lang="en-US" sz="1400" b="1" dirty="0">
                        <a:solidFill>
                          <a:srgbClr val="374C80"/>
                        </a:solidFill>
                        <a:effectLst/>
                        <a:latin typeface="Times New Roman" panose="02020603050405020304" pitchFamily="18" charset="0"/>
                        <a:cs typeface="Times New Roman" panose="02020603050405020304" pitchFamily="18" charset="0"/>
                      </a:endParaRPr>
                    </a:p>
                  </a:txBody>
                  <a:tcPr marL="68580" marR="68580" marT="0" marB="0"/>
                </a:tc>
                <a:tc>
                  <a:txBody>
                    <a:bodyPr/>
                    <a:lstStyle/>
                    <a:p>
                      <a:endParaRPr lang="en-US" sz="1400" b="1" dirty="0">
                        <a:solidFill>
                          <a:srgbClr val="374C80"/>
                        </a:solidFill>
                        <a:effectLst/>
                        <a:latin typeface="Times New Roman" panose="02020603050405020304" pitchFamily="18" charset="0"/>
                        <a:cs typeface="Times New Roman" panose="02020603050405020304" pitchFamily="18" charset="0"/>
                      </a:endParaRPr>
                    </a:p>
                  </a:txBody>
                  <a:tcPr marL="68580" marR="68580" marT="0" marB="0"/>
                </a:tc>
                <a:tc>
                  <a:txBody>
                    <a:bodyPr/>
                    <a:lstStyle/>
                    <a:p>
                      <a:endParaRPr lang="en-US" sz="1400" b="1" dirty="0">
                        <a:solidFill>
                          <a:srgbClr val="374C80"/>
                        </a:solidFill>
                        <a:effectLst/>
                        <a:latin typeface="Times New Roman" panose="02020603050405020304" pitchFamily="18" charset="0"/>
                        <a:cs typeface="Times New Roman" panose="02020603050405020304" pitchFamily="18" charset="0"/>
                      </a:endParaRPr>
                    </a:p>
                  </a:txBody>
                  <a:tcPr marL="68580" marR="68580" marT="0" marB="0"/>
                </a:tc>
                <a:tc>
                  <a:txBody>
                    <a:bodyPr/>
                    <a:lstStyle/>
                    <a:p>
                      <a:endParaRPr lang="en-US" sz="1400" b="1" dirty="0">
                        <a:solidFill>
                          <a:srgbClr val="374C80"/>
                        </a:solidFill>
                        <a:effectLst/>
                        <a:latin typeface="Times New Roman" panose="02020603050405020304" pitchFamily="18" charset="0"/>
                        <a:cs typeface="Times New Roman" panose="02020603050405020304" pitchFamily="18" charset="0"/>
                      </a:endParaRPr>
                    </a:p>
                  </a:txBody>
                  <a:tcPr marL="68580" marR="68580" marT="0" marB="0"/>
                </a:tc>
                <a:tc>
                  <a:txBody>
                    <a:bodyPr/>
                    <a:lstStyle/>
                    <a:p>
                      <a:pPr marL="0" marR="0" algn="ctr">
                        <a:lnSpc>
                          <a:spcPct val="115000"/>
                        </a:lnSpc>
                        <a:spcBef>
                          <a:spcPts val="500"/>
                        </a:spcBef>
                        <a:spcAft>
                          <a:spcPts val="0"/>
                        </a:spcAft>
                      </a:pPr>
                      <a:r>
                        <a:rPr lang="en-US" sz="1400" b="1" dirty="0">
                          <a:effectLst/>
                          <a:latin typeface="Times New Roman" panose="02020603050405020304" pitchFamily="18" charset="0"/>
                          <a:cs typeface="Times New Roman" panose="02020603050405020304" pitchFamily="18" charset="0"/>
                        </a:rPr>
                        <a:t>AVG 70.61203</a:t>
                      </a:r>
                      <a:endParaRPr lang="en-US" sz="1400" b="1" dirty="0">
                        <a:solidFill>
                          <a:srgbClr val="374C8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a:lnSpc>
                          <a:spcPct val="115000"/>
                        </a:lnSpc>
                        <a:spcBef>
                          <a:spcPts val="500"/>
                        </a:spcBef>
                        <a:spcAft>
                          <a:spcPts val="0"/>
                        </a:spcAft>
                      </a:pPr>
                      <a:r>
                        <a:rPr lang="en-US" sz="1400" b="1" dirty="0">
                          <a:effectLst/>
                          <a:latin typeface="Times New Roman" panose="02020603050405020304" pitchFamily="18" charset="0"/>
                          <a:cs typeface="Times New Roman" panose="02020603050405020304" pitchFamily="18" charset="0"/>
                        </a:rPr>
                        <a:t>0</a:t>
                      </a:r>
                      <a:endParaRPr lang="en-US" sz="1400" b="1" dirty="0">
                        <a:solidFill>
                          <a:srgbClr val="374C8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r>
            </a:tbl>
          </a:graphicData>
        </a:graphic>
      </p:graphicFrame>
      <p:sp>
        <p:nvSpPr>
          <p:cNvPr id="32845" name="Slide Number Placeholder 5"/>
          <p:cNvSpPr>
            <a:spLocks noGrp="1"/>
          </p:cNvSpPr>
          <p:nvPr>
            <p:ph type="sldNum" sz="quarter" idx="12"/>
          </p:nvPr>
        </p:nvSpPr>
        <p:spPr bwMode="auto">
          <a:noFill/>
          <a:ln>
            <a:miter lim="800000"/>
            <a:headEnd/>
            <a:tailEnd/>
          </a:ln>
        </p:spPr>
        <p:txBody>
          <a:bodyPr/>
          <a:lstStyle/>
          <a:p>
            <a:fld id="{C72ED546-70FE-4F22-98F3-9FBC4CC2E533}" type="slidenum">
              <a:rPr lang="en-US" sz="1000">
                <a:solidFill>
                  <a:schemeClr val="tx1"/>
                </a:solidFill>
              </a:rPr>
              <a:pPr/>
              <a:t>28</a:t>
            </a:fld>
            <a:endParaRPr lang="en-US" sz="1000">
              <a:solidFill>
                <a:schemeClr val="tx1"/>
              </a:solidFill>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hart 1"/>
          <p:cNvGraphicFramePr/>
          <p:nvPr/>
        </p:nvGraphicFramePr>
        <p:xfrm>
          <a:off x="609600" y="990600"/>
          <a:ext cx="7772400" cy="5333999"/>
        </p:xfrm>
        <a:graphic>
          <a:graphicData uri="http://schemas.openxmlformats.org/drawingml/2006/chart">
            <c:chart xmlns:c="http://schemas.openxmlformats.org/drawingml/2006/chart" xmlns:r="http://schemas.openxmlformats.org/officeDocument/2006/relationships" r:id="rId2"/>
          </a:graphicData>
        </a:graphic>
      </p:graphicFrame>
      <p:sp>
        <p:nvSpPr>
          <p:cNvPr id="33795" name="Slide Number Placeholder 5"/>
          <p:cNvSpPr>
            <a:spLocks noGrp="1"/>
          </p:cNvSpPr>
          <p:nvPr>
            <p:ph type="sldNum" sz="quarter" idx="12"/>
          </p:nvPr>
        </p:nvSpPr>
        <p:spPr bwMode="auto">
          <a:noFill/>
          <a:ln>
            <a:miter lim="800000"/>
            <a:headEnd/>
            <a:tailEnd/>
          </a:ln>
        </p:spPr>
        <p:txBody>
          <a:bodyPr/>
          <a:lstStyle/>
          <a:p>
            <a:fld id="{57D26495-5B18-4280-8D86-4455132A171E}" type="slidenum">
              <a:rPr lang="en-US" sz="1000">
                <a:solidFill>
                  <a:schemeClr val="tx1"/>
                </a:solidFill>
              </a:rPr>
              <a:pPr/>
              <a:t>29</a:t>
            </a:fld>
            <a:endParaRPr lang="en-US" sz="1000">
              <a:solidFill>
                <a:schemeClr val="tx1"/>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a:xfrm>
            <a:off x="460375" y="231775"/>
            <a:ext cx="8229600" cy="715963"/>
          </a:xfrm>
        </p:spPr>
        <p:txBody>
          <a:bodyPr/>
          <a:lstStyle/>
          <a:p>
            <a:r>
              <a:rPr lang="en-US" b="1" smtClean="0">
                <a:solidFill>
                  <a:srgbClr val="002060"/>
                </a:solidFill>
                <a:latin typeface="Times New Roman" pitchFamily="18" charset="0"/>
                <a:cs typeface="Times New Roman" pitchFamily="18" charset="0"/>
              </a:rPr>
              <a:t>Why this project ?</a:t>
            </a:r>
          </a:p>
        </p:txBody>
      </p:sp>
      <p:sp>
        <p:nvSpPr>
          <p:cNvPr id="3" name="Content Placeholder 2"/>
          <p:cNvSpPr>
            <a:spLocks noGrp="1"/>
          </p:cNvSpPr>
          <p:nvPr>
            <p:ph idx="1"/>
          </p:nvPr>
        </p:nvSpPr>
        <p:spPr>
          <a:xfrm>
            <a:off x="152400" y="996950"/>
            <a:ext cx="4710113" cy="5092700"/>
          </a:xfrm>
        </p:spPr>
        <p:txBody>
          <a:bodyPr/>
          <a:lstStyle/>
          <a:p>
            <a:pPr fontAlgn="auto">
              <a:lnSpc>
                <a:spcPct val="80000"/>
              </a:lnSpc>
              <a:spcAft>
                <a:spcPts val="0"/>
              </a:spcAft>
              <a:buClr>
                <a:schemeClr val="accent1">
                  <a:lumMod val="75000"/>
                </a:schemeClr>
              </a:buClr>
              <a:buFont typeface="Arial"/>
              <a:buChar char="•"/>
              <a:defRPr/>
            </a:pPr>
            <a:endParaRPr lang="en-US" dirty="0" smtClean="0">
              <a:solidFill>
                <a:srgbClr val="7030A0"/>
              </a:solidFill>
            </a:endParaRPr>
          </a:p>
          <a:p>
            <a:pPr fontAlgn="auto">
              <a:lnSpc>
                <a:spcPct val="80000"/>
              </a:lnSpc>
              <a:spcAft>
                <a:spcPts val="0"/>
              </a:spcAft>
              <a:buClr>
                <a:schemeClr val="accent1">
                  <a:lumMod val="75000"/>
                </a:schemeClr>
              </a:buClr>
              <a:buFont typeface="Arial"/>
              <a:buChar char="•"/>
              <a:defRPr/>
            </a:pPr>
            <a:r>
              <a:rPr lang="en-US" dirty="0" smtClean="0">
                <a:latin typeface="Times New Roman" panose="02020603050405020304" pitchFamily="18" charset="0"/>
                <a:cs typeface="Times New Roman" panose="02020603050405020304" pitchFamily="18" charset="0"/>
              </a:rPr>
              <a:t>the world has water crises</a:t>
            </a:r>
          </a:p>
          <a:p>
            <a:pPr marL="0" indent="0" fontAlgn="auto">
              <a:lnSpc>
                <a:spcPct val="80000"/>
              </a:lnSpc>
              <a:spcAft>
                <a:spcPts val="0"/>
              </a:spcAft>
              <a:buClr>
                <a:schemeClr val="accent1">
                  <a:lumMod val="75000"/>
                </a:schemeClr>
              </a:buClr>
              <a:buFont typeface="Arial" panose="020B0604020202020204" pitchFamily="34" charset="0"/>
              <a:buNone/>
              <a:defRPr/>
            </a:pPr>
            <a:endParaRPr lang="en-US" dirty="0" smtClean="0">
              <a:latin typeface="Times New Roman" panose="02020603050405020304" pitchFamily="18" charset="0"/>
              <a:cs typeface="Times New Roman" panose="02020603050405020304" pitchFamily="18" charset="0"/>
            </a:endParaRPr>
          </a:p>
          <a:p>
            <a:pPr fontAlgn="auto">
              <a:spcAft>
                <a:spcPts val="0"/>
              </a:spcAft>
              <a:buClr>
                <a:schemeClr val="accent1">
                  <a:lumMod val="75000"/>
                </a:schemeClr>
              </a:buClr>
              <a:buFont typeface="Arial"/>
              <a:buChar char="•"/>
              <a:defRPr/>
            </a:pPr>
            <a:r>
              <a:rPr lang="en-US" dirty="0" smtClean="0">
                <a:latin typeface="Times New Roman" panose="02020603050405020304" pitchFamily="18" charset="0"/>
                <a:cs typeface="Times New Roman" panose="02020603050405020304" pitchFamily="18" charset="0"/>
              </a:rPr>
              <a:t>the needed for fresh water increasing every day worldwide</a:t>
            </a:r>
          </a:p>
          <a:p>
            <a:pPr marL="0" indent="0" fontAlgn="auto">
              <a:spcAft>
                <a:spcPts val="0"/>
              </a:spcAft>
              <a:buClr>
                <a:schemeClr val="accent1">
                  <a:lumMod val="75000"/>
                </a:schemeClr>
              </a:buClr>
              <a:buFont typeface="Wingdings 3" panose="05040102010807070707" pitchFamily="18" charset="2"/>
              <a:buNone/>
              <a:defRPr/>
            </a:pPr>
            <a:endParaRPr lang="en-US" dirty="0" smtClean="0">
              <a:solidFill>
                <a:srgbClr val="0070C0"/>
              </a:solidFill>
              <a:latin typeface="Times New Roman" panose="02020603050405020304" pitchFamily="18" charset="0"/>
              <a:cs typeface="Times New Roman" panose="02020603050405020304" pitchFamily="18" charset="0"/>
            </a:endParaRPr>
          </a:p>
          <a:p>
            <a:pPr fontAlgn="auto">
              <a:lnSpc>
                <a:spcPct val="80000"/>
              </a:lnSpc>
              <a:spcAft>
                <a:spcPts val="0"/>
              </a:spcAft>
              <a:buClr>
                <a:schemeClr val="accent1">
                  <a:lumMod val="75000"/>
                </a:schemeClr>
              </a:buClr>
              <a:buFont typeface="Arial"/>
              <a:buChar char="•"/>
              <a:defRPr/>
            </a:pPr>
            <a:endParaRPr lang="en-US" dirty="0">
              <a:solidFill>
                <a:srgbClr val="0070C0"/>
              </a:solidFill>
              <a:latin typeface="Times New Roman" panose="02020603050405020304" pitchFamily="18" charset="0"/>
              <a:cs typeface="Times New Roman" panose="02020603050405020304" pitchFamily="18" charset="0"/>
            </a:endParaRPr>
          </a:p>
          <a:p>
            <a:pPr fontAlgn="auto">
              <a:lnSpc>
                <a:spcPct val="80000"/>
              </a:lnSpc>
              <a:spcAft>
                <a:spcPts val="0"/>
              </a:spcAft>
              <a:buClr>
                <a:schemeClr val="accent1">
                  <a:lumMod val="75000"/>
                </a:schemeClr>
              </a:buClr>
              <a:buFont typeface="Arial"/>
              <a:buChar char="•"/>
              <a:defRPr/>
            </a:pPr>
            <a:endParaRPr lang="en-US" dirty="0" smtClean="0">
              <a:solidFill>
                <a:srgbClr val="0070C0"/>
              </a:solidFill>
              <a:latin typeface="Times New Roman" panose="02020603050405020304" pitchFamily="18" charset="0"/>
              <a:cs typeface="Times New Roman" panose="02020603050405020304" pitchFamily="18" charset="0"/>
            </a:endParaRPr>
          </a:p>
          <a:p>
            <a:pPr fontAlgn="auto">
              <a:lnSpc>
                <a:spcPct val="80000"/>
              </a:lnSpc>
              <a:spcAft>
                <a:spcPts val="0"/>
              </a:spcAft>
              <a:buClr>
                <a:schemeClr val="accent1">
                  <a:lumMod val="75000"/>
                </a:schemeClr>
              </a:buClr>
              <a:buFont typeface="Arial"/>
              <a:buChar char="•"/>
              <a:defRPr/>
            </a:pPr>
            <a:endParaRPr lang="en-US" dirty="0" smtClean="0">
              <a:solidFill>
                <a:srgbClr val="0070C0"/>
              </a:solidFill>
              <a:latin typeface="Times New Roman" panose="02020603050405020304" pitchFamily="18" charset="0"/>
              <a:cs typeface="Times New Roman" panose="02020603050405020304" pitchFamily="18" charset="0"/>
            </a:endParaRPr>
          </a:p>
        </p:txBody>
      </p:sp>
      <p:sp>
        <p:nvSpPr>
          <p:cNvPr id="7172" name="Slide Number Placeholder 7"/>
          <p:cNvSpPr>
            <a:spLocks noGrp="1"/>
          </p:cNvSpPr>
          <p:nvPr>
            <p:ph type="sldNum" sz="quarter" idx="12"/>
          </p:nvPr>
        </p:nvSpPr>
        <p:spPr bwMode="auto">
          <a:noFill/>
          <a:ln>
            <a:miter lim="800000"/>
            <a:headEnd/>
            <a:tailEnd/>
          </a:ln>
        </p:spPr>
        <p:txBody>
          <a:bodyPr/>
          <a:lstStyle/>
          <a:p>
            <a:fld id="{270A6948-DA94-42E2-9D80-7E25DD1BEBDD}" type="slidenum">
              <a:rPr lang="en-US" sz="1000">
                <a:solidFill>
                  <a:schemeClr val="tx1"/>
                </a:solidFill>
              </a:rPr>
              <a:pPr/>
              <a:t>3</a:t>
            </a:fld>
            <a:endParaRPr lang="en-US" sz="1000">
              <a:solidFill>
                <a:schemeClr val="tx1"/>
              </a:solidFill>
            </a:endParaRPr>
          </a:p>
        </p:txBody>
      </p:sp>
      <p:pic>
        <p:nvPicPr>
          <p:cNvPr id="4" name="Picture 7" descr="Drought"/>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4648200" y="996950"/>
            <a:ext cx="4282139" cy="555048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1240B29-F687-4F45-9708-019B960494DF}">
              <a14:hiddenLine xmlns:a14="http://schemas.microsoft.com/office/drawing/2010/main" xmlns=""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152400" y="1989138"/>
          <a:ext cx="8839200" cy="3884612"/>
        </p:xfrm>
        <a:graphic>
          <a:graphicData uri="http://schemas.openxmlformats.org/drawingml/2006/table">
            <a:tbl>
              <a:tblPr firstRow="1" firstCol="1" bandRow="1">
                <a:tableStyleId>{00A15C55-8517-42AA-B614-E9B94910E393}</a:tableStyleId>
              </a:tblPr>
              <a:tblGrid>
                <a:gridCol w="1600199"/>
                <a:gridCol w="1752600"/>
                <a:gridCol w="838200"/>
                <a:gridCol w="660689"/>
                <a:gridCol w="1168111"/>
                <a:gridCol w="1066800"/>
                <a:gridCol w="914400"/>
                <a:gridCol w="838199"/>
              </a:tblGrid>
              <a:tr h="841389">
                <a:tc>
                  <a:txBody>
                    <a:bodyPr/>
                    <a:lstStyle/>
                    <a:p>
                      <a:pPr marL="0" marR="0" algn="ctr">
                        <a:lnSpc>
                          <a:spcPct val="115000"/>
                        </a:lnSpc>
                        <a:spcBef>
                          <a:spcPts val="500"/>
                        </a:spcBef>
                        <a:spcAft>
                          <a:spcPts val="0"/>
                        </a:spcAft>
                      </a:pPr>
                      <a:r>
                        <a:rPr lang="en-US" sz="1200" b="1" dirty="0">
                          <a:effectLst/>
                        </a:rPr>
                        <a:t>time(19/11/2013)</a:t>
                      </a:r>
                      <a:endParaRPr lang="en-US" sz="1200" b="1" dirty="0">
                        <a:solidFill>
                          <a:srgbClr val="417A84"/>
                        </a:solidFill>
                        <a:effectLst/>
                        <a:latin typeface="Calibri" panose="020F0502020204030204" pitchFamily="34" charset="0"/>
                        <a:ea typeface="Times New Roman" panose="02020603050405020304" pitchFamily="18" charset="0"/>
                        <a:cs typeface="Arial" panose="020B0604020202020204" pitchFamily="34" charset="0"/>
                      </a:endParaRPr>
                    </a:p>
                  </a:txBody>
                  <a:tcPr marL="38507" marR="38507" marT="0" marB="0"/>
                </a:tc>
                <a:tc>
                  <a:txBody>
                    <a:bodyPr/>
                    <a:lstStyle/>
                    <a:p>
                      <a:pPr marL="0" marR="0" algn="ctr">
                        <a:lnSpc>
                          <a:spcPct val="115000"/>
                        </a:lnSpc>
                        <a:spcBef>
                          <a:spcPts val="500"/>
                        </a:spcBef>
                        <a:spcAft>
                          <a:spcPts val="0"/>
                        </a:spcAft>
                      </a:pPr>
                      <a:r>
                        <a:rPr lang="en-US" sz="1200" b="1" dirty="0">
                          <a:effectLst/>
                        </a:rPr>
                        <a:t>mass flow rate(l)</a:t>
                      </a:r>
                      <a:endParaRPr lang="en-US" sz="1200" b="1" dirty="0">
                        <a:solidFill>
                          <a:srgbClr val="417A84"/>
                        </a:solidFill>
                        <a:effectLst/>
                        <a:latin typeface="Calibri" panose="020F0502020204030204" pitchFamily="34" charset="0"/>
                        <a:ea typeface="Times New Roman" panose="02020603050405020304" pitchFamily="18" charset="0"/>
                        <a:cs typeface="Arial" panose="020B0604020202020204" pitchFamily="34" charset="0"/>
                      </a:endParaRPr>
                    </a:p>
                  </a:txBody>
                  <a:tcPr marL="38507" marR="38507" marT="0" marB="0"/>
                </a:tc>
                <a:tc>
                  <a:txBody>
                    <a:bodyPr/>
                    <a:lstStyle/>
                    <a:p>
                      <a:pPr marL="0" marR="0" algn="ctr">
                        <a:lnSpc>
                          <a:spcPct val="115000"/>
                        </a:lnSpc>
                        <a:spcBef>
                          <a:spcPts val="500"/>
                        </a:spcBef>
                        <a:spcAft>
                          <a:spcPts val="0"/>
                        </a:spcAft>
                      </a:pPr>
                      <a:r>
                        <a:rPr lang="en-US" sz="1200" b="1" dirty="0">
                          <a:effectLst/>
                        </a:rPr>
                        <a:t>solar radiation (w/m2)</a:t>
                      </a:r>
                      <a:endParaRPr lang="en-US" sz="1200" b="1" dirty="0">
                        <a:solidFill>
                          <a:srgbClr val="417A84"/>
                        </a:solidFill>
                        <a:effectLst/>
                        <a:latin typeface="Calibri" panose="020F0502020204030204" pitchFamily="34" charset="0"/>
                        <a:ea typeface="Times New Roman" panose="02020603050405020304" pitchFamily="18" charset="0"/>
                        <a:cs typeface="Arial" panose="020B0604020202020204" pitchFamily="34" charset="0"/>
                      </a:endParaRPr>
                    </a:p>
                  </a:txBody>
                  <a:tcPr marL="38507" marR="38507" marT="0" marB="0"/>
                </a:tc>
                <a:tc>
                  <a:txBody>
                    <a:bodyPr/>
                    <a:lstStyle/>
                    <a:p>
                      <a:pPr marL="0" marR="0" algn="ctr">
                        <a:lnSpc>
                          <a:spcPct val="115000"/>
                        </a:lnSpc>
                        <a:spcBef>
                          <a:spcPts val="500"/>
                        </a:spcBef>
                        <a:spcAft>
                          <a:spcPts val="0"/>
                        </a:spcAft>
                      </a:pPr>
                      <a:r>
                        <a:rPr lang="en-US" sz="1200" b="1" dirty="0">
                          <a:effectLst/>
                        </a:rPr>
                        <a:t>water temp(c0)</a:t>
                      </a:r>
                      <a:endParaRPr lang="en-US" sz="1200" b="1" dirty="0">
                        <a:solidFill>
                          <a:srgbClr val="417A84"/>
                        </a:solidFill>
                        <a:effectLst/>
                        <a:latin typeface="Calibri" panose="020F0502020204030204" pitchFamily="34" charset="0"/>
                        <a:ea typeface="Times New Roman" panose="02020603050405020304" pitchFamily="18" charset="0"/>
                        <a:cs typeface="Arial" panose="020B0604020202020204" pitchFamily="34" charset="0"/>
                      </a:endParaRPr>
                    </a:p>
                  </a:txBody>
                  <a:tcPr marL="38507" marR="38507" marT="0" marB="0"/>
                </a:tc>
                <a:tc>
                  <a:txBody>
                    <a:bodyPr/>
                    <a:lstStyle/>
                    <a:p>
                      <a:pPr marL="0" marR="0" algn="ctr" rtl="1">
                        <a:lnSpc>
                          <a:spcPct val="115000"/>
                        </a:lnSpc>
                        <a:spcBef>
                          <a:spcPts val="500"/>
                        </a:spcBef>
                        <a:spcAft>
                          <a:spcPts val="0"/>
                        </a:spcAft>
                      </a:pPr>
                      <a:r>
                        <a:rPr lang="en-US" sz="1200" b="1" dirty="0">
                          <a:effectLst/>
                        </a:rPr>
                        <a:t>power produced by evacuated tube (KJ)</a:t>
                      </a:r>
                      <a:endParaRPr lang="en-US" sz="1200" b="1" dirty="0">
                        <a:solidFill>
                          <a:srgbClr val="417A84"/>
                        </a:solidFill>
                        <a:effectLst/>
                        <a:latin typeface="Calibri" panose="020F0502020204030204" pitchFamily="34" charset="0"/>
                        <a:ea typeface="Times New Roman" panose="02020603050405020304" pitchFamily="18" charset="0"/>
                        <a:cs typeface="Arial" panose="020B0604020202020204" pitchFamily="34" charset="0"/>
                      </a:endParaRPr>
                    </a:p>
                  </a:txBody>
                  <a:tcPr marL="38507" marR="38507" marT="0" marB="0"/>
                </a:tc>
                <a:tc>
                  <a:txBody>
                    <a:bodyPr/>
                    <a:lstStyle/>
                    <a:p>
                      <a:pPr marL="0" marR="0" algn="ctr">
                        <a:lnSpc>
                          <a:spcPct val="115000"/>
                        </a:lnSpc>
                        <a:spcBef>
                          <a:spcPts val="500"/>
                        </a:spcBef>
                        <a:spcAft>
                          <a:spcPts val="0"/>
                        </a:spcAft>
                      </a:pPr>
                      <a:r>
                        <a:rPr lang="en-US" sz="1200" b="1" dirty="0">
                          <a:effectLst/>
                        </a:rPr>
                        <a:t>power absorbed by water</a:t>
                      </a:r>
                      <a:endParaRPr lang="en-US" sz="1200" b="1" dirty="0">
                        <a:solidFill>
                          <a:srgbClr val="417A84"/>
                        </a:solidFill>
                        <a:effectLst/>
                        <a:latin typeface="Calibri" panose="020F0502020204030204" pitchFamily="34" charset="0"/>
                        <a:ea typeface="Times New Roman" panose="02020603050405020304" pitchFamily="18" charset="0"/>
                        <a:cs typeface="Arial" panose="020B0604020202020204" pitchFamily="34" charset="0"/>
                      </a:endParaRPr>
                    </a:p>
                  </a:txBody>
                  <a:tcPr marL="38507" marR="38507" marT="0" marB="0"/>
                </a:tc>
                <a:tc>
                  <a:txBody>
                    <a:bodyPr/>
                    <a:lstStyle/>
                    <a:p>
                      <a:pPr marL="0" marR="0" algn="ctr">
                        <a:lnSpc>
                          <a:spcPct val="115000"/>
                        </a:lnSpc>
                        <a:spcBef>
                          <a:spcPts val="500"/>
                        </a:spcBef>
                        <a:spcAft>
                          <a:spcPts val="0"/>
                        </a:spcAft>
                      </a:pPr>
                      <a:r>
                        <a:rPr lang="en-US" sz="1200" b="1" dirty="0">
                          <a:effectLst/>
                        </a:rPr>
                        <a:t> </a:t>
                      </a:r>
                    </a:p>
                    <a:p>
                      <a:pPr marL="0" marR="0" algn="ctr">
                        <a:lnSpc>
                          <a:spcPct val="115000"/>
                        </a:lnSpc>
                        <a:spcBef>
                          <a:spcPts val="500"/>
                        </a:spcBef>
                        <a:spcAft>
                          <a:spcPts val="0"/>
                        </a:spcAft>
                      </a:pPr>
                      <a:r>
                        <a:rPr lang="en-US" sz="1200" b="1" dirty="0">
                          <a:effectLst/>
                        </a:rPr>
                        <a:t>efficiency</a:t>
                      </a:r>
                      <a:endParaRPr lang="en-US" sz="1200" b="1" dirty="0">
                        <a:solidFill>
                          <a:srgbClr val="417A84"/>
                        </a:solidFill>
                        <a:effectLst/>
                        <a:latin typeface="Calibri" panose="020F0502020204030204" pitchFamily="34" charset="0"/>
                        <a:ea typeface="Times New Roman" panose="02020603050405020304" pitchFamily="18" charset="0"/>
                        <a:cs typeface="Arial" panose="020B0604020202020204" pitchFamily="34" charset="0"/>
                      </a:endParaRPr>
                    </a:p>
                  </a:txBody>
                  <a:tcPr marL="38507" marR="38507" marT="0" marB="0"/>
                </a:tc>
                <a:tc>
                  <a:txBody>
                    <a:bodyPr/>
                    <a:lstStyle/>
                    <a:p>
                      <a:pPr marL="0" marR="0" algn="ctr">
                        <a:lnSpc>
                          <a:spcPct val="115000"/>
                        </a:lnSpc>
                        <a:spcBef>
                          <a:spcPts val="500"/>
                        </a:spcBef>
                        <a:spcAft>
                          <a:spcPts val="0"/>
                        </a:spcAft>
                      </a:pPr>
                      <a:r>
                        <a:rPr lang="en-US" sz="1200" b="1" dirty="0">
                          <a:effectLst/>
                        </a:rPr>
                        <a:t> </a:t>
                      </a:r>
                    </a:p>
                    <a:p>
                      <a:pPr marL="0" marR="0" algn="ctr">
                        <a:lnSpc>
                          <a:spcPct val="115000"/>
                        </a:lnSpc>
                        <a:spcBef>
                          <a:spcPts val="500"/>
                        </a:spcBef>
                        <a:spcAft>
                          <a:spcPts val="0"/>
                        </a:spcAft>
                      </a:pPr>
                      <a:r>
                        <a:rPr lang="en-US" sz="1200" b="1" dirty="0">
                          <a:effectLst/>
                        </a:rPr>
                        <a:t>Qlosses</a:t>
                      </a:r>
                      <a:endParaRPr lang="en-US" sz="1200" b="1" dirty="0">
                        <a:solidFill>
                          <a:srgbClr val="417A84"/>
                        </a:solidFill>
                        <a:effectLst/>
                        <a:latin typeface="Calibri" panose="020F0502020204030204" pitchFamily="34" charset="0"/>
                        <a:ea typeface="Times New Roman" panose="02020603050405020304" pitchFamily="18" charset="0"/>
                        <a:cs typeface="Arial" panose="020B0604020202020204" pitchFamily="34" charset="0"/>
                      </a:endParaRPr>
                    </a:p>
                  </a:txBody>
                  <a:tcPr marL="38507" marR="38507" marT="0" marB="0"/>
                </a:tc>
              </a:tr>
              <a:tr h="393695">
                <a:tc>
                  <a:txBody>
                    <a:bodyPr/>
                    <a:lstStyle/>
                    <a:p>
                      <a:pPr marL="0" marR="0" algn="r">
                        <a:lnSpc>
                          <a:spcPct val="115000"/>
                        </a:lnSpc>
                        <a:spcBef>
                          <a:spcPts val="500"/>
                        </a:spcBef>
                        <a:spcAft>
                          <a:spcPts val="0"/>
                        </a:spcAft>
                      </a:pPr>
                      <a:r>
                        <a:rPr lang="en-US" sz="1200" b="1" dirty="0">
                          <a:effectLst/>
                        </a:rPr>
                        <a:t>8.3</a:t>
                      </a:r>
                      <a:endParaRPr lang="en-US" sz="1200" b="1" dirty="0">
                        <a:solidFill>
                          <a:srgbClr val="417A84"/>
                        </a:solidFill>
                        <a:effectLst/>
                        <a:latin typeface="Calibri" panose="020F0502020204030204" pitchFamily="34" charset="0"/>
                        <a:ea typeface="Times New Roman" panose="02020603050405020304" pitchFamily="18" charset="0"/>
                        <a:cs typeface="Arial" panose="020B0604020202020204" pitchFamily="34" charset="0"/>
                      </a:endParaRPr>
                    </a:p>
                  </a:txBody>
                  <a:tcPr marL="38507" marR="38507" marT="0" marB="0"/>
                </a:tc>
                <a:tc>
                  <a:txBody>
                    <a:bodyPr/>
                    <a:lstStyle/>
                    <a:p>
                      <a:pPr marL="0" marR="0" algn="r">
                        <a:lnSpc>
                          <a:spcPct val="115000"/>
                        </a:lnSpc>
                        <a:spcBef>
                          <a:spcPts val="500"/>
                        </a:spcBef>
                        <a:spcAft>
                          <a:spcPts val="0"/>
                        </a:spcAft>
                      </a:pPr>
                      <a:r>
                        <a:rPr lang="en-US" sz="1200" b="1" dirty="0">
                          <a:effectLst/>
                        </a:rPr>
                        <a:t>14</a:t>
                      </a:r>
                      <a:endParaRPr lang="en-US" sz="1200" b="1" dirty="0">
                        <a:solidFill>
                          <a:srgbClr val="417A84"/>
                        </a:solidFill>
                        <a:effectLst/>
                        <a:latin typeface="Calibri" panose="020F0502020204030204" pitchFamily="34" charset="0"/>
                        <a:ea typeface="Times New Roman" panose="02020603050405020304" pitchFamily="18" charset="0"/>
                        <a:cs typeface="Arial" panose="020B0604020202020204" pitchFamily="34" charset="0"/>
                      </a:endParaRPr>
                    </a:p>
                  </a:txBody>
                  <a:tcPr marL="38507" marR="38507" marT="0" marB="0"/>
                </a:tc>
                <a:tc>
                  <a:txBody>
                    <a:bodyPr/>
                    <a:lstStyle/>
                    <a:p>
                      <a:pPr marL="0" marR="0" algn="r">
                        <a:lnSpc>
                          <a:spcPct val="115000"/>
                        </a:lnSpc>
                        <a:spcBef>
                          <a:spcPts val="500"/>
                        </a:spcBef>
                        <a:spcAft>
                          <a:spcPts val="0"/>
                        </a:spcAft>
                      </a:pPr>
                      <a:r>
                        <a:rPr lang="en-US" sz="1200" b="1" dirty="0">
                          <a:effectLst/>
                        </a:rPr>
                        <a:t>1000</a:t>
                      </a:r>
                      <a:endParaRPr lang="en-US" sz="1200" b="1" dirty="0">
                        <a:solidFill>
                          <a:srgbClr val="417A84"/>
                        </a:solidFill>
                        <a:effectLst/>
                        <a:latin typeface="Calibri" panose="020F0502020204030204" pitchFamily="34" charset="0"/>
                        <a:ea typeface="Times New Roman" panose="02020603050405020304" pitchFamily="18" charset="0"/>
                        <a:cs typeface="Arial" panose="020B0604020202020204" pitchFamily="34" charset="0"/>
                      </a:endParaRPr>
                    </a:p>
                  </a:txBody>
                  <a:tcPr marL="38507" marR="38507" marT="0" marB="0"/>
                </a:tc>
                <a:tc>
                  <a:txBody>
                    <a:bodyPr/>
                    <a:lstStyle/>
                    <a:p>
                      <a:pPr marL="0" marR="0" algn="r">
                        <a:lnSpc>
                          <a:spcPct val="115000"/>
                        </a:lnSpc>
                        <a:spcBef>
                          <a:spcPts val="500"/>
                        </a:spcBef>
                        <a:spcAft>
                          <a:spcPts val="0"/>
                        </a:spcAft>
                      </a:pPr>
                      <a:r>
                        <a:rPr lang="en-US" sz="1200" b="1" dirty="0">
                          <a:effectLst/>
                        </a:rPr>
                        <a:t>29</a:t>
                      </a:r>
                      <a:endParaRPr lang="en-US" sz="1200" b="1" dirty="0">
                        <a:solidFill>
                          <a:srgbClr val="417A84"/>
                        </a:solidFill>
                        <a:effectLst/>
                        <a:latin typeface="Calibri" panose="020F0502020204030204" pitchFamily="34" charset="0"/>
                        <a:ea typeface="Times New Roman" panose="02020603050405020304" pitchFamily="18" charset="0"/>
                        <a:cs typeface="Arial" panose="020B0604020202020204" pitchFamily="34" charset="0"/>
                      </a:endParaRPr>
                    </a:p>
                  </a:txBody>
                  <a:tcPr marL="38507" marR="38507" marT="0" marB="0"/>
                </a:tc>
                <a:tc>
                  <a:txBody>
                    <a:bodyPr/>
                    <a:lstStyle/>
                    <a:p>
                      <a:pPr marL="0" marR="0">
                        <a:lnSpc>
                          <a:spcPct val="115000"/>
                        </a:lnSpc>
                        <a:spcBef>
                          <a:spcPts val="500"/>
                        </a:spcBef>
                        <a:spcAft>
                          <a:spcPts val="0"/>
                        </a:spcAft>
                      </a:pPr>
                      <a:r>
                        <a:rPr lang="en-US" sz="1200" b="1" dirty="0">
                          <a:effectLst/>
                        </a:rPr>
                        <a:t>-</a:t>
                      </a:r>
                      <a:endParaRPr lang="en-US" sz="1200" b="1" dirty="0">
                        <a:solidFill>
                          <a:srgbClr val="417A84"/>
                        </a:solidFill>
                        <a:effectLst/>
                        <a:latin typeface="Calibri" panose="020F0502020204030204" pitchFamily="34" charset="0"/>
                        <a:ea typeface="Times New Roman" panose="02020603050405020304" pitchFamily="18" charset="0"/>
                        <a:cs typeface="Arial" panose="020B0604020202020204" pitchFamily="34" charset="0"/>
                      </a:endParaRPr>
                    </a:p>
                  </a:txBody>
                  <a:tcPr marL="38507" marR="38507" marT="0" marB="0"/>
                </a:tc>
                <a:tc>
                  <a:txBody>
                    <a:bodyPr/>
                    <a:lstStyle/>
                    <a:p>
                      <a:pPr marL="0" marR="0" algn="r">
                        <a:lnSpc>
                          <a:spcPct val="115000"/>
                        </a:lnSpc>
                        <a:spcBef>
                          <a:spcPts val="500"/>
                        </a:spcBef>
                        <a:spcAft>
                          <a:spcPts val="0"/>
                        </a:spcAft>
                      </a:pPr>
                      <a:r>
                        <a:rPr lang="en-US" sz="1200" b="1" dirty="0">
                          <a:effectLst/>
                        </a:rPr>
                        <a:t>0</a:t>
                      </a:r>
                      <a:endParaRPr lang="en-US" sz="1200" b="1" dirty="0">
                        <a:solidFill>
                          <a:srgbClr val="417A84"/>
                        </a:solidFill>
                        <a:effectLst/>
                        <a:latin typeface="Calibri" panose="020F0502020204030204" pitchFamily="34" charset="0"/>
                        <a:ea typeface="Times New Roman" panose="02020603050405020304" pitchFamily="18" charset="0"/>
                        <a:cs typeface="Arial" panose="020B0604020202020204" pitchFamily="34" charset="0"/>
                      </a:endParaRPr>
                    </a:p>
                  </a:txBody>
                  <a:tcPr marL="38507" marR="38507" marT="0" marB="0"/>
                </a:tc>
                <a:tc>
                  <a:txBody>
                    <a:bodyPr/>
                    <a:lstStyle/>
                    <a:p>
                      <a:pPr marL="0" marR="0" algn="r">
                        <a:lnSpc>
                          <a:spcPct val="115000"/>
                        </a:lnSpc>
                        <a:spcBef>
                          <a:spcPts val="500"/>
                        </a:spcBef>
                        <a:spcAft>
                          <a:spcPts val="0"/>
                        </a:spcAft>
                      </a:pPr>
                      <a:r>
                        <a:rPr lang="en-US" sz="1200" b="1" dirty="0">
                          <a:effectLst/>
                        </a:rPr>
                        <a:t>0</a:t>
                      </a:r>
                      <a:endParaRPr lang="en-US" sz="1200" b="1" dirty="0">
                        <a:solidFill>
                          <a:srgbClr val="417A84"/>
                        </a:solidFill>
                        <a:effectLst/>
                        <a:latin typeface="Calibri" panose="020F0502020204030204" pitchFamily="34" charset="0"/>
                        <a:ea typeface="Times New Roman" panose="02020603050405020304" pitchFamily="18" charset="0"/>
                        <a:cs typeface="Arial" panose="020B0604020202020204" pitchFamily="34" charset="0"/>
                      </a:endParaRPr>
                    </a:p>
                  </a:txBody>
                  <a:tcPr marL="38507" marR="38507" marT="0" marB="0"/>
                </a:tc>
                <a:tc>
                  <a:txBody>
                    <a:bodyPr/>
                    <a:lstStyle/>
                    <a:p>
                      <a:pPr marL="0" marR="0" algn="r">
                        <a:lnSpc>
                          <a:spcPct val="115000"/>
                        </a:lnSpc>
                        <a:spcBef>
                          <a:spcPts val="500"/>
                        </a:spcBef>
                        <a:spcAft>
                          <a:spcPts val="0"/>
                        </a:spcAft>
                      </a:pPr>
                      <a:r>
                        <a:rPr lang="en-US" sz="1200" b="1" dirty="0">
                          <a:effectLst/>
                        </a:rPr>
                        <a:t>0</a:t>
                      </a:r>
                      <a:endParaRPr lang="en-US" sz="1200" b="1" dirty="0">
                        <a:solidFill>
                          <a:srgbClr val="417A84"/>
                        </a:solidFill>
                        <a:effectLst/>
                        <a:latin typeface="Calibri" panose="020F0502020204030204" pitchFamily="34" charset="0"/>
                        <a:ea typeface="Times New Roman" panose="02020603050405020304" pitchFamily="18" charset="0"/>
                        <a:cs typeface="Arial" panose="020B0604020202020204" pitchFamily="34" charset="0"/>
                      </a:endParaRPr>
                    </a:p>
                  </a:txBody>
                  <a:tcPr marL="38507" marR="38507" marT="0" marB="0"/>
                </a:tc>
              </a:tr>
              <a:tr h="393695">
                <a:tc>
                  <a:txBody>
                    <a:bodyPr/>
                    <a:lstStyle/>
                    <a:p>
                      <a:pPr marL="0" marR="0" algn="r">
                        <a:lnSpc>
                          <a:spcPct val="115000"/>
                        </a:lnSpc>
                        <a:spcBef>
                          <a:spcPts val="500"/>
                        </a:spcBef>
                        <a:spcAft>
                          <a:spcPts val="0"/>
                        </a:spcAft>
                      </a:pPr>
                      <a:r>
                        <a:rPr lang="en-US" sz="1200" b="1" dirty="0">
                          <a:effectLst/>
                        </a:rPr>
                        <a:t>9.35</a:t>
                      </a:r>
                      <a:endParaRPr lang="en-US" sz="1200" b="1" dirty="0">
                        <a:solidFill>
                          <a:srgbClr val="417A84"/>
                        </a:solidFill>
                        <a:effectLst/>
                        <a:latin typeface="Calibri" panose="020F0502020204030204" pitchFamily="34" charset="0"/>
                        <a:ea typeface="Times New Roman" panose="02020603050405020304" pitchFamily="18" charset="0"/>
                        <a:cs typeface="Arial" panose="020B0604020202020204" pitchFamily="34" charset="0"/>
                      </a:endParaRPr>
                    </a:p>
                  </a:txBody>
                  <a:tcPr marL="38507" marR="38507" marT="0" marB="0"/>
                </a:tc>
                <a:tc>
                  <a:txBody>
                    <a:bodyPr/>
                    <a:lstStyle/>
                    <a:p>
                      <a:pPr marL="0" marR="0" algn="r">
                        <a:lnSpc>
                          <a:spcPct val="115000"/>
                        </a:lnSpc>
                        <a:spcBef>
                          <a:spcPts val="500"/>
                        </a:spcBef>
                        <a:spcAft>
                          <a:spcPts val="0"/>
                        </a:spcAft>
                      </a:pPr>
                      <a:r>
                        <a:rPr lang="en-US" sz="1200" b="1" dirty="0">
                          <a:effectLst/>
                        </a:rPr>
                        <a:t>13.8</a:t>
                      </a:r>
                      <a:endParaRPr lang="en-US" sz="1200" b="1" dirty="0">
                        <a:solidFill>
                          <a:srgbClr val="417A84"/>
                        </a:solidFill>
                        <a:effectLst/>
                        <a:latin typeface="Calibri" panose="020F0502020204030204" pitchFamily="34" charset="0"/>
                        <a:ea typeface="Times New Roman" panose="02020603050405020304" pitchFamily="18" charset="0"/>
                        <a:cs typeface="Arial" panose="020B0604020202020204" pitchFamily="34" charset="0"/>
                      </a:endParaRPr>
                    </a:p>
                  </a:txBody>
                  <a:tcPr marL="38507" marR="38507" marT="0" marB="0"/>
                </a:tc>
                <a:tc>
                  <a:txBody>
                    <a:bodyPr/>
                    <a:lstStyle/>
                    <a:p>
                      <a:pPr marL="0" marR="0" algn="r">
                        <a:lnSpc>
                          <a:spcPct val="115000"/>
                        </a:lnSpc>
                        <a:spcBef>
                          <a:spcPts val="500"/>
                        </a:spcBef>
                        <a:spcAft>
                          <a:spcPts val="0"/>
                        </a:spcAft>
                      </a:pPr>
                      <a:r>
                        <a:rPr lang="en-US" sz="1200" b="1" dirty="0">
                          <a:effectLst/>
                        </a:rPr>
                        <a:t>1150</a:t>
                      </a:r>
                      <a:endParaRPr lang="en-US" sz="1200" b="1" dirty="0">
                        <a:solidFill>
                          <a:srgbClr val="417A84"/>
                        </a:solidFill>
                        <a:effectLst/>
                        <a:latin typeface="Calibri" panose="020F0502020204030204" pitchFamily="34" charset="0"/>
                        <a:ea typeface="Times New Roman" panose="02020603050405020304" pitchFamily="18" charset="0"/>
                        <a:cs typeface="Arial" panose="020B0604020202020204" pitchFamily="34" charset="0"/>
                      </a:endParaRPr>
                    </a:p>
                  </a:txBody>
                  <a:tcPr marL="38507" marR="38507" marT="0" marB="0"/>
                </a:tc>
                <a:tc>
                  <a:txBody>
                    <a:bodyPr/>
                    <a:lstStyle/>
                    <a:p>
                      <a:pPr marL="0" marR="0" algn="r">
                        <a:lnSpc>
                          <a:spcPct val="115000"/>
                        </a:lnSpc>
                        <a:spcBef>
                          <a:spcPts val="500"/>
                        </a:spcBef>
                        <a:spcAft>
                          <a:spcPts val="0"/>
                        </a:spcAft>
                      </a:pPr>
                      <a:r>
                        <a:rPr lang="en-US" sz="1200" b="1" dirty="0">
                          <a:effectLst/>
                        </a:rPr>
                        <a:t>42</a:t>
                      </a:r>
                      <a:endParaRPr lang="en-US" sz="1200" b="1" dirty="0">
                        <a:solidFill>
                          <a:srgbClr val="417A84"/>
                        </a:solidFill>
                        <a:effectLst/>
                        <a:latin typeface="Calibri" panose="020F0502020204030204" pitchFamily="34" charset="0"/>
                        <a:ea typeface="Times New Roman" panose="02020603050405020304" pitchFamily="18" charset="0"/>
                        <a:cs typeface="Arial" panose="020B0604020202020204" pitchFamily="34" charset="0"/>
                      </a:endParaRPr>
                    </a:p>
                  </a:txBody>
                  <a:tcPr marL="38507" marR="38507" marT="0" marB="0"/>
                </a:tc>
                <a:tc>
                  <a:txBody>
                    <a:bodyPr/>
                    <a:lstStyle/>
                    <a:p>
                      <a:pPr marL="0" marR="0" algn="r">
                        <a:lnSpc>
                          <a:spcPct val="115000"/>
                        </a:lnSpc>
                        <a:spcBef>
                          <a:spcPts val="500"/>
                        </a:spcBef>
                        <a:spcAft>
                          <a:spcPts val="0"/>
                        </a:spcAft>
                      </a:pPr>
                      <a:r>
                        <a:rPr lang="en-US" sz="1200" b="1" dirty="0">
                          <a:effectLst/>
                        </a:rPr>
                        <a:t>869.4</a:t>
                      </a:r>
                      <a:endParaRPr lang="en-US" sz="1200" b="1" dirty="0">
                        <a:solidFill>
                          <a:srgbClr val="417A84"/>
                        </a:solidFill>
                        <a:effectLst/>
                        <a:latin typeface="Calibri" panose="020F0502020204030204" pitchFamily="34" charset="0"/>
                        <a:ea typeface="Times New Roman" panose="02020603050405020304" pitchFamily="18" charset="0"/>
                        <a:cs typeface="Arial" panose="020B0604020202020204" pitchFamily="34" charset="0"/>
                      </a:endParaRPr>
                    </a:p>
                  </a:txBody>
                  <a:tcPr marL="38507" marR="38507" marT="0" marB="0"/>
                </a:tc>
                <a:tc>
                  <a:txBody>
                    <a:bodyPr/>
                    <a:lstStyle/>
                    <a:p>
                      <a:pPr marL="0" marR="0" algn="r">
                        <a:lnSpc>
                          <a:spcPct val="115000"/>
                        </a:lnSpc>
                        <a:spcBef>
                          <a:spcPts val="500"/>
                        </a:spcBef>
                        <a:spcAft>
                          <a:spcPts val="0"/>
                        </a:spcAft>
                      </a:pPr>
                      <a:r>
                        <a:rPr lang="en-US" sz="1200" b="1" dirty="0">
                          <a:effectLst/>
                        </a:rPr>
                        <a:t>749.892</a:t>
                      </a:r>
                      <a:endParaRPr lang="en-US" sz="1200" b="1" dirty="0">
                        <a:solidFill>
                          <a:srgbClr val="417A84"/>
                        </a:solidFill>
                        <a:effectLst/>
                        <a:latin typeface="Calibri" panose="020F0502020204030204" pitchFamily="34" charset="0"/>
                        <a:ea typeface="Times New Roman" panose="02020603050405020304" pitchFamily="18" charset="0"/>
                        <a:cs typeface="Arial" panose="020B0604020202020204" pitchFamily="34" charset="0"/>
                      </a:endParaRPr>
                    </a:p>
                  </a:txBody>
                  <a:tcPr marL="38507" marR="38507" marT="0" marB="0"/>
                </a:tc>
                <a:tc>
                  <a:txBody>
                    <a:bodyPr/>
                    <a:lstStyle/>
                    <a:p>
                      <a:pPr marL="0" marR="0" algn="r">
                        <a:lnSpc>
                          <a:spcPct val="115000"/>
                        </a:lnSpc>
                        <a:spcBef>
                          <a:spcPts val="500"/>
                        </a:spcBef>
                        <a:spcAft>
                          <a:spcPts val="0"/>
                        </a:spcAft>
                      </a:pPr>
                      <a:r>
                        <a:rPr lang="en-US" sz="1200" b="1" dirty="0">
                          <a:effectLst/>
                        </a:rPr>
                        <a:t>86.25397</a:t>
                      </a:r>
                      <a:endParaRPr lang="en-US" sz="1200" b="1" dirty="0">
                        <a:solidFill>
                          <a:srgbClr val="417A84"/>
                        </a:solidFill>
                        <a:effectLst/>
                        <a:latin typeface="Calibri" panose="020F0502020204030204" pitchFamily="34" charset="0"/>
                        <a:ea typeface="Times New Roman" panose="02020603050405020304" pitchFamily="18" charset="0"/>
                        <a:cs typeface="Arial" panose="020B0604020202020204" pitchFamily="34" charset="0"/>
                      </a:endParaRPr>
                    </a:p>
                  </a:txBody>
                  <a:tcPr marL="38507" marR="38507" marT="0" marB="0"/>
                </a:tc>
                <a:tc>
                  <a:txBody>
                    <a:bodyPr/>
                    <a:lstStyle/>
                    <a:p>
                      <a:pPr marL="0" marR="0" algn="r">
                        <a:lnSpc>
                          <a:spcPct val="115000"/>
                        </a:lnSpc>
                        <a:spcBef>
                          <a:spcPts val="500"/>
                        </a:spcBef>
                        <a:spcAft>
                          <a:spcPts val="0"/>
                        </a:spcAft>
                      </a:pPr>
                      <a:r>
                        <a:rPr lang="en-US" sz="1200" b="1" dirty="0">
                          <a:effectLst/>
                        </a:rPr>
                        <a:t>119.508</a:t>
                      </a:r>
                      <a:endParaRPr lang="en-US" sz="1200" b="1" dirty="0">
                        <a:solidFill>
                          <a:srgbClr val="417A84"/>
                        </a:solidFill>
                        <a:effectLst/>
                        <a:latin typeface="Calibri" panose="020F0502020204030204" pitchFamily="34" charset="0"/>
                        <a:ea typeface="Times New Roman" panose="02020603050405020304" pitchFamily="18" charset="0"/>
                        <a:cs typeface="Arial" panose="020B0604020202020204" pitchFamily="34" charset="0"/>
                      </a:endParaRPr>
                    </a:p>
                  </a:txBody>
                  <a:tcPr marL="38507" marR="38507" marT="0" marB="0"/>
                </a:tc>
              </a:tr>
              <a:tr h="393695">
                <a:tc>
                  <a:txBody>
                    <a:bodyPr/>
                    <a:lstStyle/>
                    <a:p>
                      <a:pPr marL="0" marR="0" algn="r">
                        <a:lnSpc>
                          <a:spcPct val="115000"/>
                        </a:lnSpc>
                        <a:spcBef>
                          <a:spcPts val="500"/>
                        </a:spcBef>
                        <a:spcAft>
                          <a:spcPts val="0"/>
                        </a:spcAft>
                      </a:pPr>
                      <a:r>
                        <a:rPr lang="en-US" sz="1200" b="1" dirty="0">
                          <a:effectLst/>
                        </a:rPr>
                        <a:t>10.5</a:t>
                      </a:r>
                      <a:endParaRPr lang="en-US" sz="1200" b="1" dirty="0">
                        <a:solidFill>
                          <a:srgbClr val="417A84"/>
                        </a:solidFill>
                        <a:effectLst/>
                        <a:latin typeface="Calibri" panose="020F0502020204030204" pitchFamily="34" charset="0"/>
                        <a:ea typeface="Times New Roman" panose="02020603050405020304" pitchFamily="18" charset="0"/>
                        <a:cs typeface="Arial" panose="020B0604020202020204" pitchFamily="34" charset="0"/>
                      </a:endParaRPr>
                    </a:p>
                  </a:txBody>
                  <a:tcPr marL="38507" marR="38507" marT="0" marB="0"/>
                </a:tc>
                <a:tc>
                  <a:txBody>
                    <a:bodyPr/>
                    <a:lstStyle/>
                    <a:p>
                      <a:pPr marL="0" marR="0" algn="r">
                        <a:lnSpc>
                          <a:spcPct val="115000"/>
                        </a:lnSpc>
                        <a:spcBef>
                          <a:spcPts val="500"/>
                        </a:spcBef>
                        <a:spcAft>
                          <a:spcPts val="0"/>
                        </a:spcAft>
                      </a:pPr>
                      <a:r>
                        <a:rPr lang="en-US" sz="1200" b="1" dirty="0">
                          <a:effectLst/>
                        </a:rPr>
                        <a:t>13.6</a:t>
                      </a:r>
                      <a:endParaRPr lang="en-US" sz="1200" b="1" dirty="0">
                        <a:solidFill>
                          <a:srgbClr val="417A84"/>
                        </a:solidFill>
                        <a:effectLst/>
                        <a:latin typeface="Calibri" panose="020F0502020204030204" pitchFamily="34" charset="0"/>
                        <a:ea typeface="Times New Roman" panose="02020603050405020304" pitchFamily="18" charset="0"/>
                        <a:cs typeface="Arial" panose="020B0604020202020204" pitchFamily="34" charset="0"/>
                      </a:endParaRPr>
                    </a:p>
                  </a:txBody>
                  <a:tcPr marL="38507" marR="38507" marT="0" marB="0"/>
                </a:tc>
                <a:tc>
                  <a:txBody>
                    <a:bodyPr/>
                    <a:lstStyle/>
                    <a:p>
                      <a:pPr marL="0" marR="0" algn="r">
                        <a:lnSpc>
                          <a:spcPct val="115000"/>
                        </a:lnSpc>
                        <a:spcBef>
                          <a:spcPts val="500"/>
                        </a:spcBef>
                        <a:spcAft>
                          <a:spcPts val="0"/>
                        </a:spcAft>
                      </a:pPr>
                      <a:r>
                        <a:rPr lang="en-US" sz="1200" b="1" dirty="0">
                          <a:effectLst/>
                        </a:rPr>
                        <a:t>1200</a:t>
                      </a:r>
                      <a:endParaRPr lang="en-US" sz="1200" b="1" dirty="0">
                        <a:solidFill>
                          <a:srgbClr val="417A84"/>
                        </a:solidFill>
                        <a:effectLst/>
                        <a:latin typeface="Calibri" panose="020F0502020204030204" pitchFamily="34" charset="0"/>
                        <a:ea typeface="Times New Roman" panose="02020603050405020304" pitchFamily="18" charset="0"/>
                        <a:cs typeface="Arial" panose="020B0604020202020204" pitchFamily="34" charset="0"/>
                      </a:endParaRPr>
                    </a:p>
                  </a:txBody>
                  <a:tcPr marL="38507" marR="38507" marT="0" marB="0"/>
                </a:tc>
                <a:tc>
                  <a:txBody>
                    <a:bodyPr/>
                    <a:lstStyle/>
                    <a:p>
                      <a:pPr marL="0" marR="0" algn="r">
                        <a:lnSpc>
                          <a:spcPct val="115000"/>
                        </a:lnSpc>
                        <a:spcBef>
                          <a:spcPts val="500"/>
                        </a:spcBef>
                        <a:spcAft>
                          <a:spcPts val="0"/>
                        </a:spcAft>
                      </a:pPr>
                      <a:r>
                        <a:rPr lang="en-US" sz="1200" b="1" dirty="0">
                          <a:effectLst/>
                        </a:rPr>
                        <a:t>50.5</a:t>
                      </a:r>
                      <a:endParaRPr lang="en-US" sz="1200" b="1" dirty="0">
                        <a:solidFill>
                          <a:srgbClr val="417A84"/>
                        </a:solidFill>
                        <a:effectLst/>
                        <a:latin typeface="Calibri" panose="020F0502020204030204" pitchFamily="34" charset="0"/>
                        <a:ea typeface="Times New Roman" panose="02020603050405020304" pitchFamily="18" charset="0"/>
                        <a:cs typeface="Arial" panose="020B0604020202020204" pitchFamily="34" charset="0"/>
                      </a:endParaRPr>
                    </a:p>
                  </a:txBody>
                  <a:tcPr marL="38507" marR="38507" marT="0" marB="0"/>
                </a:tc>
                <a:tc>
                  <a:txBody>
                    <a:bodyPr/>
                    <a:lstStyle/>
                    <a:p>
                      <a:pPr marL="0" marR="0" algn="r">
                        <a:lnSpc>
                          <a:spcPct val="115000"/>
                        </a:lnSpc>
                        <a:spcBef>
                          <a:spcPts val="500"/>
                        </a:spcBef>
                        <a:spcAft>
                          <a:spcPts val="0"/>
                        </a:spcAft>
                      </a:pPr>
                      <a:r>
                        <a:rPr lang="en-US" sz="1200" b="1" dirty="0">
                          <a:effectLst/>
                        </a:rPr>
                        <a:t>993.6</a:t>
                      </a:r>
                      <a:endParaRPr lang="en-US" sz="1200" b="1" dirty="0">
                        <a:solidFill>
                          <a:srgbClr val="417A84"/>
                        </a:solidFill>
                        <a:effectLst/>
                        <a:latin typeface="Calibri" panose="020F0502020204030204" pitchFamily="34" charset="0"/>
                        <a:ea typeface="Times New Roman" panose="02020603050405020304" pitchFamily="18" charset="0"/>
                        <a:cs typeface="Arial" panose="020B0604020202020204" pitchFamily="34" charset="0"/>
                      </a:endParaRPr>
                    </a:p>
                  </a:txBody>
                  <a:tcPr marL="38507" marR="38507" marT="0" marB="0"/>
                </a:tc>
                <a:tc>
                  <a:txBody>
                    <a:bodyPr/>
                    <a:lstStyle/>
                    <a:p>
                      <a:pPr marL="0" marR="0" algn="r">
                        <a:lnSpc>
                          <a:spcPct val="115000"/>
                        </a:lnSpc>
                        <a:spcBef>
                          <a:spcPts val="500"/>
                        </a:spcBef>
                        <a:spcAft>
                          <a:spcPts val="0"/>
                        </a:spcAft>
                      </a:pPr>
                      <a:r>
                        <a:rPr lang="en-US" sz="1200" b="1" dirty="0">
                          <a:effectLst/>
                        </a:rPr>
                        <a:t>483.208</a:t>
                      </a:r>
                      <a:endParaRPr lang="en-US" sz="1200" b="1" dirty="0">
                        <a:solidFill>
                          <a:srgbClr val="417A84"/>
                        </a:solidFill>
                        <a:effectLst/>
                        <a:latin typeface="Calibri" panose="020F0502020204030204" pitchFamily="34" charset="0"/>
                        <a:ea typeface="Times New Roman" panose="02020603050405020304" pitchFamily="18" charset="0"/>
                        <a:cs typeface="Arial" panose="020B0604020202020204" pitchFamily="34" charset="0"/>
                      </a:endParaRPr>
                    </a:p>
                  </a:txBody>
                  <a:tcPr marL="38507" marR="38507" marT="0" marB="0"/>
                </a:tc>
                <a:tc>
                  <a:txBody>
                    <a:bodyPr/>
                    <a:lstStyle/>
                    <a:p>
                      <a:pPr marL="0" marR="0" algn="r">
                        <a:lnSpc>
                          <a:spcPct val="115000"/>
                        </a:lnSpc>
                        <a:spcBef>
                          <a:spcPts val="500"/>
                        </a:spcBef>
                        <a:spcAft>
                          <a:spcPts val="0"/>
                        </a:spcAft>
                      </a:pPr>
                      <a:r>
                        <a:rPr lang="en-US" sz="1200" b="1" dirty="0" smtClean="0">
                          <a:effectLst/>
                        </a:rPr>
                        <a:t>65.63205</a:t>
                      </a:r>
                      <a:endParaRPr lang="en-US" sz="1200" b="1" dirty="0">
                        <a:solidFill>
                          <a:srgbClr val="417A84"/>
                        </a:solidFill>
                        <a:effectLst/>
                        <a:latin typeface="Calibri" panose="020F0502020204030204" pitchFamily="34" charset="0"/>
                        <a:ea typeface="Times New Roman" panose="02020603050405020304" pitchFamily="18" charset="0"/>
                        <a:cs typeface="Arial" panose="020B0604020202020204" pitchFamily="34" charset="0"/>
                      </a:endParaRPr>
                    </a:p>
                  </a:txBody>
                  <a:tcPr marL="38507" marR="38507" marT="0" marB="0"/>
                </a:tc>
                <a:tc>
                  <a:txBody>
                    <a:bodyPr/>
                    <a:lstStyle/>
                    <a:p>
                      <a:pPr marL="0" marR="0" algn="r">
                        <a:lnSpc>
                          <a:spcPct val="115000"/>
                        </a:lnSpc>
                        <a:spcBef>
                          <a:spcPts val="500"/>
                        </a:spcBef>
                        <a:spcAft>
                          <a:spcPts val="0"/>
                        </a:spcAft>
                      </a:pPr>
                      <a:r>
                        <a:rPr lang="en-US" sz="1200" b="1" dirty="0">
                          <a:effectLst/>
                        </a:rPr>
                        <a:t>510.392</a:t>
                      </a:r>
                      <a:endParaRPr lang="en-US" sz="1200" b="1" dirty="0">
                        <a:solidFill>
                          <a:srgbClr val="417A84"/>
                        </a:solidFill>
                        <a:effectLst/>
                        <a:latin typeface="Calibri" panose="020F0502020204030204" pitchFamily="34" charset="0"/>
                        <a:ea typeface="Times New Roman" panose="02020603050405020304" pitchFamily="18" charset="0"/>
                        <a:cs typeface="Arial" panose="020B0604020202020204" pitchFamily="34" charset="0"/>
                      </a:endParaRPr>
                    </a:p>
                  </a:txBody>
                  <a:tcPr marL="38507" marR="38507" marT="0" marB="0"/>
                </a:tc>
              </a:tr>
              <a:tr h="393695">
                <a:tc>
                  <a:txBody>
                    <a:bodyPr/>
                    <a:lstStyle/>
                    <a:p>
                      <a:pPr marL="0" marR="0" algn="r">
                        <a:lnSpc>
                          <a:spcPct val="115000"/>
                        </a:lnSpc>
                        <a:spcBef>
                          <a:spcPts val="500"/>
                        </a:spcBef>
                        <a:spcAft>
                          <a:spcPts val="0"/>
                        </a:spcAft>
                      </a:pPr>
                      <a:r>
                        <a:rPr lang="en-US" sz="1200" b="1" dirty="0">
                          <a:effectLst/>
                        </a:rPr>
                        <a:t>12.15</a:t>
                      </a:r>
                      <a:endParaRPr lang="en-US" sz="1200" b="1" dirty="0">
                        <a:solidFill>
                          <a:srgbClr val="417A84"/>
                        </a:solidFill>
                        <a:effectLst/>
                        <a:latin typeface="Calibri" panose="020F0502020204030204" pitchFamily="34" charset="0"/>
                        <a:ea typeface="Times New Roman" panose="02020603050405020304" pitchFamily="18" charset="0"/>
                        <a:cs typeface="Arial" panose="020B0604020202020204" pitchFamily="34" charset="0"/>
                      </a:endParaRPr>
                    </a:p>
                  </a:txBody>
                  <a:tcPr marL="38507" marR="38507" marT="0" marB="0"/>
                </a:tc>
                <a:tc>
                  <a:txBody>
                    <a:bodyPr/>
                    <a:lstStyle/>
                    <a:p>
                      <a:pPr marL="0" marR="0" algn="r">
                        <a:lnSpc>
                          <a:spcPct val="115000"/>
                        </a:lnSpc>
                        <a:spcBef>
                          <a:spcPts val="500"/>
                        </a:spcBef>
                        <a:spcAft>
                          <a:spcPts val="0"/>
                        </a:spcAft>
                      </a:pPr>
                      <a:r>
                        <a:rPr lang="en-US" sz="1200" b="1" dirty="0">
                          <a:effectLst/>
                        </a:rPr>
                        <a:t>13.1</a:t>
                      </a:r>
                      <a:endParaRPr lang="en-US" sz="1200" b="1" dirty="0">
                        <a:solidFill>
                          <a:srgbClr val="417A84"/>
                        </a:solidFill>
                        <a:effectLst/>
                        <a:latin typeface="Calibri" panose="020F0502020204030204" pitchFamily="34" charset="0"/>
                        <a:ea typeface="Times New Roman" panose="02020603050405020304" pitchFamily="18" charset="0"/>
                        <a:cs typeface="Arial" panose="020B0604020202020204" pitchFamily="34" charset="0"/>
                      </a:endParaRPr>
                    </a:p>
                  </a:txBody>
                  <a:tcPr marL="38507" marR="38507" marT="0" marB="0"/>
                </a:tc>
                <a:tc>
                  <a:txBody>
                    <a:bodyPr/>
                    <a:lstStyle/>
                    <a:p>
                      <a:pPr marL="0" marR="0" algn="r">
                        <a:lnSpc>
                          <a:spcPct val="115000"/>
                        </a:lnSpc>
                        <a:spcBef>
                          <a:spcPts val="500"/>
                        </a:spcBef>
                        <a:spcAft>
                          <a:spcPts val="0"/>
                        </a:spcAft>
                      </a:pPr>
                      <a:r>
                        <a:rPr lang="en-US" sz="1200" b="1" dirty="0">
                          <a:effectLst/>
                        </a:rPr>
                        <a:t>1147</a:t>
                      </a:r>
                      <a:endParaRPr lang="en-US" sz="1200" b="1" dirty="0">
                        <a:solidFill>
                          <a:srgbClr val="417A84"/>
                        </a:solidFill>
                        <a:effectLst/>
                        <a:latin typeface="Calibri" panose="020F0502020204030204" pitchFamily="34" charset="0"/>
                        <a:ea typeface="Times New Roman" panose="02020603050405020304" pitchFamily="18" charset="0"/>
                        <a:cs typeface="Arial" panose="020B0604020202020204" pitchFamily="34" charset="0"/>
                      </a:endParaRPr>
                    </a:p>
                  </a:txBody>
                  <a:tcPr marL="38507" marR="38507" marT="0" marB="0"/>
                </a:tc>
                <a:tc>
                  <a:txBody>
                    <a:bodyPr/>
                    <a:lstStyle/>
                    <a:p>
                      <a:pPr marL="0" marR="0" algn="r">
                        <a:lnSpc>
                          <a:spcPct val="115000"/>
                        </a:lnSpc>
                        <a:spcBef>
                          <a:spcPts val="500"/>
                        </a:spcBef>
                        <a:spcAft>
                          <a:spcPts val="0"/>
                        </a:spcAft>
                      </a:pPr>
                      <a:r>
                        <a:rPr lang="en-US" sz="1200" b="1" dirty="0">
                          <a:effectLst/>
                        </a:rPr>
                        <a:t>61</a:t>
                      </a:r>
                      <a:endParaRPr lang="en-US" sz="1200" b="1" dirty="0">
                        <a:solidFill>
                          <a:srgbClr val="417A84"/>
                        </a:solidFill>
                        <a:effectLst/>
                        <a:latin typeface="Calibri" panose="020F0502020204030204" pitchFamily="34" charset="0"/>
                        <a:ea typeface="Times New Roman" panose="02020603050405020304" pitchFamily="18" charset="0"/>
                        <a:cs typeface="Arial" panose="020B0604020202020204" pitchFamily="34" charset="0"/>
                      </a:endParaRPr>
                    </a:p>
                  </a:txBody>
                  <a:tcPr marL="38507" marR="38507" marT="0" marB="0"/>
                </a:tc>
                <a:tc>
                  <a:txBody>
                    <a:bodyPr/>
                    <a:lstStyle/>
                    <a:p>
                      <a:pPr marL="0" marR="0" algn="r">
                        <a:lnSpc>
                          <a:spcPct val="115000"/>
                        </a:lnSpc>
                        <a:spcBef>
                          <a:spcPts val="500"/>
                        </a:spcBef>
                        <a:spcAft>
                          <a:spcPts val="0"/>
                        </a:spcAft>
                      </a:pPr>
                      <a:r>
                        <a:rPr lang="en-US" sz="1200" b="1" dirty="0">
                          <a:effectLst/>
                        </a:rPr>
                        <a:t>1362.64</a:t>
                      </a:r>
                      <a:endParaRPr lang="en-US" sz="1200" b="1" dirty="0">
                        <a:solidFill>
                          <a:srgbClr val="417A84"/>
                        </a:solidFill>
                        <a:effectLst/>
                        <a:latin typeface="Calibri" panose="020F0502020204030204" pitchFamily="34" charset="0"/>
                        <a:ea typeface="Times New Roman" panose="02020603050405020304" pitchFamily="18" charset="0"/>
                        <a:cs typeface="Arial" panose="020B0604020202020204" pitchFamily="34" charset="0"/>
                      </a:endParaRPr>
                    </a:p>
                  </a:txBody>
                  <a:tcPr marL="38507" marR="38507" marT="0" marB="0"/>
                </a:tc>
                <a:tc>
                  <a:txBody>
                    <a:bodyPr/>
                    <a:lstStyle/>
                    <a:p>
                      <a:pPr marL="0" marR="0" algn="r">
                        <a:lnSpc>
                          <a:spcPct val="115000"/>
                        </a:lnSpc>
                        <a:spcBef>
                          <a:spcPts val="500"/>
                        </a:spcBef>
                        <a:spcAft>
                          <a:spcPts val="0"/>
                        </a:spcAft>
                      </a:pPr>
                      <a:r>
                        <a:rPr lang="en-US" sz="1200" b="1" dirty="0">
                          <a:effectLst/>
                        </a:rPr>
                        <a:t>574.959</a:t>
                      </a:r>
                      <a:endParaRPr lang="en-US" sz="1200" b="1" dirty="0">
                        <a:solidFill>
                          <a:srgbClr val="417A84"/>
                        </a:solidFill>
                        <a:effectLst/>
                        <a:latin typeface="Calibri" panose="020F0502020204030204" pitchFamily="34" charset="0"/>
                        <a:ea typeface="Times New Roman" panose="02020603050405020304" pitchFamily="18" charset="0"/>
                        <a:cs typeface="Arial" panose="020B0604020202020204" pitchFamily="34" charset="0"/>
                      </a:endParaRPr>
                    </a:p>
                  </a:txBody>
                  <a:tcPr marL="38507" marR="38507" marT="0" marB="0"/>
                </a:tc>
                <a:tc>
                  <a:txBody>
                    <a:bodyPr/>
                    <a:lstStyle/>
                    <a:p>
                      <a:pPr marL="0" marR="0" algn="r">
                        <a:lnSpc>
                          <a:spcPct val="115000"/>
                        </a:lnSpc>
                        <a:spcBef>
                          <a:spcPts val="500"/>
                        </a:spcBef>
                        <a:spcAft>
                          <a:spcPts val="0"/>
                        </a:spcAft>
                      </a:pPr>
                      <a:r>
                        <a:rPr lang="en-US" sz="1200" b="1" dirty="0">
                          <a:effectLst/>
                        </a:rPr>
                        <a:t>59.55478</a:t>
                      </a:r>
                      <a:endParaRPr lang="en-US" sz="1200" b="1" dirty="0">
                        <a:solidFill>
                          <a:srgbClr val="417A84"/>
                        </a:solidFill>
                        <a:effectLst/>
                        <a:latin typeface="Calibri" panose="020F0502020204030204" pitchFamily="34" charset="0"/>
                        <a:ea typeface="Times New Roman" panose="02020603050405020304" pitchFamily="18" charset="0"/>
                        <a:cs typeface="Arial" panose="020B0604020202020204" pitchFamily="34" charset="0"/>
                      </a:endParaRPr>
                    </a:p>
                  </a:txBody>
                  <a:tcPr marL="38507" marR="38507" marT="0" marB="0"/>
                </a:tc>
                <a:tc>
                  <a:txBody>
                    <a:bodyPr/>
                    <a:lstStyle/>
                    <a:p>
                      <a:pPr marL="0" marR="0" algn="r">
                        <a:lnSpc>
                          <a:spcPct val="115000"/>
                        </a:lnSpc>
                        <a:spcBef>
                          <a:spcPts val="500"/>
                        </a:spcBef>
                        <a:spcAft>
                          <a:spcPts val="0"/>
                        </a:spcAft>
                      </a:pPr>
                      <a:r>
                        <a:rPr lang="en-US" sz="1200" b="1" dirty="0">
                          <a:effectLst/>
                        </a:rPr>
                        <a:t>787.677</a:t>
                      </a:r>
                      <a:endParaRPr lang="en-US" sz="1200" b="1" dirty="0">
                        <a:solidFill>
                          <a:srgbClr val="417A84"/>
                        </a:solidFill>
                        <a:effectLst/>
                        <a:latin typeface="Calibri" panose="020F0502020204030204" pitchFamily="34" charset="0"/>
                        <a:ea typeface="Times New Roman" panose="02020603050405020304" pitchFamily="18" charset="0"/>
                        <a:cs typeface="Arial" panose="020B0604020202020204" pitchFamily="34" charset="0"/>
                      </a:endParaRPr>
                    </a:p>
                  </a:txBody>
                  <a:tcPr marL="38507" marR="38507" marT="0" marB="0"/>
                </a:tc>
              </a:tr>
              <a:tr h="295271">
                <a:tc>
                  <a:txBody>
                    <a:bodyPr/>
                    <a:lstStyle/>
                    <a:p>
                      <a:pPr marL="0" marR="0" algn="r">
                        <a:lnSpc>
                          <a:spcPct val="115000"/>
                        </a:lnSpc>
                        <a:spcBef>
                          <a:spcPts val="500"/>
                        </a:spcBef>
                        <a:spcAft>
                          <a:spcPts val="0"/>
                        </a:spcAft>
                      </a:pPr>
                      <a:r>
                        <a:rPr lang="en-US" sz="1200" b="1" dirty="0">
                          <a:effectLst/>
                        </a:rPr>
                        <a:t>13.3</a:t>
                      </a:r>
                      <a:endParaRPr lang="en-US" sz="1200" b="1" dirty="0">
                        <a:solidFill>
                          <a:srgbClr val="417A84"/>
                        </a:solidFill>
                        <a:effectLst/>
                        <a:latin typeface="Calibri" panose="020F0502020204030204" pitchFamily="34" charset="0"/>
                        <a:ea typeface="Times New Roman" panose="02020603050405020304" pitchFamily="18" charset="0"/>
                        <a:cs typeface="Arial" panose="020B0604020202020204" pitchFamily="34" charset="0"/>
                      </a:endParaRPr>
                    </a:p>
                  </a:txBody>
                  <a:tcPr marL="38507" marR="38507" marT="0" marB="0"/>
                </a:tc>
                <a:tc>
                  <a:txBody>
                    <a:bodyPr/>
                    <a:lstStyle/>
                    <a:p>
                      <a:pPr marL="0" marR="0" algn="r">
                        <a:lnSpc>
                          <a:spcPct val="115000"/>
                        </a:lnSpc>
                        <a:spcBef>
                          <a:spcPts val="500"/>
                        </a:spcBef>
                        <a:spcAft>
                          <a:spcPts val="0"/>
                        </a:spcAft>
                      </a:pPr>
                      <a:r>
                        <a:rPr lang="en-US" sz="1200" b="1" dirty="0">
                          <a:effectLst/>
                        </a:rPr>
                        <a:t>12.75</a:t>
                      </a:r>
                      <a:endParaRPr lang="en-US" sz="1200" b="1" dirty="0">
                        <a:solidFill>
                          <a:srgbClr val="417A84"/>
                        </a:solidFill>
                        <a:effectLst/>
                        <a:latin typeface="Calibri" panose="020F0502020204030204" pitchFamily="34" charset="0"/>
                        <a:ea typeface="Times New Roman" panose="02020603050405020304" pitchFamily="18" charset="0"/>
                        <a:cs typeface="Arial" panose="020B0604020202020204" pitchFamily="34" charset="0"/>
                      </a:endParaRPr>
                    </a:p>
                  </a:txBody>
                  <a:tcPr marL="38507" marR="38507" marT="0" marB="0"/>
                </a:tc>
                <a:tc>
                  <a:txBody>
                    <a:bodyPr/>
                    <a:lstStyle/>
                    <a:p>
                      <a:pPr marL="0" marR="0" algn="r">
                        <a:lnSpc>
                          <a:spcPct val="115000"/>
                        </a:lnSpc>
                        <a:spcBef>
                          <a:spcPts val="500"/>
                        </a:spcBef>
                        <a:spcAft>
                          <a:spcPts val="0"/>
                        </a:spcAft>
                      </a:pPr>
                      <a:r>
                        <a:rPr lang="en-US" sz="1200" b="1" dirty="0">
                          <a:effectLst/>
                        </a:rPr>
                        <a:t>680</a:t>
                      </a:r>
                      <a:endParaRPr lang="en-US" sz="1200" b="1" dirty="0">
                        <a:solidFill>
                          <a:srgbClr val="417A84"/>
                        </a:solidFill>
                        <a:effectLst/>
                        <a:latin typeface="Calibri" panose="020F0502020204030204" pitchFamily="34" charset="0"/>
                        <a:ea typeface="Times New Roman" panose="02020603050405020304" pitchFamily="18" charset="0"/>
                        <a:cs typeface="Arial" panose="020B0604020202020204" pitchFamily="34" charset="0"/>
                      </a:endParaRPr>
                    </a:p>
                  </a:txBody>
                  <a:tcPr marL="38507" marR="38507" marT="0" marB="0"/>
                </a:tc>
                <a:tc>
                  <a:txBody>
                    <a:bodyPr/>
                    <a:lstStyle/>
                    <a:p>
                      <a:pPr marL="0" marR="0" algn="r">
                        <a:lnSpc>
                          <a:spcPct val="115000"/>
                        </a:lnSpc>
                        <a:spcBef>
                          <a:spcPts val="500"/>
                        </a:spcBef>
                        <a:spcAft>
                          <a:spcPts val="0"/>
                        </a:spcAft>
                      </a:pPr>
                      <a:r>
                        <a:rPr lang="en-US" sz="1200" b="1" dirty="0">
                          <a:effectLst/>
                        </a:rPr>
                        <a:t>63</a:t>
                      </a:r>
                      <a:endParaRPr lang="en-US" sz="1200" b="1" dirty="0">
                        <a:solidFill>
                          <a:srgbClr val="417A84"/>
                        </a:solidFill>
                        <a:effectLst/>
                        <a:latin typeface="Calibri" panose="020F0502020204030204" pitchFamily="34" charset="0"/>
                        <a:ea typeface="Times New Roman" panose="02020603050405020304" pitchFamily="18" charset="0"/>
                        <a:cs typeface="Arial" panose="020B0604020202020204" pitchFamily="34" charset="0"/>
                      </a:endParaRPr>
                    </a:p>
                  </a:txBody>
                  <a:tcPr marL="38507" marR="38507" marT="0" marB="0"/>
                </a:tc>
                <a:tc>
                  <a:txBody>
                    <a:bodyPr/>
                    <a:lstStyle/>
                    <a:p>
                      <a:pPr marL="0" marR="0" algn="r">
                        <a:lnSpc>
                          <a:spcPct val="115000"/>
                        </a:lnSpc>
                        <a:spcBef>
                          <a:spcPts val="500"/>
                        </a:spcBef>
                        <a:spcAft>
                          <a:spcPts val="0"/>
                        </a:spcAft>
                      </a:pPr>
                      <a:r>
                        <a:rPr lang="en-US" sz="1200" b="1" dirty="0">
                          <a:effectLst/>
                        </a:rPr>
                        <a:t>563.04</a:t>
                      </a:r>
                      <a:endParaRPr lang="en-US" sz="1200" b="1" dirty="0">
                        <a:solidFill>
                          <a:srgbClr val="417A84"/>
                        </a:solidFill>
                        <a:effectLst/>
                        <a:latin typeface="Calibri" panose="020F0502020204030204" pitchFamily="34" charset="0"/>
                        <a:ea typeface="Times New Roman" panose="02020603050405020304" pitchFamily="18" charset="0"/>
                        <a:cs typeface="Arial" panose="020B0604020202020204" pitchFamily="34" charset="0"/>
                      </a:endParaRPr>
                    </a:p>
                  </a:txBody>
                  <a:tcPr marL="38507" marR="38507" marT="0" marB="0"/>
                </a:tc>
                <a:tc>
                  <a:txBody>
                    <a:bodyPr/>
                    <a:lstStyle/>
                    <a:p>
                      <a:pPr marL="0" marR="0" algn="r">
                        <a:lnSpc>
                          <a:spcPct val="115000"/>
                        </a:lnSpc>
                        <a:spcBef>
                          <a:spcPts val="500"/>
                        </a:spcBef>
                        <a:spcAft>
                          <a:spcPts val="0"/>
                        </a:spcAft>
                      </a:pPr>
                      <a:r>
                        <a:rPr lang="en-US" sz="1200" b="1" dirty="0">
                          <a:effectLst/>
                        </a:rPr>
                        <a:t>500</a:t>
                      </a:r>
                      <a:endParaRPr lang="en-US" sz="1200" b="1" dirty="0">
                        <a:solidFill>
                          <a:srgbClr val="417A84"/>
                        </a:solidFill>
                        <a:effectLst/>
                        <a:latin typeface="Calibri" panose="020F0502020204030204" pitchFamily="34" charset="0"/>
                        <a:ea typeface="Times New Roman" panose="02020603050405020304" pitchFamily="18" charset="0"/>
                        <a:cs typeface="Arial" panose="020B0604020202020204" pitchFamily="34" charset="0"/>
                      </a:endParaRPr>
                    </a:p>
                  </a:txBody>
                  <a:tcPr marL="38507" marR="38507" marT="0" marB="0"/>
                </a:tc>
                <a:tc>
                  <a:txBody>
                    <a:bodyPr/>
                    <a:lstStyle/>
                    <a:p>
                      <a:pPr marL="0" marR="0" algn="r">
                        <a:lnSpc>
                          <a:spcPct val="115000"/>
                        </a:lnSpc>
                        <a:spcBef>
                          <a:spcPts val="500"/>
                        </a:spcBef>
                        <a:spcAft>
                          <a:spcPts val="0"/>
                        </a:spcAft>
                      </a:pPr>
                      <a:r>
                        <a:rPr lang="en-US" sz="1200" b="1" dirty="0">
                          <a:effectLst/>
                        </a:rPr>
                        <a:t>65.45897</a:t>
                      </a:r>
                      <a:endParaRPr lang="en-US" sz="1200" b="1" dirty="0">
                        <a:solidFill>
                          <a:srgbClr val="417A84"/>
                        </a:solidFill>
                        <a:effectLst/>
                        <a:latin typeface="Calibri" panose="020F0502020204030204" pitchFamily="34" charset="0"/>
                        <a:ea typeface="Times New Roman" panose="02020603050405020304" pitchFamily="18" charset="0"/>
                        <a:cs typeface="Arial" panose="020B0604020202020204" pitchFamily="34" charset="0"/>
                      </a:endParaRPr>
                    </a:p>
                  </a:txBody>
                  <a:tcPr marL="38507" marR="38507" marT="0" marB="0"/>
                </a:tc>
                <a:tc>
                  <a:txBody>
                    <a:bodyPr/>
                    <a:lstStyle/>
                    <a:p>
                      <a:pPr marL="0" marR="0" algn="r">
                        <a:lnSpc>
                          <a:spcPct val="115000"/>
                        </a:lnSpc>
                        <a:spcBef>
                          <a:spcPts val="500"/>
                        </a:spcBef>
                        <a:spcAft>
                          <a:spcPts val="0"/>
                        </a:spcAft>
                      </a:pPr>
                      <a:r>
                        <a:rPr lang="en-US" sz="1200" b="1" dirty="0">
                          <a:effectLst/>
                        </a:rPr>
                        <a:t>63.04</a:t>
                      </a:r>
                      <a:endParaRPr lang="en-US" sz="1200" b="1" dirty="0">
                        <a:solidFill>
                          <a:srgbClr val="417A84"/>
                        </a:solidFill>
                        <a:effectLst/>
                        <a:latin typeface="Calibri" panose="020F0502020204030204" pitchFamily="34" charset="0"/>
                        <a:ea typeface="Times New Roman" panose="02020603050405020304" pitchFamily="18" charset="0"/>
                        <a:cs typeface="Arial" panose="020B0604020202020204" pitchFamily="34" charset="0"/>
                      </a:endParaRPr>
                    </a:p>
                  </a:txBody>
                  <a:tcPr marL="38507" marR="38507" marT="0" marB="0"/>
                </a:tc>
              </a:tr>
              <a:tr h="295271">
                <a:tc>
                  <a:txBody>
                    <a:bodyPr/>
                    <a:lstStyle/>
                    <a:p>
                      <a:pPr marL="0" marR="0" algn="r">
                        <a:lnSpc>
                          <a:spcPct val="115000"/>
                        </a:lnSpc>
                        <a:spcBef>
                          <a:spcPts val="500"/>
                        </a:spcBef>
                        <a:spcAft>
                          <a:spcPts val="0"/>
                        </a:spcAft>
                      </a:pPr>
                      <a:r>
                        <a:rPr lang="en-US" sz="1200" b="1" dirty="0">
                          <a:effectLst/>
                        </a:rPr>
                        <a:t>14.2</a:t>
                      </a:r>
                      <a:endParaRPr lang="en-US" sz="1200" b="1" dirty="0">
                        <a:solidFill>
                          <a:srgbClr val="417A84"/>
                        </a:solidFill>
                        <a:effectLst/>
                        <a:latin typeface="Calibri" panose="020F0502020204030204" pitchFamily="34" charset="0"/>
                        <a:ea typeface="Times New Roman" panose="02020603050405020304" pitchFamily="18" charset="0"/>
                        <a:cs typeface="Arial" panose="020B0604020202020204" pitchFamily="34" charset="0"/>
                      </a:endParaRPr>
                    </a:p>
                  </a:txBody>
                  <a:tcPr marL="38507" marR="38507" marT="0" marB="0"/>
                </a:tc>
                <a:tc>
                  <a:txBody>
                    <a:bodyPr/>
                    <a:lstStyle/>
                    <a:p>
                      <a:pPr marL="0" marR="0" algn="r">
                        <a:lnSpc>
                          <a:spcPct val="115000"/>
                        </a:lnSpc>
                        <a:spcBef>
                          <a:spcPts val="500"/>
                        </a:spcBef>
                        <a:spcAft>
                          <a:spcPts val="0"/>
                        </a:spcAft>
                      </a:pPr>
                      <a:r>
                        <a:rPr lang="en-US" sz="1200" b="1" dirty="0">
                          <a:effectLst/>
                        </a:rPr>
                        <a:t>12.5</a:t>
                      </a:r>
                      <a:endParaRPr lang="en-US" sz="1200" b="1" dirty="0">
                        <a:solidFill>
                          <a:srgbClr val="417A84"/>
                        </a:solidFill>
                        <a:effectLst/>
                        <a:latin typeface="Calibri" panose="020F0502020204030204" pitchFamily="34" charset="0"/>
                        <a:ea typeface="Times New Roman" panose="02020603050405020304" pitchFamily="18" charset="0"/>
                        <a:cs typeface="Arial" panose="020B0604020202020204" pitchFamily="34" charset="0"/>
                      </a:endParaRPr>
                    </a:p>
                  </a:txBody>
                  <a:tcPr marL="38507" marR="38507" marT="0" marB="0"/>
                </a:tc>
                <a:tc>
                  <a:txBody>
                    <a:bodyPr/>
                    <a:lstStyle/>
                    <a:p>
                      <a:pPr marL="0" marR="0" algn="r">
                        <a:lnSpc>
                          <a:spcPct val="115000"/>
                        </a:lnSpc>
                        <a:spcBef>
                          <a:spcPts val="500"/>
                        </a:spcBef>
                        <a:spcAft>
                          <a:spcPts val="0"/>
                        </a:spcAft>
                      </a:pPr>
                      <a:r>
                        <a:rPr lang="en-US" sz="1200" b="1" dirty="0">
                          <a:effectLst/>
                        </a:rPr>
                        <a:t>400</a:t>
                      </a:r>
                      <a:endParaRPr lang="en-US" sz="1200" b="1" dirty="0">
                        <a:solidFill>
                          <a:srgbClr val="417A84"/>
                        </a:solidFill>
                        <a:effectLst/>
                        <a:latin typeface="Calibri" panose="020F0502020204030204" pitchFamily="34" charset="0"/>
                        <a:ea typeface="Times New Roman" panose="02020603050405020304" pitchFamily="18" charset="0"/>
                        <a:cs typeface="Arial" panose="020B0604020202020204" pitchFamily="34" charset="0"/>
                      </a:endParaRPr>
                    </a:p>
                  </a:txBody>
                  <a:tcPr marL="38507" marR="38507" marT="0" marB="0"/>
                </a:tc>
                <a:tc>
                  <a:txBody>
                    <a:bodyPr/>
                    <a:lstStyle/>
                    <a:p>
                      <a:pPr marL="0" marR="0" algn="r">
                        <a:lnSpc>
                          <a:spcPct val="115000"/>
                        </a:lnSpc>
                        <a:spcBef>
                          <a:spcPts val="500"/>
                        </a:spcBef>
                        <a:spcAft>
                          <a:spcPts val="0"/>
                        </a:spcAft>
                      </a:pPr>
                      <a:r>
                        <a:rPr lang="en-US" sz="1200" b="1" dirty="0">
                          <a:effectLst/>
                        </a:rPr>
                        <a:t>60.5</a:t>
                      </a:r>
                      <a:endParaRPr lang="en-US" sz="1200" b="1" dirty="0">
                        <a:solidFill>
                          <a:srgbClr val="417A84"/>
                        </a:solidFill>
                        <a:effectLst/>
                        <a:latin typeface="Calibri" panose="020F0502020204030204" pitchFamily="34" charset="0"/>
                        <a:ea typeface="Times New Roman" panose="02020603050405020304" pitchFamily="18" charset="0"/>
                        <a:cs typeface="Arial" panose="020B0604020202020204" pitchFamily="34" charset="0"/>
                      </a:endParaRPr>
                    </a:p>
                  </a:txBody>
                  <a:tcPr marL="38507" marR="38507" marT="0" marB="0"/>
                </a:tc>
                <a:tc>
                  <a:txBody>
                    <a:bodyPr/>
                    <a:lstStyle/>
                    <a:p>
                      <a:pPr marL="0" marR="0" algn="r">
                        <a:lnSpc>
                          <a:spcPct val="115000"/>
                        </a:lnSpc>
                        <a:spcBef>
                          <a:spcPts val="500"/>
                        </a:spcBef>
                        <a:spcAft>
                          <a:spcPts val="0"/>
                        </a:spcAft>
                      </a:pPr>
                      <a:r>
                        <a:rPr lang="en-US" sz="1200" b="1" dirty="0">
                          <a:effectLst/>
                        </a:rPr>
                        <a:t>259.2</a:t>
                      </a:r>
                      <a:endParaRPr lang="en-US" sz="1200" b="1" dirty="0">
                        <a:solidFill>
                          <a:srgbClr val="417A84"/>
                        </a:solidFill>
                        <a:effectLst/>
                        <a:latin typeface="Calibri" panose="020F0502020204030204" pitchFamily="34" charset="0"/>
                        <a:ea typeface="Times New Roman" panose="02020603050405020304" pitchFamily="18" charset="0"/>
                        <a:cs typeface="Arial" panose="020B0604020202020204" pitchFamily="34" charset="0"/>
                      </a:endParaRPr>
                    </a:p>
                  </a:txBody>
                  <a:tcPr marL="38507" marR="38507" marT="0" marB="0"/>
                </a:tc>
                <a:tc>
                  <a:txBody>
                    <a:bodyPr/>
                    <a:lstStyle/>
                    <a:p>
                      <a:pPr marL="0" marR="0" algn="r">
                        <a:lnSpc>
                          <a:spcPct val="115000"/>
                        </a:lnSpc>
                        <a:spcBef>
                          <a:spcPts val="500"/>
                        </a:spcBef>
                        <a:spcAft>
                          <a:spcPts val="0"/>
                        </a:spcAft>
                      </a:pPr>
                      <a:r>
                        <a:rPr lang="en-US" sz="1200" b="1" dirty="0">
                          <a:effectLst/>
                        </a:rPr>
                        <a:t>130.625</a:t>
                      </a:r>
                      <a:endParaRPr lang="en-US" sz="1200" b="1" dirty="0">
                        <a:solidFill>
                          <a:srgbClr val="417A84"/>
                        </a:solidFill>
                        <a:effectLst/>
                        <a:latin typeface="Calibri" panose="020F0502020204030204" pitchFamily="34" charset="0"/>
                        <a:ea typeface="Times New Roman" panose="02020603050405020304" pitchFamily="18" charset="0"/>
                        <a:cs typeface="Arial" panose="020B0604020202020204" pitchFamily="34" charset="0"/>
                      </a:endParaRPr>
                    </a:p>
                  </a:txBody>
                  <a:tcPr marL="38507" marR="38507" marT="0" marB="0"/>
                </a:tc>
                <a:tc>
                  <a:txBody>
                    <a:bodyPr/>
                    <a:lstStyle/>
                    <a:p>
                      <a:pPr marL="0" marR="0" algn="r">
                        <a:lnSpc>
                          <a:spcPct val="115000"/>
                        </a:lnSpc>
                        <a:spcBef>
                          <a:spcPts val="500"/>
                        </a:spcBef>
                        <a:spcAft>
                          <a:spcPts val="0"/>
                        </a:spcAft>
                      </a:pPr>
                      <a:r>
                        <a:rPr lang="en-US" sz="1200" b="1" dirty="0" smtClean="0">
                          <a:effectLst/>
                        </a:rPr>
                        <a:t>56.39545</a:t>
                      </a:r>
                      <a:endParaRPr lang="en-US" sz="1200" b="1" dirty="0">
                        <a:solidFill>
                          <a:srgbClr val="417A84"/>
                        </a:solidFill>
                        <a:effectLst/>
                        <a:latin typeface="Calibri" panose="020F0502020204030204" pitchFamily="34" charset="0"/>
                        <a:ea typeface="Times New Roman" panose="02020603050405020304" pitchFamily="18" charset="0"/>
                        <a:cs typeface="Arial" panose="020B0604020202020204" pitchFamily="34" charset="0"/>
                      </a:endParaRPr>
                    </a:p>
                  </a:txBody>
                  <a:tcPr marL="38507" marR="38507" marT="0" marB="0"/>
                </a:tc>
                <a:tc>
                  <a:txBody>
                    <a:bodyPr/>
                    <a:lstStyle/>
                    <a:p>
                      <a:pPr marL="0" marR="0" algn="r">
                        <a:lnSpc>
                          <a:spcPct val="115000"/>
                        </a:lnSpc>
                        <a:spcBef>
                          <a:spcPts val="500"/>
                        </a:spcBef>
                        <a:spcAft>
                          <a:spcPts val="0"/>
                        </a:spcAft>
                      </a:pPr>
                      <a:r>
                        <a:rPr lang="en-US" sz="1200" b="1" dirty="0">
                          <a:effectLst/>
                        </a:rPr>
                        <a:t>128.575</a:t>
                      </a:r>
                      <a:endParaRPr lang="en-US" sz="1200" b="1" dirty="0">
                        <a:solidFill>
                          <a:srgbClr val="417A84"/>
                        </a:solidFill>
                        <a:effectLst/>
                        <a:latin typeface="Calibri" panose="020F0502020204030204" pitchFamily="34" charset="0"/>
                        <a:ea typeface="Times New Roman" panose="02020603050405020304" pitchFamily="18" charset="0"/>
                        <a:cs typeface="Arial" panose="020B0604020202020204" pitchFamily="34" charset="0"/>
                      </a:endParaRPr>
                    </a:p>
                  </a:txBody>
                  <a:tcPr marL="38507" marR="38507" marT="0" marB="0"/>
                </a:tc>
              </a:tr>
              <a:tr h="393695">
                <a:tc>
                  <a:txBody>
                    <a:bodyPr/>
                    <a:lstStyle/>
                    <a:p>
                      <a:pPr marL="0" marR="0" algn="r">
                        <a:lnSpc>
                          <a:spcPct val="115000"/>
                        </a:lnSpc>
                        <a:spcBef>
                          <a:spcPts val="500"/>
                        </a:spcBef>
                        <a:spcAft>
                          <a:spcPts val="0"/>
                        </a:spcAft>
                      </a:pPr>
                      <a:r>
                        <a:rPr lang="en-US" sz="1200" b="1" dirty="0">
                          <a:effectLst/>
                        </a:rPr>
                        <a:t>14.45</a:t>
                      </a:r>
                      <a:endParaRPr lang="en-US" sz="1200" b="1" dirty="0">
                        <a:solidFill>
                          <a:srgbClr val="417A84"/>
                        </a:solidFill>
                        <a:effectLst/>
                        <a:latin typeface="Calibri" panose="020F0502020204030204" pitchFamily="34" charset="0"/>
                        <a:ea typeface="Times New Roman" panose="02020603050405020304" pitchFamily="18" charset="0"/>
                        <a:cs typeface="Arial" panose="020B0604020202020204" pitchFamily="34" charset="0"/>
                      </a:endParaRPr>
                    </a:p>
                  </a:txBody>
                  <a:tcPr marL="38507" marR="38507" marT="0" marB="0"/>
                </a:tc>
                <a:tc>
                  <a:txBody>
                    <a:bodyPr/>
                    <a:lstStyle/>
                    <a:p>
                      <a:pPr marL="0" marR="0" algn="r">
                        <a:lnSpc>
                          <a:spcPct val="115000"/>
                        </a:lnSpc>
                        <a:spcBef>
                          <a:spcPts val="500"/>
                        </a:spcBef>
                        <a:spcAft>
                          <a:spcPts val="0"/>
                        </a:spcAft>
                      </a:pPr>
                      <a:r>
                        <a:rPr lang="en-US" sz="1200" b="1" dirty="0">
                          <a:effectLst/>
                        </a:rPr>
                        <a:t>12.1</a:t>
                      </a:r>
                      <a:endParaRPr lang="en-US" sz="1200" b="1" dirty="0">
                        <a:solidFill>
                          <a:srgbClr val="417A84"/>
                        </a:solidFill>
                        <a:effectLst/>
                        <a:latin typeface="Calibri" panose="020F0502020204030204" pitchFamily="34" charset="0"/>
                        <a:ea typeface="Times New Roman" panose="02020603050405020304" pitchFamily="18" charset="0"/>
                        <a:cs typeface="Arial" panose="020B0604020202020204" pitchFamily="34" charset="0"/>
                      </a:endParaRPr>
                    </a:p>
                  </a:txBody>
                  <a:tcPr marL="38507" marR="38507" marT="0" marB="0"/>
                </a:tc>
                <a:tc>
                  <a:txBody>
                    <a:bodyPr/>
                    <a:lstStyle/>
                    <a:p>
                      <a:pPr marL="0" marR="0" algn="r">
                        <a:lnSpc>
                          <a:spcPct val="115000"/>
                        </a:lnSpc>
                        <a:spcBef>
                          <a:spcPts val="500"/>
                        </a:spcBef>
                        <a:spcAft>
                          <a:spcPts val="0"/>
                        </a:spcAft>
                      </a:pPr>
                      <a:r>
                        <a:rPr lang="en-US" sz="1200" b="1" dirty="0">
                          <a:effectLst/>
                        </a:rPr>
                        <a:t>1000</a:t>
                      </a:r>
                      <a:endParaRPr lang="en-US" sz="1200" b="1" dirty="0">
                        <a:solidFill>
                          <a:srgbClr val="417A84"/>
                        </a:solidFill>
                        <a:effectLst/>
                        <a:latin typeface="Calibri" panose="020F0502020204030204" pitchFamily="34" charset="0"/>
                        <a:ea typeface="Times New Roman" panose="02020603050405020304" pitchFamily="18" charset="0"/>
                        <a:cs typeface="Arial" panose="020B0604020202020204" pitchFamily="34" charset="0"/>
                      </a:endParaRPr>
                    </a:p>
                  </a:txBody>
                  <a:tcPr marL="38507" marR="38507" marT="0" marB="0"/>
                </a:tc>
                <a:tc>
                  <a:txBody>
                    <a:bodyPr/>
                    <a:lstStyle/>
                    <a:p>
                      <a:pPr marL="0" marR="0" algn="r">
                        <a:lnSpc>
                          <a:spcPct val="115000"/>
                        </a:lnSpc>
                        <a:spcBef>
                          <a:spcPts val="500"/>
                        </a:spcBef>
                        <a:spcAft>
                          <a:spcPts val="0"/>
                        </a:spcAft>
                      </a:pPr>
                      <a:r>
                        <a:rPr lang="en-US" sz="1200" b="1" dirty="0">
                          <a:effectLst/>
                        </a:rPr>
                        <a:t>59.4</a:t>
                      </a:r>
                      <a:endParaRPr lang="en-US" sz="1200" b="1" dirty="0">
                        <a:solidFill>
                          <a:srgbClr val="417A84"/>
                        </a:solidFill>
                        <a:effectLst/>
                        <a:latin typeface="Calibri" panose="020F0502020204030204" pitchFamily="34" charset="0"/>
                        <a:ea typeface="Times New Roman" panose="02020603050405020304" pitchFamily="18" charset="0"/>
                        <a:cs typeface="Arial" panose="020B0604020202020204" pitchFamily="34" charset="0"/>
                      </a:endParaRPr>
                    </a:p>
                  </a:txBody>
                  <a:tcPr marL="38507" marR="38507" marT="0" marB="0"/>
                </a:tc>
                <a:tc>
                  <a:txBody>
                    <a:bodyPr/>
                    <a:lstStyle/>
                    <a:p>
                      <a:pPr marL="0" marR="0" algn="r">
                        <a:lnSpc>
                          <a:spcPct val="115000"/>
                        </a:lnSpc>
                        <a:spcBef>
                          <a:spcPts val="500"/>
                        </a:spcBef>
                        <a:spcAft>
                          <a:spcPts val="0"/>
                        </a:spcAft>
                      </a:pPr>
                      <a:r>
                        <a:rPr lang="en-US" sz="1200" b="1" dirty="0">
                          <a:effectLst/>
                        </a:rPr>
                        <a:t>180</a:t>
                      </a:r>
                      <a:endParaRPr lang="en-US" sz="1200" b="1" dirty="0">
                        <a:solidFill>
                          <a:srgbClr val="417A84"/>
                        </a:solidFill>
                        <a:effectLst/>
                        <a:latin typeface="Calibri" panose="020F0502020204030204" pitchFamily="34" charset="0"/>
                        <a:ea typeface="Times New Roman" panose="02020603050405020304" pitchFamily="18" charset="0"/>
                        <a:cs typeface="Arial" panose="020B0604020202020204" pitchFamily="34" charset="0"/>
                      </a:endParaRPr>
                    </a:p>
                  </a:txBody>
                  <a:tcPr marL="38507" marR="38507" marT="0" marB="0"/>
                </a:tc>
                <a:tc>
                  <a:txBody>
                    <a:bodyPr/>
                    <a:lstStyle/>
                    <a:p>
                      <a:pPr marL="0" marR="0" algn="r">
                        <a:lnSpc>
                          <a:spcPct val="115000"/>
                        </a:lnSpc>
                        <a:spcBef>
                          <a:spcPts val="500"/>
                        </a:spcBef>
                        <a:spcAft>
                          <a:spcPts val="0"/>
                        </a:spcAft>
                      </a:pPr>
                      <a:r>
                        <a:rPr lang="en-US" sz="1200" b="1" dirty="0">
                          <a:effectLst/>
                        </a:rPr>
                        <a:t>55.6358</a:t>
                      </a:r>
                      <a:endParaRPr lang="en-US" sz="1200" b="1" dirty="0">
                        <a:solidFill>
                          <a:srgbClr val="417A84"/>
                        </a:solidFill>
                        <a:effectLst/>
                        <a:latin typeface="Calibri" panose="020F0502020204030204" pitchFamily="34" charset="0"/>
                        <a:ea typeface="Times New Roman" panose="02020603050405020304" pitchFamily="18" charset="0"/>
                        <a:cs typeface="Arial" panose="020B0604020202020204" pitchFamily="34" charset="0"/>
                      </a:endParaRPr>
                    </a:p>
                  </a:txBody>
                  <a:tcPr marL="38507" marR="38507" marT="0" marB="0"/>
                </a:tc>
                <a:tc>
                  <a:txBody>
                    <a:bodyPr/>
                    <a:lstStyle/>
                    <a:p>
                      <a:pPr marL="0" marR="0" algn="r">
                        <a:lnSpc>
                          <a:spcPct val="115000"/>
                        </a:lnSpc>
                        <a:spcBef>
                          <a:spcPts val="500"/>
                        </a:spcBef>
                        <a:spcAft>
                          <a:spcPts val="0"/>
                        </a:spcAft>
                      </a:pPr>
                      <a:r>
                        <a:rPr lang="en-US" sz="1200" b="1" dirty="0">
                          <a:effectLst/>
                        </a:rPr>
                        <a:t>57.6674</a:t>
                      </a:r>
                      <a:endParaRPr lang="en-US" sz="1200" b="1" dirty="0">
                        <a:solidFill>
                          <a:srgbClr val="417A84"/>
                        </a:solidFill>
                        <a:effectLst/>
                        <a:latin typeface="Calibri" panose="020F0502020204030204" pitchFamily="34" charset="0"/>
                        <a:ea typeface="Times New Roman" panose="02020603050405020304" pitchFamily="18" charset="0"/>
                        <a:cs typeface="Arial" panose="020B0604020202020204" pitchFamily="34" charset="0"/>
                      </a:endParaRPr>
                    </a:p>
                  </a:txBody>
                  <a:tcPr marL="38507" marR="38507" marT="0" marB="0"/>
                </a:tc>
                <a:tc>
                  <a:txBody>
                    <a:bodyPr/>
                    <a:lstStyle/>
                    <a:p>
                      <a:pPr marL="0" marR="0" algn="r">
                        <a:lnSpc>
                          <a:spcPct val="115000"/>
                        </a:lnSpc>
                        <a:spcBef>
                          <a:spcPts val="500"/>
                        </a:spcBef>
                        <a:spcAft>
                          <a:spcPts val="0"/>
                        </a:spcAft>
                      </a:pPr>
                      <a:r>
                        <a:rPr lang="en-US" sz="1200" b="1" dirty="0">
                          <a:effectLst/>
                        </a:rPr>
                        <a:t>124.3642</a:t>
                      </a:r>
                      <a:endParaRPr lang="en-US" sz="1200" b="1" dirty="0">
                        <a:solidFill>
                          <a:srgbClr val="417A84"/>
                        </a:solidFill>
                        <a:effectLst/>
                        <a:latin typeface="Calibri" panose="020F0502020204030204" pitchFamily="34" charset="0"/>
                        <a:ea typeface="Times New Roman" panose="02020603050405020304" pitchFamily="18" charset="0"/>
                        <a:cs typeface="Arial" panose="020B0604020202020204" pitchFamily="34" charset="0"/>
                      </a:endParaRPr>
                    </a:p>
                  </a:txBody>
                  <a:tcPr marL="38507" marR="38507" marT="0" marB="0"/>
                </a:tc>
              </a:tr>
              <a:tr h="484205">
                <a:tc>
                  <a:txBody>
                    <a:bodyPr/>
                    <a:lstStyle/>
                    <a:p>
                      <a:endParaRPr lang="en-US" sz="1200" b="1" dirty="0">
                        <a:solidFill>
                          <a:srgbClr val="417A84"/>
                        </a:solidFill>
                        <a:effectLst/>
                        <a:latin typeface="Calibri" panose="020F0502020204030204" pitchFamily="34" charset="0"/>
                      </a:endParaRPr>
                    </a:p>
                  </a:txBody>
                  <a:tcPr marL="38507" marR="38507" marT="0" marB="0"/>
                </a:tc>
                <a:tc>
                  <a:txBody>
                    <a:bodyPr/>
                    <a:lstStyle/>
                    <a:p>
                      <a:pPr marL="0" marR="0">
                        <a:lnSpc>
                          <a:spcPct val="115000"/>
                        </a:lnSpc>
                        <a:spcBef>
                          <a:spcPts val="500"/>
                        </a:spcBef>
                        <a:spcAft>
                          <a:spcPts val="0"/>
                        </a:spcAft>
                      </a:pPr>
                      <a:r>
                        <a:rPr lang="en-US" sz="1200" b="1" dirty="0">
                          <a:effectLst/>
                        </a:rPr>
                        <a:t>Total desalinate water</a:t>
                      </a:r>
                      <a:r>
                        <a:rPr lang="ar-SA" sz="1200" b="1" dirty="0">
                          <a:effectLst/>
                        </a:rPr>
                        <a:t>= </a:t>
                      </a:r>
                      <a:r>
                        <a:rPr lang="en-US" sz="1200" b="1" dirty="0">
                          <a:effectLst/>
                        </a:rPr>
                        <a:t>1.9l</a:t>
                      </a:r>
                      <a:endParaRPr lang="en-US" sz="1200" b="1" dirty="0">
                        <a:solidFill>
                          <a:srgbClr val="417A84"/>
                        </a:solidFill>
                        <a:effectLst/>
                        <a:latin typeface="Calibri" panose="020F0502020204030204" pitchFamily="34" charset="0"/>
                        <a:ea typeface="Times New Roman" panose="02020603050405020304" pitchFamily="18" charset="0"/>
                        <a:cs typeface="Arial" panose="020B0604020202020204" pitchFamily="34" charset="0"/>
                      </a:endParaRPr>
                    </a:p>
                  </a:txBody>
                  <a:tcPr marL="38507" marR="38507" marT="0" marB="0"/>
                </a:tc>
                <a:tc>
                  <a:txBody>
                    <a:bodyPr/>
                    <a:lstStyle/>
                    <a:p>
                      <a:endParaRPr lang="en-US" sz="1200" b="1" dirty="0">
                        <a:solidFill>
                          <a:srgbClr val="417A84"/>
                        </a:solidFill>
                        <a:effectLst/>
                        <a:latin typeface="Calibri" panose="020F0502020204030204" pitchFamily="34" charset="0"/>
                      </a:endParaRPr>
                    </a:p>
                  </a:txBody>
                  <a:tcPr marL="38507" marR="38507" marT="0" marB="0"/>
                </a:tc>
                <a:tc>
                  <a:txBody>
                    <a:bodyPr/>
                    <a:lstStyle/>
                    <a:p>
                      <a:endParaRPr lang="en-US" sz="1200" b="1" dirty="0">
                        <a:solidFill>
                          <a:srgbClr val="417A84"/>
                        </a:solidFill>
                        <a:effectLst/>
                        <a:latin typeface="Calibri" panose="020F0502020204030204" pitchFamily="34" charset="0"/>
                      </a:endParaRPr>
                    </a:p>
                  </a:txBody>
                  <a:tcPr marL="38507" marR="38507" marT="0" marB="0"/>
                </a:tc>
                <a:tc>
                  <a:txBody>
                    <a:bodyPr/>
                    <a:lstStyle/>
                    <a:p>
                      <a:endParaRPr lang="en-US" sz="1200" b="1" dirty="0">
                        <a:solidFill>
                          <a:srgbClr val="417A84"/>
                        </a:solidFill>
                        <a:effectLst/>
                        <a:latin typeface="Calibri" panose="020F0502020204030204" pitchFamily="34" charset="0"/>
                      </a:endParaRPr>
                    </a:p>
                  </a:txBody>
                  <a:tcPr marL="38507" marR="38507" marT="0" marB="0"/>
                </a:tc>
                <a:tc>
                  <a:txBody>
                    <a:bodyPr/>
                    <a:lstStyle/>
                    <a:p>
                      <a:endParaRPr lang="en-US" sz="1200" b="1" dirty="0">
                        <a:solidFill>
                          <a:srgbClr val="417A84"/>
                        </a:solidFill>
                        <a:effectLst/>
                        <a:latin typeface="Calibri" panose="020F0502020204030204" pitchFamily="34" charset="0"/>
                      </a:endParaRPr>
                    </a:p>
                  </a:txBody>
                  <a:tcPr marL="38507" marR="38507" marT="0" marB="0"/>
                </a:tc>
                <a:tc>
                  <a:txBody>
                    <a:bodyPr/>
                    <a:lstStyle/>
                    <a:p>
                      <a:pPr marL="0" marR="0" algn="ctr">
                        <a:lnSpc>
                          <a:spcPct val="115000"/>
                        </a:lnSpc>
                        <a:spcBef>
                          <a:spcPts val="500"/>
                        </a:spcBef>
                        <a:spcAft>
                          <a:spcPts val="0"/>
                        </a:spcAft>
                      </a:pPr>
                      <a:r>
                        <a:rPr lang="en-US" sz="1200" b="1" dirty="0">
                          <a:effectLst/>
                        </a:rPr>
                        <a:t> </a:t>
                      </a:r>
                      <a:r>
                        <a:rPr lang="en-US" sz="1200" b="1" dirty="0" smtClean="0">
                          <a:effectLst/>
                        </a:rPr>
                        <a:t>Avgas</a:t>
                      </a:r>
                      <a:endParaRPr lang="en-US" sz="1200" b="1" dirty="0">
                        <a:effectLst/>
                      </a:endParaRPr>
                    </a:p>
                    <a:p>
                      <a:pPr marL="0" marR="0" algn="r">
                        <a:lnSpc>
                          <a:spcPct val="115000"/>
                        </a:lnSpc>
                        <a:spcBef>
                          <a:spcPts val="500"/>
                        </a:spcBef>
                        <a:spcAft>
                          <a:spcPts val="0"/>
                        </a:spcAft>
                      </a:pPr>
                      <a:r>
                        <a:rPr lang="en-US" sz="1200" b="1" dirty="0" smtClean="0">
                          <a:effectLst/>
                        </a:rPr>
                        <a:t>65.32</a:t>
                      </a:r>
                      <a:endParaRPr lang="en-US" sz="1200" b="1" dirty="0">
                        <a:solidFill>
                          <a:srgbClr val="417A84"/>
                        </a:solidFill>
                        <a:effectLst/>
                        <a:latin typeface="Calibri" panose="020F0502020204030204" pitchFamily="34" charset="0"/>
                        <a:ea typeface="Times New Roman" panose="02020603050405020304" pitchFamily="18" charset="0"/>
                        <a:cs typeface="Arial" panose="020B0604020202020204" pitchFamily="34" charset="0"/>
                      </a:endParaRPr>
                    </a:p>
                  </a:txBody>
                  <a:tcPr marL="38507" marR="38507" marT="0" marB="0"/>
                </a:tc>
                <a:tc>
                  <a:txBody>
                    <a:bodyPr/>
                    <a:lstStyle/>
                    <a:p>
                      <a:pPr marL="0" marR="0" algn="r">
                        <a:lnSpc>
                          <a:spcPct val="115000"/>
                        </a:lnSpc>
                        <a:spcBef>
                          <a:spcPts val="500"/>
                        </a:spcBef>
                        <a:spcAft>
                          <a:spcPts val="0"/>
                        </a:spcAft>
                      </a:pPr>
                      <a:r>
                        <a:rPr lang="en-US" sz="1200" b="1" dirty="0">
                          <a:effectLst/>
                        </a:rPr>
                        <a:t>0</a:t>
                      </a:r>
                      <a:endParaRPr lang="en-US" sz="1200" b="1" dirty="0">
                        <a:solidFill>
                          <a:srgbClr val="417A84"/>
                        </a:solidFill>
                        <a:effectLst/>
                        <a:latin typeface="Calibri" panose="020F0502020204030204" pitchFamily="34" charset="0"/>
                        <a:ea typeface="Times New Roman" panose="02020603050405020304" pitchFamily="18" charset="0"/>
                        <a:cs typeface="Arial" panose="020B0604020202020204" pitchFamily="34" charset="0"/>
                      </a:endParaRPr>
                    </a:p>
                  </a:txBody>
                  <a:tcPr marL="38507" marR="38507" marT="0" marB="0"/>
                </a:tc>
              </a:tr>
            </a:tbl>
          </a:graphicData>
        </a:graphic>
      </p:graphicFrame>
      <p:sp>
        <p:nvSpPr>
          <p:cNvPr id="34910" name="Rectangle 3"/>
          <p:cNvSpPr>
            <a:spLocks noChangeArrowheads="1"/>
          </p:cNvSpPr>
          <p:nvPr/>
        </p:nvSpPr>
        <p:spPr bwMode="auto">
          <a:xfrm>
            <a:off x="381000" y="1066800"/>
            <a:ext cx="4429125" cy="411163"/>
          </a:xfrm>
          <a:prstGeom prst="rect">
            <a:avLst/>
          </a:prstGeom>
          <a:noFill/>
          <a:ln w="9525">
            <a:noFill/>
            <a:miter lim="800000"/>
            <a:headEnd/>
            <a:tailEnd/>
          </a:ln>
        </p:spPr>
        <p:txBody>
          <a:bodyPr wrap="none">
            <a:spAutoFit/>
          </a:bodyPr>
          <a:lstStyle/>
          <a:p>
            <a:pPr marL="342900" indent="-342900">
              <a:lnSpc>
                <a:spcPct val="115000"/>
              </a:lnSpc>
              <a:spcBef>
                <a:spcPts val="500"/>
              </a:spcBef>
              <a:spcAft>
                <a:spcPts val="1000"/>
              </a:spcAft>
              <a:buFont typeface="Symbol" pitchFamily="18" charset="2"/>
              <a:buChar char=""/>
            </a:pPr>
            <a:r>
              <a:rPr lang="en-US">
                <a:latin typeface="Times New Roman" pitchFamily="18" charset="0"/>
                <a:cs typeface="Times New Roman" pitchFamily="18" charset="0"/>
              </a:rPr>
              <a:t>Second day result after insulate the system</a:t>
            </a:r>
            <a:endParaRPr lang="en-US" sz="1200">
              <a:latin typeface="Calibri" pitchFamily="34" charset="0"/>
              <a:cs typeface="Times New Roman" pitchFamily="18" charset="0"/>
            </a:endParaRPr>
          </a:p>
        </p:txBody>
      </p:sp>
      <p:sp>
        <p:nvSpPr>
          <p:cNvPr id="34911" name="Slide Number Placeholder 5"/>
          <p:cNvSpPr>
            <a:spLocks noGrp="1"/>
          </p:cNvSpPr>
          <p:nvPr>
            <p:ph type="sldNum" sz="quarter" idx="12"/>
          </p:nvPr>
        </p:nvSpPr>
        <p:spPr bwMode="auto">
          <a:noFill/>
          <a:ln>
            <a:miter lim="800000"/>
            <a:headEnd/>
            <a:tailEnd/>
          </a:ln>
        </p:spPr>
        <p:txBody>
          <a:bodyPr/>
          <a:lstStyle/>
          <a:p>
            <a:fld id="{BCD7F39B-28E6-4C9A-9B73-06310E76AE6E}" type="slidenum">
              <a:rPr lang="en-US" sz="1000">
                <a:solidFill>
                  <a:schemeClr val="tx1"/>
                </a:solidFill>
              </a:rPr>
              <a:pPr/>
              <a:t>30</a:t>
            </a:fld>
            <a:endParaRPr lang="en-US" sz="1000">
              <a:solidFill>
                <a:schemeClr val="tx1"/>
              </a:solidFill>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hart 1"/>
          <p:cNvGraphicFramePr/>
          <p:nvPr/>
        </p:nvGraphicFramePr>
        <p:xfrm>
          <a:off x="685800" y="1143000"/>
          <a:ext cx="7696199" cy="5257799"/>
        </p:xfrm>
        <a:graphic>
          <a:graphicData uri="http://schemas.openxmlformats.org/drawingml/2006/chart">
            <c:chart xmlns:c="http://schemas.openxmlformats.org/drawingml/2006/chart" xmlns:r="http://schemas.openxmlformats.org/officeDocument/2006/relationships" r:id="rId2"/>
          </a:graphicData>
        </a:graphic>
      </p:graphicFrame>
      <p:sp>
        <p:nvSpPr>
          <p:cNvPr id="35843" name="Slide Number Placeholder 5"/>
          <p:cNvSpPr>
            <a:spLocks noGrp="1"/>
          </p:cNvSpPr>
          <p:nvPr>
            <p:ph type="sldNum" sz="quarter" idx="12"/>
          </p:nvPr>
        </p:nvSpPr>
        <p:spPr bwMode="auto">
          <a:noFill/>
          <a:ln>
            <a:miter lim="800000"/>
            <a:headEnd/>
            <a:tailEnd/>
          </a:ln>
        </p:spPr>
        <p:txBody>
          <a:bodyPr/>
          <a:lstStyle/>
          <a:p>
            <a:fld id="{120BE3C5-7303-41B7-BD73-892FF3C64999}" type="slidenum">
              <a:rPr lang="en-US" sz="1000">
                <a:solidFill>
                  <a:schemeClr val="tx1"/>
                </a:solidFill>
              </a:rPr>
              <a:pPr/>
              <a:t>31</a:t>
            </a:fld>
            <a:endParaRPr lang="en-US" sz="1000">
              <a:solidFill>
                <a:schemeClr val="tx1"/>
              </a:solidFill>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1"/>
          <p:cNvSpPr>
            <a:spLocks noGrp="1"/>
          </p:cNvSpPr>
          <p:nvPr>
            <p:ph type="title"/>
          </p:nvPr>
        </p:nvSpPr>
        <p:spPr/>
        <p:txBody>
          <a:bodyPr/>
          <a:lstStyle/>
          <a:p>
            <a:r>
              <a:rPr lang="en-US" smtClean="0"/>
              <a:t>Result check </a:t>
            </a:r>
          </a:p>
        </p:txBody>
      </p:sp>
      <p:sp>
        <p:nvSpPr>
          <p:cNvPr id="36867" name="Content Placeholder 2"/>
          <p:cNvSpPr>
            <a:spLocks noGrp="1"/>
          </p:cNvSpPr>
          <p:nvPr>
            <p:ph idx="1"/>
          </p:nvPr>
        </p:nvSpPr>
        <p:spPr bwMode="auto"/>
        <p:txBody>
          <a:bodyPr wrap="square" numCol="1" anchor="t" anchorCtr="0" compatLnSpc="1">
            <a:prstTxWarp prst="textNoShape">
              <a:avLst/>
            </a:prstTxWarp>
          </a:bodyPr>
          <a:lstStyle/>
          <a:p>
            <a:r>
              <a:rPr lang="en-US" smtClean="0"/>
              <a:t>With free convection (</a:t>
            </a:r>
            <a:r>
              <a:rPr lang="en-US" b="1" smtClean="0"/>
              <a:t>h for water =100, h for air =25-40</a:t>
            </a:r>
            <a:endParaRPr lang="en-US" smtClean="0"/>
          </a:p>
        </p:txBody>
      </p:sp>
      <p:sp>
        <p:nvSpPr>
          <p:cNvPr id="36868" name="Slide Number Placeholder 3"/>
          <p:cNvSpPr>
            <a:spLocks noGrp="1"/>
          </p:cNvSpPr>
          <p:nvPr>
            <p:ph type="sldNum" sz="quarter" idx="12"/>
          </p:nvPr>
        </p:nvSpPr>
        <p:spPr bwMode="auto">
          <a:noFill/>
          <a:ln>
            <a:miter lim="800000"/>
            <a:headEnd/>
            <a:tailEnd/>
          </a:ln>
        </p:spPr>
        <p:txBody>
          <a:bodyPr/>
          <a:lstStyle/>
          <a:p>
            <a:fld id="{A5409442-6160-4F20-B7A9-DABBD67A30ED}" type="slidenum">
              <a:rPr lang="en-US" sz="1000">
                <a:solidFill>
                  <a:schemeClr val="tx1"/>
                </a:solidFill>
              </a:rPr>
              <a:pPr/>
              <a:t>32</a:t>
            </a:fld>
            <a:endParaRPr lang="en-US" sz="1000">
              <a:solidFill>
                <a:schemeClr val="tx1"/>
              </a:solidFill>
            </a:endParaRPr>
          </a:p>
        </p:txBody>
      </p:sp>
      <p:pic>
        <p:nvPicPr>
          <p:cNvPr id="36869" name="Picture 5"/>
          <p:cNvPicPr>
            <a:picLocks noChangeAspect="1"/>
          </p:cNvPicPr>
          <p:nvPr/>
        </p:nvPicPr>
        <p:blipFill>
          <a:blip r:embed="rId2"/>
          <a:srcRect/>
          <a:stretch>
            <a:fillRect/>
          </a:stretch>
        </p:blipFill>
        <p:spPr bwMode="auto">
          <a:xfrm>
            <a:off x="5105400" y="2751138"/>
            <a:ext cx="2517775" cy="2054225"/>
          </a:xfrm>
          <a:prstGeom prst="rect">
            <a:avLst/>
          </a:prstGeom>
          <a:noFill/>
          <a:ln w="9525">
            <a:noFill/>
            <a:miter lim="800000"/>
            <a:headEnd/>
            <a:tailEnd/>
          </a:ln>
        </p:spPr>
      </p:pic>
      <p:sp>
        <p:nvSpPr>
          <p:cNvPr id="7" name="Rectangle 6"/>
          <p:cNvSpPr/>
          <p:nvPr/>
        </p:nvSpPr>
        <p:spPr>
          <a:xfrm>
            <a:off x="685800" y="2895600"/>
            <a:ext cx="2455863" cy="523875"/>
          </a:xfrm>
          <a:prstGeom prst="rect">
            <a:avLst/>
          </a:prstGeom>
        </p:spPr>
        <p:style>
          <a:lnRef idx="1">
            <a:schemeClr val="accent3"/>
          </a:lnRef>
          <a:fillRef idx="2">
            <a:schemeClr val="accent3"/>
          </a:fillRef>
          <a:effectRef idx="1">
            <a:schemeClr val="accent3"/>
          </a:effectRef>
          <a:fontRef idx="minor">
            <a:schemeClr val="dk1"/>
          </a:fontRef>
        </p:style>
        <p:txBody>
          <a:bodyPr>
            <a:spAutoFit/>
          </a:bodyPr>
          <a:lstStyle/>
          <a:p>
            <a:pPr>
              <a:defRPr/>
            </a:pPr>
            <a:r>
              <a:rPr lang="en-US" sz="2800" b="1" i="1" dirty="0">
                <a:latin typeface="Times New Roman" panose="02020603050405020304" pitchFamily="18" charset="0"/>
                <a:ea typeface="Times New Roman" panose="02020603050405020304" pitchFamily="18" charset="0"/>
              </a:rPr>
              <a:t>Q</a:t>
            </a:r>
            <a:r>
              <a:rPr lang="en-US" sz="2800" b="1" i="1" baseline="-25000" dirty="0">
                <a:latin typeface="Times New Roman" panose="02020603050405020304" pitchFamily="18" charset="0"/>
                <a:ea typeface="Times New Roman" panose="02020603050405020304" pitchFamily="18" charset="0"/>
              </a:rPr>
              <a:t>losses</a:t>
            </a:r>
            <a:r>
              <a:rPr lang="en-US" sz="2800" b="1" i="1" dirty="0">
                <a:latin typeface="Times New Roman" panose="02020603050405020304" pitchFamily="18" charset="0"/>
                <a:ea typeface="Times New Roman" panose="02020603050405020304" pitchFamily="18" charset="0"/>
              </a:rPr>
              <a:t>  </a:t>
            </a:r>
            <a:r>
              <a:rPr lang="en-US" b="1" dirty="0">
                <a:latin typeface="Times New Roman" panose="02020603050405020304" pitchFamily="18" charset="0"/>
                <a:ea typeface="Times New Roman" panose="02020603050405020304" pitchFamily="18" charset="0"/>
              </a:rPr>
              <a:t>=UA (Ti -To)</a:t>
            </a:r>
            <a:endParaRPr lang="en-US" dirty="0"/>
          </a:p>
        </p:txBody>
      </p:sp>
      <p:sp>
        <p:nvSpPr>
          <p:cNvPr id="8" name="Rectangle 7"/>
          <p:cNvSpPr/>
          <p:nvPr/>
        </p:nvSpPr>
        <p:spPr>
          <a:xfrm>
            <a:off x="134938" y="3948113"/>
            <a:ext cx="4818062" cy="1384300"/>
          </a:xfrm>
          <a:prstGeom prst="rect">
            <a:avLst/>
          </a:prstGeom>
        </p:spPr>
        <p:style>
          <a:lnRef idx="1">
            <a:schemeClr val="accent3"/>
          </a:lnRef>
          <a:fillRef idx="2">
            <a:schemeClr val="accent3"/>
          </a:fillRef>
          <a:effectRef idx="1">
            <a:schemeClr val="accent3"/>
          </a:effectRef>
          <a:fontRef idx="minor">
            <a:schemeClr val="dk1"/>
          </a:fontRef>
        </p:style>
        <p:txBody>
          <a:bodyPr>
            <a:spAutoFit/>
          </a:bodyPr>
          <a:lstStyle/>
          <a:p>
            <a:pPr>
              <a:defRPr/>
            </a:pPr>
            <a:r>
              <a:rPr lang="en-US" sz="2800" b="1" i="1" dirty="0">
                <a:latin typeface="Times New Roman" panose="02020603050405020304" pitchFamily="18" charset="0"/>
              </a:rPr>
              <a:t>U= 11.55, and tank area=.85 m</a:t>
            </a:r>
          </a:p>
          <a:p>
            <a:pPr>
              <a:defRPr/>
            </a:pPr>
            <a:r>
              <a:rPr lang="en-US" sz="2800" b="1" i="1" dirty="0">
                <a:latin typeface="Times New Roman" panose="02020603050405020304" pitchFamily="18" charset="0"/>
              </a:rPr>
              <a:t>And k=1000 for the tank and for polystyrene=1.3</a:t>
            </a:r>
            <a:endParaRPr lang="en-US"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Number Placeholder 1"/>
          <p:cNvSpPr>
            <a:spLocks noGrp="1"/>
          </p:cNvSpPr>
          <p:nvPr>
            <p:ph type="sldNum" sz="quarter" idx="12"/>
          </p:nvPr>
        </p:nvSpPr>
        <p:spPr bwMode="auto">
          <a:noFill/>
          <a:ln>
            <a:miter lim="800000"/>
            <a:headEnd/>
            <a:tailEnd/>
          </a:ln>
        </p:spPr>
        <p:txBody>
          <a:bodyPr/>
          <a:lstStyle/>
          <a:p>
            <a:fld id="{757635F5-C69D-48DE-962E-66523DCA3FA7}" type="slidenum">
              <a:rPr lang="en-US" sz="1000">
                <a:solidFill>
                  <a:schemeClr val="tx1"/>
                </a:solidFill>
              </a:rPr>
              <a:pPr/>
              <a:t>33</a:t>
            </a:fld>
            <a:endParaRPr lang="en-US" sz="1000">
              <a:solidFill>
                <a:schemeClr val="tx1"/>
              </a:solidFill>
            </a:endParaRPr>
          </a:p>
        </p:txBody>
      </p:sp>
      <p:graphicFrame>
        <p:nvGraphicFramePr>
          <p:cNvPr id="3" name="Table 2"/>
          <p:cNvGraphicFramePr>
            <a:graphicFrameLocks noGrp="1"/>
          </p:cNvGraphicFramePr>
          <p:nvPr/>
        </p:nvGraphicFramePr>
        <p:xfrm>
          <a:off x="304800" y="1143000"/>
          <a:ext cx="3657600" cy="1905000"/>
        </p:xfrm>
        <a:graphic>
          <a:graphicData uri="http://schemas.openxmlformats.org/drawingml/2006/table">
            <a:tbl>
              <a:tblPr firstRow="1" firstCol="1" bandRow="1">
                <a:tableStyleId>{5C22544A-7EE6-4342-B048-85BDC9FD1C3A}</a:tableStyleId>
              </a:tblPr>
              <a:tblGrid>
                <a:gridCol w="1828800"/>
                <a:gridCol w="1828800"/>
              </a:tblGrid>
              <a:tr h="485775">
                <a:tc>
                  <a:txBody>
                    <a:bodyPr/>
                    <a:lstStyle/>
                    <a:p>
                      <a:pPr algn="ctr" rtl="0" fontAlgn="ctr"/>
                      <a:r>
                        <a:rPr lang="en-US" sz="1800" b="1" u="none" strike="noStrike" dirty="0" err="1">
                          <a:effectLst/>
                        </a:rPr>
                        <a:t>Qlosses</a:t>
                      </a:r>
                      <a:endParaRPr lang="en-US" sz="1800" b="1" i="0" u="none" strike="noStrike" dirty="0">
                        <a:solidFill>
                          <a:srgbClr val="FFFFFF"/>
                        </a:solidFill>
                        <a:effectLst/>
                        <a:latin typeface="Times New Roman" panose="02020603050405020304" pitchFamily="18" charset="0"/>
                      </a:endParaRPr>
                    </a:p>
                  </a:txBody>
                  <a:tcPr marL="9525" marR="9525" marT="9525" marB="0" anchor="ctr"/>
                </a:tc>
                <a:tc>
                  <a:txBody>
                    <a:bodyPr/>
                    <a:lstStyle/>
                    <a:p>
                      <a:pPr algn="l" fontAlgn="b"/>
                      <a:endParaRPr lang="en-US" sz="1400" b="1" i="0" u="none" strike="noStrike" dirty="0">
                        <a:solidFill>
                          <a:srgbClr val="000000"/>
                        </a:solidFill>
                        <a:effectLst/>
                        <a:latin typeface="Calibri" panose="020F0502020204030204" pitchFamily="34" charset="0"/>
                      </a:endParaRPr>
                    </a:p>
                  </a:txBody>
                  <a:tcPr marL="9525" marR="9525" marT="9525" marB="0" anchor="b"/>
                </a:tc>
              </a:tr>
              <a:tr h="257175">
                <a:tc>
                  <a:txBody>
                    <a:bodyPr/>
                    <a:lstStyle/>
                    <a:p>
                      <a:pPr algn="ctr" rtl="0" fontAlgn="ctr"/>
                      <a:r>
                        <a:rPr lang="en-US" sz="1800" b="1" u="none" strike="noStrike">
                          <a:effectLst/>
                        </a:rPr>
                        <a:t>0</a:t>
                      </a:r>
                      <a:endParaRPr lang="en-US" sz="1800" b="1" i="0" u="none" strike="noStrike">
                        <a:solidFill>
                          <a:srgbClr val="000000"/>
                        </a:solidFill>
                        <a:effectLst/>
                        <a:latin typeface="Times New Roman" panose="02020603050405020304" pitchFamily="18" charset="0"/>
                      </a:endParaRPr>
                    </a:p>
                  </a:txBody>
                  <a:tcPr marL="9525" marR="9525" marT="9525" marB="0" anchor="ctr"/>
                </a:tc>
                <a:tc>
                  <a:txBody>
                    <a:bodyPr/>
                    <a:lstStyle/>
                    <a:p>
                      <a:pPr algn="ctr" rtl="0" fontAlgn="ctr"/>
                      <a:r>
                        <a:rPr lang="en-US" sz="1800" b="1" u="none" strike="noStrike">
                          <a:effectLst/>
                        </a:rPr>
                        <a:t>0</a:t>
                      </a:r>
                      <a:endParaRPr lang="en-US" sz="1800" b="1" i="0" u="none" strike="noStrike">
                        <a:solidFill>
                          <a:srgbClr val="000000"/>
                        </a:solidFill>
                        <a:effectLst/>
                        <a:latin typeface="Times New Roman" panose="02020603050405020304" pitchFamily="18" charset="0"/>
                      </a:endParaRPr>
                    </a:p>
                  </a:txBody>
                  <a:tcPr marL="9525" marR="9525" marT="9525" marB="0" anchor="ctr"/>
                </a:tc>
              </a:tr>
              <a:tr h="247650">
                <a:tc>
                  <a:txBody>
                    <a:bodyPr/>
                    <a:lstStyle/>
                    <a:p>
                      <a:pPr algn="ctr" rtl="0" fontAlgn="ctr"/>
                      <a:r>
                        <a:rPr lang="en-US" sz="1800" b="1" u="none" strike="noStrike">
                          <a:effectLst/>
                        </a:rPr>
                        <a:t>595.8</a:t>
                      </a:r>
                      <a:endParaRPr lang="en-US" sz="1800" b="1" i="0" u="none" strike="noStrike">
                        <a:solidFill>
                          <a:srgbClr val="000000"/>
                        </a:solidFill>
                        <a:effectLst/>
                        <a:latin typeface="Times New Roman" panose="02020603050405020304" pitchFamily="18" charset="0"/>
                      </a:endParaRPr>
                    </a:p>
                  </a:txBody>
                  <a:tcPr marL="9525" marR="9525" marT="9525" marB="0" anchor="ctr"/>
                </a:tc>
                <a:tc>
                  <a:txBody>
                    <a:bodyPr/>
                    <a:lstStyle/>
                    <a:p>
                      <a:pPr algn="r" fontAlgn="b"/>
                      <a:r>
                        <a:rPr lang="en-US" sz="1400" b="1" u="none" strike="noStrike" dirty="0">
                          <a:effectLst/>
                        </a:rPr>
                        <a:t>585.99</a:t>
                      </a:r>
                      <a:endParaRPr lang="en-US" sz="1400" b="1" i="0" u="none" strike="noStrike" dirty="0">
                        <a:solidFill>
                          <a:srgbClr val="000000"/>
                        </a:solidFill>
                        <a:effectLst/>
                        <a:latin typeface="Calibri" panose="020F0502020204030204" pitchFamily="34" charset="0"/>
                      </a:endParaRPr>
                    </a:p>
                  </a:txBody>
                  <a:tcPr marL="9525" marR="9525" marT="9525" marB="0" anchor="b"/>
                </a:tc>
              </a:tr>
              <a:tr h="247650">
                <a:tc>
                  <a:txBody>
                    <a:bodyPr/>
                    <a:lstStyle/>
                    <a:p>
                      <a:pPr algn="ctr" rtl="0" fontAlgn="ctr"/>
                      <a:r>
                        <a:rPr lang="en-US" sz="1800" b="1" u="none" strike="noStrike">
                          <a:effectLst/>
                        </a:rPr>
                        <a:t>231.4</a:t>
                      </a:r>
                      <a:endParaRPr lang="en-US" sz="1800" b="1" i="0" u="none" strike="noStrike">
                        <a:solidFill>
                          <a:srgbClr val="000000"/>
                        </a:solidFill>
                        <a:effectLst/>
                        <a:latin typeface="Times New Roman" panose="02020603050405020304" pitchFamily="18" charset="0"/>
                      </a:endParaRPr>
                    </a:p>
                  </a:txBody>
                  <a:tcPr marL="9525" marR="9525" marT="9525" marB="0" anchor="ctr"/>
                </a:tc>
                <a:tc>
                  <a:txBody>
                    <a:bodyPr/>
                    <a:lstStyle/>
                    <a:p>
                      <a:pPr algn="r" fontAlgn="b"/>
                      <a:r>
                        <a:rPr lang="en-US" sz="1400" b="1" u="none" strike="noStrike">
                          <a:effectLst/>
                        </a:rPr>
                        <a:t>214</a:t>
                      </a:r>
                      <a:endParaRPr lang="en-US" sz="1400" b="1" i="0" u="none" strike="noStrike">
                        <a:solidFill>
                          <a:srgbClr val="000000"/>
                        </a:solidFill>
                        <a:effectLst/>
                        <a:latin typeface="Calibri" panose="020F0502020204030204" pitchFamily="34" charset="0"/>
                      </a:endParaRPr>
                    </a:p>
                  </a:txBody>
                  <a:tcPr marL="9525" marR="9525" marT="9525" marB="0" anchor="b"/>
                </a:tc>
              </a:tr>
              <a:tr h="247650">
                <a:tc>
                  <a:txBody>
                    <a:bodyPr/>
                    <a:lstStyle/>
                    <a:p>
                      <a:pPr algn="ctr" rtl="0" fontAlgn="ctr"/>
                      <a:r>
                        <a:rPr lang="en-US" sz="1800" b="1" u="none" strike="noStrike">
                          <a:effectLst/>
                        </a:rPr>
                        <a:t>171</a:t>
                      </a:r>
                      <a:endParaRPr lang="en-US" sz="1800" b="1" i="0" u="none" strike="noStrike">
                        <a:solidFill>
                          <a:srgbClr val="000000"/>
                        </a:solidFill>
                        <a:effectLst/>
                        <a:latin typeface="Times New Roman" panose="02020603050405020304" pitchFamily="18" charset="0"/>
                      </a:endParaRPr>
                    </a:p>
                  </a:txBody>
                  <a:tcPr marL="9525" marR="9525" marT="9525" marB="0" anchor="ctr"/>
                </a:tc>
                <a:tc>
                  <a:txBody>
                    <a:bodyPr/>
                    <a:lstStyle/>
                    <a:p>
                      <a:pPr algn="r" fontAlgn="b"/>
                      <a:r>
                        <a:rPr lang="en-US" sz="1400" b="1" u="none" strike="noStrike">
                          <a:effectLst/>
                        </a:rPr>
                        <a:t>161.68</a:t>
                      </a:r>
                      <a:endParaRPr lang="en-US" sz="1400" b="1" i="0" u="none" strike="noStrike">
                        <a:solidFill>
                          <a:srgbClr val="000000"/>
                        </a:solidFill>
                        <a:effectLst/>
                        <a:latin typeface="Calibri" panose="020F0502020204030204" pitchFamily="34" charset="0"/>
                      </a:endParaRPr>
                    </a:p>
                  </a:txBody>
                  <a:tcPr marL="9525" marR="9525" marT="9525" marB="0" anchor="b"/>
                </a:tc>
              </a:tr>
              <a:tr h="247650">
                <a:tc>
                  <a:txBody>
                    <a:bodyPr/>
                    <a:lstStyle/>
                    <a:p>
                      <a:pPr algn="ctr" rtl="0" fontAlgn="ctr"/>
                      <a:r>
                        <a:rPr lang="en-US" sz="1800" b="1" u="none" strike="noStrike">
                          <a:effectLst/>
                        </a:rPr>
                        <a:t>276.8</a:t>
                      </a:r>
                      <a:endParaRPr lang="en-US" sz="1800" b="1" i="0" u="none" strike="noStrike">
                        <a:solidFill>
                          <a:srgbClr val="000000"/>
                        </a:solidFill>
                        <a:effectLst/>
                        <a:latin typeface="Times New Roman" panose="02020603050405020304" pitchFamily="18" charset="0"/>
                      </a:endParaRPr>
                    </a:p>
                  </a:txBody>
                  <a:tcPr marL="9525" marR="9525" marT="9525" marB="0" anchor="ctr"/>
                </a:tc>
                <a:tc>
                  <a:txBody>
                    <a:bodyPr/>
                    <a:lstStyle/>
                    <a:p>
                      <a:pPr algn="r" fontAlgn="b"/>
                      <a:r>
                        <a:rPr lang="en-US" sz="1400" b="1" u="none" strike="noStrike" dirty="0">
                          <a:effectLst/>
                        </a:rPr>
                        <a:t>280.54</a:t>
                      </a:r>
                      <a:endParaRPr lang="en-US" sz="1400" b="1" i="0" u="none" strike="noStrike" dirty="0">
                        <a:solidFill>
                          <a:srgbClr val="000000"/>
                        </a:solidFill>
                        <a:effectLst/>
                        <a:latin typeface="Calibri" panose="020F0502020204030204" pitchFamily="34" charset="0"/>
                      </a:endParaRPr>
                    </a:p>
                  </a:txBody>
                  <a:tcPr marL="9525" marR="9525" marT="9525" marB="0" anchor="b"/>
                </a:tc>
              </a:tr>
            </a:tbl>
          </a:graphicData>
        </a:graphic>
      </p:graphicFrame>
      <p:sp>
        <p:nvSpPr>
          <p:cNvPr id="37914" name="Rectangle 3"/>
          <p:cNvSpPr>
            <a:spLocks noChangeArrowheads="1"/>
          </p:cNvSpPr>
          <p:nvPr/>
        </p:nvSpPr>
        <p:spPr bwMode="auto">
          <a:xfrm>
            <a:off x="2057400" y="990600"/>
            <a:ext cx="1833563" cy="461963"/>
          </a:xfrm>
          <a:prstGeom prst="rect">
            <a:avLst/>
          </a:prstGeom>
          <a:noFill/>
          <a:ln w="9525">
            <a:noFill/>
            <a:miter lim="800000"/>
            <a:headEnd/>
            <a:tailEnd/>
          </a:ln>
        </p:spPr>
        <p:txBody>
          <a:bodyPr wrap="none">
            <a:spAutoFit/>
          </a:bodyPr>
          <a:lstStyle/>
          <a:p>
            <a:endParaRPr lang="en-US" sz="1200" b="1">
              <a:solidFill>
                <a:schemeClr val="bg1"/>
              </a:solidFill>
            </a:endParaRPr>
          </a:p>
          <a:p>
            <a:r>
              <a:rPr lang="en-US" sz="1200" b="1">
                <a:solidFill>
                  <a:schemeClr val="bg1"/>
                </a:solidFill>
              </a:rPr>
              <a:t>Qlosses (theoretically)</a:t>
            </a:r>
          </a:p>
        </p:txBody>
      </p:sp>
      <p:graphicFrame>
        <p:nvGraphicFramePr>
          <p:cNvPr id="5" name="Chart 4"/>
          <p:cNvGraphicFramePr>
            <a:graphicFrameLocks/>
          </p:cNvGraphicFramePr>
          <p:nvPr/>
        </p:nvGraphicFramePr>
        <p:xfrm>
          <a:off x="-8626" y="3140075"/>
          <a:ext cx="4572000" cy="274320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7" name="Table 6"/>
          <p:cNvGraphicFramePr>
            <a:graphicFrameLocks noGrp="1"/>
          </p:cNvGraphicFramePr>
          <p:nvPr/>
        </p:nvGraphicFramePr>
        <p:xfrm>
          <a:off x="4572000" y="762000"/>
          <a:ext cx="3598863" cy="2387600"/>
        </p:xfrm>
        <a:graphic>
          <a:graphicData uri="http://schemas.openxmlformats.org/drawingml/2006/table">
            <a:tbl>
              <a:tblPr firstRow="1" firstCol="1" bandRow="1">
                <a:tableStyleId>{5C22544A-7EE6-4342-B048-85BDC9FD1C3A}</a:tableStyleId>
              </a:tblPr>
              <a:tblGrid>
                <a:gridCol w="1799432"/>
                <a:gridCol w="1799432"/>
              </a:tblGrid>
              <a:tr h="609764">
                <a:tc>
                  <a:txBody>
                    <a:bodyPr/>
                    <a:lstStyle/>
                    <a:p>
                      <a:pPr algn="ctr" rtl="0" fontAlgn="ctr"/>
                      <a:r>
                        <a:rPr lang="en-US" sz="1600" b="1" u="none" strike="noStrike" dirty="0" err="1">
                          <a:effectLst/>
                        </a:rPr>
                        <a:t>Qlosses</a:t>
                      </a:r>
                      <a:endParaRPr lang="en-US" sz="1600" b="1" i="0" u="none" strike="noStrike" dirty="0">
                        <a:solidFill>
                          <a:srgbClr val="FFFFFF"/>
                        </a:solidFill>
                        <a:effectLst/>
                        <a:latin typeface="Tw Cen MT" panose="020B0602020104020603" pitchFamily="34" charset="0"/>
                      </a:endParaRPr>
                    </a:p>
                  </a:txBody>
                  <a:tcPr marL="9523" marR="9523" marT="9528" marB="0" anchor="ctr"/>
                </a:tc>
                <a:tc>
                  <a:txBody>
                    <a:bodyPr/>
                    <a:lstStyle/>
                    <a:p>
                      <a:pPr algn="l" fontAlgn="b"/>
                      <a:endParaRPr lang="en-US" sz="1400" b="1" i="0" u="none" strike="noStrike" dirty="0">
                        <a:solidFill>
                          <a:srgbClr val="000000"/>
                        </a:solidFill>
                        <a:effectLst/>
                        <a:latin typeface="Calibri" panose="020F0502020204030204" pitchFamily="34" charset="0"/>
                      </a:endParaRPr>
                    </a:p>
                  </a:txBody>
                  <a:tcPr marL="9523" marR="9523" marT="9528" marB="0" anchor="b"/>
                </a:tc>
              </a:tr>
              <a:tr h="257243">
                <a:tc>
                  <a:txBody>
                    <a:bodyPr/>
                    <a:lstStyle/>
                    <a:p>
                      <a:pPr algn="r" rtl="0" fontAlgn="ctr"/>
                      <a:r>
                        <a:rPr lang="en-US" sz="1600" b="1" u="none" strike="noStrike">
                          <a:effectLst/>
                        </a:rPr>
                        <a:t>0</a:t>
                      </a:r>
                      <a:endParaRPr lang="en-US" sz="1600" b="1" i="0" u="none" strike="noStrike">
                        <a:solidFill>
                          <a:srgbClr val="000000"/>
                        </a:solidFill>
                        <a:effectLst/>
                        <a:latin typeface="Tw Cen MT" panose="020B0602020104020603" pitchFamily="34" charset="0"/>
                      </a:endParaRPr>
                    </a:p>
                  </a:txBody>
                  <a:tcPr marL="9523" marR="9523" marT="9528" marB="0" anchor="ctr"/>
                </a:tc>
                <a:tc>
                  <a:txBody>
                    <a:bodyPr/>
                    <a:lstStyle/>
                    <a:p>
                      <a:pPr algn="r" rtl="0" fontAlgn="ctr"/>
                      <a:r>
                        <a:rPr lang="en-US" sz="1600" b="1" u="none" strike="noStrike" dirty="0">
                          <a:effectLst/>
                        </a:rPr>
                        <a:t>0</a:t>
                      </a:r>
                      <a:endParaRPr lang="en-US" sz="1600" b="1" i="0" u="none" strike="noStrike" dirty="0">
                        <a:solidFill>
                          <a:srgbClr val="000000"/>
                        </a:solidFill>
                        <a:effectLst/>
                        <a:latin typeface="Tw Cen MT" panose="020B0602020104020603" pitchFamily="34" charset="0"/>
                      </a:endParaRPr>
                    </a:p>
                  </a:txBody>
                  <a:tcPr marL="9523" marR="9523" marT="9528" marB="0" anchor="ctr"/>
                </a:tc>
              </a:tr>
              <a:tr h="253432">
                <a:tc>
                  <a:txBody>
                    <a:bodyPr/>
                    <a:lstStyle/>
                    <a:p>
                      <a:pPr algn="r" rtl="0" fontAlgn="ctr"/>
                      <a:r>
                        <a:rPr lang="en-US" sz="1600" b="1" u="none" strike="noStrike">
                          <a:effectLst/>
                        </a:rPr>
                        <a:t>119.51</a:t>
                      </a:r>
                      <a:endParaRPr lang="en-US" sz="1600" b="1" i="0" u="none" strike="noStrike">
                        <a:solidFill>
                          <a:srgbClr val="000000"/>
                        </a:solidFill>
                        <a:effectLst/>
                        <a:latin typeface="Tw Cen MT" panose="020B0602020104020603" pitchFamily="34" charset="0"/>
                      </a:endParaRPr>
                    </a:p>
                  </a:txBody>
                  <a:tcPr marL="9523" marR="9523" marT="9528" marB="0" anchor="ctr"/>
                </a:tc>
                <a:tc>
                  <a:txBody>
                    <a:bodyPr/>
                    <a:lstStyle/>
                    <a:p>
                      <a:pPr algn="r" fontAlgn="b"/>
                      <a:r>
                        <a:rPr lang="en-US" sz="1400" b="1" u="none" strike="noStrike">
                          <a:effectLst/>
                        </a:rPr>
                        <a:t>121.55</a:t>
                      </a:r>
                      <a:endParaRPr lang="en-US" sz="1400" b="1" i="0" u="none" strike="noStrike">
                        <a:solidFill>
                          <a:srgbClr val="000000"/>
                        </a:solidFill>
                        <a:effectLst/>
                        <a:latin typeface="Calibri" panose="020F0502020204030204" pitchFamily="34" charset="0"/>
                      </a:endParaRPr>
                    </a:p>
                  </a:txBody>
                  <a:tcPr marL="9523" marR="9523" marT="9528" marB="0" anchor="b"/>
                </a:tc>
              </a:tr>
              <a:tr h="253432">
                <a:tc>
                  <a:txBody>
                    <a:bodyPr/>
                    <a:lstStyle/>
                    <a:p>
                      <a:pPr algn="r" rtl="0" fontAlgn="ctr"/>
                      <a:r>
                        <a:rPr lang="en-US" sz="1600" b="1" u="none" strike="noStrike">
                          <a:effectLst/>
                        </a:rPr>
                        <a:t>510.39</a:t>
                      </a:r>
                      <a:endParaRPr lang="en-US" sz="1600" b="1" i="0" u="none" strike="noStrike">
                        <a:solidFill>
                          <a:srgbClr val="000000"/>
                        </a:solidFill>
                        <a:effectLst/>
                        <a:latin typeface="Tw Cen MT" panose="020B0602020104020603" pitchFamily="34" charset="0"/>
                      </a:endParaRPr>
                    </a:p>
                  </a:txBody>
                  <a:tcPr marL="9523" marR="9523" marT="9528" marB="0" anchor="ctr"/>
                </a:tc>
                <a:tc>
                  <a:txBody>
                    <a:bodyPr/>
                    <a:lstStyle/>
                    <a:p>
                      <a:pPr algn="r" fontAlgn="b"/>
                      <a:r>
                        <a:rPr lang="en-US" sz="1400" b="1" u="none" strike="noStrike">
                          <a:effectLst/>
                        </a:rPr>
                        <a:t>490.65</a:t>
                      </a:r>
                      <a:endParaRPr lang="en-US" sz="1400" b="1" i="0" u="none" strike="noStrike">
                        <a:solidFill>
                          <a:srgbClr val="000000"/>
                        </a:solidFill>
                        <a:effectLst/>
                        <a:latin typeface="Calibri" panose="020F0502020204030204" pitchFamily="34" charset="0"/>
                      </a:endParaRPr>
                    </a:p>
                  </a:txBody>
                  <a:tcPr marL="9523" marR="9523" marT="9528" marB="0" anchor="b"/>
                </a:tc>
              </a:tr>
              <a:tr h="253432">
                <a:tc>
                  <a:txBody>
                    <a:bodyPr/>
                    <a:lstStyle/>
                    <a:p>
                      <a:pPr algn="r" rtl="0" fontAlgn="ctr"/>
                      <a:r>
                        <a:rPr lang="en-US" sz="1600" b="1" u="none" strike="noStrike">
                          <a:effectLst/>
                        </a:rPr>
                        <a:t>787.68</a:t>
                      </a:r>
                      <a:endParaRPr lang="en-US" sz="1600" b="1" i="0" u="none" strike="noStrike">
                        <a:solidFill>
                          <a:srgbClr val="000000"/>
                        </a:solidFill>
                        <a:effectLst/>
                        <a:latin typeface="Tw Cen MT" panose="020B0602020104020603" pitchFamily="34" charset="0"/>
                      </a:endParaRPr>
                    </a:p>
                  </a:txBody>
                  <a:tcPr marL="9523" marR="9523" marT="9528" marB="0" anchor="ctr"/>
                </a:tc>
                <a:tc>
                  <a:txBody>
                    <a:bodyPr/>
                    <a:lstStyle/>
                    <a:p>
                      <a:pPr algn="r" fontAlgn="b"/>
                      <a:r>
                        <a:rPr lang="en-US" sz="1400" b="1" u="none" strike="noStrike">
                          <a:effectLst/>
                        </a:rPr>
                        <a:t>777.59</a:t>
                      </a:r>
                      <a:endParaRPr lang="en-US" sz="1400" b="1" i="0" u="none" strike="noStrike">
                        <a:solidFill>
                          <a:srgbClr val="000000"/>
                        </a:solidFill>
                        <a:effectLst/>
                        <a:latin typeface="Calibri" panose="020F0502020204030204" pitchFamily="34" charset="0"/>
                      </a:endParaRPr>
                    </a:p>
                  </a:txBody>
                  <a:tcPr marL="9523" marR="9523" marT="9528" marB="0" anchor="b"/>
                </a:tc>
              </a:tr>
              <a:tr h="253432">
                <a:tc>
                  <a:txBody>
                    <a:bodyPr/>
                    <a:lstStyle/>
                    <a:p>
                      <a:pPr algn="r" rtl="0" fontAlgn="ctr"/>
                      <a:r>
                        <a:rPr lang="en-US" sz="1600" b="1" u="none" strike="noStrike">
                          <a:effectLst/>
                        </a:rPr>
                        <a:t>63.04</a:t>
                      </a:r>
                      <a:endParaRPr lang="en-US" sz="1600" b="1" i="0" u="none" strike="noStrike">
                        <a:solidFill>
                          <a:srgbClr val="000000"/>
                        </a:solidFill>
                        <a:effectLst/>
                        <a:latin typeface="Tw Cen MT" panose="020B0602020104020603" pitchFamily="34" charset="0"/>
                      </a:endParaRPr>
                    </a:p>
                  </a:txBody>
                  <a:tcPr marL="9523" marR="9523" marT="9528" marB="0" anchor="ctr"/>
                </a:tc>
                <a:tc>
                  <a:txBody>
                    <a:bodyPr/>
                    <a:lstStyle/>
                    <a:p>
                      <a:pPr algn="r" fontAlgn="b"/>
                      <a:r>
                        <a:rPr lang="en-US" sz="1400" b="1" u="none" strike="noStrike">
                          <a:effectLst/>
                        </a:rPr>
                        <a:t>18.7</a:t>
                      </a:r>
                      <a:endParaRPr lang="en-US" sz="1400" b="1" i="0" u="none" strike="noStrike">
                        <a:solidFill>
                          <a:srgbClr val="000000"/>
                        </a:solidFill>
                        <a:effectLst/>
                        <a:latin typeface="Calibri" panose="020F0502020204030204" pitchFamily="34" charset="0"/>
                      </a:endParaRPr>
                    </a:p>
                  </a:txBody>
                  <a:tcPr marL="9523" marR="9523" marT="9528" marB="0" anchor="b"/>
                </a:tc>
              </a:tr>
              <a:tr h="253432">
                <a:tc>
                  <a:txBody>
                    <a:bodyPr/>
                    <a:lstStyle/>
                    <a:p>
                      <a:pPr algn="r" rtl="0" fontAlgn="ctr"/>
                      <a:r>
                        <a:rPr lang="en-US" sz="1600" b="1" u="none" strike="noStrike">
                          <a:effectLst/>
                        </a:rPr>
                        <a:t>128.58</a:t>
                      </a:r>
                      <a:endParaRPr lang="en-US" sz="1600" b="1" i="0" u="none" strike="noStrike">
                        <a:solidFill>
                          <a:srgbClr val="000000"/>
                        </a:solidFill>
                        <a:effectLst/>
                        <a:latin typeface="Tw Cen MT" panose="020B0602020104020603" pitchFamily="34" charset="0"/>
                      </a:endParaRPr>
                    </a:p>
                  </a:txBody>
                  <a:tcPr marL="9523" marR="9523" marT="9528" marB="0" anchor="ctr"/>
                </a:tc>
                <a:tc>
                  <a:txBody>
                    <a:bodyPr/>
                    <a:lstStyle/>
                    <a:p>
                      <a:pPr algn="r" fontAlgn="b"/>
                      <a:r>
                        <a:rPr lang="en-US" sz="1400" b="1" u="none" strike="noStrike">
                          <a:effectLst/>
                        </a:rPr>
                        <a:t>99.45</a:t>
                      </a:r>
                      <a:endParaRPr lang="en-US" sz="1400" b="1" i="0" u="none" strike="noStrike">
                        <a:solidFill>
                          <a:srgbClr val="000000"/>
                        </a:solidFill>
                        <a:effectLst/>
                        <a:latin typeface="Calibri" panose="020F0502020204030204" pitchFamily="34" charset="0"/>
                      </a:endParaRPr>
                    </a:p>
                  </a:txBody>
                  <a:tcPr marL="9523" marR="9523" marT="9528" marB="0" anchor="b"/>
                </a:tc>
              </a:tr>
              <a:tr h="253432">
                <a:tc>
                  <a:txBody>
                    <a:bodyPr/>
                    <a:lstStyle/>
                    <a:p>
                      <a:pPr algn="r" rtl="0" fontAlgn="ctr"/>
                      <a:r>
                        <a:rPr lang="en-US" sz="1600" b="1" u="none" strike="noStrike">
                          <a:effectLst/>
                        </a:rPr>
                        <a:t>124.36</a:t>
                      </a:r>
                      <a:endParaRPr lang="en-US" sz="1600" b="1" i="0" u="none" strike="noStrike">
                        <a:solidFill>
                          <a:srgbClr val="000000"/>
                        </a:solidFill>
                        <a:effectLst/>
                        <a:latin typeface="Tw Cen MT" panose="020B0602020104020603" pitchFamily="34" charset="0"/>
                      </a:endParaRPr>
                    </a:p>
                  </a:txBody>
                  <a:tcPr marL="9523" marR="9523" marT="9528" marB="0" anchor="ctr"/>
                </a:tc>
                <a:tc>
                  <a:txBody>
                    <a:bodyPr/>
                    <a:lstStyle/>
                    <a:p>
                      <a:pPr algn="r" fontAlgn="b"/>
                      <a:r>
                        <a:rPr lang="en-US" sz="1400" b="1" u="none" strike="noStrike" dirty="0">
                          <a:effectLst/>
                        </a:rPr>
                        <a:t>110.25</a:t>
                      </a:r>
                      <a:endParaRPr lang="en-US" sz="1400" b="1" i="0" u="none" strike="noStrike" dirty="0">
                        <a:solidFill>
                          <a:srgbClr val="000000"/>
                        </a:solidFill>
                        <a:effectLst/>
                        <a:latin typeface="Calibri" panose="020F0502020204030204" pitchFamily="34" charset="0"/>
                      </a:endParaRPr>
                    </a:p>
                  </a:txBody>
                  <a:tcPr marL="9523" marR="9523" marT="9528" marB="0" anchor="b"/>
                </a:tc>
              </a:tr>
            </a:tbl>
          </a:graphicData>
        </a:graphic>
      </p:graphicFrame>
      <p:sp>
        <p:nvSpPr>
          <p:cNvPr id="37945" name="Rectangle 7"/>
          <p:cNvSpPr>
            <a:spLocks noChangeArrowheads="1"/>
          </p:cNvSpPr>
          <p:nvPr/>
        </p:nvSpPr>
        <p:spPr bwMode="auto">
          <a:xfrm>
            <a:off x="6337300" y="746125"/>
            <a:ext cx="1833563" cy="460375"/>
          </a:xfrm>
          <a:prstGeom prst="rect">
            <a:avLst/>
          </a:prstGeom>
          <a:noFill/>
          <a:ln w="9525">
            <a:noFill/>
            <a:miter lim="800000"/>
            <a:headEnd/>
            <a:tailEnd/>
          </a:ln>
        </p:spPr>
        <p:txBody>
          <a:bodyPr wrap="none">
            <a:spAutoFit/>
          </a:bodyPr>
          <a:lstStyle/>
          <a:p>
            <a:endParaRPr lang="en-US" sz="1200" b="1">
              <a:solidFill>
                <a:schemeClr val="bg1"/>
              </a:solidFill>
            </a:endParaRPr>
          </a:p>
          <a:p>
            <a:r>
              <a:rPr lang="en-US" sz="1200" b="1">
                <a:solidFill>
                  <a:schemeClr val="bg1"/>
                </a:solidFill>
              </a:rPr>
              <a:t>Qlosses (theoretically)</a:t>
            </a:r>
          </a:p>
        </p:txBody>
      </p:sp>
      <p:graphicFrame>
        <p:nvGraphicFramePr>
          <p:cNvPr id="9" name="Chart 8"/>
          <p:cNvGraphicFramePr>
            <a:graphicFrameLocks/>
          </p:cNvGraphicFramePr>
          <p:nvPr/>
        </p:nvGraphicFramePr>
        <p:xfrm>
          <a:off x="4343400" y="3150139"/>
          <a:ext cx="4572000" cy="2743200"/>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1"/>
          <p:cNvSpPr>
            <a:spLocks noChangeArrowheads="1"/>
          </p:cNvSpPr>
          <p:nvPr/>
        </p:nvSpPr>
        <p:spPr bwMode="auto">
          <a:xfrm>
            <a:off x="0" y="2427288"/>
            <a:ext cx="8991600" cy="1855787"/>
          </a:xfrm>
          <a:prstGeom prst="rect">
            <a:avLst/>
          </a:prstGeom>
          <a:noFill/>
          <a:ln w="9525">
            <a:noFill/>
            <a:miter lim="800000"/>
            <a:headEnd/>
            <a:tailEnd/>
          </a:ln>
        </p:spPr>
        <p:txBody>
          <a:bodyPr>
            <a:spAutoFit/>
          </a:bodyPr>
          <a:lstStyle/>
          <a:p>
            <a:pPr marL="342900" indent="-342900">
              <a:lnSpc>
                <a:spcPct val="115000"/>
              </a:lnSpc>
              <a:spcBef>
                <a:spcPts val="500"/>
              </a:spcBef>
              <a:buFont typeface="Symbol" pitchFamily="18" charset="2"/>
              <a:buChar char=""/>
            </a:pPr>
            <a:r>
              <a:rPr lang="en-US" b="1">
                <a:latin typeface="Times New Roman" pitchFamily="18" charset="0"/>
                <a:cs typeface="Times New Roman" pitchFamily="18" charset="0"/>
              </a:rPr>
              <a:t>after the insolation the efficiency increased to 67%</a:t>
            </a:r>
          </a:p>
          <a:p>
            <a:pPr marL="342900" indent="-342900">
              <a:lnSpc>
                <a:spcPct val="115000"/>
              </a:lnSpc>
              <a:spcBef>
                <a:spcPts val="500"/>
              </a:spcBef>
              <a:buFont typeface="Symbol" pitchFamily="18" charset="2"/>
              <a:buChar char=""/>
            </a:pPr>
            <a:endParaRPr lang="en-US" sz="1200">
              <a:latin typeface="Calibri" pitchFamily="34" charset="0"/>
              <a:cs typeface="Times New Roman" pitchFamily="18" charset="0"/>
            </a:endParaRPr>
          </a:p>
          <a:p>
            <a:pPr marL="342900" indent="-342900">
              <a:lnSpc>
                <a:spcPct val="115000"/>
              </a:lnSpc>
              <a:buFont typeface="Symbol" pitchFamily="18" charset="2"/>
              <a:buChar char=""/>
            </a:pPr>
            <a:r>
              <a:rPr lang="en-US" b="1">
                <a:latin typeface="Times New Roman" pitchFamily="18" charset="0"/>
                <a:cs typeface="Times New Roman" pitchFamily="18" charset="0"/>
              </a:rPr>
              <a:t>the average reached temperature = 69 C</a:t>
            </a:r>
          </a:p>
          <a:p>
            <a:pPr marL="342900" indent="-342900">
              <a:lnSpc>
                <a:spcPct val="115000"/>
              </a:lnSpc>
              <a:buFont typeface="Symbol" pitchFamily="18" charset="2"/>
              <a:buChar char=""/>
            </a:pPr>
            <a:endParaRPr lang="en-US" sz="1200">
              <a:latin typeface="Calibri" pitchFamily="34" charset="0"/>
              <a:cs typeface="Times New Roman" pitchFamily="18" charset="0"/>
            </a:endParaRPr>
          </a:p>
          <a:p>
            <a:pPr marL="342900" indent="-342900">
              <a:lnSpc>
                <a:spcPct val="115000"/>
              </a:lnSpc>
              <a:spcAft>
                <a:spcPts val="1000"/>
              </a:spcAft>
              <a:buFont typeface="Symbol" pitchFamily="18" charset="2"/>
              <a:buChar char=""/>
            </a:pPr>
            <a:r>
              <a:rPr lang="en-US" b="1">
                <a:latin typeface="Times New Roman" pitchFamily="18" charset="0"/>
                <a:cs typeface="Times New Roman" pitchFamily="18" charset="0"/>
              </a:rPr>
              <a:t>losses in the energy from the tank to atmosphere  decrease in a good range because of the isolation material  </a:t>
            </a:r>
            <a:endParaRPr lang="en-US" sz="1200">
              <a:latin typeface="Calibri" pitchFamily="34" charset="0"/>
              <a:cs typeface="Times New Roman" pitchFamily="18" charset="0"/>
            </a:endParaRPr>
          </a:p>
        </p:txBody>
      </p:sp>
      <p:sp>
        <p:nvSpPr>
          <p:cNvPr id="38915" name="Rectangle 3"/>
          <p:cNvSpPr>
            <a:spLocks noChangeArrowheads="1"/>
          </p:cNvSpPr>
          <p:nvPr/>
        </p:nvSpPr>
        <p:spPr bwMode="auto">
          <a:xfrm>
            <a:off x="209550" y="1447800"/>
            <a:ext cx="6807200" cy="482600"/>
          </a:xfrm>
          <a:prstGeom prst="rect">
            <a:avLst/>
          </a:prstGeom>
          <a:noFill/>
          <a:ln w="9525">
            <a:noFill/>
            <a:miter lim="800000"/>
            <a:headEnd/>
            <a:tailEnd/>
          </a:ln>
        </p:spPr>
        <p:txBody>
          <a:bodyPr wrap="none">
            <a:spAutoFit/>
          </a:bodyPr>
          <a:lstStyle/>
          <a:p>
            <a:pPr>
              <a:lnSpc>
                <a:spcPct val="115000"/>
              </a:lnSpc>
              <a:spcBef>
                <a:spcPts val="500"/>
              </a:spcBef>
              <a:spcAft>
                <a:spcPts val="1000"/>
              </a:spcAft>
            </a:pPr>
            <a:r>
              <a:rPr lang="en-US" sz="2400" b="1">
                <a:latin typeface="Times New Roman" pitchFamily="18" charset="0"/>
                <a:cs typeface="Times New Roman" pitchFamily="18" charset="0"/>
              </a:rPr>
              <a:t>fact about the experimental result after insolation </a:t>
            </a:r>
          </a:p>
        </p:txBody>
      </p:sp>
      <p:sp>
        <p:nvSpPr>
          <p:cNvPr id="38916" name="Slide Number Placeholder 4"/>
          <p:cNvSpPr>
            <a:spLocks noGrp="1"/>
          </p:cNvSpPr>
          <p:nvPr>
            <p:ph type="sldNum" sz="quarter" idx="12"/>
          </p:nvPr>
        </p:nvSpPr>
        <p:spPr bwMode="auto">
          <a:noFill/>
          <a:ln>
            <a:miter lim="800000"/>
            <a:headEnd/>
            <a:tailEnd/>
          </a:ln>
        </p:spPr>
        <p:txBody>
          <a:bodyPr/>
          <a:lstStyle/>
          <a:p>
            <a:fld id="{393B9969-DDB4-43D2-B278-B75488417C9A}" type="slidenum">
              <a:rPr lang="en-US" sz="1000">
                <a:solidFill>
                  <a:schemeClr val="tx1"/>
                </a:solidFill>
              </a:rPr>
              <a:pPr/>
              <a:t>34</a:t>
            </a:fld>
            <a:endParaRPr lang="en-US" sz="1000">
              <a:solidFill>
                <a:schemeClr val="tx1"/>
              </a:solidFill>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Number Placeholder 1"/>
          <p:cNvSpPr>
            <a:spLocks noGrp="1"/>
          </p:cNvSpPr>
          <p:nvPr>
            <p:ph type="sldNum" sz="quarter" idx="12"/>
          </p:nvPr>
        </p:nvSpPr>
        <p:spPr bwMode="auto">
          <a:noFill/>
          <a:ln>
            <a:miter lim="800000"/>
            <a:headEnd/>
            <a:tailEnd/>
          </a:ln>
        </p:spPr>
        <p:txBody>
          <a:bodyPr/>
          <a:lstStyle/>
          <a:p>
            <a:fld id="{29231777-1538-44CF-88FF-242BC1AAEE20}" type="slidenum">
              <a:rPr lang="en-US" sz="1000">
                <a:solidFill>
                  <a:schemeClr val="tx1"/>
                </a:solidFill>
              </a:rPr>
              <a:pPr/>
              <a:t>35</a:t>
            </a:fld>
            <a:endParaRPr lang="en-US" sz="1000">
              <a:solidFill>
                <a:schemeClr val="tx1"/>
              </a:solidFill>
            </a:endParaRPr>
          </a:p>
        </p:txBody>
      </p:sp>
      <p:sp>
        <p:nvSpPr>
          <p:cNvPr id="4" name="Title 1"/>
          <p:cNvSpPr txBox="1">
            <a:spLocks/>
          </p:cNvSpPr>
          <p:nvPr/>
        </p:nvSpPr>
        <p:spPr>
          <a:xfrm>
            <a:off x="685800" y="1066800"/>
            <a:ext cx="7735888" cy="4114800"/>
          </a:xfrm>
          <a:prstGeom prst="rect">
            <a:avLst/>
          </a:prstGeom>
        </p:spPr>
        <p:style>
          <a:lnRef idx="2">
            <a:schemeClr val="accent2"/>
          </a:lnRef>
          <a:fillRef idx="1">
            <a:schemeClr val="lt1"/>
          </a:fillRef>
          <a:effectRef idx="0">
            <a:schemeClr val="accent2"/>
          </a:effectRef>
          <a:fontRef idx="minor">
            <a:schemeClr val="dk1"/>
          </a:fontRef>
        </p:style>
        <p:txBody>
          <a:bodyPr/>
          <a:lstStyle>
            <a:lvl1pPr algn="ctr" rtl="0" fontAlgn="base">
              <a:lnSpc>
                <a:spcPct val="90000"/>
              </a:lnSpc>
              <a:spcBef>
                <a:spcPct val="0"/>
              </a:spcBef>
              <a:spcAft>
                <a:spcPct val="0"/>
              </a:spcAft>
              <a:defRPr sz="3600" kern="1200" cap="all">
                <a:solidFill>
                  <a:schemeClr val="tx1"/>
                </a:solidFill>
                <a:latin typeface="+mj-lt"/>
                <a:ea typeface="+mj-ea"/>
                <a:cs typeface="+mj-cs"/>
              </a:defRPr>
            </a:lvl1pPr>
            <a:lvl2pPr algn="ctr" rtl="0" fontAlgn="base">
              <a:lnSpc>
                <a:spcPct val="90000"/>
              </a:lnSpc>
              <a:spcBef>
                <a:spcPct val="0"/>
              </a:spcBef>
              <a:spcAft>
                <a:spcPct val="0"/>
              </a:spcAft>
              <a:defRPr sz="3600">
                <a:solidFill>
                  <a:schemeClr val="tx1"/>
                </a:solidFill>
                <a:latin typeface="Tw Cen MT" panose="020B0602020104020603" pitchFamily="34" charset="0"/>
              </a:defRPr>
            </a:lvl2pPr>
            <a:lvl3pPr algn="ctr" rtl="0" fontAlgn="base">
              <a:lnSpc>
                <a:spcPct val="90000"/>
              </a:lnSpc>
              <a:spcBef>
                <a:spcPct val="0"/>
              </a:spcBef>
              <a:spcAft>
                <a:spcPct val="0"/>
              </a:spcAft>
              <a:defRPr sz="3600">
                <a:solidFill>
                  <a:schemeClr val="tx1"/>
                </a:solidFill>
                <a:latin typeface="Tw Cen MT" panose="020B0602020104020603" pitchFamily="34" charset="0"/>
              </a:defRPr>
            </a:lvl3pPr>
            <a:lvl4pPr algn="ctr" rtl="0" fontAlgn="base">
              <a:lnSpc>
                <a:spcPct val="90000"/>
              </a:lnSpc>
              <a:spcBef>
                <a:spcPct val="0"/>
              </a:spcBef>
              <a:spcAft>
                <a:spcPct val="0"/>
              </a:spcAft>
              <a:defRPr sz="3600">
                <a:solidFill>
                  <a:schemeClr val="tx1"/>
                </a:solidFill>
                <a:latin typeface="Tw Cen MT" panose="020B0602020104020603" pitchFamily="34" charset="0"/>
              </a:defRPr>
            </a:lvl4pPr>
            <a:lvl5pPr algn="ctr" rtl="0" fontAlgn="base">
              <a:lnSpc>
                <a:spcPct val="90000"/>
              </a:lnSpc>
              <a:spcBef>
                <a:spcPct val="0"/>
              </a:spcBef>
              <a:spcAft>
                <a:spcPct val="0"/>
              </a:spcAft>
              <a:defRPr sz="3600">
                <a:solidFill>
                  <a:schemeClr val="tx1"/>
                </a:solidFill>
                <a:latin typeface="Tw Cen MT" panose="020B0602020104020603" pitchFamily="34" charset="0"/>
              </a:defRPr>
            </a:lvl5pPr>
            <a:lvl6pPr marL="457200" algn="ctr" rtl="0" fontAlgn="base">
              <a:lnSpc>
                <a:spcPct val="90000"/>
              </a:lnSpc>
              <a:spcBef>
                <a:spcPct val="0"/>
              </a:spcBef>
              <a:spcAft>
                <a:spcPct val="0"/>
              </a:spcAft>
              <a:defRPr sz="3600">
                <a:solidFill>
                  <a:schemeClr val="tx1"/>
                </a:solidFill>
                <a:latin typeface="Tw Cen MT" panose="020B0602020104020603" pitchFamily="34" charset="0"/>
              </a:defRPr>
            </a:lvl6pPr>
            <a:lvl7pPr marL="914400" algn="ctr" rtl="0" fontAlgn="base">
              <a:lnSpc>
                <a:spcPct val="90000"/>
              </a:lnSpc>
              <a:spcBef>
                <a:spcPct val="0"/>
              </a:spcBef>
              <a:spcAft>
                <a:spcPct val="0"/>
              </a:spcAft>
              <a:defRPr sz="3600">
                <a:solidFill>
                  <a:schemeClr val="tx1"/>
                </a:solidFill>
                <a:latin typeface="Tw Cen MT" panose="020B0602020104020603" pitchFamily="34" charset="0"/>
              </a:defRPr>
            </a:lvl7pPr>
            <a:lvl8pPr marL="1371600" algn="ctr" rtl="0" fontAlgn="base">
              <a:lnSpc>
                <a:spcPct val="90000"/>
              </a:lnSpc>
              <a:spcBef>
                <a:spcPct val="0"/>
              </a:spcBef>
              <a:spcAft>
                <a:spcPct val="0"/>
              </a:spcAft>
              <a:defRPr sz="3600">
                <a:solidFill>
                  <a:schemeClr val="tx1"/>
                </a:solidFill>
                <a:latin typeface="Tw Cen MT" panose="020B0602020104020603" pitchFamily="34" charset="0"/>
              </a:defRPr>
            </a:lvl8pPr>
            <a:lvl9pPr marL="1828800" algn="ctr" rtl="0" fontAlgn="base">
              <a:lnSpc>
                <a:spcPct val="90000"/>
              </a:lnSpc>
              <a:spcBef>
                <a:spcPct val="0"/>
              </a:spcBef>
              <a:spcAft>
                <a:spcPct val="0"/>
              </a:spcAft>
              <a:defRPr sz="3600">
                <a:solidFill>
                  <a:schemeClr val="tx1"/>
                </a:solidFill>
                <a:latin typeface="Tw Cen MT" panose="020B0602020104020603" pitchFamily="34" charset="0"/>
              </a:defRPr>
            </a:lvl9pPr>
          </a:lstStyle>
          <a:p>
            <a:pPr eaLnBrk="1" hangingPunct="1">
              <a:defRPr/>
            </a:pPr>
            <a:endParaRPr lang="en-US" sz="5400" b="1" dirty="0" smtClean="0">
              <a:solidFill>
                <a:srgbClr val="002060"/>
              </a:solidFill>
              <a:latin typeface="Algerian" panose="04020705040A02060702" pitchFamily="82" charset="0"/>
            </a:endParaRPr>
          </a:p>
          <a:p>
            <a:pPr eaLnBrk="1" hangingPunct="1">
              <a:defRPr/>
            </a:pPr>
            <a:r>
              <a:rPr lang="en-US" sz="6600" b="1" dirty="0" smtClean="0">
                <a:solidFill>
                  <a:srgbClr val="002060"/>
                </a:solidFill>
                <a:latin typeface="Algerian" panose="04020705040A02060702" pitchFamily="82" charset="0"/>
              </a:rPr>
              <a:t>Thermo </a:t>
            </a:r>
            <a:r>
              <a:rPr lang="en-US" sz="6600" b="1" dirty="0">
                <a:solidFill>
                  <a:srgbClr val="002060"/>
                </a:solidFill>
                <a:latin typeface="Algerian" panose="04020705040A02060702" pitchFamily="82" charset="0"/>
              </a:rPr>
              <a:t>resistive temperature sensor</a:t>
            </a:r>
            <a:endParaRPr lang="en-US" sz="6600" b="1" dirty="0">
              <a:solidFill>
                <a:srgbClr val="002060"/>
              </a:solidFill>
              <a:effectLst>
                <a:outerShdw blurRad="38100" dist="38100" dir="2700000" algn="tl">
                  <a:srgbClr val="000000">
                    <a:alpha val="43137"/>
                  </a:srgbClr>
                </a:outerShdw>
              </a:effectLst>
              <a:latin typeface="Algerian" panose="04020705040A02060702" pitchFamily="82" charset="0"/>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911350" y="1901825"/>
            <a:ext cx="5156200" cy="849313"/>
          </a:xfrm>
        </p:spPr>
        <p:txBody>
          <a:bodyPr rtlCol="0">
            <a:normAutofit fontScale="90000"/>
          </a:bodyPr>
          <a:lstStyle/>
          <a:p>
            <a:pPr fontAlgn="auto">
              <a:spcAft>
                <a:spcPts val="0"/>
              </a:spcAft>
              <a:defRPr/>
            </a:pPr>
            <a:r>
              <a:rPr lang="en-US" dirty="0" smtClean="0"/>
              <a:t>resistive temperature Detector(RTD)</a:t>
            </a:r>
            <a:endParaRPr lang="en-US" dirty="0"/>
          </a:p>
        </p:txBody>
      </p:sp>
      <p:pic>
        <p:nvPicPr>
          <p:cNvPr id="3" name="Picture 2"/>
          <p:cNvPicPr>
            <a:picLocks noChangeAspect="1"/>
          </p:cNvPicPr>
          <p:nvPr/>
        </p:nvPicPr>
        <p:blipFill>
          <a:blip r:embed="rId3"/>
          <a:srcRect/>
          <a:stretch>
            <a:fillRect/>
          </a:stretch>
        </p:blipFill>
        <p:spPr bwMode="auto">
          <a:xfrm>
            <a:off x="1143000" y="2751138"/>
            <a:ext cx="3857625" cy="2894012"/>
          </a:xfrm>
          <a:prstGeom prst="rect">
            <a:avLst/>
          </a:prstGeom>
          <a:noFill/>
          <a:ln w="9525">
            <a:noFill/>
            <a:miter lim="800000"/>
            <a:headEnd/>
            <a:tailEnd/>
          </a:ln>
        </p:spPr>
      </p:pic>
      <p:pic>
        <p:nvPicPr>
          <p:cNvPr id="4" name="Picture 3"/>
          <p:cNvPicPr>
            <a:picLocks noChangeAspect="1"/>
          </p:cNvPicPr>
          <p:nvPr/>
        </p:nvPicPr>
        <p:blipFill>
          <a:blip r:embed="rId4"/>
          <a:srcRect/>
          <a:stretch>
            <a:fillRect/>
          </a:stretch>
        </p:blipFill>
        <p:spPr bwMode="auto">
          <a:xfrm>
            <a:off x="5070475" y="3014663"/>
            <a:ext cx="3154363" cy="2366962"/>
          </a:xfrm>
          <a:prstGeom prst="rect">
            <a:avLst/>
          </a:prstGeom>
          <a:noFill/>
          <a:ln w="9525">
            <a:noFill/>
            <a:miter lim="800000"/>
            <a:headEnd/>
            <a:tailEnd/>
          </a:ln>
        </p:spPr>
      </p:pic>
    </p:spTree>
  </p:cSld>
  <p:clrMapOvr>
    <a:masterClrMapping/>
  </p:clrMapOvr>
  <p:transition spd="slow">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42" presetClass="entr" presetSubtype="0"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1000"/>
                                        <p:tgtEl>
                                          <p:spTgt spid="4"/>
                                        </p:tgtEl>
                                      </p:cBhvr>
                                    </p:animEffect>
                                    <p:anim calcmode="lin" valueType="num">
                                      <p:cBhvr>
                                        <p:cTn id="14" dur="1000" fill="hold"/>
                                        <p:tgtEl>
                                          <p:spTgt spid="4"/>
                                        </p:tgtEl>
                                        <p:attrNameLst>
                                          <p:attrName>ppt_x</p:attrName>
                                        </p:attrNameLst>
                                      </p:cBhvr>
                                      <p:tavLst>
                                        <p:tav tm="0">
                                          <p:val>
                                            <p:strVal val="#ppt_x"/>
                                          </p:val>
                                        </p:tav>
                                        <p:tav tm="100000">
                                          <p:val>
                                            <p:strVal val="#ppt_x"/>
                                          </p:val>
                                        </p:tav>
                                      </p:tavLst>
                                    </p:anim>
                                    <p:anim calcmode="lin" valueType="num">
                                      <p:cBhvr>
                                        <p:cTn id="15"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tle 1"/>
          <p:cNvSpPr>
            <a:spLocks noGrp="1"/>
          </p:cNvSpPr>
          <p:nvPr>
            <p:ph type="title"/>
          </p:nvPr>
        </p:nvSpPr>
        <p:spPr/>
        <p:txBody>
          <a:bodyPr/>
          <a:lstStyle/>
          <a:p>
            <a:r>
              <a:rPr lang="en-US" smtClean="0"/>
              <a:t>Temperature Vs. Resistance</a:t>
            </a:r>
          </a:p>
        </p:txBody>
      </p:sp>
      <p:sp>
        <p:nvSpPr>
          <p:cNvPr id="3" name="Content Placeholder 2"/>
          <p:cNvSpPr>
            <a:spLocks noGrp="1"/>
          </p:cNvSpPr>
          <p:nvPr>
            <p:ph idx="1"/>
          </p:nvPr>
        </p:nvSpPr>
        <p:spPr>
          <a:xfrm>
            <a:off x="1143000" y="2214563"/>
            <a:ext cx="6386513" cy="2760662"/>
          </a:xfrm>
        </p:spPr>
        <p:txBody>
          <a:bodyPr/>
          <a:lstStyle/>
          <a:p>
            <a:pPr fontAlgn="auto">
              <a:spcAft>
                <a:spcPts val="0"/>
              </a:spcAft>
              <a:buFont typeface="Arial" panose="020B0604020202020204" pitchFamily="34" charset="0"/>
              <a:buChar char="•"/>
              <a:defRPr/>
            </a:pPr>
            <a:endParaRPr lang="en-US" dirty="0" smtClean="0"/>
          </a:p>
          <a:p>
            <a:pPr fontAlgn="auto">
              <a:spcAft>
                <a:spcPts val="0"/>
              </a:spcAft>
              <a:buFont typeface="Arial" panose="020B0604020202020204" pitchFamily="34" charset="0"/>
              <a:buChar char="•"/>
              <a:defRPr/>
            </a:pPr>
            <a:r>
              <a:rPr lang="en-US" dirty="0" smtClean="0"/>
              <a:t>Temperature affect resistivity, and resistivity </a:t>
            </a:r>
            <a:r>
              <a:rPr lang="en-US" smtClean="0"/>
              <a:t>affect resistance:</a:t>
            </a:r>
            <a:endParaRPr lang="en-US" dirty="0" smtClean="0"/>
          </a:p>
          <a:p>
            <a:pPr marL="0" indent="0" fontAlgn="auto">
              <a:spcAft>
                <a:spcPts val="0"/>
              </a:spcAft>
              <a:buFont typeface="Arial" panose="020B0604020202020204" pitchFamily="34" charset="0"/>
              <a:buNone/>
              <a:defRPr/>
            </a:pPr>
            <a:endParaRPr lang="en-US" dirty="0"/>
          </a:p>
          <a:p>
            <a:pPr marL="0" indent="0" fontAlgn="auto">
              <a:spcAft>
                <a:spcPts val="0"/>
              </a:spcAft>
              <a:buFont typeface="Arial" panose="020B0604020202020204" pitchFamily="34" charset="0"/>
              <a:buNone/>
              <a:defRPr/>
            </a:pPr>
            <a:endParaRPr lang="en-US" dirty="0" smtClean="0"/>
          </a:p>
          <a:p>
            <a:pPr marL="0" indent="0" fontAlgn="auto">
              <a:spcAft>
                <a:spcPts val="0"/>
              </a:spcAft>
              <a:buFont typeface="Arial" panose="020B0604020202020204" pitchFamily="34" charset="0"/>
              <a:buNone/>
              <a:defRPr/>
            </a:pPr>
            <a:endParaRPr lang="en-US" dirty="0"/>
          </a:p>
          <a:p>
            <a:pPr marL="0" indent="0" fontAlgn="auto">
              <a:spcAft>
                <a:spcPts val="0"/>
              </a:spcAft>
              <a:buFont typeface="Arial" panose="020B0604020202020204" pitchFamily="34" charset="0"/>
              <a:buNone/>
              <a:defRPr/>
            </a:pPr>
            <a:endParaRPr lang="en-US" dirty="0" smtClean="0"/>
          </a:p>
          <a:p>
            <a:pPr marL="0" indent="0" fontAlgn="auto">
              <a:spcAft>
                <a:spcPts val="0"/>
              </a:spcAft>
              <a:buFont typeface="Arial" panose="020B0604020202020204" pitchFamily="34" charset="0"/>
              <a:buNone/>
              <a:defRPr/>
            </a:pPr>
            <a:endParaRPr lang="en-US" dirty="0" smtClean="0"/>
          </a:p>
          <a:p>
            <a:pPr marL="0" indent="0" fontAlgn="auto">
              <a:spcAft>
                <a:spcPts val="0"/>
              </a:spcAft>
              <a:buFont typeface="Arial" panose="020B0604020202020204" pitchFamily="34" charset="0"/>
              <a:buNone/>
              <a:defRPr/>
            </a:pPr>
            <a:endParaRPr lang="en-US" dirty="0"/>
          </a:p>
        </p:txBody>
      </p:sp>
      <p:pic>
        <p:nvPicPr>
          <p:cNvPr id="4" name="Picture 3"/>
          <p:cNvPicPr>
            <a:picLocks noChangeAspect="1"/>
          </p:cNvPicPr>
          <p:nvPr/>
        </p:nvPicPr>
        <p:blipFill>
          <a:blip r:embed="rId3"/>
          <a:srcRect/>
          <a:stretch>
            <a:fillRect/>
          </a:stretch>
        </p:blipFill>
        <p:spPr bwMode="auto">
          <a:xfrm>
            <a:off x="1485900" y="3543300"/>
            <a:ext cx="2571750" cy="1279525"/>
          </a:xfrm>
          <a:prstGeom prst="rect">
            <a:avLst/>
          </a:prstGeom>
          <a:noFill/>
          <a:ln w="9525">
            <a:noFill/>
            <a:miter lim="800000"/>
            <a:headEnd/>
            <a:tailEnd/>
          </a:ln>
        </p:spPr>
      </p:pic>
      <p:pic>
        <p:nvPicPr>
          <p:cNvPr id="5" name="Picture 4"/>
          <p:cNvPicPr>
            <a:picLocks noChangeAspect="1"/>
          </p:cNvPicPr>
          <p:nvPr/>
        </p:nvPicPr>
        <p:blipFill>
          <a:blip r:embed="rId4"/>
          <a:srcRect/>
          <a:stretch>
            <a:fillRect/>
          </a:stretch>
        </p:blipFill>
        <p:spPr bwMode="auto">
          <a:xfrm>
            <a:off x="4471988" y="2952750"/>
            <a:ext cx="3243262" cy="2476500"/>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6"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80">
                                          <p:stCondLst>
                                            <p:cond delay="0"/>
                                          </p:stCondLst>
                                        </p:cTn>
                                        <p:tgtEl>
                                          <p:spTgt spid="4"/>
                                        </p:tgtEl>
                                      </p:cBhvr>
                                    </p:animEffect>
                                    <p:anim calcmode="lin" valueType="num">
                                      <p:cBhvr>
                                        <p:cTn id="8" dur="1822"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4"/>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4"/>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4"/>
                                        </p:tgtEl>
                                        <p:attrNameLst>
                                          <p:attrName>ppt_y</p:attrName>
                                        </p:attrNameLst>
                                      </p:cBhvr>
                                      <p:tavLst>
                                        <p:tav tm="0" fmla="#ppt_y-sin(pi*$)/81">
                                          <p:val>
                                            <p:fltVal val="0"/>
                                          </p:val>
                                        </p:tav>
                                        <p:tav tm="100000">
                                          <p:val>
                                            <p:fltVal val="1"/>
                                          </p:val>
                                        </p:tav>
                                      </p:tavLst>
                                    </p:anim>
                                    <p:animScale>
                                      <p:cBhvr>
                                        <p:cTn id="13" dur="26">
                                          <p:stCondLst>
                                            <p:cond delay="650"/>
                                          </p:stCondLst>
                                        </p:cTn>
                                        <p:tgtEl>
                                          <p:spTgt spid="4"/>
                                        </p:tgtEl>
                                      </p:cBhvr>
                                      <p:to x="100000" y="60000"/>
                                    </p:animScale>
                                    <p:animScale>
                                      <p:cBhvr>
                                        <p:cTn id="14" dur="166" decel="50000">
                                          <p:stCondLst>
                                            <p:cond delay="676"/>
                                          </p:stCondLst>
                                        </p:cTn>
                                        <p:tgtEl>
                                          <p:spTgt spid="4"/>
                                        </p:tgtEl>
                                      </p:cBhvr>
                                      <p:to x="100000" y="100000"/>
                                    </p:animScale>
                                    <p:animScale>
                                      <p:cBhvr>
                                        <p:cTn id="15" dur="26">
                                          <p:stCondLst>
                                            <p:cond delay="1312"/>
                                          </p:stCondLst>
                                        </p:cTn>
                                        <p:tgtEl>
                                          <p:spTgt spid="4"/>
                                        </p:tgtEl>
                                      </p:cBhvr>
                                      <p:to x="100000" y="80000"/>
                                    </p:animScale>
                                    <p:animScale>
                                      <p:cBhvr>
                                        <p:cTn id="16" dur="166" decel="50000">
                                          <p:stCondLst>
                                            <p:cond delay="1338"/>
                                          </p:stCondLst>
                                        </p:cTn>
                                        <p:tgtEl>
                                          <p:spTgt spid="4"/>
                                        </p:tgtEl>
                                      </p:cBhvr>
                                      <p:to x="100000" y="100000"/>
                                    </p:animScale>
                                    <p:animScale>
                                      <p:cBhvr>
                                        <p:cTn id="17" dur="26">
                                          <p:stCondLst>
                                            <p:cond delay="1642"/>
                                          </p:stCondLst>
                                        </p:cTn>
                                        <p:tgtEl>
                                          <p:spTgt spid="4"/>
                                        </p:tgtEl>
                                      </p:cBhvr>
                                      <p:to x="100000" y="90000"/>
                                    </p:animScale>
                                    <p:animScale>
                                      <p:cBhvr>
                                        <p:cTn id="18" dur="166" decel="50000">
                                          <p:stCondLst>
                                            <p:cond delay="1668"/>
                                          </p:stCondLst>
                                        </p:cTn>
                                        <p:tgtEl>
                                          <p:spTgt spid="4"/>
                                        </p:tgtEl>
                                      </p:cBhvr>
                                      <p:to x="100000" y="100000"/>
                                    </p:animScale>
                                    <p:animScale>
                                      <p:cBhvr>
                                        <p:cTn id="19" dur="26">
                                          <p:stCondLst>
                                            <p:cond delay="1808"/>
                                          </p:stCondLst>
                                        </p:cTn>
                                        <p:tgtEl>
                                          <p:spTgt spid="4"/>
                                        </p:tgtEl>
                                      </p:cBhvr>
                                      <p:to x="100000" y="95000"/>
                                    </p:animScale>
                                    <p:animScale>
                                      <p:cBhvr>
                                        <p:cTn id="20" dur="166" decel="50000">
                                          <p:stCondLst>
                                            <p:cond delay="1834"/>
                                          </p:stCondLst>
                                        </p:cTn>
                                        <p:tgtEl>
                                          <p:spTgt spid="4"/>
                                        </p:tgtEl>
                                      </p:cBhvr>
                                      <p:to x="100000" y="100000"/>
                                    </p:animScale>
                                  </p:childTnLst>
                                </p:cTn>
                              </p:par>
                            </p:childTnLst>
                          </p:cTn>
                        </p:par>
                      </p:childTnLst>
                    </p:cTn>
                  </p:par>
                  <p:par>
                    <p:cTn id="21" fill="hold" nodeType="clickPar">
                      <p:stCondLst>
                        <p:cond delay="indefinite"/>
                      </p:stCondLst>
                      <p:childTnLst>
                        <p:par>
                          <p:cTn id="22" fill="hold" nodeType="withGroup">
                            <p:stCondLst>
                              <p:cond delay="0"/>
                            </p:stCondLst>
                            <p:childTnLst>
                              <p:par>
                                <p:cTn id="23" presetID="10" presetClass="entr" presetSubtype="0" fill="hold" nodeType="click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fade">
                                      <p:cBhvr>
                                        <p:cTn id="25"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Title 1"/>
          <p:cNvSpPr>
            <a:spLocks noGrp="1"/>
          </p:cNvSpPr>
          <p:nvPr>
            <p:ph type="title"/>
          </p:nvPr>
        </p:nvSpPr>
        <p:spPr/>
        <p:txBody>
          <a:bodyPr/>
          <a:lstStyle/>
          <a:p>
            <a:r>
              <a:rPr lang="en-US" smtClean="0"/>
              <a:t>There is no data sheet !!</a:t>
            </a:r>
          </a:p>
        </p:txBody>
      </p:sp>
      <p:sp>
        <p:nvSpPr>
          <p:cNvPr id="3" name="Content Placeholder 2"/>
          <p:cNvSpPr>
            <a:spLocks noGrp="1"/>
          </p:cNvSpPr>
          <p:nvPr>
            <p:ph idx="1"/>
          </p:nvPr>
        </p:nvSpPr>
        <p:spPr>
          <a:xfrm>
            <a:off x="1614488" y="2527300"/>
            <a:ext cx="5915025" cy="2446338"/>
          </a:xfrm>
        </p:spPr>
        <p:txBody>
          <a:bodyPr/>
          <a:lstStyle/>
          <a:p>
            <a:pPr fontAlgn="auto">
              <a:spcAft>
                <a:spcPts val="0"/>
              </a:spcAft>
              <a:buFont typeface="Arial" panose="020B0604020202020204" pitchFamily="34" charset="0"/>
              <a:buChar char="•"/>
              <a:defRPr/>
            </a:pPr>
            <a:r>
              <a:rPr lang="en-US" dirty="0" smtClean="0"/>
              <a:t>Here a calibration was done</a:t>
            </a:r>
          </a:p>
          <a:p>
            <a:pPr marL="0" indent="0" fontAlgn="auto">
              <a:spcAft>
                <a:spcPts val="0"/>
              </a:spcAft>
              <a:buFont typeface="Arial" panose="020B0604020202020204" pitchFamily="34" charset="0"/>
              <a:buNone/>
              <a:defRPr/>
            </a:pPr>
            <a:endParaRPr lang="en-US" dirty="0" smtClean="0"/>
          </a:p>
        </p:txBody>
      </p:sp>
    </p:spTree>
  </p:cSld>
  <p:clrMapOvr>
    <a:masterClrMapping/>
  </p:clrMapOvr>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7106" name="Picture 3"/>
          <p:cNvPicPr>
            <a:picLocks noChangeAspect="1"/>
          </p:cNvPicPr>
          <p:nvPr/>
        </p:nvPicPr>
        <p:blipFill>
          <a:blip r:embed="rId3" cstate="print"/>
          <a:srcRect/>
          <a:stretch>
            <a:fillRect/>
          </a:stretch>
        </p:blipFill>
        <p:spPr bwMode="auto">
          <a:xfrm>
            <a:off x="2643188" y="857250"/>
            <a:ext cx="3857625" cy="5143500"/>
          </a:xfrm>
          <a:prstGeom prst="rect">
            <a:avLst/>
          </a:prstGeom>
          <a:noFill/>
          <a:ln w="9525">
            <a:noFill/>
            <a:miter lim="800000"/>
            <a:headEnd/>
            <a:tailEnd/>
          </a:ln>
        </p:spPr>
      </p:pic>
    </p:spTree>
  </p:cSld>
  <p:clrMapOvr>
    <a:masterClrMapping/>
  </p:clrMapOvr>
  <p:transition spd="slow">
    <p:randomBar dir="vert"/>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2"/>
          <p:cNvSpPr>
            <a:spLocks noGrp="1"/>
          </p:cNvSpPr>
          <p:nvPr>
            <p:ph type="title"/>
          </p:nvPr>
        </p:nvSpPr>
        <p:spPr>
          <a:xfrm>
            <a:off x="685800" y="0"/>
            <a:ext cx="7772400" cy="1595438"/>
          </a:xfrm>
        </p:spPr>
        <p:txBody>
          <a:bodyPr rtlCol="0">
            <a:normAutofit fontScale="90000"/>
          </a:bodyPr>
          <a:lstStyle/>
          <a:p>
            <a:pPr fontAlgn="auto">
              <a:spcAft>
                <a:spcPts val="0"/>
              </a:spcAft>
              <a:defRPr/>
            </a:pPr>
            <a:r>
              <a:rPr lang="en-US" sz="4400" dirty="0" smtClean="0">
                <a:solidFill>
                  <a:srgbClr val="002060"/>
                </a:solidFill>
                <a:latin typeface="Times New Roman" panose="02020603050405020304" pitchFamily="18" charset="0"/>
                <a:cs typeface="Times New Roman" panose="02020603050405020304" pitchFamily="18" charset="0"/>
              </a:rPr>
              <a:t/>
            </a:r>
            <a:br>
              <a:rPr lang="en-US" sz="4400" dirty="0" smtClean="0">
                <a:solidFill>
                  <a:srgbClr val="002060"/>
                </a:solidFill>
                <a:latin typeface="Times New Roman" panose="02020603050405020304" pitchFamily="18" charset="0"/>
                <a:cs typeface="Times New Roman" panose="02020603050405020304" pitchFamily="18" charset="0"/>
              </a:rPr>
            </a:br>
            <a:r>
              <a:rPr lang="en-US" sz="4400" dirty="0" smtClean="0">
                <a:solidFill>
                  <a:srgbClr val="002060"/>
                </a:solidFill>
                <a:latin typeface="Times New Roman" panose="02020603050405020304" pitchFamily="18" charset="0"/>
                <a:cs typeface="Times New Roman" panose="02020603050405020304" pitchFamily="18" charset="0"/>
              </a:rPr>
              <a:t>Solar radiation  </a:t>
            </a:r>
            <a:br>
              <a:rPr lang="en-US" sz="4400" dirty="0" smtClean="0">
                <a:solidFill>
                  <a:srgbClr val="002060"/>
                </a:solidFill>
                <a:latin typeface="Times New Roman" panose="02020603050405020304" pitchFamily="18" charset="0"/>
                <a:cs typeface="Times New Roman" panose="02020603050405020304" pitchFamily="18" charset="0"/>
              </a:rPr>
            </a:br>
            <a:endParaRPr lang="en-US" sz="4400" dirty="0" smtClean="0">
              <a:solidFill>
                <a:srgbClr val="002060"/>
              </a:solidFill>
              <a:latin typeface="Times New Roman" panose="02020603050405020304" pitchFamily="18" charset="0"/>
              <a:cs typeface="Times New Roman" panose="02020603050405020304" pitchFamily="18" charset="0"/>
            </a:endParaRPr>
          </a:p>
        </p:txBody>
      </p:sp>
      <p:sp>
        <p:nvSpPr>
          <p:cNvPr id="8195" name="Content Placeholder 1"/>
          <p:cNvSpPr>
            <a:spLocks noGrp="1"/>
          </p:cNvSpPr>
          <p:nvPr>
            <p:ph idx="1"/>
          </p:nvPr>
        </p:nvSpPr>
        <p:spPr bwMode="auto">
          <a:xfrm>
            <a:off x="228600" y="1295400"/>
            <a:ext cx="4724400" cy="4724400"/>
          </a:xfrm>
        </p:spPr>
        <p:txBody>
          <a:bodyPr wrap="square" numCol="1" anchor="t" anchorCtr="0" compatLnSpc="1">
            <a:prstTxWarp prst="textNoShape">
              <a:avLst/>
            </a:prstTxWarp>
          </a:bodyPr>
          <a:lstStyle/>
          <a:p>
            <a:r>
              <a:rPr lang="en-US" smtClean="0">
                <a:latin typeface="Times New Roman" pitchFamily="18" charset="0"/>
                <a:cs typeface="Times New Roman" pitchFamily="18" charset="0"/>
              </a:rPr>
              <a:t>In Palestine the average of  solar radiation reach to 3400 hour/year</a:t>
            </a:r>
          </a:p>
          <a:p>
            <a:r>
              <a:rPr lang="en-US" sz="2800" smtClean="0">
                <a:latin typeface="Times New Roman" pitchFamily="18" charset="0"/>
                <a:cs typeface="Times New Roman" pitchFamily="18" charset="0"/>
              </a:rPr>
              <a:t>Annual Average Of Solar Radiation Reach To </a:t>
            </a:r>
            <a:r>
              <a:rPr lang="en-US" sz="2800" b="1" smtClean="0">
                <a:solidFill>
                  <a:srgbClr val="FF0000"/>
                </a:solidFill>
                <a:latin typeface="Times New Roman" pitchFamily="18" charset="0"/>
                <a:cs typeface="Times New Roman" pitchFamily="18" charset="0"/>
              </a:rPr>
              <a:t>5.4 Kwh/M2 – Day (19.44MJ) </a:t>
            </a:r>
            <a:r>
              <a:rPr lang="en-US" sz="2800" smtClean="0">
                <a:latin typeface="Times New Roman" pitchFamily="18" charset="0"/>
                <a:cs typeface="Times New Roman" pitchFamily="18" charset="0"/>
              </a:rPr>
              <a:t>On Horizontal Surface, Which Classified As A High Rate</a:t>
            </a:r>
          </a:p>
          <a:p>
            <a:endParaRPr lang="en-US" smtClean="0">
              <a:latin typeface="Times New Roman" pitchFamily="18" charset="0"/>
              <a:cs typeface="Times New Roman" pitchFamily="18" charset="0"/>
            </a:endParaRPr>
          </a:p>
          <a:p>
            <a:endParaRPr lang="en-US" smtClean="0">
              <a:latin typeface="Times New Roman" pitchFamily="18" charset="0"/>
              <a:cs typeface="Times New Roman" pitchFamily="18" charset="0"/>
            </a:endParaRPr>
          </a:p>
          <a:p>
            <a:endParaRPr lang="en-US" smtClean="0">
              <a:latin typeface="Times New Roman" pitchFamily="18" charset="0"/>
              <a:cs typeface="Times New Roman" pitchFamily="18" charset="0"/>
            </a:endParaRPr>
          </a:p>
        </p:txBody>
      </p:sp>
      <p:sp>
        <p:nvSpPr>
          <p:cNvPr id="8196" name="Slide Number Placeholder 6"/>
          <p:cNvSpPr>
            <a:spLocks noGrp="1"/>
          </p:cNvSpPr>
          <p:nvPr>
            <p:ph type="sldNum" sz="quarter" idx="12"/>
          </p:nvPr>
        </p:nvSpPr>
        <p:spPr bwMode="auto">
          <a:noFill/>
          <a:ln>
            <a:miter lim="800000"/>
            <a:headEnd/>
            <a:tailEnd/>
          </a:ln>
        </p:spPr>
        <p:txBody>
          <a:bodyPr/>
          <a:lstStyle/>
          <a:p>
            <a:fld id="{70B18B69-A80B-4B53-BEC1-18F7EEA6B0C3}" type="slidenum">
              <a:rPr lang="en-US" sz="1000">
                <a:solidFill>
                  <a:schemeClr val="tx1"/>
                </a:solidFill>
              </a:rPr>
              <a:pPr/>
              <a:t>4</a:t>
            </a:fld>
            <a:endParaRPr lang="en-US" sz="1000">
              <a:solidFill>
                <a:schemeClr val="tx1"/>
              </a:solidFill>
            </a:endParaRPr>
          </a:p>
        </p:txBody>
      </p:sp>
      <p:pic>
        <p:nvPicPr>
          <p:cNvPr id="5" name="Picture 6" descr="sun"/>
          <p:cNvPicPr>
            <a:picLocks noChangeAspect="1"/>
          </p:cNvPicPr>
          <p:nvPr/>
        </p:nvPicPr>
        <p:blipFill>
          <a:blip r:embed="rId2">
            <a:extLst>
              <a:ext uri="{28A0092B-C50C-407E-A947-70E740481C1C}">
                <a14:useLocalDpi xmlns:a14="http://schemas.microsoft.com/office/drawing/2010/main" xmlns="" val="0"/>
              </a:ext>
            </a:extLst>
          </a:blip>
          <a:srcRect/>
          <a:stretch>
            <a:fillRect/>
          </a:stretch>
        </p:blipFill>
        <p:spPr bwMode="auto">
          <a:xfrm>
            <a:off x="5257800" y="1295400"/>
            <a:ext cx="3429000" cy="4302919"/>
          </a:xfrm>
          <a:prstGeom prst="rect">
            <a:avLst/>
          </a:prstGeom>
          <a:solidFill>
            <a:srgbClr val="FFFFFF">
              <a:shade val="85000"/>
            </a:srgbClr>
          </a:solidFill>
          <a:ln w="101600" cap="sq">
            <a:solidFill>
              <a:srgbClr val="FDFDFD"/>
            </a:solidFill>
            <a:miter lim="800000"/>
          </a:ln>
          <a:effectLst>
            <a:outerShdw blurRad="57150" dist="37500" dir="7560000" sy="98000" kx="110000" ky="200000" algn="tl" rotWithShape="0">
              <a:srgbClr val="000000">
                <a:alpha val="20000"/>
              </a:srgbClr>
            </a:outerShdw>
          </a:effectLst>
          <a:scene3d>
            <a:camera prst="perspectiveRelaxed">
              <a:rot lat="18960000" lon="0" rev="0"/>
            </a:camera>
            <a:lightRig rig="twoPt" dir="t">
              <a:rot lat="0" lon="0" rev="7200000"/>
            </a:lightRig>
          </a:scene3d>
          <a:sp3d prstMaterial="matte">
            <a:bevelT w="22860" h="12700"/>
            <a:contourClr>
              <a:srgbClr val="FFFFFF"/>
            </a:contourClr>
          </a:sp3d>
          <a:extLst/>
        </p:spPr>
      </p:pic>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154" name="Picture 3"/>
          <p:cNvPicPr>
            <a:picLocks noChangeAspect="1"/>
          </p:cNvPicPr>
          <p:nvPr/>
        </p:nvPicPr>
        <p:blipFill>
          <a:blip r:embed="rId3"/>
          <a:srcRect/>
          <a:stretch>
            <a:fillRect/>
          </a:stretch>
        </p:blipFill>
        <p:spPr bwMode="auto">
          <a:xfrm>
            <a:off x="3328988" y="857250"/>
            <a:ext cx="3171825" cy="4229100"/>
          </a:xfrm>
          <a:prstGeom prst="rect">
            <a:avLst/>
          </a:prstGeom>
          <a:noFill/>
          <a:ln w="9525">
            <a:noFill/>
            <a:miter lim="800000"/>
            <a:headEnd/>
            <a:tailEnd/>
          </a:ln>
        </p:spPr>
      </p:pic>
    </p:spTree>
  </p:cSld>
  <p:clrMapOvr>
    <a:masterClrMapping/>
  </p:clrMapOvr>
  <p:transition spd="slow">
    <p:circle/>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02" name="Picture 3"/>
          <p:cNvPicPr>
            <a:picLocks noChangeAspect="1"/>
          </p:cNvPicPr>
          <p:nvPr/>
        </p:nvPicPr>
        <p:blipFill>
          <a:blip r:embed="rId3" cstate="print"/>
          <a:srcRect/>
          <a:stretch>
            <a:fillRect/>
          </a:stretch>
        </p:blipFill>
        <p:spPr bwMode="auto">
          <a:xfrm>
            <a:off x="2643188" y="857250"/>
            <a:ext cx="3857625" cy="5143500"/>
          </a:xfrm>
          <a:prstGeom prst="rect">
            <a:avLst/>
          </a:prstGeom>
          <a:noFill/>
          <a:ln w="9525">
            <a:noFill/>
            <a:miter lim="800000"/>
            <a:headEnd/>
            <a:tailEnd/>
          </a:ln>
        </p:spPr>
      </p:pic>
    </p:spTree>
  </p:cSld>
  <p:clrMapOvr>
    <a:masterClrMapping/>
  </p:clrMapOvr>
  <p:transition spd="slow">
    <p:fade/>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srcRect/>
          <a:stretch>
            <a:fillRect/>
          </a:stretch>
        </p:blipFill>
        <p:spPr bwMode="auto">
          <a:xfrm>
            <a:off x="1500188" y="2314575"/>
            <a:ext cx="2514600" cy="1885950"/>
          </a:xfrm>
          <a:prstGeom prst="rect">
            <a:avLst/>
          </a:prstGeom>
          <a:noFill/>
          <a:ln w="9525">
            <a:noFill/>
            <a:miter lim="800000"/>
            <a:headEnd/>
            <a:tailEnd/>
          </a:ln>
        </p:spPr>
      </p:pic>
      <p:pic>
        <p:nvPicPr>
          <p:cNvPr id="53251" name="Picture 4"/>
          <p:cNvPicPr>
            <a:picLocks noChangeAspect="1"/>
          </p:cNvPicPr>
          <p:nvPr/>
        </p:nvPicPr>
        <p:blipFill>
          <a:blip r:embed="rId4"/>
          <a:srcRect/>
          <a:stretch>
            <a:fillRect/>
          </a:stretch>
        </p:blipFill>
        <p:spPr bwMode="auto">
          <a:xfrm>
            <a:off x="5284788" y="2014538"/>
            <a:ext cx="2055812" cy="2741612"/>
          </a:xfrm>
          <a:prstGeom prst="rect">
            <a:avLst/>
          </a:prstGeom>
          <a:noFill/>
          <a:ln w="9525">
            <a:noFill/>
            <a:miter lim="800000"/>
            <a:headEnd/>
            <a:tailEnd/>
          </a:ln>
        </p:spPr>
      </p:pic>
      <p:sp>
        <p:nvSpPr>
          <p:cNvPr id="6" name="Right Arrow 5"/>
          <p:cNvSpPr/>
          <p:nvPr/>
        </p:nvSpPr>
        <p:spPr>
          <a:xfrm>
            <a:off x="3100388" y="2914650"/>
            <a:ext cx="914400" cy="24288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style.rotation</p:attrName>
                                        </p:attrNameLst>
                                      </p:cBhvr>
                                      <p:tavLst>
                                        <p:tav tm="0">
                                          <p:val>
                                            <p:fltVal val="90"/>
                                          </p:val>
                                        </p:tav>
                                        <p:tav tm="100000">
                                          <p:val>
                                            <p:fltVal val="0"/>
                                          </p:val>
                                        </p:tav>
                                      </p:tavLst>
                                    </p:anim>
                                    <p:animEffect transition="in" filter="fade">
                                      <p:cBhvr>
                                        <p:cTn id="10" dur="1000"/>
                                        <p:tgtEl>
                                          <p:spTgt spid="4"/>
                                        </p:tgtEl>
                                      </p:cBhvr>
                                    </p:animEffect>
                                  </p:childTnLst>
                                </p:cTn>
                              </p:par>
                            </p:childTnLst>
                          </p:cTn>
                        </p:par>
                        <p:par>
                          <p:cTn id="11" fill="hold" nodeType="afterGroup">
                            <p:stCondLst>
                              <p:cond delay="1000"/>
                            </p:stCondLst>
                            <p:childTnLst>
                              <p:par>
                                <p:cTn id="12" presetID="10" presetClass="entr" presetSubtype="0" fill="hold" grpId="1" nodeType="after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500"/>
                                        <p:tgtEl>
                                          <p:spTgt spid="6"/>
                                        </p:tgtEl>
                                      </p:cBhvr>
                                    </p:animEffect>
                                  </p:childTnLst>
                                </p:cTn>
                              </p:par>
                            </p:childTnLst>
                          </p:cTn>
                        </p:par>
                        <p:par>
                          <p:cTn id="15" fill="hold" nodeType="afterGroup">
                            <p:stCondLst>
                              <p:cond delay="1500"/>
                            </p:stCondLst>
                            <p:childTnLst>
                              <p:par>
                                <p:cTn id="16" presetID="42" presetClass="path" presetSubtype="0" accel="50000" decel="50000" fill="hold" grpId="0" nodeType="afterEffect">
                                  <p:stCondLst>
                                    <p:cond delay="0"/>
                                  </p:stCondLst>
                                  <p:childTnLst>
                                    <p:animMotion origin="layout" path="M -3.33333E-6 -3.33333E-6 L 0.35 0.15556 " pathEditMode="relative" rAng="0" ptsTypes="AA">
                                      <p:cBhvr>
                                        <p:cTn id="17" dur="2000" fill="hold"/>
                                        <p:tgtEl>
                                          <p:spTgt spid="6"/>
                                        </p:tgtEl>
                                        <p:attrNameLst>
                                          <p:attrName>ppt_x</p:attrName>
                                          <p:attrName>ppt_y</p:attrName>
                                        </p:attrNameLst>
                                      </p:cBhvr>
                                      <p:rCtr x="175" y="78"/>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6" grpId="1" animBg="1"/>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p:cNvGraphicFramePr>
            <a:graphicFrameLocks noGrp="1"/>
          </p:cNvGraphicFramePr>
          <p:nvPr/>
        </p:nvGraphicFramePr>
        <p:xfrm>
          <a:off x="1657351" y="1600200"/>
          <a:ext cx="5915027" cy="1074934"/>
        </p:xfrm>
        <a:graphic>
          <a:graphicData uri="http://schemas.openxmlformats.org/drawingml/2006/table">
            <a:tbl>
              <a:tblPr firstRow="1" firstCol="1" bandRow="1">
                <a:tableStyleId>{5C22544A-7EE6-4342-B048-85BDC9FD1C3A}</a:tableStyleId>
              </a:tblPr>
              <a:tblGrid>
                <a:gridCol w="655460"/>
                <a:gridCol w="482819"/>
                <a:gridCol w="498145"/>
                <a:gridCol w="498145"/>
                <a:gridCol w="498145"/>
                <a:gridCol w="455548"/>
                <a:gridCol w="420051"/>
                <a:gridCol w="455548"/>
                <a:gridCol w="455548"/>
                <a:gridCol w="455548"/>
                <a:gridCol w="541925"/>
                <a:gridCol w="498145"/>
              </a:tblGrid>
              <a:tr h="288960">
                <a:tc>
                  <a:txBody>
                    <a:bodyPr/>
                    <a:lstStyle/>
                    <a:p>
                      <a:pPr marL="0" marR="0" algn="ctr" rtl="0">
                        <a:lnSpc>
                          <a:spcPct val="115000"/>
                        </a:lnSpc>
                        <a:spcBef>
                          <a:spcPts val="0"/>
                        </a:spcBef>
                        <a:spcAft>
                          <a:spcPts val="0"/>
                        </a:spcAft>
                      </a:pPr>
                      <a:r>
                        <a:rPr lang="en-US" sz="700" b="0" cap="none" spc="0" dirty="0">
                          <a:ln w="0"/>
                          <a:solidFill>
                            <a:schemeClr val="tx1"/>
                          </a:solidFill>
                          <a:effectLst>
                            <a:outerShdw blurRad="38100" dist="19050" dir="2700000" algn="tl" rotWithShape="0">
                              <a:schemeClr val="dk1">
                                <a:alpha val="40000"/>
                              </a:schemeClr>
                            </a:outerShdw>
                          </a:effectLst>
                        </a:rPr>
                        <a:t>T[</a:t>
                      </a:r>
                      <a:r>
                        <a:rPr lang="en-US" sz="700" b="0" cap="none" spc="0" baseline="30000" dirty="0" err="1">
                          <a:ln w="0"/>
                          <a:solidFill>
                            <a:schemeClr val="tx1"/>
                          </a:solidFill>
                          <a:effectLst>
                            <a:outerShdw blurRad="38100" dist="19050" dir="2700000" algn="tl" rotWithShape="0">
                              <a:schemeClr val="dk1">
                                <a:alpha val="40000"/>
                              </a:schemeClr>
                            </a:outerShdw>
                          </a:effectLst>
                        </a:rPr>
                        <a:t>o</a:t>
                      </a:r>
                      <a:r>
                        <a:rPr lang="en-US" sz="700" b="0" cap="none" spc="0" dirty="0" err="1">
                          <a:ln w="0"/>
                          <a:solidFill>
                            <a:schemeClr val="tx1"/>
                          </a:solidFill>
                          <a:effectLst>
                            <a:outerShdw blurRad="38100" dist="19050" dir="2700000" algn="tl" rotWithShape="0">
                              <a:schemeClr val="dk1">
                                <a:alpha val="40000"/>
                              </a:schemeClr>
                            </a:outerShdw>
                          </a:effectLst>
                        </a:rPr>
                        <a:t>C</a:t>
                      </a:r>
                      <a:r>
                        <a:rPr lang="en-US" sz="700" b="0" cap="none" spc="0" dirty="0">
                          <a:ln w="0"/>
                          <a:solidFill>
                            <a:schemeClr val="tx1"/>
                          </a:solidFill>
                          <a:effectLst>
                            <a:outerShdw blurRad="38100" dist="19050" dir="2700000" algn="tl" rotWithShape="0">
                              <a:schemeClr val="dk1">
                                <a:alpha val="40000"/>
                              </a:schemeClr>
                            </a:outerShdw>
                          </a:effectLst>
                        </a:rPr>
                        <a:t>]</a:t>
                      </a:r>
                      <a:endParaRPr lang="en-US" sz="600" b="0" cap="none" spc="0" dirty="0">
                        <a:ln w="0"/>
                        <a:solidFill>
                          <a:schemeClr val="tx1"/>
                        </a:solidFill>
                        <a:effectLst>
                          <a:outerShdw blurRad="38100" dist="19050" dir="2700000" algn="tl" rotWithShape="0">
                            <a:schemeClr val="dk1">
                              <a:alpha val="40000"/>
                            </a:schemeClr>
                          </a:outerShdw>
                        </a:effectLst>
                        <a:latin typeface="Calibri" panose="020F0502020204030204" pitchFamily="34" charset="0"/>
                        <a:ea typeface="Times New Roman" panose="02020603050405020304" pitchFamily="18" charset="0"/>
                        <a:cs typeface="Arial" panose="020B0604020202020204" pitchFamily="34" charset="0"/>
                      </a:endParaRPr>
                    </a:p>
                  </a:txBody>
                  <a:tcPr marL="38576" marR="38576" marT="0" marB="0"/>
                </a:tc>
                <a:tc>
                  <a:txBody>
                    <a:bodyPr/>
                    <a:lstStyle/>
                    <a:p>
                      <a:pPr marL="0" marR="0" algn="ctr" rtl="0">
                        <a:lnSpc>
                          <a:spcPct val="115000"/>
                        </a:lnSpc>
                        <a:spcBef>
                          <a:spcPts val="0"/>
                        </a:spcBef>
                        <a:spcAft>
                          <a:spcPts val="0"/>
                        </a:spcAft>
                      </a:pPr>
                      <a:r>
                        <a:rPr lang="en-US" sz="700" b="0" cap="none" spc="0" dirty="0">
                          <a:ln w="0"/>
                          <a:solidFill>
                            <a:schemeClr val="tx1"/>
                          </a:solidFill>
                          <a:effectLst>
                            <a:outerShdw blurRad="38100" dist="19050" dir="2700000" algn="tl" rotWithShape="0">
                              <a:schemeClr val="dk1">
                                <a:alpha val="40000"/>
                              </a:schemeClr>
                            </a:outerShdw>
                          </a:effectLst>
                        </a:rPr>
                        <a:t>0</a:t>
                      </a:r>
                      <a:endParaRPr lang="en-US" sz="600" b="0" cap="none" spc="0" dirty="0">
                        <a:ln w="0"/>
                        <a:solidFill>
                          <a:schemeClr val="tx1"/>
                        </a:solidFill>
                        <a:effectLst>
                          <a:outerShdw blurRad="38100" dist="19050" dir="2700000" algn="tl" rotWithShape="0">
                            <a:schemeClr val="dk1">
                              <a:alpha val="40000"/>
                            </a:schemeClr>
                          </a:outerShdw>
                        </a:effectLst>
                        <a:latin typeface="Calibri" panose="020F0502020204030204" pitchFamily="34" charset="0"/>
                        <a:ea typeface="Times New Roman" panose="02020603050405020304" pitchFamily="18" charset="0"/>
                        <a:cs typeface="Arial" panose="020B0604020202020204" pitchFamily="34" charset="0"/>
                      </a:endParaRPr>
                    </a:p>
                  </a:txBody>
                  <a:tcPr marL="38576" marR="38576" marT="0" marB="0" anchor="ctr"/>
                </a:tc>
                <a:tc>
                  <a:txBody>
                    <a:bodyPr/>
                    <a:lstStyle/>
                    <a:p>
                      <a:pPr marL="0" marR="0" algn="ctr" rtl="0">
                        <a:lnSpc>
                          <a:spcPct val="115000"/>
                        </a:lnSpc>
                        <a:spcBef>
                          <a:spcPts val="0"/>
                        </a:spcBef>
                        <a:spcAft>
                          <a:spcPts val="0"/>
                        </a:spcAft>
                      </a:pPr>
                      <a:r>
                        <a:rPr lang="en-US" sz="700" b="0" cap="none" spc="0" dirty="0">
                          <a:ln w="0"/>
                          <a:solidFill>
                            <a:schemeClr val="tx1"/>
                          </a:solidFill>
                          <a:effectLst>
                            <a:outerShdw blurRad="38100" dist="19050" dir="2700000" algn="tl" rotWithShape="0">
                              <a:schemeClr val="dk1">
                                <a:alpha val="40000"/>
                              </a:schemeClr>
                            </a:outerShdw>
                          </a:effectLst>
                        </a:rPr>
                        <a:t>5</a:t>
                      </a:r>
                      <a:endParaRPr lang="en-US" sz="600" b="0" cap="none" spc="0" dirty="0">
                        <a:ln w="0"/>
                        <a:solidFill>
                          <a:schemeClr val="tx1"/>
                        </a:solidFill>
                        <a:effectLst>
                          <a:outerShdw blurRad="38100" dist="19050" dir="2700000" algn="tl" rotWithShape="0">
                            <a:schemeClr val="dk1">
                              <a:alpha val="40000"/>
                            </a:schemeClr>
                          </a:outerShdw>
                        </a:effectLst>
                        <a:latin typeface="Calibri" panose="020F0502020204030204" pitchFamily="34" charset="0"/>
                        <a:ea typeface="Times New Roman" panose="02020603050405020304" pitchFamily="18" charset="0"/>
                        <a:cs typeface="Arial" panose="020B0604020202020204" pitchFamily="34" charset="0"/>
                      </a:endParaRPr>
                    </a:p>
                  </a:txBody>
                  <a:tcPr marL="38576" marR="38576" marT="0" marB="0" anchor="ctr"/>
                </a:tc>
                <a:tc>
                  <a:txBody>
                    <a:bodyPr/>
                    <a:lstStyle/>
                    <a:p>
                      <a:pPr marL="0" marR="0" algn="ctr" rtl="0">
                        <a:lnSpc>
                          <a:spcPct val="115000"/>
                        </a:lnSpc>
                        <a:spcBef>
                          <a:spcPts val="0"/>
                        </a:spcBef>
                        <a:spcAft>
                          <a:spcPts val="0"/>
                        </a:spcAft>
                      </a:pPr>
                      <a:r>
                        <a:rPr lang="en-US" sz="700" b="0" cap="none" spc="0" dirty="0">
                          <a:ln w="0"/>
                          <a:solidFill>
                            <a:schemeClr val="tx1"/>
                          </a:solidFill>
                          <a:effectLst>
                            <a:outerShdw blurRad="38100" dist="19050" dir="2700000" algn="tl" rotWithShape="0">
                              <a:schemeClr val="dk1">
                                <a:alpha val="40000"/>
                              </a:schemeClr>
                            </a:outerShdw>
                          </a:effectLst>
                        </a:rPr>
                        <a:t>10</a:t>
                      </a:r>
                      <a:endParaRPr lang="en-US" sz="600" b="0" cap="none" spc="0" dirty="0">
                        <a:ln w="0"/>
                        <a:solidFill>
                          <a:schemeClr val="tx1"/>
                        </a:solidFill>
                        <a:effectLst>
                          <a:outerShdw blurRad="38100" dist="19050" dir="2700000" algn="tl" rotWithShape="0">
                            <a:schemeClr val="dk1">
                              <a:alpha val="40000"/>
                            </a:schemeClr>
                          </a:outerShdw>
                        </a:effectLst>
                        <a:latin typeface="Calibri" panose="020F0502020204030204" pitchFamily="34" charset="0"/>
                        <a:ea typeface="Times New Roman" panose="02020603050405020304" pitchFamily="18" charset="0"/>
                        <a:cs typeface="Arial" panose="020B0604020202020204" pitchFamily="34" charset="0"/>
                      </a:endParaRPr>
                    </a:p>
                  </a:txBody>
                  <a:tcPr marL="38576" marR="38576" marT="0" marB="0" anchor="ctr"/>
                </a:tc>
                <a:tc>
                  <a:txBody>
                    <a:bodyPr/>
                    <a:lstStyle/>
                    <a:p>
                      <a:pPr marL="0" marR="0" algn="ctr" rtl="0">
                        <a:lnSpc>
                          <a:spcPct val="115000"/>
                        </a:lnSpc>
                        <a:spcBef>
                          <a:spcPts val="0"/>
                        </a:spcBef>
                        <a:spcAft>
                          <a:spcPts val="0"/>
                        </a:spcAft>
                      </a:pPr>
                      <a:r>
                        <a:rPr lang="en-US" sz="700" b="0" cap="none" spc="0" dirty="0">
                          <a:ln w="0"/>
                          <a:solidFill>
                            <a:schemeClr val="tx1"/>
                          </a:solidFill>
                          <a:effectLst>
                            <a:outerShdw blurRad="38100" dist="19050" dir="2700000" algn="tl" rotWithShape="0">
                              <a:schemeClr val="dk1">
                                <a:alpha val="40000"/>
                              </a:schemeClr>
                            </a:outerShdw>
                          </a:effectLst>
                        </a:rPr>
                        <a:t>15</a:t>
                      </a:r>
                      <a:endParaRPr lang="en-US" sz="600" b="0" cap="none" spc="0" dirty="0">
                        <a:ln w="0"/>
                        <a:solidFill>
                          <a:schemeClr val="tx1"/>
                        </a:solidFill>
                        <a:effectLst>
                          <a:outerShdw blurRad="38100" dist="19050" dir="2700000" algn="tl" rotWithShape="0">
                            <a:schemeClr val="dk1">
                              <a:alpha val="40000"/>
                            </a:schemeClr>
                          </a:outerShdw>
                        </a:effectLst>
                        <a:latin typeface="Calibri" panose="020F0502020204030204" pitchFamily="34" charset="0"/>
                        <a:ea typeface="Times New Roman" panose="02020603050405020304" pitchFamily="18" charset="0"/>
                        <a:cs typeface="Arial" panose="020B0604020202020204" pitchFamily="34" charset="0"/>
                      </a:endParaRPr>
                    </a:p>
                  </a:txBody>
                  <a:tcPr marL="38576" marR="38576" marT="0" marB="0" anchor="ctr"/>
                </a:tc>
                <a:tc>
                  <a:txBody>
                    <a:bodyPr/>
                    <a:lstStyle/>
                    <a:p>
                      <a:pPr marL="0" marR="0" algn="ctr" rtl="0">
                        <a:lnSpc>
                          <a:spcPct val="115000"/>
                        </a:lnSpc>
                        <a:spcBef>
                          <a:spcPts val="0"/>
                        </a:spcBef>
                        <a:spcAft>
                          <a:spcPts val="0"/>
                        </a:spcAft>
                      </a:pPr>
                      <a:r>
                        <a:rPr lang="en-US" sz="700" b="0" cap="none" spc="0" dirty="0">
                          <a:ln w="0"/>
                          <a:solidFill>
                            <a:schemeClr val="tx1"/>
                          </a:solidFill>
                          <a:effectLst>
                            <a:outerShdw blurRad="38100" dist="19050" dir="2700000" algn="tl" rotWithShape="0">
                              <a:schemeClr val="dk1">
                                <a:alpha val="40000"/>
                              </a:schemeClr>
                            </a:outerShdw>
                          </a:effectLst>
                        </a:rPr>
                        <a:t>20</a:t>
                      </a:r>
                      <a:endParaRPr lang="en-US" sz="600" b="0" cap="none" spc="0" dirty="0">
                        <a:ln w="0"/>
                        <a:solidFill>
                          <a:schemeClr val="tx1"/>
                        </a:solidFill>
                        <a:effectLst>
                          <a:outerShdw blurRad="38100" dist="19050" dir="2700000" algn="tl" rotWithShape="0">
                            <a:schemeClr val="dk1">
                              <a:alpha val="40000"/>
                            </a:schemeClr>
                          </a:outerShdw>
                        </a:effectLst>
                        <a:latin typeface="Calibri" panose="020F0502020204030204" pitchFamily="34" charset="0"/>
                        <a:ea typeface="Times New Roman" panose="02020603050405020304" pitchFamily="18" charset="0"/>
                        <a:cs typeface="Arial" panose="020B0604020202020204" pitchFamily="34" charset="0"/>
                      </a:endParaRPr>
                    </a:p>
                  </a:txBody>
                  <a:tcPr marL="38576" marR="38576" marT="0" marB="0" anchor="ctr"/>
                </a:tc>
                <a:tc>
                  <a:txBody>
                    <a:bodyPr/>
                    <a:lstStyle/>
                    <a:p>
                      <a:pPr marL="0" marR="0" algn="ctr" rtl="0">
                        <a:lnSpc>
                          <a:spcPct val="115000"/>
                        </a:lnSpc>
                        <a:spcBef>
                          <a:spcPts val="0"/>
                        </a:spcBef>
                        <a:spcAft>
                          <a:spcPts val="0"/>
                        </a:spcAft>
                      </a:pPr>
                      <a:r>
                        <a:rPr lang="en-US" sz="700" b="0" cap="none" spc="0" dirty="0">
                          <a:ln w="0"/>
                          <a:solidFill>
                            <a:schemeClr val="tx1"/>
                          </a:solidFill>
                          <a:effectLst>
                            <a:outerShdw blurRad="38100" dist="19050" dir="2700000" algn="tl" rotWithShape="0">
                              <a:schemeClr val="dk1">
                                <a:alpha val="40000"/>
                              </a:schemeClr>
                            </a:outerShdw>
                          </a:effectLst>
                        </a:rPr>
                        <a:t>25</a:t>
                      </a:r>
                      <a:endParaRPr lang="en-US" sz="600" b="0" cap="none" spc="0" dirty="0">
                        <a:ln w="0"/>
                        <a:solidFill>
                          <a:schemeClr val="tx1"/>
                        </a:solidFill>
                        <a:effectLst>
                          <a:outerShdw blurRad="38100" dist="19050" dir="2700000" algn="tl" rotWithShape="0">
                            <a:schemeClr val="dk1">
                              <a:alpha val="40000"/>
                            </a:schemeClr>
                          </a:outerShdw>
                        </a:effectLst>
                        <a:latin typeface="Calibri" panose="020F0502020204030204" pitchFamily="34" charset="0"/>
                        <a:ea typeface="Times New Roman" panose="02020603050405020304" pitchFamily="18" charset="0"/>
                        <a:cs typeface="Arial" panose="020B0604020202020204" pitchFamily="34" charset="0"/>
                      </a:endParaRPr>
                    </a:p>
                  </a:txBody>
                  <a:tcPr marL="38576" marR="38576" marT="0" marB="0" anchor="ctr"/>
                </a:tc>
                <a:tc>
                  <a:txBody>
                    <a:bodyPr/>
                    <a:lstStyle/>
                    <a:p>
                      <a:pPr marL="0" marR="0" algn="ctr" rtl="0">
                        <a:lnSpc>
                          <a:spcPct val="115000"/>
                        </a:lnSpc>
                        <a:spcBef>
                          <a:spcPts val="0"/>
                        </a:spcBef>
                        <a:spcAft>
                          <a:spcPts val="0"/>
                        </a:spcAft>
                      </a:pPr>
                      <a:r>
                        <a:rPr lang="en-US" sz="700" b="0" cap="none" spc="0" dirty="0">
                          <a:ln w="0"/>
                          <a:solidFill>
                            <a:schemeClr val="tx1"/>
                          </a:solidFill>
                          <a:effectLst>
                            <a:outerShdw blurRad="38100" dist="19050" dir="2700000" algn="tl" rotWithShape="0">
                              <a:schemeClr val="dk1">
                                <a:alpha val="40000"/>
                              </a:schemeClr>
                            </a:outerShdw>
                          </a:effectLst>
                        </a:rPr>
                        <a:t>30</a:t>
                      </a:r>
                      <a:endParaRPr lang="en-US" sz="600" b="0" cap="none" spc="0" dirty="0">
                        <a:ln w="0"/>
                        <a:solidFill>
                          <a:schemeClr val="tx1"/>
                        </a:solidFill>
                        <a:effectLst>
                          <a:outerShdw blurRad="38100" dist="19050" dir="2700000" algn="tl" rotWithShape="0">
                            <a:schemeClr val="dk1">
                              <a:alpha val="40000"/>
                            </a:schemeClr>
                          </a:outerShdw>
                        </a:effectLst>
                        <a:latin typeface="Calibri" panose="020F0502020204030204" pitchFamily="34" charset="0"/>
                        <a:ea typeface="Times New Roman" panose="02020603050405020304" pitchFamily="18" charset="0"/>
                        <a:cs typeface="Arial" panose="020B0604020202020204" pitchFamily="34" charset="0"/>
                      </a:endParaRPr>
                    </a:p>
                  </a:txBody>
                  <a:tcPr marL="38576" marR="38576" marT="0" marB="0" anchor="ctr"/>
                </a:tc>
                <a:tc>
                  <a:txBody>
                    <a:bodyPr/>
                    <a:lstStyle/>
                    <a:p>
                      <a:pPr marL="0" marR="0" algn="ctr" rtl="0">
                        <a:lnSpc>
                          <a:spcPct val="115000"/>
                        </a:lnSpc>
                        <a:spcBef>
                          <a:spcPts val="0"/>
                        </a:spcBef>
                        <a:spcAft>
                          <a:spcPts val="0"/>
                        </a:spcAft>
                      </a:pPr>
                      <a:r>
                        <a:rPr lang="en-US" sz="700" b="0" cap="none" spc="0" dirty="0">
                          <a:ln w="0"/>
                          <a:solidFill>
                            <a:schemeClr val="tx1"/>
                          </a:solidFill>
                          <a:effectLst>
                            <a:outerShdw blurRad="38100" dist="19050" dir="2700000" algn="tl" rotWithShape="0">
                              <a:schemeClr val="dk1">
                                <a:alpha val="40000"/>
                              </a:schemeClr>
                            </a:outerShdw>
                          </a:effectLst>
                        </a:rPr>
                        <a:t>35</a:t>
                      </a:r>
                      <a:endParaRPr lang="en-US" sz="600" b="0" cap="none" spc="0" dirty="0">
                        <a:ln w="0"/>
                        <a:solidFill>
                          <a:schemeClr val="tx1"/>
                        </a:solidFill>
                        <a:effectLst>
                          <a:outerShdw blurRad="38100" dist="19050" dir="2700000" algn="tl" rotWithShape="0">
                            <a:schemeClr val="dk1">
                              <a:alpha val="40000"/>
                            </a:schemeClr>
                          </a:outerShdw>
                        </a:effectLst>
                        <a:latin typeface="Calibri" panose="020F0502020204030204" pitchFamily="34" charset="0"/>
                        <a:ea typeface="Times New Roman" panose="02020603050405020304" pitchFamily="18" charset="0"/>
                        <a:cs typeface="Arial" panose="020B0604020202020204" pitchFamily="34" charset="0"/>
                      </a:endParaRPr>
                    </a:p>
                  </a:txBody>
                  <a:tcPr marL="38576" marR="38576" marT="0" marB="0" anchor="ctr"/>
                </a:tc>
                <a:tc>
                  <a:txBody>
                    <a:bodyPr/>
                    <a:lstStyle/>
                    <a:p>
                      <a:pPr marL="0" marR="0" algn="ctr" rtl="0">
                        <a:lnSpc>
                          <a:spcPct val="115000"/>
                        </a:lnSpc>
                        <a:spcBef>
                          <a:spcPts val="0"/>
                        </a:spcBef>
                        <a:spcAft>
                          <a:spcPts val="0"/>
                        </a:spcAft>
                      </a:pPr>
                      <a:r>
                        <a:rPr lang="en-US" sz="700" b="0" cap="none" spc="0" dirty="0">
                          <a:ln w="0"/>
                          <a:solidFill>
                            <a:schemeClr val="tx1"/>
                          </a:solidFill>
                          <a:effectLst>
                            <a:outerShdw blurRad="38100" dist="19050" dir="2700000" algn="tl" rotWithShape="0">
                              <a:schemeClr val="dk1">
                                <a:alpha val="40000"/>
                              </a:schemeClr>
                            </a:outerShdw>
                          </a:effectLst>
                        </a:rPr>
                        <a:t>40</a:t>
                      </a:r>
                      <a:endParaRPr lang="en-US" sz="600" b="0" cap="none" spc="0" dirty="0">
                        <a:ln w="0"/>
                        <a:solidFill>
                          <a:schemeClr val="tx1"/>
                        </a:solidFill>
                        <a:effectLst>
                          <a:outerShdw blurRad="38100" dist="19050" dir="2700000" algn="tl" rotWithShape="0">
                            <a:schemeClr val="dk1">
                              <a:alpha val="40000"/>
                            </a:schemeClr>
                          </a:outerShdw>
                        </a:effectLst>
                        <a:latin typeface="Calibri" panose="020F0502020204030204" pitchFamily="34" charset="0"/>
                        <a:ea typeface="Times New Roman" panose="02020603050405020304" pitchFamily="18" charset="0"/>
                        <a:cs typeface="Arial" panose="020B0604020202020204" pitchFamily="34" charset="0"/>
                      </a:endParaRPr>
                    </a:p>
                  </a:txBody>
                  <a:tcPr marL="38576" marR="38576" marT="0" marB="0" anchor="ctr"/>
                </a:tc>
                <a:tc>
                  <a:txBody>
                    <a:bodyPr/>
                    <a:lstStyle/>
                    <a:p>
                      <a:pPr marL="0" marR="0" algn="ctr" rtl="0">
                        <a:lnSpc>
                          <a:spcPct val="115000"/>
                        </a:lnSpc>
                        <a:spcBef>
                          <a:spcPts val="0"/>
                        </a:spcBef>
                        <a:spcAft>
                          <a:spcPts val="0"/>
                        </a:spcAft>
                      </a:pPr>
                      <a:r>
                        <a:rPr lang="en-US" sz="700" b="0" cap="none" spc="0" dirty="0">
                          <a:ln w="0"/>
                          <a:solidFill>
                            <a:schemeClr val="tx1"/>
                          </a:solidFill>
                          <a:effectLst>
                            <a:outerShdw blurRad="38100" dist="19050" dir="2700000" algn="tl" rotWithShape="0">
                              <a:schemeClr val="dk1">
                                <a:alpha val="40000"/>
                              </a:schemeClr>
                            </a:outerShdw>
                          </a:effectLst>
                        </a:rPr>
                        <a:t>45</a:t>
                      </a:r>
                      <a:endParaRPr lang="en-US" sz="600" b="0" cap="none" spc="0" dirty="0">
                        <a:ln w="0"/>
                        <a:solidFill>
                          <a:schemeClr val="tx1"/>
                        </a:solidFill>
                        <a:effectLst>
                          <a:outerShdw blurRad="38100" dist="19050" dir="2700000" algn="tl" rotWithShape="0">
                            <a:schemeClr val="dk1">
                              <a:alpha val="40000"/>
                            </a:schemeClr>
                          </a:outerShdw>
                        </a:effectLst>
                        <a:latin typeface="Calibri" panose="020F0502020204030204" pitchFamily="34" charset="0"/>
                        <a:ea typeface="Times New Roman" panose="02020603050405020304" pitchFamily="18" charset="0"/>
                        <a:cs typeface="Arial" panose="020B0604020202020204" pitchFamily="34" charset="0"/>
                      </a:endParaRPr>
                    </a:p>
                  </a:txBody>
                  <a:tcPr marL="38576" marR="38576" marT="0" marB="0" anchor="ctr"/>
                </a:tc>
                <a:tc>
                  <a:txBody>
                    <a:bodyPr/>
                    <a:lstStyle/>
                    <a:p>
                      <a:pPr marL="0" marR="0" algn="ctr" rtl="0">
                        <a:lnSpc>
                          <a:spcPct val="115000"/>
                        </a:lnSpc>
                        <a:spcBef>
                          <a:spcPts val="0"/>
                        </a:spcBef>
                        <a:spcAft>
                          <a:spcPts val="0"/>
                        </a:spcAft>
                      </a:pPr>
                      <a:r>
                        <a:rPr lang="en-US" sz="700" b="0" cap="none" spc="0" dirty="0">
                          <a:ln w="0"/>
                          <a:solidFill>
                            <a:schemeClr val="tx1"/>
                          </a:solidFill>
                          <a:effectLst>
                            <a:outerShdw blurRad="38100" dist="19050" dir="2700000" algn="tl" rotWithShape="0">
                              <a:schemeClr val="dk1">
                                <a:alpha val="40000"/>
                              </a:schemeClr>
                            </a:outerShdw>
                          </a:effectLst>
                        </a:rPr>
                        <a:t>50</a:t>
                      </a:r>
                      <a:endParaRPr lang="en-US" sz="600" b="0" cap="none" spc="0" dirty="0">
                        <a:ln w="0"/>
                        <a:solidFill>
                          <a:schemeClr val="tx1"/>
                        </a:solidFill>
                        <a:effectLst>
                          <a:outerShdw blurRad="38100" dist="19050" dir="2700000" algn="tl" rotWithShape="0">
                            <a:schemeClr val="dk1">
                              <a:alpha val="40000"/>
                            </a:schemeClr>
                          </a:outerShdw>
                        </a:effectLst>
                        <a:latin typeface="Calibri" panose="020F0502020204030204" pitchFamily="34" charset="0"/>
                        <a:ea typeface="Times New Roman" panose="02020603050405020304" pitchFamily="18" charset="0"/>
                        <a:cs typeface="Arial" panose="020B0604020202020204" pitchFamily="34" charset="0"/>
                      </a:endParaRPr>
                    </a:p>
                  </a:txBody>
                  <a:tcPr marL="38576" marR="38576" marT="0" marB="0" anchor="ctr"/>
                </a:tc>
              </a:tr>
              <a:tr h="242727">
                <a:tc>
                  <a:txBody>
                    <a:bodyPr/>
                    <a:lstStyle/>
                    <a:p>
                      <a:pPr marL="0" marR="0" algn="ctr" rtl="0">
                        <a:lnSpc>
                          <a:spcPct val="115000"/>
                        </a:lnSpc>
                        <a:spcBef>
                          <a:spcPts val="0"/>
                        </a:spcBef>
                        <a:spcAft>
                          <a:spcPts val="0"/>
                        </a:spcAft>
                      </a:pPr>
                      <a:r>
                        <a:rPr lang="en-US" sz="700" b="0" cap="none" spc="0" dirty="0">
                          <a:ln w="0"/>
                          <a:solidFill>
                            <a:schemeClr val="tx1"/>
                          </a:solidFill>
                          <a:effectLst>
                            <a:outerShdw blurRad="38100" dist="19050" dir="2700000" algn="tl" rotWithShape="0">
                              <a:schemeClr val="dk1">
                                <a:alpha val="40000"/>
                              </a:schemeClr>
                            </a:outerShdw>
                          </a:effectLst>
                        </a:rPr>
                        <a:t>R[KΩ]</a:t>
                      </a:r>
                      <a:endParaRPr lang="en-US" sz="600" b="0" cap="none" spc="0" dirty="0">
                        <a:ln w="0"/>
                        <a:solidFill>
                          <a:schemeClr val="tx1"/>
                        </a:solidFill>
                        <a:effectLst>
                          <a:outerShdw blurRad="38100" dist="19050" dir="2700000" algn="tl" rotWithShape="0">
                            <a:schemeClr val="dk1">
                              <a:alpha val="40000"/>
                            </a:schemeClr>
                          </a:outerShdw>
                        </a:effectLst>
                        <a:latin typeface="Calibri" panose="020F0502020204030204" pitchFamily="34" charset="0"/>
                        <a:ea typeface="Times New Roman" panose="02020603050405020304" pitchFamily="18" charset="0"/>
                        <a:cs typeface="Arial" panose="020B0604020202020204" pitchFamily="34" charset="0"/>
                      </a:endParaRPr>
                    </a:p>
                  </a:txBody>
                  <a:tcPr marL="38576" marR="38576" marT="0" marB="0">
                    <a:solidFill>
                      <a:srgbClr val="D2DEEF"/>
                    </a:solidFill>
                  </a:tcPr>
                </a:tc>
                <a:tc>
                  <a:txBody>
                    <a:bodyPr/>
                    <a:lstStyle/>
                    <a:p>
                      <a:pPr marL="0" marR="0" algn="ctr" rtl="0">
                        <a:lnSpc>
                          <a:spcPct val="115000"/>
                        </a:lnSpc>
                        <a:spcBef>
                          <a:spcPts val="0"/>
                        </a:spcBef>
                        <a:spcAft>
                          <a:spcPts val="0"/>
                        </a:spcAft>
                      </a:pPr>
                      <a:r>
                        <a:rPr lang="en-US" sz="700" dirty="0">
                          <a:effectLst/>
                          <a:highlight>
                            <a:srgbClr val="A9A9A9"/>
                          </a:highlight>
                        </a:rPr>
                        <a:t>####</a:t>
                      </a:r>
                      <a:endParaRPr lang="en-US" sz="600" dirty="0">
                        <a:effectLst/>
                        <a:latin typeface="Calibri" panose="020F0502020204030204" pitchFamily="34" charset="0"/>
                        <a:ea typeface="Times New Roman" panose="02020603050405020304" pitchFamily="18" charset="0"/>
                        <a:cs typeface="Arial" panose="020B0604020202020204" pitchFamily="34" charset="0"/>
                      </a:endParaRPr>
                    </a:p>
                  </a:txBody>
                  <a:tcPr marL="38576" marR="38576" marT="0" marB="0" anchor="ctr"/>
                </a:tc>
                <a:tc>
                  <a:txBody>
                    <a:bodyPr/>
                    <a:lstStyle/>
                    <a:p>
                      <a:pPr marL="0" marR="0" algn="ctr" rtl="0">
                        <a:lnSpc>
                          <a:spcPct val="115000"/>
                        </a:lnSpc>
                        <a:spcBef>
                          <a:spcPts val="0"/>
                        </a:spcBef>
                        <a:spcAft>
                          <a:spcPts val="0"/>
                        </a:spcAft>
                      </a:pPr>
                      <a:r>
                        <a:rPr lang="en-US" sz="700" dirty="0">
                          <a:effectLst/>
                          <a:highlight>
                            <a:srgbClr val="A9A9A9"/>
                          </a:highlight>
                        </a:rPr>
                        <a:t>####</a:t>
                      </a:r>
                      <a:endParaRPr lang="en-US" sz="600" dirty="0">
                        <a:effectLst/>
                        <a:latin typeface="Calibri" panose="020F0502020204030204" pitchFamily="34" charset="0"/>
                        <a:ea typeface="Times New Roman" panose="02020603050405020304" pitchFamily="18" charset="0"/>
                        <a:cs typeface="Arial" panose="020B0604020202020204" pitchFamily="34" charset="0"/>
                      </a:endParaRPr>
                    </a:p>
                  </a:txBody>
                  <a:tcPr marL="38576" marR="38576" marT="0" marB="0" anchor="ctr"/>
                </a:tc>
                <a:tc>
                  <a:txBody>
                    <a:bodyPr/>
                    <a:lstStyle/>
                    <a:p>
                      <a:pPr marL="0" marR="0" algn="ctr" rtl="0">
                        <a:lnSpc>
                          <a:spcPct val="115000"/>
                        </a:lnSpc>
                        <a:spcBef>
                          <a:spcPts val="0"/>
                        </a:spcBef>
                        <a:spcAft>
                          <a:spcPts val="0"/>
                        </a:spcAft>
                      </a:pPr>
                      <a:r>
                        <a:rPr lang="en-US" sz="700" dirty="0">
                          <a:effectLst/>
                          <a:highlight>
                            <a:srgbClr val="A9A9A9"/>
                          </a:highlight>
                        </a:rPr>
                        <a:t>####</a:t>
                      </a:r>
                      <a:endParaRPr lang="en-US" sz="600" dirty="0">
                        <a:effectLst/>
                        <a:latin typeface="Calibri" panose="020F0502020204030204" pitchFamily="34" charset="0"/>
                        <a:ea typeface="Times New Roman" panose="02020603050405020304" pitchFamily="18" charset="0"/>
                        <a:cs typeface="Arial" panose="020B0604020202020204" pitchFamily="34" charset="0"/>
                      </a:endParaRPr>
                    </a:p>
                  </a:txBody>
                  <a:tcPr marL="38576" marR="38576" marT="0" marB="0" anchor="ctr"/>
                </a:tc>
                <a:tc>
                  <a:txBody>
                    <a:bodyPr/>
                    <a:lstStyle/>
                    <a:p>
                      <a:pPr marL="0" marR="0" algn="ctr" rtl="0">
                        <a:lnSpc>
                          <a:spcPct val="115000"/>
                        </a:lnSpc>
                        <a:spcBef>
                          <a:spcPts val="0"/>
                        </a:spcBef>
                        <a:spcAft>
                          <a:spcPts val="0"/>
                        </a:spcAft>
                      </a:pPr>
                      <a:r>
                        <a:rPr lang="en-US" sz="700" dirty="0">
                          <a:effectLst/>
                          <a:highlight>
                            <a:srgbClr val="A9A9A9"/>
                          </a:highlight>
                        </a:rPr>
                        <a:t>####</a:t>
                      </a:r>
                      <a:endParaRPr lang="en-US" sz="600" dirty="0">
                        <a:effectLst/>
                        <a:latin typeface="Calibri" panose="020F0502020204030204" pitchFamily="34" charset="0"/>
                        <a:ea typeface="Times New Roman" panose="02020603050405020304" pitchFamily="18" charset="0"/>
                        <a:cs typeface="Arial" panose="020B0604020202020204" pitchFamily="34" charset="0"/>
                      </a:endParaRPr>
                    </a:p>
                  </a:txBody>
                  <a:tcPr marL="38576" marR="38576" marT="0" marB="0" anchor="ctr"/>
                </a:tc>
                <a:tc>
                  <a:txBody>
                    <a:bodyPr/>
                    <a:lstStyle/>
                    <a:p>
                      <a:pPr marL="0" marR="0" algn="ctr" rtl="0">
                        <a:lnSpc>
                          <a:spcPct val="115000"/>
                        </a:lnSpc>
                        <a:spcBef>
                          <a:spcPts val="0"/>
                        </a:spcBef>
                        <a:spcAft>
                          <a:spcPts val="0"/>
                        </a:spcAft>
                      </a:pPr>
                      <a:r>
                        <a:rPr lang="en-US" sz="700" dirty="0">
                          <a:effectLst/>
                        </a:rPr>
                        <a:t>4</a:t>
                      </a:r>
                      <a:endParaRPr lang="en-US" sz="600" dirty="0">
                        <a:effectLst/>
                        <a:latin typeface="Calibri" panose="020F0502020204030204" pitchFamily="34" charset="0"/>
                        <a:ea typeface="Times New Roman" panose="02020603050405020304" pitchFamily="18" charset="0"/>
                        <a:cs typeface="Arial" panose="020B0604020202020204" pitchFamily="34" charset="0"/>
                      </a:endParaRPr>
                    </a:p>
                  </a:txBody>
                  <a:tcPr marL="38576" marR="38576" marT="0" marB="0" anchor="ctr"/>
                </a:tc>
                <a:tc>
                  <a:txBody>
                    <a:bodyPr/>
                    <a:lstStyle/>
                    <a:p>
                      <a:pPr marL="0" marR="0" algn="ctr" rtl="0">
                        <a:lnSpc>
                          <a:spcPct val="115000"/>
                        </a:lnSpc>
                        <a:spcBef>
                          <a:spcPts val="0"/>
                        </a:spcBef>
                        <a:spcAft>
                          <a:spcPts val="0"/>
                        </a:spcAft>
                      </a:pPr>
                      <a:r>
                        <a:rPr lang="en-US" sz="700" dirty="0">
                          <a:effectLst/>
                        </a:rPr>
                        <a:t>5.7</a:t>
                      </a:r>
                      <a:endParaRPr lang="en-US" sz="600" dirty="0">
                        <a:effectLst/>
                        <a:latin typeface="Calibri" panose="020F0502020204030204" pitchFamily="34" charset="0"/>
                        <a:ea typeface="Times New Roman" panose="02020603050405020304" pitchFamily="18" charset="0"/>
                        <a:cs typeface="Arial" panose="020B0604020202020204" pitchFamily="34" charset="0"/>
                      </a:endParaRPr>
                    </a:p>
                  </a:txBody>
                  <a:tcPr marL="38576" marR="38576" marT="0" marB="0" anchor="ctr"/>
                </a:tc>
                <a:tc>
                  <a:txBody>
                    <a:bodyPr/>
                    <a:lstStyle/>
                    <a:p>
                      <a:pPr marL="0" marR="0" algn="ctr" rtl="0">
                        <a:lnSpc>
                          <a:spcPct val="115000"/>
                        </a:lnSpc>
                        <a:spcBef>
                          <a:spcPts val="0"/>
                        </a:spcBef>
                        <a:spcAft>
                          <a:spcPts val="0"/>
                        </a:spcAft>
                      </a:pPr>
                      <a:r>
                        <a:rPr lang="en-US" sz="700">
                          <a:effectLst/>
                        </a:rPr>
                        <a:t>6.85</a:t>
                      </a:r>
                      <a:endParaRPr lang="en-US" sz="600">
                        <a:effectLst/>
                        <a:latin typeface="Calibri" panose="020F0502020204030204" pitchFamily="34" charset="0"/>
                        <a:ea typeface="Times New Roman" panose="02020603050405020304" pitchFamily="18" charset="0"/>
                        <a:cs typeface="Arial" panose="020B0604020202020204" pitchFamily="34" charset="0"/>
                      </a:endParaRPr>
                    </a:p>
                  </a:txBody>
                  <a:tcPr marL="38576" marR="38576" marT="0" marB="0" anchor="ctr"/>
                </a:tc>
                <a:tc>
                  <a:txBody>
                    <a:bodyPr/>
                    <a:lstStyle/>
                    <a:p>
                      <a:pPr marL="0" marR="0" algn="ctr" rtl="0">
                        <a:lnSpc>
                          <a:spcPct val="115000"/>
                        </a:lnSpc>
                        <a:spcBef>
                          <a:spcPts val="0"/>
                        </a:spcBef>
                        <a:spcAft>
                          <a:spcPts val="0"/>
                        </a:spcAft>
                      </a:pPr>
                      <a:r>
                        <a:rPr lang="en-US" sz="700">
                          <a:effectLst/>
                        </a:rPr>
                        <a:t>8.3</a:t>
                      </a:r>
                      <a:endParaRPr lang="en-US" sz="600">
                        <a:effectLst/>
                        <a:latin typeface="Calibri" panose="020F0502020204030204" pitchFamily="34" charset="0"/>
                        <a:ea typeface="Times New Roman" panose="02020603050405020304" pitchFamily="18" charset="0"/>
                        <a:cs typeface="Arial" panose="020B0604020202020204" pitchFamily="34" charset="0"/>
                      </a:endParaRPr>
                    </a:p>
                  </a:txBody>
                  <a:tcPr marL="38576" marR="38576" marT="0" marB="0" anchor="ctr"/>
                </a:tc>
                <a:tc>
                  <a:txBody>
                    <a:bodyPr/>
                    <a:lstStyle/>
                    <a:p>
                      <a:pPr marL="0" marR="0" algn="ctr" rtl="0">
                        <a:lnSpc>
                          <a:spcPct val="115000"/>
                        </a:lnSpc>
                        <a:spcBef>
                          <a:spcPts val="0"/>
                        </a:spcBef>
                        <a:spcAft>
                          <a:spcPts val="0"/>
                        </a:spcAft>
                      </a:pPr>
                      <a:r>
                        <a:rPr lang="en-US" sz="700">
                          <a:effectLst/>
                        </a:rPr>
                        <a:t>8.4</a:t>
                      </a:r>
                      <a:endParaRPr lang="en-US" sz="600">
                        <a:effectLst/>
                        <a:latin typeface="Calibri" panose="020F0502020204030204" pitchFamily="34" charset="0"/>
                        <a:ea typeface="Times New Roman" panose="02020603050405020304" pitchFamily="18" charset="0"/>
                        <a:cs typeface="Arial" panose="020B0604020202020204" pitchFamily="34" charset="0"/>
                      </a:endParaRPr>
                    </a:p>
                  </a:txBody>
                  <a:tcPr marL="38576" marR="38576" marT="0" marB="0" anchor="ctr"/>
                </a:tc>
                <a:tc>
                  <a:txBody>
                    <a:bodyPr/>
                    <a:lstStyle/>
                    <a:p>
                      <a:pPr marL="0" marR="0" algn="ctr" rtl="0">
                        <a:lnSpc>
                          <a:spcPct val="115000"/>
                        </a:lnSpc>
                        <a:spcBef>
                          <a:spcPts val="0"/>
                        </a:spcBef>
                        <a:spcAft>
                          <a:spcPts val="0"/>
                        </a:spcAft>
                      </a:pPr>
                      <a:r>
                        <a:rPr lang="en-US" sz="700">
                          <a:effectLst/>
                        </a:rPr>
                        <a:t>10.05</a:t>
                      </a:r>
                      <a:endParaRPr lang="en-US" sz="600">
                        <a:effectLst/>
                        <a:latin typeface="Calibri" panose="020F0502020204030204" pitchFamily="34" charset="0"/>
                        <a:ea typeface="Times New Roman" panose="02020603050405020304" pitchFamily="18" charset="0"/>
                        <a:cs typeface="Arial" panose="020B0604020202020204" pitchFamily="34" charset="0"/>
                      </a:endParaRPr>
                    </a:p>
                  </a:txBody>
                  <a:tcPr marL="38576" marR="38576" marT="0" marB="0" anchor="ctr"/>
                </a:tc>
                <a:tc>
                  <a:txBody>
                    <a:bodyPr/>
                    <a:lstStyle/>
                    <a:p>
                      <a:pPr marL="0" marR="0" algn="ctr" rtl="0">
                        <a:lnSpc>
                          <a:spcPct val="115000"/>
                        </a:lnSpc>
                        <a:spcBef>
                          <a:spcPts val="0"/>
                        </a:spcBef>
                        <a:spcAft>
                          <a:spcPts val="0"/>
                        </a:spcAft>
                      </a:pPr>
                      <a:r>
                        <a:rPr lang="en-US" sz="700" dirty="0">
                          <a:effectLst/>
                        </a:rPr>
                        <a:t>11.4</a:t>
                      </a:r>
                      <a:endParaRPr lang="en-US" sz="600" dirty="0">
                        <a:effectLst/>
                        <a:latin typeface="Calibri" panose="020F0502020204030204" pitchFamily="34" charset="0"/>
                        <a:ea typeface="Times New Roman" panose="02020603050405020304" pitchFamily="18" charset="0"/>
                        <a:cs typeface="Arial" panose="020B0604020202020204" pitchFamily="34" charset="0"/>
                      </a:endParaRPr>
                    </a:p>
                  </a:txBody>
                  <a:tcPr marL="38576" marR="38576" marT="0" marB="0" anchor="ctr"/>
                </a:tc>
              </a:tr>
              <a:tr h="265844">
                <a:tc>
                  <a:txBody>
                    <a:bodyPr/>
                    <a:lstStyle/>
                    <a:p>
                      <a:pPr marL="0" marR="0" algn="ctr" rtl="0">
                        <a:lnSpc>
                          <a:spcPct val="115000"/>
                        </a:lnSpc>
                        <a:spcBef>
                          <a:spcPts val="0"/>
                        </a:spcBef>
                        <a:spcAft>
                          <a:spcPts val="0"/>
                        </a:spcAft>
                      </a:pPr>
                      <a:r>
                        <a:rPr lang="en-US" sz="700" b="0" cap="none" spc="0" dirty="0">
                          <a:ln w="0"/>
                          <a:solidFill>
                            <a:schemeClr val="tx1"/>
                          </a:solidFill>
                          <a:effectLst>
                            <a:outerShdw blurRad="38100" dist="19050" dir="2700000" algn="tl" rotWithShape="0">
                              <a:schemeClr val="dk1">
                                <a:alpha val="40000"/>
                              </a:schemeClr>
                            </a:outerShdw>
                          </a:effectLst>
                        </a:rPr>
                        <a:t>T[</a:t>
                      </a:r>
                      <a:r>
                        <a:rPr lang="en-US" sz="700" b="0" cap="none" spc="0" baseline="30000" dirty="0" err="1">
                          <a:ln w="0"/>
                          <a:solidFill>
                            <a:schemeClr val="tx1"/>
                          </a:solidFill>
                          <a:effectLst>
                            <a:outerShdw blurRad="38100" dist="19050" dir="2700000" algn="tl" rotWithShape="0">
                              <a:schemeClr val="dk1">
                                <a:alpha val="40000"/>
                              </a:schemeClr>
                            </a:outerShdw>
                          </a:effectLst>
                        </a:rPr>
                        <a:t>o</a:t>
                      </a:r>
                      <a:r>
                        <a:rPr lang="en-US" sz="700" b="0" cap="none" spc="0" dirty="0" err="1">
                          <a:ln w="0"/>
                          <a:solidFill>
                            <a:schemeClr val="tx1"/>
                          </a:solidFill>
                          <a:effectLst>
                            <a:outerShdw blurRad="38100" dist="19050" dir="2700000" algn="tl" rotWithShape="0">
                              <a:schemeClr val="dk1">
                                <a:alpha val="40000"/>
                              </a:schemeClr>
                            </a:outerShdw>
                          </a:effectLst>
                        </a:rPr>
                        <a:t>C</a:t>
                      </a:r>
                      <a:r>
                        <a:rPr lang="en-US" sz="700" b="0" cap="none" spc="0" dirty="0">
                          <a:ln w="0"/>
                          <a:solidFill>
                            <a:schemeClr val="tx1"/>
                          </a:solidFill>
                          <a:effectLst>
                            <a:outerShdw blurRad="38100" dist="19050" dir="2700000" algn="tl" rotWithShape="0">
                              <a:schemeClr val="dk1">
                                <a:alpha val="40000"/>
                              </a:schemeClr>
                            </a:outerShdw>
                          </a:effectLst>
                        </a:rPr>
                        <a:t>]</a:t>
                      </a:r>
                      <a:endParaRPr lang="en-US" sz="600" b="0" cap="none" spc="0" dirty="0">
                        <a:ln w="0"/>
                        <a:solidFill>
                          <a:schemeClr val="tx1"/>
                        </a:solidFill>
                        <a:effectLst>
                          <a:outerShdw blurRad="38100" dist="19050" dir="2700000" algn="tl" rotWithShape="0">
                            <a:schemeClr val="dk1">
                              <a:alpha val="40000"/>
                            </a:schemeClr>
                          </a:outerShdw>
                        </a:effectLst>
                        <a:latin typeface="Calibri" panose="020F0502020204030204" pitchFamily="34" charset="0"/>
                        <a:ea typeface="Times New Roman" panose="02020603050405020304" pitchFamily="18" charset="0"/>
                        <a:cs typeface="Arial" panose="020B0604020202020204" pitchFamily="34" charset="0"/>
                      </a:endParaRPr>
                    </a:p>
                  </a:txBody>
                  <a:tcPr marL="38576" marR="38576" marT="0" marB="0">
                    <a:solidFill>
                      <a:srgbClr val="5B9BD5"/>
                    </a:solidFill>
                  </a:tcPr>
                </a:tc>
                <a:tc>
                  <a:txBody>
                    <a:bodyPr/>
                    <a:lstStyle/>
                    <a:p>
                      <a:pPr marL="0" marR="0" algn="ctr" rtl="0">
                        <a:lnSpc>
                          <a:spcPct val="115000"/>
                        </a:lnSpc>
                        <a:spcBef>
                          <a:spcPts val="0"/>
                        </a:spcBef>
                        <a:spcAft>
                          <a:spcPts val="0"/>
                        </a:spcAft>
                      </a:pPr>
                      <a:r>
                        <a:rPr lang="en-US" sz="700">
                          <a:effectLst/>
                        </a:rPr>
                        <a:t>55</a:t>
                      </a:r>
                      <a:endParaRPr lang="en-US" sz="600">
                        <a:effectLst/>
                        <a:latin typeface="Calibri" panose="020F0502020204030204" pitchFamily="34" charset="0"/>
                        <a:ea typeface="Times New Roman" panose="02020603050405020304" pitchFamily="18" charset="0"/>
                        <a:cs typeface="Arial" panose="020B0604020202020204" pitchFamily="34" charset="0"/>
                      </a:endParaRPr>
                    </a:p>
                  </a:txBody>
                  <a:tcPr marL="38576" marR="38576" marT="0" marB="0" anchor="ctr">
                    <a:solidFill>
                      <a:srgbClr val="5B9BD5"/>
                    </a:solidFill>
                  </a:tcPr>
                </a:tc>
                <a:tc>
                  <a:txBody>
                    <a:bodyPr/>
                    <a:lstStyle/>
                    <a:p>
                      <a:pPr marL="0" marR="0" algn="ctr" rtl="0">
                        <a:lnSpc>
                          <a:spcPct val="115000"/>
                        </a:lnSpc>
                        <a:spcBef>
                          <a:spcPts val="0"/>
                        </a:spcBef>
                        <a:spcAft>
                          <a:spcPts val="0"/>
                        </a:spcAft>
                      </a:pPr>
                      <a:r>
                        <a:rPr lang="en-US" sz="700" dirty="0">
                          <a:effectLst/>
                        </a:rPr>
                        <a:t>60</a:t>
                      </a:r>
                      <a:endParaRPr lang="en-US" sz="600" dirty="0">
                        <a:effectLst/>
                        <a:latin typeface="Calibri" panose="020F0502020204030204" pitchFamily="34" charset="0"/>
                        <a:ea typeface="Times New Roman" panose="02020603050405020304" pitchFamily="18" charset="0"/>
                        <a:cs typeface="Arial" panose="020B0604020202020204" pitchFamily="34" charset="0"/>
                      </a:endParaRPr>
                    </a:p>
                  </a:txBody>
                  <a:tcPr marL="38576" marR="38576" marT="0" marB="0" anchor="ctr">
                    <a:solidFill>
                      <a:srgbClr val="5B9BD5"/>
                    </a:solidFill>
                  </a:tcPr>
                </a:tc>
                <a:tc>
                  <a:txBody>
                    <a:bodyPr/>
                    <a:lstStyle/>
                    <a:p>
                      <a:pPr marL="0" marR="0" algn="ctr" rtl="0">
                        <a:lnSpc>
                          <a:spcPct val="115000"/>
                        </a:lnSpc>
                        <a:spcBef>
                          <a:spcPts val="0"/>
                        </a:spcBef>
                        <a:spcAft>
                          <a:spcPts val="0"/>
                        </a:spcAft>
                      </a:pPr>
                      <a:r>
                        <a:rPr lang="en-US" sz="700">
                          <a:effectLst/>
                        </a:rPr>
                        <a:t>65</a:t>
                      </a:r>
                      <a:endParaRPr lang="en-US" sz="600">
                        <a:effectLst/>
                        <a:latin typeface="Calibri" panose="020F0502020204030204" pitchFamily="34" charset="0"/>
                        <a:ea typeface="Times New Roman" panose="02020603050405020304" pitchFamily="18" charset="0"/>
                        <a:cs typeface="Arial" panose="020B0604020202020204" pitchFamily="34" charset="0"/>
                      </a:endParaRPr>
                    </a:p>
                  </a:txBody>
                  <a:tcPr marL="38576" marR="38576" marT="0" marB="0" anchor="ctr">
                    <a:solidFill>
                      <a:srgbClr val="5B9BD5"/>
                    </a:solidFill>
                  </a:tcPr>
                </a:tc>
                <a:tc>
                  <a:txBody>
                    <a:bodyPr/>
                    <a:lstStyle/>
                    <a:p>
                      <a:pPr marL="0" marR="0" algn="ctr" rtl="0">
                        <a:lnSpc>
                          <a:spcPct val="115000"/>
                        </a:lnSpc>
                        <a:spcBef>
                          <a:spcPts val="0"/>
                        </a:spcBef>
                        <a:spcAft>
                          <a:spcPts val="0"/>
                        </a:spcAft>
                      </a:pPr>
                      <a:r>
                        <a:rPr lang="en-US" sz="700" dirty="0">
                          <a:effectLst/>
                        </a:rPr>
                        <a:t>70</a:t>
                      </a:r>
                      <a:endParaRPr lang="en-US" sz="600" dirty="0">
                        <a:effectLst/>
                        <a:latin typeface="Calibri" panose="020F0502020204030204" pitchFamily="34" charset="0"/>
                        <a:ea typeface="Times New Roman" panose="02020603050405020304" pitchFamily="18" charset="0"/>
                        <a:cs typeface="Arial" panose="020B0604020202020204" pitchFamily="34" charset="0"/>
                      </a:endParaRPr>
                    </a:p>
                  </a:txBody>
                  <a:tcPr marL="38576" marR="38576" marT="0" marB="0" anchor="ctr">
                    <a:solidFill>
                      <a:srgbClr val="5B9BD5"/>
                    </a:solidFill>
                  </a:tcPr>
                </a:tc>
                <a:tc>
                  <a:txBody>
                    <a:bodyPr/>
                    <a:lstStyle/>
                    <a:p>
                      <a:pPr marL="0" marR="0" algn="ctr" rtl="0">
                        <a:lnSpc>
                          <a:spcPct val="115000"/>
                        </a:lnSpc>
                        <a:spcBef>
                          <a:spcPts val="0"/>
                        </a:spcBef>
                        <a:spcAft>
                          <a:spcPts val="0"/>
                        </a:spcAft>
                      </a:pPr>
                      <a:r>
                        <a:rPr lang="en-US" sz="700" dirty="0">
                          <a:effectLst/>
                        </a:rPr>
                        <a:t>75</a:t>
                      </a:r>
                      <a:endParaRPr lang="en-US" sz="600" dirty="0">
                        <a:effectLst/>
                        <a:latin typeface="Calibri" panose="020F0502020204030204" pitchFamily="34" charset="0"/>
                        <a:ea typeface="Times New Roman" panose="02020603050405020304" pitchFamily="18" charset="0"/>
                        <a:cs typeface="Arial" panose="020B0604020202020204" pitchFamily="34" charset="0"/>
                      </a:endParaRPr>
                    </a:p>
                  </a:txBody>
                  <a:tcPr marL="38576" marR="38576" marT="0" marB="0" anchor="ctr">
                    <a:solidFill>
                      <a:srgbClr val="5B9BD5"/>
                    </a:solidFill>
                  </a:tcPr>
                </a:tc>
                <a:tc>
                  <a:txBody>
                    <a:bodyPr/>
                    <a:lstStyle/>
                    <a:p>
                      <a:pPr marL="0" marR="0" algn="ctr" rtl="0">
                        <a:lnSpc>
                          <a:spcPct val="115000"/>
                        </a:lnSpc>
                        <a:spcBef>
                          <a:spcPts val="0"/>
                        </a:spcBef>
                        <a:spcAft>
                          <a:spcPts val="0"/>
                        </a:spcAft>
                      </a:pPr>
                      <a:r>
                        <a:rPr lang="en-US" sz="700" dirty="0">
                          <a:effectLst/>
                        </a:rPr>
                        <a:t>80</a:t>
                      </a:r>
                      <a:endParaRPr lang="en-US" sz="600" dirty="0">
                        <a:effectLst/>
                        <a:latin typeface="Calibri" panose="020F0502020204030204" pitchFamily="34" charset="0"/>
                        <a:ea typeface="Times New Roman" panose="02020603050405020304" pitchFamily="18" charset="0"/>
                        <a:cs typeface="Arial" panose="020B0604020202020204" pitchFamily="34" charset="0"/>
                      </a:endParaRPr>
                    </a:p>
                  </a:txBody>
                  <a:tcPr marL="38576" marR="38576" marT="0" marB="0" anchor="ctr">
                    <a:solidFill>
                      <a:srgbClr val="5B9BD5"/>
                    </a:solidFill>
                  </a:tcPr>
                </a:tc>
                <a:tc>
                  <a:txBody>
                    <a:bodyPr/>
                    <a:lstStyle/>
                    <a:p>
                      <a:pPr marL="0" marR="0" algn="ctr" rtl="0">
                        <a:lnSpc>
                          <a:spcPct val="115000"/>
                        </a:lnSpc>
                        <a:spcBef>
                          <a:spcPts val="0"/>
                        </a:spcBef>
                        <a:spcAft>
                          <a:spcPts val="0"/>
                        </a:spcAft>
                      </a:pPr>
                      <a:r>
                        <a:rPr lang="en-US" sz="700" dirty="0">
                          <a:effectLst/>
                        </a:rPr>
                        <a:t>85</a:t>
                      </a:r>
                      <a:endParaRPr lang="en-US" sz="600" dirty="0">
                        <a:effectLst/>
                        <a:latin typeface="Calibri" panose="020F0502020204030204" pitchFamily="34" charset="0"/>
                        <a:ea typeface="Times New Roman" panose="02020603050405020304" pitchFamily="18" charset="0"/>
                        <a:cs typeface="Arial" panose="020B0604020202020204" pitchFamily="34" charset="0"/>
                      </a:endParaRPr>
                    </a:p>
                  </a:txBody>
                  <a:tcPr marL="38576" marR="38576" marT="0" marB="0" anchor="ctr">
                    <a:solidFill>
                      <a:srgbClr val="5B9BD5"/>
                    </a:solidFill>
                  </a:tcPr>
                </a:tc>
                <a:tc>
                  <a:txBody>
                    <a:bodyPr/>
                    <a:lstStyle/>
                    <a:p>
                      <a:pPr marL="0" marR="0" algn="ctr" rtl="0">
                        <a:lnSpc>
                          <a:spcPct val="115000"/>
                        </a:lnSpc>
                        <a:spcBef>
                          <a:spcPts val="0"/>
                        </a:spcBef>
                        <a:spcAft>
                          <a:spcPts val="0"/>
                        </a:spcAft>
                      </a:pPr>
                      <a:r>
                        <a:rPr lang="en-US" sz="700" dirty="0">
                          <a:effectLst/>
                        </a:rPr>
                        <a:t>90</a:t>
                      </a:r>
                      <a:endParaRPr lang="en-US" sz="600" dirty="0">
                        <a:effectLst/>
                        <a:latin typeface="Calibri" panose="020F0502020204030204" pitchFamily="34" charset="0"/>
                        <a:ea typeface="Times New Roman" panose="02020603050405020304" pitchFamily="18" charset="0"/>
                        <a:cs typeface="Arial" panose="020B0604020202020204" pitchFamily="34" charset="0"/>
                      </a:endParaRPr>
                    </a:p>
                  </a:txBody>
                  <a:tcPr marL="38576" marR="38576" marT="0" marB="0" anchor="ctr">
                    <a:solidFill>
                      <a:srgbClr val="5B9BD5"/>
                    </a:solidFill>
                  </a:tcPr>
                </a:tc>
                <a:tc>
                  <a:txBody>
                    <a:bodyPr/>
                    <a:lstStyle/>
                    <a:p>
                      <a:pPr marL="0" marR="0" algn="ctr" rtl="0">
                        <a:lnSpc>
                          <a:spcPct val="115000"/>
                        </a:lnSpc>
                        <a:spcBef>
                          <a:spcPts val="0"/>
                        </a:spcBef>
                        <a:spcAft>
                          <a:spcPts val="0"/>
                        </a:spcAft>
                      </a:pPr>
                      <a:r>
                        <a:rPr lang="en-US" sz="700">
                          <a:effectLst/>
                        </a:rPr>
                        <a:t>95</a:t>
                      </a:r>
                      <a:endParaRPr lang="en-US" sz="600">
                        <a:effectLst/>
                        <a:latin typeface="Calibri" panose="020F0502020204030204" pitchFamily="34" charset="0"/>
                        <a:ea typeface="Times New Roman" panose="02020603050405020304" pitchFamily="18" charset="0"/>
                        <a:cs typeface="Arial" panose="020B0604020202020204" pitchFamily="34" charset="0"/>
                      </a:endParaRPr>
                    </a:p>
                  </a:txBody>
                  <a:tcPr marL="38576" marR="38576" marT="0" marB="0" anchor="ctr">
                    <a:solidFill>
                      <a:srgbClr val="5B9BD5"/>
                    </a:solidFill>
                  </a:tcPr>
                </a:tc>
                <a:tc>
                  <a:txBody>
                    <a:bodyPr/>
                    <a:lstStyle/>
                    <a:p>
                      <a:pPr marL="0" marR="0" algn="ctr" rtl="0">
                        <a:lnSpc>
                          <a:spcPct val="115000"/>
                        </a:lnSpc>
                        <a:spcBef>
                          <a:spcPts val="0"/>
                        </a:spcBef>
                        <a:spcAft>
                          <a:spcPts val="0"/>
                        </a:spcAft>
                      </a:pPr>
                      <a:r>
                        <a:rPr lang="en-US" sz="700">
                          <a:effectLst/>
                        </a:rPr>
                        <a:t>97</a:t>
                      </a:r>
                      <a:endParaRPr lang="en-US" sz="600">
                        <a:effectLst/>
                        <a:latin typeface="Calibri" panose="020F0502020204030204" pitchFamily="34" charset="0"/>
                        <a:ea typeface="Times New Roman" panose="02020603050405020304" pitchFamily="18" charset="0"/>
                        <a:cs typeface="Arial" panose="020B0604020202020204" pitchFamily="34" charset="0"/>
                      </a:endParaRPr>
                    </a:p>
                  </a:txBody>
                  <a:tcPr marL="38576" marR="38576" marT="0" marB="0" anchor="ctr">
                    <a:solidFill>
                      <a:srgbClr val="5B9BD5"/>
                    </a:solidFill>
                  </a:tcPr>
                </a:tc>
                <a:tc>
                  <a:txBody>
                    <a:bodyPr/>
                    <a:lstStyle/>
                    <a:p>
                      <a:pPr marL="0" marR="0" algn="ctr" rtl="0">
                        <a:lnSpc>
                          <a:spcPct val="115000"/>
                        </a:lnSpc>
                        <a:spcBef>
                          <a:spcPts val="0"/>
                        </a:spcBef>
                        <a:spcAft>
                          <a:spcPts val="0"/>
                        </a:spcAft>
                      </a:pPr>
                      <a:r>
                        <a:rPr lang="en-US" sz="700" dirty="0">
                          <a:effectLst/>
                          <a:highlight>
                            <a:srgbClr val="A9A9A9"/>
                          </a:highlight>
                        </a:rPr>
                        <a:t>####</a:t>
                      </a:r>
                      <a:endParaRPr lang="en-US" sz="600" dirty="0">
                        <a:effectLst/>
                        <a:latin typeface="Calibri" panose="020F0502020204030204" pitchFamily="34" charset="0"/>
                        <a:ea typeface="Times New Roman" panose="02020603050405020304" pitchFamily="18" charset="0"/>
                        <a:cs typeface="Arial" panose="020B0604020202020204" pitchFamily="34" charset="0"/>
                      </a:endParaRPr>
                    </a:p>
                  </a:txBody>
                  <a:tcPr marL="38576" marR="38576" marT="0" marB="0" anchor="ctr">
                    <a:solidFill>
                      <a:srgbClr val="5B9BD5"/>
                    </a:solidFill>
                  </a:tcPr>
                </a:tc>
              </a:tr>
              <a:tr h="277403">
                <a:tc>
                  <a:txBody>
                    <a:bodyPr/>
                    <a:lstStyle/>
                    <a:p>
                      <a:pPr marL="0" marR="0" algn="ctr" rtl="0">
                        <a:lnSpc>
                          <a:spcPct val="115000"/>
                        </a:lnSpc>
                        <a:spcBef>
                          <a:spcPts val="0"/>
                        </a:spcBef>
                        <a:spcAft>
                          <a:spcPts val="0"/>
                        </a:spcAft>
                      </a:pPr>
                      <a:r>
                        <a:rPr lang="en-US" sz="700" b="0" cap="none" spc="0" dirty="0">
                          <a:ln w="0"/>
                          <a:solidFill>
                            <a:schemeClr val="tx1"/>
                          </a:solidFill>
                          <a:effectLst>
                            <a:outerShdw blurRad="38100" dist="19050" dir="2700000" algn="tl" rotWithShape="0">
                              <a:schemeClr val="dk1">
                                <a:alpha val="40000"/>
                              </a:schemeClr>
                            </a:outerShdw>
                          </a:effectLst>
                        </a:rPr>
                        <a:t>R[KΩ]</a:t>
                      </a:r>
                      <a:endParaRPr lang="en-US" sz="600" b="0" cap="none" spc="0" dirty="0">
                        <a:ln w="0"/>
                        <a:solidFill>
                          <a:schemeClr val="tx1"/>
                        </a:solidFill>
                        <a:effectLst>
                          <a:outerShdw blurRad="38100" dist="19050" dir="2700000" algn="tl" rotWithShape="0">
                            <a:schemeClr val="dk1">
                              <a:alpha val="40000"/>
                            </a:schemeClr>
                          </a:outerShdw>
                        </a:effectLst>
                        <a:latin typeface="Calibri" panose="020F0502020204030204" pitchFamily="34" charset="0"/>
                        <a:ea typeface="Times New Roman" panose="02020603050405020304" pitchFamily="18" charset="0"/>
                        <a:cs typeface="Arial" panose="020B0604020202020204" pitchFamily="34" charset="0"/>
                      </a:endParaRPr>
                    </a:p>
                  </a:txBody>
                  <a:tcPr marL="38576" marR="38576" marT="0" marB="0">
                    <a:solidFill>
                      <a:srgbClr val="D2DEEF"/>
                    </a:solidFill>
                  </a:tcPr>
                </a:tc>
                <a:tc>
                  <a:txBody>
                    <a:bodyPr/>
                    <a:lstStyle/>
                    <a:p>
                      <a:pPr marL="0" marR="0" algn="ctr" rtl="0">
                        <a:lnSpc>
                          <a:spcPct val="115000"/>
                        </a:lnSpc>
                        <a:spcBef>
                          <a:spcPts val="0"/>
                        </a:spcBef>
                        <a:spcAft>
                          <a:spcPts val="0"/>
                        </a:spcAft>
                      </a:pPr>
                      <a:r>
                        <a:rPr lang="en-US" sz="700" dirty="0">
                          <a:effectLst/>
                        </a:rPr>
                        <a:t>12.8</a:t>
                      </a:r>
                      <a:endParaRPr lang="en-US" sz="600" dirty="0">
                        <a:effectLst/>
                        <a:latin typeface="Calibri" panose="020F0502020204030204" pitchFamily="34" charset="0"/>
                        <a:ea typeface="Times New Roman" panose="02020603050405020304" pitchFamily="18" charset="0"/>
                        <a:cs typeface="Arial" panose="020B0604020202020204" pitchFamily="34" charset="0"/>
                      </a:endParaRPr>
                    </a:p>
                  </a:txBody>
                  <a:tcPr marL="38576" marR="38576" marT="0" marB="0" anchor="ctr"/>
                </a:tc>
                <a:tc>
                  <a:txBody>
                    <a:bodyPr/>
                    <a:lstStyle/>
                    <a:p>
                      <a:pPr marL="0" marR="0" algn="ctr" rtl="0">
                        <a:lnSpc>
                          <a:spcPct val="115000"/>
                        </a:lnSpc>
                        <a:spcBef>
                          <a:spcPts val="0"/>
                        </a:spcBef>
                        <a:spcAft>
                          <a:spcPts val="0"/>
                        </a:spcAft>
                      </a:pPr>
                      <a:r>
                        <a:rPr lang="en-US" sz="700" dirty="0">
                          <a:effectLst/>
                        </a:rPr>
                        <a:t>14.1</a:t>
                      </a:r>
                      <a:endParaRPr lang="en-US" sz="600" dirty="0">
                        <a:effectLst/>
                        <a:latin typeface="Calibri" panose="020F0502020204030204" pitchFamily="34" charset="0"/>
                        <a:ea typeface="Times New Roman" panose="02020603050405020304" pitchFamily="18" charset="0"/>
                        <a:cs typeface="Arial" panose="020B0604020202020204" pitchFamily="34" charset="0"/>
                      </a:endParaRPr>
                    </a:p>
                  </a:txBody>
                  <a:tcPr marL="38576" marR="38576" marT="0" marB="0" anchor="ctr"/>
                </a:tc>
                <a:tc>
                  <a:txBody>
                    <a:bodyPr/>
                    <a:lstStyle/>
                    <a:p>
                      <a:pPr marL="0" marR="0" algn="ctr" rtl="0">
                        <a:lnSpc>
                          <a:spcPct val="115000"/>
                        </a:lnSpc>
                        <a:spcBef>
                          <a:spcPts val="0"/>
                        </a:spcBef>
                        <a:spcAft>
                          <a:spcPts val="0"/>
                        </a:spcAft>
                      </a:pPr>
                      <a:r>
                        <a:rPr lang="en-US" sz="700" dirty="0">
                          <a:effectLst/>
                        </a:rPr>
                        <a:t>15.7</a:t>
                      </a:r>
                      <a:endParaRPr lang="en-US" sz="600" dirty="0">
                        <a:effectLst/>
                        <a:latin typeface="Calibri" panose="020F0502020204030204" pitchFamily="34" charset="0"/>
                        <a:ea typeface="Times New Roman" panose="02020603050405020304" pitchFamily="18" charset="0"/>
                        <a:cs typeface="Arial" panose="020B0604020202020204" pitchFamily="34" charset="0"/>
                      </a:endParaRPr>
                    </a:p>
                  </a:txBody>
                  <a:tcPr marL="38576" marR="38576" marT="0" marB="0" anchor="ctr"/>
                </a:tc>
                <a:tc>
                  <a:txBody>
                    <a:bodyPr/>
                    <a:lstStyle/>
                    <a:p>
                      <a:pPr marL="0" marR="0" algn="ctr" rtl="0">
                        <a:lnSpc>
                          <a:spcPct val="115000"/>
                        </a:lnSpc>
                        <a:spcBef>
                          <a:spcPts val="0"/>
                        </a:spcBef>
                        <a:spcAft>
                          <a:spcPts val="0"/>
                        </a:spcAft>
                      </a:pPr>
                      <a:r>
                        <a:rPr lang="en-US" sz="700" dirty="0">
                          <a:effectLst/>
                        </a:rPr>
                        <a:t>17</a:t>
                      </a:r>
                      <a:endParaRPr lang="en-US" sz="600" dirty="0">
                        <a:effectLst/>
                        <a:latin typeface="Calibri" panose="020F0502020204030204" pitchFamily="34" charset="0"/>
                        <a:ea typeface="Times New Roman" panose="02020603050405020304" pitchFamily="18" charset="0"/>
                        <a:cs typeface="Arial" panose="020B0604020202020204" pitchFamily="34" charset="0"/>
                      </a:endParaRPr>
                    </a:p>
                  </a:txBody>
                  <a:tcPr marL="38576" marR="38576" marT="0" marB="0" anchor="ctr"/>
                </a:tc>
                <a:tc>
                  <a:txBody>
                    <a:bodyPr/>
                    <a:lstStyle/>
                    <a:p>
                      <a:pPr marL="0" marR="0" algn="ctr" rtl="0">
                        <a:lnSpc>
                          <a:spcPct val="115000"/>
                        </a:lnSpc>
                        <a:spcBef>
                          <a:spcPts val="0"/>
                        </a:spcBef>
                        <a:spcAft>
                          <a:spcPts val="0"/>
                        </a:spcAft>
                      </a:pPr>
                      <a:r>
                        <a:rPr lang="en-US" sz="700" dirty="0">
                          <a:effectLst/>
                        </a:rPr>
                        <a:t>18.4</a:t>
                      </a:r>
                      <a:endParaRPr lang="en-US" sz="600" dirty="0">
                        <a:effectLst/>
                        <a:latin typeface="Calibri" panose="020F0502020204030204" pitchFamily="34" charset="0"/>
                        <a:ea typeface="Times New Roman" panose="02020603050405020304" pitchFamily="18" charset="0"/>
                        <a:cs typeface="Arial" panose="020B0604020202020204" pitchFamily="34" charset="0"/>
                      </a:endParaRPr>
                    </a:p>
                  </a:txBody>
                  <a:tcPr marL="38576" marR="38576" marT="0" marB="0" anchor="ctr"/>
                </a:tc>
                <a:tc>
                  <a:txBody>
                    <a:bodyPr/>
                    <a:lstStyle/>
                    <a:p>
                      <a:pPr marL="0" marR="0" algn="ctr" rtl="0">
                        <a:lnSpc>
                          <a:spcPct val="115000"/>
                        </a:lnSpc>
                        <a:spcBef>
                          <a:spcPts val="0"/>
                        </a:spcBef>
                        <a:spcAft>
                          <a:spcPts val="0"/>
                        </a:spcAft>
                      </a:pPr>
                      <a:r>
                        <a:rPr lang="en-US" sz="700" dirty="0">
                          <a:effectLst/>
                        </a:rPr>
                        <a:t>20</a:t>
                      </a:r>
                      <a:endParaRPr lang="en-US" sz="600" dirty="0">
                        <a:effectLst/>
                        <a:latin typeface="Calibri" panose="020F0502020204030204" pitchFamily="34" charset="0"/>
                        <a:ea typeface="Times New Roman" panose="02020603050405020304" pitchFamily="18" charset="0"/>
                        <a:cs typeface="Arial" panose="020B0604020202020204" pitchFamily="34" charset="0"/>
                      </a:endParaRPr>
                    </a:p>
                  </a:txBody>
                  <a:tcPr marL="38576" marR="38576" marT="0" marB="0" anchor="ctr"/>
                </a:tc>
                <a:tc>
                  <a:txBody>
                    <a:bodyPr/>
                    <a:lstStyle/>
                    <a:p>
                      <a:pPr marL="0" marR="0" algn="ctr" rtl="0">
                        <a:lnSpc>
                          <a:spcPct val="115000"/>
                        </a:lnSpc>
                        <a:spcBef>
                          <a:spcPts val="0"/>
                        </a:spcBef>
                        <a:spcAft>
                          <a:spcPts val="0"/>
                        </a:spcAft>
                      </a:pPr>
                      <a:r>
                        <a:rPr lang="en-US" sz="700" dirty="0">
                          <a:effectLst/>
                        </a:rPr>
                        <a:t>21.1</a:t>
                      </a:r>
                      <a:endParaRPr lang="en-US" sz="600" dirty="0">
                        <a:effectLst/>
                        <a:latin typeface="Calibri" panose="020F0502020204030204" pitchFamily="34" charset="0"/>
                        <a:ea typeface="Times New Roman" panose="02020603050405020304" pitchFamily="18" charset="0"/>
                        <a:cs typeface="Arial" panose="020B0604020202020204" pitchFamily="34" charset="0"/>
                      </a:endParaRPr>
                    </a:p>
                  </a:txBody>
                  <a:tcPr marL="38576" marR="38576" marT="0" marB="0" anchor="ctr"/>
                </a:tc>
                <a:tc>
                  <a:txBody>
                    <a:bodyPr/>
                    <a:lstStyle/>
                    <a:p>
                      <a:pPr marL="0" marR="0" algn="ctr" rtl="0">
                        <a:lnSpc>
                          <a:spcPct val="115000"/>
                        </a:lnSpc>
                        <a:spcBef>
                          <a:spcPts val="0"/>
                        </a:spcBef>
                        <a:spcAft>
                          <a:spcPts val="0"/>
                        </a:spcAft>
                      </a:pPr>
                      <a:r>
                        <a:rPr lang="en-US" sz="700" dirty="0">
                          <a:effectLst/>
                        </a:rPr>
                        <a:t>22.8</a:t>
                      </a:r>
                      <a:endParaRPr lang="en-US" sz="600" dirty="0">
                        <a:effectLst/>
                        <a:latin typeface="Calibri" panose="020F0502020204030204" pitchFamily="34" charset="0"/>
                        <a:ea typeface="Times New Roman" panose="02020603050405020304" pitchFamily="18" charset="0"/>
                        <a:cs typeface="Arial" panose="020B0604020202020204" pitchFamily="34" charset="0"/>
                      </a:endParaRPr>
                    </a:p>
                  </a:txBody>
                  <a:tcPr marL="38576" marR="38576" marT="0" marB="0" anchor="ctr"/>
                </a:tc>
                <a:tc>
                  <a:txBody>
                    <a:bodyPr/>
                    <a:lstStyle/>
                    <a:p>
                      <a:pPr marL="0" marR="0" algn="ctr" rtl="0">
                        <a:lnSpc>
                          <a:spcPct val="115000"/>
                        </a:lnSpc>
                        <a:spcBef>
                          <a:spcPts val="0"/>
                        </a:spcBef>
                        <a:spcAft>
                          <a:spcPts val="0"/>
                        </a:spcAft>
                      </a:pPr>
                      <a:r>
                        <a:rPr lang="en-US" sz="700" dirty="0">
                          <a:effectLst/>
                        </a:rPr>
                        <a:t>23.9</a:t>
                      </a:r>
                      <a:endParaRPr lang="en-US" sz="600" dirty="0">
                        <a:effectLst/>
                        <a:latin typeface="Calibri" panose="020F0502020204030204" pitchFamily="34" charset="0"/>
                        <a:ea typeface="Times New Roman" panose="02020603050405020304" pitchFamily="18" charset="0"/>
                        <a:cs typeface="Arial" panose="020B0604020202020204" pitchFamily="34" charset="0"/>
                      </a:endParaRPr>
                    </a:p>
                  </a:txBody>
                  <a:tcPr marL="38576" marR="38576" marT="0" marB="0" anchor="ctr"/>
                </a:tc>
                <a:tc>
                  <a:txBody>
                    <a:bodyPr/>
                    <a:lstStyle/>
                    <a:p>
                      <a:pPr marL="0" marR="0" algn="ctr" rtl="0">
                        <a:lnSpc>
                          <a:spcPct val="115000"/>
                        </a:lnSpc>
                        <a:spcBef>
                          <a:spcPts val="0"/>
                        </a:spcBef>
                        <a:spcAft>
                          <a:spcPts val="0"/>
                        </a:spcAft>
                      </a:pPr>
                      <a:r>
                        <a:rPr lang="en-US" sz="700" dirty="0">
                          <a:effectLst/>
                        </a:rPr>
                        <a:t>24.6</a:t>
                      </a:r>
                      <a:endParaRPr lang="en-US" sz="600" dirty="0">
                        <a:effectLst/>
                        <a:latin typeface="Calibri" panose="020F0502020204030204" pitchFamily="34" charset="0"/>
                        <a:ea typeface="Times New Roman" panose="02020603050405020304" pitchFamily="18" charset="0"/>
                        <a:cs typeface="Arial" panose="020B0604020202020204" pitchFamily="34" charset="0"/>
                      </a:endParaRPr>
                    </a:p>
                  </a:txBody>
                  <a:tcPr marL="38576" marR="38576" marT="0" marB="0" anchor="ctr"/>
                </a:tc>
                <a:tc>
                  <a:txBody>
                    <a:bodyPr/>
                    <a:lstStyle/>
                    <a:p>
                      <a:pPr marL="0" marR="0" algn="ctr" rtl="0">
                        <a:lnSpc>
                          <a:spcPct val="115000"/>
                        </a:lnSpc>
                        <a:spcBef>
                          <a:spcPts val="0"/>
                        </a:spcBef>
                        <a:spcAft>
                          <a:spcPts val="0"/>
                        </a:spcAft>
                      </a:pPr>
                      <a:r>
                        <a:rPr lang="en-US" sz="700" dirty="0">
                          <a:effectLst/>
                          <a:highlight>
                            <a:srgbClr val="A9A9A9"/>
                          </a:highlight>
                        </a:rPr>
                        <a:t>####</a:t>
                      </a:r>
                      <a:endParaRPr lang="en-US" sz="600" dirty="0">
                        <a:effectLst/>
                        <a:latin typeface="Calibri" panose="020F0502020204030204" pitchFamily="34" charset="0"/>
                        <a:ea typeface="Times New Roman" panose="02020603050405020304" pitchFamily="18" charset="0"/>
                        <a:cs typeface="Arial" panose="020B0604020202020204" pitchFamily="34" charset="0"/>
                      </a:endParaRPr>
                    </a:p>
                  </a:txBody>
                  <a:tcPr marL="38576" marR="38576" marT="0" marB="0" anchor="ctr"/>
                </a:tc>
              </a:tr>
            </a:tbl>
          </a:graphicData>
        </a:graphic>
      </p:graphicFrame>
      <p:graphicFrame>
        <p:nvGraphicFramePr>
          <p:cNvPr id="6" name="Table 5"/>
          <p:cNvGraphicFramePr>
            <a:graphicFrameLocks noGrp="1"/>
          </p:cNvGraphicFramePr>
          <p:nvPr/>
        </p:nvGraphicFramePr>
        <p:xfrm>
          <a:off x="1657350" y="2971801"/>
          <a:ext cx="6000752" cy="1225694"/>
        </p:xfrm>
        <a:graphic>
          <a:graphicData uri="http://schemas.openxmlformats.org/drawingml/2006/table">
            <a:tbl>
              <a:tblPr firstRow="1" firstCol="1" bandRow="1">
                <a:tableStyleId>{5C22544A-7EE6-4342-B048-85BDC9FD1C3A}</a:tableStyleId>
              </a:tblPr>
              <a:tblGrid>
                <a:gridCol w="444350"/>
                <a:gridCol w="536780"/>
                <a:gridCol w="536780"/>
                <a:gridCol w="536780"/>
                <a:gridCol w="536780"/>
                <a:gridCol w="486004"/>
                <a:gridCol w="486004"/>
                <a:gridCol w="486004"/>
                <a:gridCol w="486004"/>
                <a:gridCol w="486004"/>
                <a:gridCol w="486004"/>
                <a:gridCol w="493258"/>
              </a:tblGrid>
              <a:tr h="297006">
                <a:tc>
                  <a:txBody>
                    <a:bodyPr/>
                    <a:lstStyle/>
                    <a:p>
                      <a:pPr marL="0" marR="0" algn="ctr" rtl="0">
                        <a:lnSpc>
                          <a:spcPct val="115000"/>
                        </a:lnSpc>
                        <a:spcBef>
                          <a:spcPts val="0"/>
                        </a:spcBef>
                        <a:spcAft>
                          <a:spcPts val="0"/>
                        </a:spcAft>
                      </a:pPr>
                      <a:r>
                        <a:rPr lang="en-US" sz="700" b="0" cap="none" spc="0" dirty="0">
                          <a:ln w="0"/>
                          <a:solidFill>
                            <a:schemeClr val="tx1"/>
                          </a:solidFill>
                          <a:effectLst>
                            <a:outerShdw blurRad="38100" dist="19050" dir="2700000" algn="tl" rotWithShape="0">
                              <a:schemeClr val="dk1">
                                <a:alpha val="40000"/>
                              </a:schemeClr>
                            </a:outerShdw>
                          </a:effectLst>
                        </a:rPr>
                        <a:t>T[</a:t>
                      </a:r>
                      <a:r>
                        <a:rPr lang="en-US" sz="700" b="0" cap="none" spc="0" baseline="30000" dirty="0" err="1">
                          <a:ln w="0"/>
                          <a:solidFill>
                            <a:schemeClr val="tx1"/>
                          </a:solidFill>
                          <a:effectLst>
                            <a:outerShdw blurRad="38100" dist="19050" dir="2700000" algn="tl" rotWithShape="0">
                              <a:schemeClr val="dk1">
                                <a:alpha val="40000"/>
                              </a:schemeClr>
                            </a:outerShdw>
                          </a:effectLst>
                        </a:rPr>
                        <a:t>o</a:t>
                      </a:r>
                      <a:r>
                        <a:rPr lang="en-US" sz="700" b="0" cap="none" spc="0" dirty="0" err="1">
                          <a:ln w="0"/>
                          <a:solidFill>
                            <a:schemeClr val="tx1"/>
                          </a:solidFill>
                          <a:effectLst>
                            <a:outerShdw blurRad="38100" dist="19050" dir="2700000" algn="tl" rotWithShape="0">
                              <a:schemeClr val="dk1">
                                <a:alpha val="40000"/>
                              </a:schemeClr>
                            </a:outerShdw>
                          </a:effectLst>
                        </a:rPr>
                        <a:t>C</a:t>
                      </a:r>
                      <a:r>
                        <a:rPr lang="en-US" sz="700" b="0" cap="none" spc="0" dirty="0">
                          <a:ln w="0"/>
                          <a:solidFill>
                            <a:schemeClr val="tx1"/>
                          </a:solidFill>
                          <a:effectLst>
                            <a:outerShdw blurRad="38100" dist="19050" dir="2700000" algn="tl" rotWithShape="0">
                              <a:schemeClr val="dk1">
                                <a:alpha val="40000"/>
                              </a:schemeClr>
                            </a:outerShdw>
                          </a:effectLst>
                        </a:rPr>
                        <a:t>]</a:t>
                      </a:r>
                      <a:endParaRPr lang="en-US" sz="600" b="0" cap="none" spc="0" dirty="0">
                        <a:ln w="0"/>
                        <a:solidFill>
                          <a:schemeClr val="tx1"/>
                        </a:solidFill>
                        <a:effectLst>
                          <a:outerShdw blurRad="38100" dist="19050" dir="2700000" algn="tl" rotWithShape="0">
                            <a:schemeClr val="dk1">
                              <a:alpha val="40000"/>
                            </a:schemeClr>
                          </a:outerShdw>
                        </a:effectLst>
                        <a:latin typeface="Calibri" panose="020F0502020204030204" pitchFamily="34" charset="0"/>
                        <a:ea typeface="Times New Roman" panose="02020603050405020304" pitchFamily="18" charset="0"/>
                        <a:cs typeface="Arial" panose="020B0604020202020204" pitchFamily="34" charset="0"/>
                      </a:endParaRPr>
                    </a:p>
                  </a:txBody>
                  <a:tcPr marL="38576" marR="38576" marT="0" marB="0" anchor="ctr"/>
                </a:tc>
                <a:tc>
                  <a:txBody>
                    <a:bodyPr/>
                    <a:lstStyle/>
                    <a:p>
                      <a:pPr marL="0" marR="0" algn="ctr" rtl="0">
                        <a:lnSpc>
                          <a:spcPct val="115000"/>
                        </a:lnSpc>
                        <a:spcBef>
                          <a:spcPts val="0"/>
                        </a:spcBef>
                        <a:spcAft>
                          <a:spcPts val="0"/>
                        </a:spcAft>
                      </a:pPr>
                      <a:r>
                        <a:rPr lang="en-US" sz="700" b="0" cap="none" spc="0" dirty="0">
                          <a:ln w="0"/>
                          <a:solidFill>
                            <a:schemeClr val="tx1"/>
                          </a:solidFill>
                          <a:effectLst>
                            <a:outerShdw blurRad="38100" dist="19050" dir="2700000" algn="tl" rotWithShape="0">
                              <a:schemeClr val="dk1">
                                <a:alpha val="40000"/>
                              </a:schemeClr>
                            </a:outerShdw>
                          </a:effectLst>
                        </a:rPr>
                        <a:t>0</a:t>
                      </a:r>
                      <a:endParaRPr lang="en-US" sz="600" b="0" cap="none" spc="0" dirty="0">
                        <a:ln w="0"/>
                        <a:solidFill>
                          <a:schemeClr val="tx1"/>
                        </a:solidFill>
                        <a:effectLst>
                          <a:outerShdw blurRad="38100" dist="19050" dir="2700000" algn="tl" rotWithShape="0">
                            <a:schemeClr val="dk1">
                              <a:alpha val="40000"/>
                            </a:schemeClr>
                          </a:outerShdw>
                        </a:effectLst>
                        <a:latin typeface="Calibri" panose="020F0502020204030204" pitchFamily="34" charset="0"/>
                        <a:ea typeface="Times New Roman" panose="02020603050405020304" pitchFamily="18" charset="0"/>
                        <a:cs typeface="Arial" panose="020B0604020202020204" pitchFamily="34" charset="0"/>
                      </a:endParaRPr>
                    </a:p>
                  </a:txBody>
                  <a:tcPr marL="38576" marR="38576" marT="0" marB="0" anchor="ctr"/>
                </a:tc>
                <a:tc>
                  <a:txBody>
                    <a:bodyPr/>
                    <a:lstStyle/>
                    <a:p>
                      <a:pPr marL="0" marR="0" algn="ctr" rtl="0">
                        <a:lnSpc>
                          <a:spcPct val="115000"/>
                        </a:lnSpc>
                        <a:spcBef>
                          <a:spcPts val="0"/>
                        </a:spcBef>
                        <a:spcAft>
                          <a:spcPts val="0"/>
                        </a:spcAft>
                      </a:pPr>
                      <a:r>
                        <a:rPr lang="en-US" sz="700" b="0" cap="none" spc="0" dirty="0">
                          <a:ln w="0"/>
                          <a:solidFill>
                            <a:schemeClr val="tx1"/>
                          </a:solidFill>
                          <a:effectLst>
                            <a:outerShdw blurRad="38100" dist="19050" dir="2700000" algn="tl" rotWithShape="0">
                              <a:schemeClr val="dk1">
                                <a:alpha val="40000"/>
                              </a:schemeClr>
                            </a:outerShdw>
                          </a:effectLst>
                        </a:rPr>
                        <a:t>5</a:t>
                      </a:r>
                      <a:endParaRPr lang="en-US" sz="600" b="0" cap="none" spc="0" dirty="0">
                        <a:ln w="0"/>
                        <a:solidFill>
                          <a:schemeClr val="tx1"/>
                        </a:solidFill>
                        <a:effectLst>
                          <a:outerShdw blurRad="38100" dist="19050" dir="2700000" algn="tl" rotWithShape="0">
                            <a:schemeClr val="dk1">
                              <a:alpha val="40000"/>
                            </a:schemeClr>
                          </a:outerShdw>
                        </a:effectLst>
                        <a:latin typeface="Calibri" panose="020F0502020204030204" pitchFamily="34" charset="0"/>
                        <a:ea typeface="Times New Roman" panose="02020603050405020304" pitchFamily="18" charset="0"/>
                        <a:cs typeface="Arial" panose="020B0604020202020204" pitchFamily="34" charset="0"/>
                      </a:endParaRPr>
                    </a:p>
                  </a:txBody>
                  <a:tcPr marL="38576" marR="38576" marT="0" marB="0" anchor="ctr"/>
                </a:tc>
                <a:tc>
                  <a:txBody>
                    <a:bodyPr/>
                    <a:lstStyle/>
                    <a:p>
                      <a:pPr marL="0" marR="0" algn="ctr" rtl="0">
                        <a:lnSpc>
                          <a:spcPct val="115000"/>
                        </a:lnSpc>
                        <a:spcBef>
                          <a:spcPts val="0"/>
                        </a:spcBef>
                        <a:spcAft>
                          <a:spcPts val="0"/>
                        </a:spcAft>
                      </a:pPr>
                      <a:r>
                        <a:rPr lang="en-US" sz="700" b="0" cap="none" spc="0" dirty="0">
                          <a:ln w="0"/>
                          <a:solidFill>
                            <a:schemeClr val="tx1"/>
                          </a:solidFill>
                          <a:effectLst>
                            <a:outerShdw blurRad="38100" dist="19050" dir="2700000" algn="tl" rotWithShape="0">
                              <a:schemeClr val="dk1">
                                <a:alpha val="40000"/>
                              </a:schemeClr>
                            </a:outerShdw>
                          </a:effectLst>
                        </a:rPr>
                        <a:t>10</a:t>
                      </a:r>
                      <a:endParaRPr lang="en-US" sz="600" b="0" cap="none" spc="0" dirty="0">
                        <a:ln w="0"/>
                        <a:solidFill>
                          <a:schemeClr val="tx1"/>
                        </a:solidFill>
                        <a:effectLst>
                          <a:outerShdw blurRad="38100" dist="19050" dir="2700000" algn="tl" rotWithShape="0">
                            <a:schemeClr val="dk1">
                              <a:alpha val="40000"/>
                            </a:schemeClr>
                          </a:outerShdw>
                        </a:effectLst>
                        <a:latin typeface="Calibri" panose="020F0502020204030204" pitchFamily="34" charset="0"/>
                        <a:ea typeface="Times New Roman" panose="02020603050405020304" pitchFamily="18" charset="0"/>
                        <a:cs typeface="Arial" panose="020B0604020202020204" pitchFamily="34" charset="0"/>
                      </a:endParaRPr>
                    </a:p>
                  </a:txBody>
                  <a:tcPr marL="38576" marR="38576" marT="0" marB="0" anchor="ctr"/>
                </a:tc>
                <a:tc>
                  <a:txBody>
                    <a:bodyPr/>
                    <a:lstStyle/>
                    <a:p>
                      <a:pPr marL="0" marR="0" algn="ctr" rtl="0">
                        <a:lnSpc>
                          <a:spcPct val="115000"/>
                        </a:lnSpc>
                        <a:spcBef>
                          <a:spcPts val="0"/>
                        </a:spcBef>
                        <a:spcAft>
                          <a:spcPts val="0"/>
                        </a:spcAft>
                      </a:pPr>
                      <a:r>
                        <a:rPr lang="en-US" sz="700" b="0" cap="none" spc="0" dirty="0">
                          <a:ln w="0"/>
                          <a:solidFill>
                            <a:schemeClr val="tx1"/>
                          </a:solidFill>
                          <a:effectLst>
                            <a:outerShdw blurRad="38100" dist="19050" dir="2700000" algn="tl" rotWithShape="0">
                              <a:schemeClr val="dk1">
                                <a:alpha val="40000"/>
                              </a:schemeClr>
                            </a:outerShdw>
                          </a:effectLst>
                        </a:rPr>
                        <a:t>15</a:t>
                      </a:r>
                      <a:endParaRPr lang="en-US" sz="600" b="0" cap="none" spc="0" dirty="0">
                        <a:ln w="0"/>
                        <a:solidFill>
                          <a:schemeClr val="tx1"/>
                        </a:solidFill>
                        <a:effectLst>
                          <a:outerShdw blurRad="38100" dist="19050" dir="2700000" algn="tl" rotWithShape="0">
                            <a:schemeClr val="dk1">
                              <a:alpha val="40000"/>
                            </a:schemeClr>
                          </a:outerShdw>
                        </a:effectLst>
                        <a:latin typeface="Calibri" panose="020F0502020204030204" pitchFamily="34" charset="0"/>
                        <a:ea typeface="Times New Roman" panose="02020603050405020304" pitchFamily="18" charset="0"/>
                        <a:cs typeface="Arial" panose="020B0604020202020204" pitchFamily="34" charset="0"/>
                      </a:endParaRPr>
                    </a:p>
                  </a:txBody>
                  <a:tcPr marL="38576" marR="38576" marT="0" marB="0" anchor="ctr"/>
                </a:tc>
                <a:tc>
                  <a:txBody>
                    <a:bodyPr/>
                    <a:lstStyle/>
                    <a:p>
                      <a:pPr marL="0" marR="0" algn="ctr" rtl="0">
                        <a:lnSpc>
                          <a:spcPct val="115000"/>
                        </a:lnSpc>
                        <a:spcBef>
                          <a:spcPts val="0"/>
                        </a:spcBef>
                        <a:spcAft>
                          <a:spcPts val="0"/>
                        </a:spcAft>
                      </a:pPr>
                      <a:r>
                        <a:rPr lang="en-US" sz="700" b="0" cap="none" spc="0" dirty="0">
                          <a:ln w="0"/>
                          <a:solidFill>
                            <a:schemeClr val="tx1"/>
                          </a:solidFill>
                          <a:effectLst>
                            <a:outerShdw blurRad="38100" dist="19050" dir="2700000" algn="tl" rotWithShape="0">
                              <a:schemeClr val="dk1">
                                <a:alpha val="40000"/>
                              </a:schemeClr>
                            </a:outerShdw>
                          </a:effectLst>
                        </a:rPr>
                        <a:t>20</a:t>
                      </a:r>
                      <a:endParaRPr lang="en-US" sz="600" b="0" cap="none" spc="0" dirty="0">
                        <a:ln w="0"/>
                        <a:solidFill>
                          <a:schemeClr val="tx1"/>
                        </a:solidFill>
                        <a:effectLst>
                          <a:outerShdw blurRad="38100" dist="19050" dir="2700000" algn="tl" rotWithShape="0">
                            <a:schemeClr val="dk1">
                              <a:alpha val="40000"/>
                            </a:schemeClr>
                          </a:outerShdw>
                        </a:effectLst>
                        <a:latin typeface="Calibri" panose="020F0502020204030204" pitchFamily="34" charset="0"/>
                        <a:ea typeface="Times New Roman" panose="02020603050405020304" pitchFamily="18" charset="0"/>
                        <a:cs typeface="Arial" panose="020B0604020202020204" pitchFamily="34" charset="0"/>
                      </a:endParaRPr>
                    </a:p>
                  </a:txBody>
                  <a:tcPr marL="38576" marR="38576" marT="0" marB="0" anchor="ctr"/>
                </a:tc>
                <a:tc>
                  <a:txBody>
                    <a:bodyPr/>
                    <a:lstStyle/>
                    <a:p>
                      <a:pPr marL="0" marR="0" algn="ctr" rtl="0">
                        <a:lnSpc>
                          <a:spcPct val="115000"/>
                        </a:lnSpc>
                        <a:spcBef>
                          <a:spcPts val="0"/>
                        </a:spcBef>
                        <a:spcAft>
                          <a:spcPts val="0"/>
                        </a:spcAft>
                      </a:pPr>
                      <a:r>
                        <a:rPr lang="en-US" sz="700" b="0" cap="none" spc="0" dirty="0">
                          <a:ln w="0"/>
                          <a:solidFill>
                            <a:schemeClr val="tx1"/>
                          </a:solidFill>
                          <a:effectLst>
                            <a:outerShdw blurRad="38100" dist="19050" dir="2700000" algn="tl" rotWithShape="0">
                              <a:schemeClr val="dk1">
                                <a:alpha val="40000"/>
                              </a:schemeClr>
                            </a:outerShdw>
                          </a:effectLst>
                        </a:rPr>
                        <a:t>25</a:t>
                      </a:r>
                      <a:endParaRPr lang="en-US" sz="600" b="0" cap="none" spc="0" dirty="0">
                        <a:ln w="0"/>
                        <a:solidFill>
                          <a:schemeClr val="tx1"/>
                        </a:solidFill>
                        <a:effectLst>
                          <a:outerShdw blurRad="38100" dist="19050" dir="2700000" algn="tl" rotWithShape="0">
                            <a:schemeClr val="dk1">
                              <a:alpha val="40000"/>
                            </a:schemeClr>
                          </a:outerShdw>
                        </a:effectLst>
                        <a:latin typeface="Calibri" panose="020F0502020204030204" pitchFamily="34" charset="0"/>
                        <a:ea typeface="Times New Roman" panose="02020603050405020304" pitchFamily="18" charset="0"/>
                        <a:cs typeface="Arial" panose="020B0604020202020204" pitchFamily="34" charset="0"/>
                      </a:endParaRPr>
                    </a:p>
                  </a:txBody>
                  <a:tcPr marL="38576" marR="38576" marT="0" marB="0" anchor="ctr"/>
                </a:tc>
                <a:tc>
                  <a:txBody>
                    <a:bodyPr/>
                    <a:lstStyle/>
                    <a:p>
                      <a:pPr marL="0" marR="0" algn="ctr" rtl="0">
                        <a:lnSpc>
                          <a:spcPct val="115000"/>
                        </a:lnSpc>
                        <a:spcBef>
                          <a:spcPts val="0"/>
                        </a:spcBef>
                        <a:spcAft>
                          <a:spcPts val="0"/>
                        </a:spcAft>
                      </a:pPr>
                      <a:r>
                        <a:rPr lang="en-US" sz="700" b="0" cap="none" spc="0" dirty="0">
                          <a:ln w="0"/>
                          <a:solidFill>
                            <a:schemeClr val="tx1"/>
                          </a:solidFill>
                          <a:effectLst>
                            <a:outerShdw blurRad="38100" dist="19050" dir="2700000" algn="tl" rotWithShape="0">
                              <a:schemeClr val="dk1">
                                <a:alpha val="40000"/>
                              </a:schemeClr>
                            </a:outerShdw>
                          </a:effectLst>
                        </a:rPr>
                        <a:t>30</a:t>
                      </a:r>
                      <a:endParaRPr lang="en-US" sz="600" b="0" cap="none" spc="0" dirty="0">
                        <a:ln w="0"/>
                        <a:solidFill>
                          <a:schemeClr val="tx1"/>
                        </a:solidFill>
                        <a:effectLst>
                          <a:outerShdw blurRad="38100" dist="19050" dir="2700000" algn="tl" rotWithShape="0">
                            <a:schemeClr val="dk1">
                              <a:alpha val="40000"/>
                            </a:schemeClr>
                          </a:outerShdw>
                        </a:effectLst>
                        <a:latin typeface="Calibri" panose="020F0502020204030204" pitchFamily="34" charset="0"/>
                        <a:ea typeface="Times New Roman" panose="02020603050405020304" pitchFamily="18" charset="0"/>
                        <a:cs typeface="Arial" panose="020B0604020202020204" pitchFamily="34" charset="0"/>
                      </a:endParaRPr>
                    </a:p>
                  </a:txBody>
                  <a:tcPr marL="38576" marR="38576" marT="0" marB="0" anchor="ctr"/>
                </a:tc>
                <a:tc>
                  <a:txBody>
                    <a:bodyPr/>
                    <a:lstStyle/>
                    <a:p>
                      <a:pPr marL="0" marR="0" algn="ctr" rtl="0">
                        <a:lnSpc>
                          <a:spcPct val="115000"/>
                        </a:lnSpc>
                        <a:spcBef>
                          <a:spcPts val="0"/>
                        </a:spcBef>
                        <a:spcAft>
                          <a:spcPts val="0"/>
                        </a:spcAft>
                      </a:pPr>
                      <a:r>
                        <a:rPr lang="en-US" sz="700" b="0" cap="none" spc="0" dirty="0">
                          <a:ln w="0"/>
                          <a:solidFill>
                            <a:schemeClr val="tx1"/>
                          </a:solidFill>
                          <a:effectLst>
                            <a:outerShdw blurRad="38100" dist="19050" dir="2700000" algn="tl" rotWithShape="0">
                              <a:schemeClr val="dk1">
                                <a:alpha val="40000"/>
                              </a:schemeClr>
                            </a:outerShdw>
                          </a:effectLst>
                        </a:rPr>
                        <a:t>35</a:t>
                      </a:r>
                      <a:endParaRPr lang="en-US" sz="600" b="0" cap="none" spc="0" dirty="0">
                        <a:ln w="0"/>
                        <a:solidFill>
                          <a:schemeClr val="tx1"/>
                        </a:solidFill>
                        <a:effectLst>
                          <a:outerShdw blurRad="38100" dist="19050" dir="2700000" algn="tl" rotWithShape="0">
                            <a:schemeClr val="dk1">
                              <a:alpha val="40000"/>
                            </a:schemeClr>
                          </a:outerShdw>
                        </a:effectLst>
                        <a:latin typeface="Calibri" panose="020F0502020204030204" pitchFamily="34" charset="0"/>
                        <a:ea typeface="Times New Roman" panose="02020603050405020304" pitchFamily="18" charset="0"/>
                        <a:cs typeface="Arial" panose="020B0604020202020204" pitchFamily="34" charset="0"/>
                      </a:endParaRPr>
                    </a:p>
                  </a:txBody>
                  <a:tcPr marL="38576" marR="38576" marT="0" marB="0" anchor="ctr"/>
                </a:tc>
                <a:tc>
                  <a:txBody>
                    <a:bodyPr/>
                    <a:lstStyle/>
                    <a:p>
                      <a:pPr marL="0" marR="0" algn="ctr" rtl="0">
                        <a:lnSpc>
                          <a:spcPct val="115000"/>
                        </a:lnSpc>
                        <a:spcBef>
                          <a:spcPts val="0"/>
                        </a:spcBef>
                        <a:spcAft>
                          <a:spcPts val="0"/>
                        </a:spcAft>
                      </a:pPr>
                      <a:r>
                        <a:rPr lang="en-US" sz="700" b="0" cap="none" spc="0" dirty="0">
                          <a:ln w="0"/>
                          <a:solidFill>
                            <a:schemeClr val="tx1"/>
                          </a:solidFill>
                          <a:effectLst>
                            <a:outerShdw blurRad="38100" dist="19050" dir="2700000" algn="tl" rotWithShape="0">
                              <a:schemeClr val="dk1">
                                <a:alpha val="40000"/>
                              </a:schemeClr>
                            </a:outerShdw>
                          </a:effectLst>
                        </a:rPr>
                        <a:t>40</a:t>
                      </a:r>
                      <a:endParaRPr lang="en-US" sz="600" b="0" cap="none" spc="0" dirty="0">
                        <a:ln w="0"/>
                        <a:solidFill>
                          <a:schemeClr val="tx1"/>
                        </a:solidFill>
                        <a:effectLst>
                          <a:outerShdw blurRad="38100" dist="19050" dir="2700000" algn="tl" rotWithShape="0">
                            <a:schemeClr val="dk1">
                              <a:alpha val="40000"/>
                            </a:schemeClr>
                          </a:outerShdw>
                        </a:effectLst>
                        <a:latin typeface="Calibri" panose="020F0502020204030204" pitchFamily="34" charset="0"/>
                        <a:ea typeface="Times New Roman" panose="02020603050405020304" pitchFamily="18" charset="0"/>
                        <a:cs typeface="Arial" panose="020B0604020202020204" pitchFamily="34" charset="0"/>
                      </a:endParaRPr>
                    </a:p>
                  </a:txBody>
                  <a:tcPr marL="38576" marR="38576" marT="0" marB="0" anchor="ctr"/>
                </a:tc>
                <a:tc>
                  <a:txBody>
                    <a:bodyPr/>
                    <a:lstStyle/>
                    <a:p>
                      <a:pPr marL="0" marR="0" algn="ctr" rtl="0">
                        <a:lnSpc>
                          <a:spcPct val="115000"/>
                        </a:lnSpc>
                        <a:spcBef>
                          <a:spcPts val="0"/>
                        </a:spcBef>
                        <a:spcAft>
                          <a:spcPts val="0"/>
                        </a:spcAft>
                      </a:pPr>
                      <a:r>
                        <a:rPr lang="en-US" sz="700" b="0" cap="none" spc="0" dirty="0">
                          <a:ln w="0"/>
                          <a:solidFill>
                            <a:schemeClr val="tx1"/>
                          </a:solidFill>
                          <a:effectLst>
                            <a:outerShdw blurRad="38100" dist="19050" dir="2700000" algn="tl" rotWithShape="0">
                              <a:schemeClr val="dk1">
                                <a:alpha val="40000"/>
                              </a:schemeClr>
                            </a:outerShdw>
                          </a:effectLst>
                        </a:rPr>
                        <a:t>45</a:t>
                      </a:r>
                      <a:endParaRPr lang="en-US" sz="600" b="0" cap="none" spc="0" dirty="0">
                        <a:ln w="0"/>
                        <a:solidFill>
                          <a:schemeClr val="tx1"/>
                        </a:solidFill>
                        <a:effectLst>
                          <a:outerShdw blurRad="38100" dist="19050" dir="2700000" algn="tl" rotWithShape="0">
                            <a:schemeClr val="dk1">
                              <a:alpha val="40000"/>
                            </a:schemeClr>
                          </a:outerShdw>
                        </a:effectLst>
                        <a:latin typeface="Calibri" panose="020F0502020204030204" pitchFamily="34" charset="0"/>
                        <a:ea typeface="Times New Roman" panose="02020603050405020304" pitchFamily="18" charset="0"/>
                        <a:cs typeface="Arial" panose="020B0604020202020204" pitchFamily="34" charset="0"/>
                      </a:endParaRPr>
                    </a:p>
                  </a:txBody>
                  <a:tcPr marL="38576" marR="38576" marT="0" marB="0" anchor="ctr"/>
                </a:tc>
                <a:tc>
                  <a:txBody>
                    <a:bodyPr/>
                    <a:lstStyle/>
                    <a:p>
                      <a:pPr marL="0" marR="0" algn="ctr" rtl="0">
                        <a:lnSpc>
                          <a:spcPct val="115000"/>
                        </a:lnSpc>
                        <a:spcBef>
                          <a:spcPts val="0"/>
                        </a:spcBef>
                        <a:spcAft>
                          <a:spcPts val="0"/>
                        </a:spcAft>
                      </a:pPr>
                      <a:r>
                        <a:rPr lang="en-US" sz="700" b="0" cap="none" spc="0" dirty="0">
                          <a:ln w="0"/>
                          <a:solidFill>
                            <a:schemeClr val="tx1"/>
                          </a:solidFill>
                          <a:effectLst>
                            <a:outerShdw blurRad="38100" dist="19050" dir="2700000" algn="tl" rotWithShape="0">
                              <a:schemeClr val="dk1">
                                <a:alpha val="40000"/>
                              </a:schemeClr>
                            </a:outerShdw>
                          </a:effectLst>
                        </a:rPr>
                        <a:t>50</a:t>
                      </a:r>
                      <a:endParaRPr lang="en-US" sz="600" b="0" cap="none" spc="0" dirty="0">
                        <a:ln w="0"/>
                        <a:solidFill>
                          <a:schemeClr val="tx1"/>
                        </a:solidFill>
                        <a:effectLst>
                          <a:outerShdw blurRad="38100" dist="19050" dir="2700000" algn="tl" rotWithShape="0">
                            <a:schemeClr val="dk1">
                              <a:alpha val="40000"/>
                            </a:schemeClr>
                          </a:outerShdw>
                        </a:effectLst>
                        <a:latin typeface="Calibri" panose="020F0502020204030204" pitchFamily="34" charset="0"/>
                        <a:ea typeface="Times New Roman" panose="02020603050405020304" pitchFamily="18" charset="0"/>
                        <a:cs typeface="Arial" panose="020B0604020202020204" pitchFamily="34" charset="0"/>
                      </a:endParaRPr>
                    </a:p>
                  </a:txBody>
                  <a:tcPr marL="38576" marR="38576" marT="0" marB="0" anchor="ctr"/>
                </a:tc>
              </a:tr>
              <a:tr h="297006">
                <a:tc>
                  <a:txBody>
                    <a:bodyPr/>
                    <a:lstStyle/>
                    <a:p>
                      <a:pPr marL="0" marR="0" algn="ctr" rtl="0">
                        <a:lnSpc>
                          <a:spcPct val="115000"/>
                        </a:lnSpc>
                        <a:spcBef>
                          <a:spcPts val="0"/>
                        </a:spcBef>
                        <a:spcAft>
                          <a:spcPts val="0"/>
                        </a:spcAft>
                      </a:pPr>
                      <a:r>
                        <a:rPr lang="en-US" sz="700" b="0" cap="none" spc="0" dirty="0">
                          <a:ln w="0"/>
                          <a:solidFill>
                            <a:schemeClr val="tx1"/>
                          </a:solidFill>
                          <a:effectLst>
                            <a:outerShdw blurRad="38100" dist="19050" dir="2700000" algn="tl" rotWithShape="0">
                              <a:schemeClr val="dk1">
                                <a:alpha val="40000"/>
                              </a:schemeClr>
                            </a:outerShdw>
                          </a:effectLst>
                        </a:rPr>
                        <a:t>R[KΩ]</a:t>
                      </a:r>
                      <a:endParaRPr lang="en-US" sz="600" b="0" cap="none" spc="0" dirty="0">
                        <a:ln w="0"/>
                        <a:solidFill>
                          <a:schemeClr val="tx1"/>
                        </a:solidFill>
                        <a:effectLst>
                          <a:outerShdw blurRad="38100" dist="19050" dir="2700000" algn="tl" rotWithShape="0">
                            <a:schemeClr val="dk1">
                              <a:alpha val="40000"/>
                            </a:schemeClr>
                          </a:outerShdw>
                        </a:effectLst>
                        <a:latin typeface="Calibri" panose="020F0502020204030204" pitchFamily="34" charset="0"/>
                        <a:ea typeface="Times New Roman" panose="02020603050405020304" pitchFamily="18" charset="0"/>
                        <a:cs typeface="Arial" panose="020B0604020202020204" pitchFamily="34" charset="0"/>
                      </a:endParaRPr>
                    </a:p>
                  </a:txBody>
                  <a:tcPr marL="38576" marR="38576" marT="0" marB="0" anchor="ctr">
                    <a:solidFill>
                      <a:schemeClr val="accent3">
                        <a:lumMod val="40000"/>
                        <a:lumOff val="60000"/>
                      </a:schemeClr>
                    </a:solidFill>
                  </a:tcPr>
                </a:tc>
                <a:tc>
                  <a:txBody>
                    <a:bodyPr/>
                    <a:lstStyle/>
                    <a:p>
                      <a:pPr marL="0" marR="0" algn="ctr" rtl="0">
                        <a:lnSpc>
                          <a:spcPct val="115000"/>
                        </a:lnSpc>
                        <a:spcBef>
                          <a:spcPts val="0"/>
                        </a:spcBef>
                        <a:spcAft>
                          <a:spcPts val="0"/>
                        </a:spcAft>
                      </a:pPr>
                      <a:r>
                        <a:rPr lang="en-US" sz="700" b="0" cap="none" spc="0" dirty="0">
                          <a:ln w="0"/>
                          <a:solidFill>
                            <a:schemeClr val="tx1"/>
                          </a:solidFill>
                          <a:effectLst>
                            <a:outerShdw blurRad="38100" dist="19050" dir="2700000" algn="tl" rotWithShape="0">
                              <a:schemeClr val="dk1">
                                <a:alpha val="40000"/>
                              </a:schemeClr>
                            </a:outerShdw>
                          </a:effectLst>
                        </a:rPr>
                        <a:t>0.1</a:t>
                      </a:r>
                      <a:endParaRPr lang="en-US" sz="600" b="0" cap="none" spc="0" dirty="0">
                        <a:ln w="0"/>
                        <a:solidFill>
                          <a:schemeClr val="tx1"/>
                        </a:solidFill>
                        <a:effectLst>
                          <a:outerShdw blurRad="38100" dist="19050" dir="2700000" algn="tl" rotWithShape="0">
                            <a:schemeClr val="dk1">
                              <a:alpha val="40000"/>
                            </a:schemeClr>
                          </a:outerShdw>
                        </a:effectLst>
                        <a:latin typeface="Calibri" panose="020F0502020204030204" pitchFamily="34" charset="0"/>
                        <a:ea typeface="Times New Roman" panose="02020603050405020304" pitchFamily="18" charset="0"/>
                        <a:cs typeface="Arial" panose="020B0604020202020204" pitchFamily="34" charset="0"/>
                      </a:endParaRPr>
                    </a:p>
                  </a:txBody>
                  <a:tcPr marL="38576" marR="38576" marT="0" marB="0" anchor="ctr">
                    <a:solidFill>
                      <a:schemeClr val="accent3">
                        <a:lumMod val="40000"/>
                        <a:lumOff val="60000"/>
                      </a:schemeClr>
                    </a:solidFill>
                  </a:tcPr>
                </a:tc>
                <a:tc>
                  <a:txBody>
                    <a:bodyPr/>
                    <a:lstStyle/>
                    <a:p>
                      <a:pPr marL="0" marR="0" algn="ctr" rtl="0">
                        <a:lnSpc>
                          <a:spcPct val="115000"/>
                        </a:lnSpc>
                        <a:spcBef>
                          <a:spcPts val="0"/>
                        </a:spcBef>
                        <a:spcAft>
                          <a:spcPts val="0"/>
                        </a:spcAft>
                      </a:pPr>
                      <a:r>
                        <a:rPr lang="en-US" sz="700" b="0" cap="none" spc="0" dirty="0">
                          <a:ln w="0"/>
                          <a:solidFill>
                            <a:schemeClr val="tx1"/>
                          </a:solidFill>
                          <a:effectLst>
                            <a:outerShdw blurRad="38100" dist="19050" dir="2700000" algn="tl" rotWithShape="0">
                              <a:schemeClr val="dk1">
                                <a:alpha val="40000"/>
                              </a:schemeClr>
                            </a:outerShdw>
                          </a:effectLst>
                        </a:rPr>
                        <a:t>0.15</a:t>
                      </a:r>
                      <a:endParaRPr lang="en-US" sz="600" b="0" cap="none" spc="0" dirty="0">
                        <a:ln w="0"/>
                        <a:solidFill>
                          <a:schemeClr val="tx1"/>
                        </a:solidFill>
                        <a:effectLst>
                          <a:outerShdw blurRad="38100" dist="19050" dir="2700000" algn="tl" rotWithShape="0">
                            <a:schemeClr val="dk1">
                              <a:alpha val="40000"/>
                            </a:schemeClr>
                          </a:outerShdw>
                        </a:effectLst>
                        <a:latin typeface="Calibri" panose="020F0502020204030204" pitchFamily="34" charset="0"/>
                        <a:ea typeface="Times New Roman" panose="02020603050405020304" pitchFamily="18" charset="0"/>
                        <a:cs typeface="Arial" panose="020B0604020202020204" pitchFamily="34" charset="0"/>
                      </a:endParaRPr>
                    </a:p>
                  </a:txBody>
                  <a:tcPr marL="38576" marR="38576" marT="0" marB="0" anchor="ctr">
                    <a:solidFill>
                      <a:schemeClr val="accent3">
                        <a:lumMod val="40000"/>
                        <a:lumOff val="60000"/>
                      </a:schemeClr>
                    </a:solidFill>
                  </a:tcPr>
                </a:tc>
                <a:tc>
                  <a:txBody>
                    <a:bodyPr/>
                    <a:lstStyle/>
                    <a:p>
                      <a:pPr marL="0" marR="0" algn="ctr" rtl="0">
                        <a:lnSpc>
                          <a:spcPct val="115000"/>
                        </a:lnSpc>
                        <a:spcBef>
                          <a:spcPts val="0"/>
                        </a:spcBef>
                        <a:spcAft>
                          <a:spcPts val="0"/>
                        </a:spcAft>
                      </a:pPr>
                      <a:r>
                        <a:rPr lang="en-US" sz="700" b="0" cap="none" spc="0" dirty="0">
                          <a:ln w="0"/>
                          <a:solidFill>
                            <a:schemeClr val="tx1"/>
                          </a:solidFill>
                          <a:effectLst>
                            <a:outerShdw blurRad="38100" dist="19050" dir="2700000" algn="tl" rotWithShape="0">
                              <a:schemeClr val="dk1">
                                <a:alpha val="40000"/>
                              </a:schemeClr>
                            </a:outerShdw>
                          </a:effectLst>
                        </a:rPr>
                        <a:t>0.17</a:t>
                      </a:r>
                      <a:endParaRPr lang="en-US" sz="600" b="0" cap="none" spc="0" dirty="0">
                        <a:ln w="0"/>
                        <a:solidFill>
                          <a:schemeClr val="tx1"/>
                        </a:solidFill>
                        <a:effectLst>
                          <a:outerShdw blurRad="38100" dist="19050" dir="2700000" algn="tl" rotWithShape="0">
                            <a:schemeClr val="dk1">
                              <a:alpha val="40000"/>
                            </a:schemeClr>
                          </a:outerShdw>
                        </a:effectLst>
                        <a:latin typeface="Calibri" panose="020F0502020204030204" pitchFamily="34" charset="0"/>
                        <a:ea typeface="Times New Roman" panose="02020603050405020304" pitchFamily="18" charset="0"/>
                        <a:cs typeface="Arial" panose="020B0604020202020204" pitchFamily="34" charset="0"/>
                      </a:endParaRPr>
                    </a:p>
                  </a:txBody>
                  <a:tcPr marL="38576" marR="38576" marT="0" marB="0" anchor="ctr">
                    <a:solidFill>
                      <a:schemeClr val="accent3">
                        <a:lumMod val="40000"/>
                        <a:lumOff val="60000"/>
                      </a:schemeClr>
                    </a:solidFill>
                  </a:tcPr>
                </a:tc>
                <a:tc>
                  <a:txBody>
                    <a:bodyPr/>
                    <a:lstStyle/>
                    <a:p>
                      <a:pPr marL="0" marR="0" algn="ctr" rtl="0">
                        <a:lnSpc>
                          <a:spcPct val="115000"/>
                        </a:lnSpc>
                        <a:spcBef>
                          <a:spcPts val="0"/>
                        </a:spcBef>
                        <a:spcAft>
                          <a:spcPts val="0"/>
                        </a:spcAft>
                      </a:pPr>
                      <a:r>
                        <a:rPr lang="en-US" sz="700" b="0" cap="none" spc="0" dirty="0">
                          <a:ln w="0"/>
                          <a:solidFill>
                            <a:schemeClr val="tx1"/>
                          </a:solidFill>
                          <a:effectLst>
                            <a:outerShdw blurRad="38100" dist="19050" dir="2700000" algn="tl" rotWithShape="0">
                              <a:schemeClr val="dk1">
                                <a:alpha val="40000"/>
                              </a:schemeClr>
                            </a:outerShdw>
                          </a:effectLst>
                        </a:rPr>
                        <a:t>1.54</a:t>
                      </a:r>
                      <a:endParaRPr lang="en-US" sz="600" b="0" cap="none" spc="0" dirty="0">
                        <a:ln w="0"/>
                        <a:solidFill>
                          <a:schemeClr val="tx1"/>
                        </a:solidFill>
                        <a:effectLst>
                          <a:outerShdw blurRad="38100" dist="19050" dir="2700000" algn="tl" rotWithShape="0">
                            <a:schemeClr val="dk1">
                              <a:alpha val="40000"/>
                            </a:schemeClr>
                          </a:outerShdw>
                        </a:effectLst>
                        <a:latin typeface="Calibri" panose="020F0502020204030204" pitchFamily="34" charset="0"/>
                        <a:ea typeface="Times New Roman" panose="02020603050405020304" pitchFamily="18" charset="0"/>
                        <a:cs typeface="Arial" panose="020B0604020202020204" pitchFamily="34" charset="0"/>
                      </a:endParaRPr>
                    </a:p>
                  </a:txBody>
                  <a:tcPr marL="38576" marR="38576" marT="0" marB="0" anchor="ctr">
                    <a:solidFill>
                      <a:schemeClr val="accent3">
                        <a:lumMod val="40000"/>
                        <a:lumOff val="60000"/>
                      </a:schemeClr>
                    </a:solidFill>
                  </a:tcPr>
                </a:tc>
                <a:tc>
                  <a:txBody>
                    <a:bodyPr/>
                    <a:lstStyle/>
                    <a:p>
                      <a:pPr marL="0" marR="0" algn="ctr" rtl="0">
                        <a:lnSpc>
                          <a:spcPct val="115000"/>
                        </a:lnSpc>
                        <a:spcBef>
                          <a:spcPts val="0"/>
                        </a:spcBef>
                        <a:spcAft>
                          <a:spcPts val="0"/>
                        </a:spcAft>
                      </a:pPr>
                      <a:r>
                        <a:rPr lang="en-US" sz="700" b="0" cap="none" spc="0" dirty="0">
                          <a:ln w="0"/>
                          <a:solidFill>
                            <a:schemeClr val="tx1"/>
                          </a:solidFill>
                          <a:effectLst>
                            <a:outerShdw blurRad="38100" dist="19050" dir="2700000" algn="tl" rotWithShape="0">
                              <a:schemeClr val="dk1">
                                <a:alpha val="40000"/>
                              </a:schemeClr>
                            </a:outerShdw>
                          </a:effectLst>
                        </a:rPr>
                        <a:t>2.9</a:t>
                      </a:r>
                      <a:endParaRPr lang="en-US" sz="600" b="0" cap="none" spc="0" dirty="0">
                        <a:ln w="0"/>
                        <a:solidFill>
                          <a:schemeClr val="tx1"/>
                        </a:solidFill>
                        <a:effectLst>
                          <a:outerShdw blurRad="38100" dist="19050" dir="2700000" algn="tl" rotWithShape="0">
                            <a:schemeClr val="dk1">
                              <a:alpha val="40000"/>
                            </a:schemeClr>
                          </a:outerShdw>
                        </a:effectLst>
                        <a:latin typeface="Calibri" panose="020F0502020204030204" pitchFamily="34" charset="0"/>
                        <a:ea typeface="Times New Roman" panose="02020603050405020304" pitchFamily="18" charset="0"/>
                        <a:cs typeface="Arial" panose="020B0604020202020204" pitchFamily="34" charset="0"/>
                      </a:endParaRPr>
                    </a:p>
                  </a:txBody>
                  <a:tcPr marL="38576" marR="38576" marT="0" marB="0" anchor="ctr">
                    <a:solidFill>
                      <a:schemeClr val="accent3">
                        <a:lumMod val="40000"/>
                        <a:lumOff val="60000"/>
                      </a:schemeClr>
                    </a:solidFill>
                  </a:tcPr>
                </a:tc>
                <a:tc>
                  <a:txBody>
                    <a:bodyPr/>
                    <a:lstStyle/>
                    <a:p>
                      <a:pPr marL="0" marR="0" algn="ctr" rtl="0">
                        <a:lnSpc>
                          <a:spcPct val="115000"/>
                        </a:lnSpc>
                        <a:spcBef>
                          <a:spcPts val="0"/>
                        </a:spcBef>
                        <a:spcAft>
                          <a:spcPts val="0"/>
                        </a:spcAft>
                      </a:pPr>
                      <a:r>
                        <a:rPr lang="en-US" sz="700" b="0" cap="none" spc="0" dirty="0">
                          <a:ln w="0"/>
                          <a:solidFill>
                            <a:schemeClr val="tx1"/>
                          </a:solidFill>
                          <a:effectLst>
                            <a:outerShdw blurRad="38100" dist="19050" dir="2700000" algn="tl" rotWithShape="0">
                              <a:schemeClr val="dk1">
                                <a:alpha val="40000"/>
                              </a:schemeClr>
                            </a:outerShdw>
                          </a:effectLst>
                        </a:rPr>
                        <a:t>4.27</a:t>
                      </a:r>
                      <a:endParaRPr lang="en-US" sz="600" b="0" cap="none" spc="0" dirty="0">
                        <a:ln w="0"/>
                        <a:solidFill>
                          <a:schemeClr val="tx1"/>
                        </a:solidFill>
                        <a:effectLst>
                          <a:outerShdw blurRad="38100" dist="19050" dir="2700000" algn="tl" rotWithShape="0">
                            <a:schemeClr val="dk1">
                              <a:alpha val="40000"/>
                            </a:schemeClr>
                          </a:outerShdw>
                        </a:effectLst>
                        <a:latin typeface="Calibri" panose="020F0502020204030204" pitchFamily="34" charset="0"/>
                        <a:ea typeface="Times New Roman" panose="02020603050405020304" pitchFamily="18" charset="0"/>
                        <a:cs typeface="Arial" panose="020B0604020202020204" pitchFamily="34" charset="0"/>
                      </a:endParaRPr>
                    </a:p>
                  </a:txBody>
                  <a:tcPr marL="38576" marR="38576" marT="0" marB="0" anchor="ctr">
                    <a:solidFill>
                      <a:schemeClr val="accent3">
                        <a:lumMod val="40000"/>
                        <a:lumOff val="60000"/>
                      </a:schemeClr>
                    </a:solidFill>
                  </a:tcPr>
                </a:tc>
                <a:tc>
                  <a:txBody>
                    <a:bodyPr/>
                    <a:lstStyle/>
                    <a:p>
                      <a:pPr marL="0" marR="0" algn="ctr" rtl="0">
                        <a:lnSpc>
                          <a:spcPct val="115000"/>
                        </a:lnSpc>
                        <a:spcBef>
                          <a:spcPts val="0"/>
                        </a:spcBef>
                        <a:spcAft>
                          <a:spcPts val="0"/>
                        </a:spcAft>
                      </a:pPr>
                      <a:r>
                        <a:rPr lang="en-US" sz="700" b="0" cap="none" spc="0" dirty="0">
                          <a:ln w="0"/>
                          <a:solidFill>
                            <a:schemeClr val="tx1"/>
                          </a:solidFill>
                          <a:effectLst>
                            <a:outerShdw blurRad="38100" dist="19050" dir="2700000" algn="tl" rotWithShape="0">
                              <a:schemeClr val="dk1">
                                <a:alpha val="40000"/>
                              </a:schemeClr>
                            </a:outerShdw>
                          </a:effectLst>
                        </a:rPr>
                        <a:t>5.64</a:t>
                      </a:r>
                      <a:endParaRPr lang="en-US" sz="600" b="0" cap="none" spc="0" dirty="0">
                        <a:ln w="0"/>
                        <a:solidFill>
                          <a:schemeClr val="tx1"/>
                        </a:solidFill>
                        <a:effectLst>
                          <a:outerShdw blurRad="38100" dist="19050" dir="2700000" algn="tl" rotWithShape="0">
                            <a:schemeClr val="dk1">
                              <a:alpha val="40000"/>
                            </a:schemeClr>
                          </a:outerShdw>
                        </a:effectLst>
                        <a:latin typeface="Calibri" panose="020F0502020204030204" pitchFamily="34" charset="0"/>
                        <a:ea typeface="Times New Roman" panose="02020603050405020304" pitchFamily="18" charset="0"/>
                        <a:cs typeface="Arial" panose="020B0604020202020204" pitchFamily="34" charset="0"/>
                      </a:endParaRPr>
                    </a:p>
                  </a:txBody>
                  <a:tcPr marL="38576" marR="38576" marT="0" marB="0" anchor="ctr">
                    <a:solidFill>
                      <a:schemeClr val="accent3">
                        <a:lumMod val="40000"/>
                        <a:lumOff val="60000"/>
                      </a:schemeClr>
                    </a:solidFill>
                  </a:tcPr>
                </a:tc>
                <a:tc>
                  <a:txBody>
                    <a:bodyPr/>
                    <a:lstStyle/>
                    <a:p>
                      <a:pPr marL="0" marR="0" algn="ctr" rtl="0">
                        <a:lnSpc>
                          <a:spcPct val="115000"/>
                        </a:lnSpc>
                        <a:spcBef>
                          <a:spcPts val="0"/>
                        </a:spcBef>
                        <a:spcAft>
                          <a:spcPts val="0"/>
                        </a:spcAft>
                      </a:pPr>
                      <a:r>
                        <a:rPr lang="en-US" sz="700" b="0" cap="none" spc="0" dirty="0">
                          <a:ln w="0"/>
                          <a:solidFill>
                            <a:schemeClr val="tx1"/>
                          </a:solidFill>
                          <a:effectLst>
                            <a:outerShdw blurRad="38100" dist="19050" dir="2700000" algn="tl" rotWithShape="0">
                              <a:schemeClr val="dk1">
                                <a:alpha val="40000"/>
                              </a:schemeClr>
                            </a:outerShdw>
                          </a:effectLst>
                        </a:rPr>
                        <a:t>7</a:t>
                      </a:r>
                      <a:endParaRPr lang="en-US" sz="600" b="0" cap="none" spc="0" dirty="0">
                        <a:ln w="0"/>
                        <a:solidFill>
                          <a:schemeClr val="tx1"/>
                        </a:solidFill>
                        <a:effectLst>
                          <a:outerShdw blurRad="38100" dist="19050" dir="2700000" algn="tl" rotWithShape="0">
                            <a:schemeClr val="dk1">
                              <a:alpha val="40000"/>
                            </a:schemeClr>
                          </a:outerShdw>
                        </a:effectLst>
                        <a:latin typeface="Calibri" panose="020F0502020204030204" pitchFamily="34" charset="0"/>
                        <a:ea typeface="Times New Roman" panose="02020603050405020304" pitchFamily="18" charset="0"/>
                        <a:cs typeface="Arial" panose="020B0604020202020204" pitchFamily="34" charset="0"/>
                      </a:endParaRPr>
                    </a:p>
                  </a:txBody>
                  <a:tcPr marL="38576" marR="38576" marT="0" marB="0" anchor="ctr">
                    <a:solidFill>
                      <a:schemeClr val="accent3">
                        <a:lumMod val="40000"/>
                        <a:lumOff val="60000"/>
                      </a:schemeClr>
                    </a:solidFill>
                  </a:tcPr>
                </a:tc>
                <a:tc>
                  <a:txBody>
                    <a:bodyPr/>
                    <a:lstStyle/>
                    <a:p>
                      <a:pPr marL="0" marR="0" algn="ctr" rtl="0">
                        <a:lnSpc>
                          <a:spcPct val="115000"/>
                        </a:lnSpc>
                        <a:spcBef>
                          <a:spcPts val="0"/>
                        </a:spcBef>
                        <a:spcAft>
                          <a:spcPts val="0"/>
                        </a:spcAft>
                      </a:pPr>
                      <a:r>
                        <a:rPr lang="en-US" sz="700" b="0" cap="none" spc="0" dirty="0">
                          <a:ln w="0"/>
                          <a:solidFill>
                            <a:schemeClr val="tx1"/>
                          </a:solidFill>
                          <a:effectLst>
                            <a:outerShdw blurRad="38100" dist="19050" dir="2700000" algn="tl" rotWithShape="0">
                              <a:schemeClr val="dk1">
                                <a:alpha val="40000"/>
                              </a:schemeClr>
                            </a:outerShdw>
                          </a:effectLst>
                        </a:rPr>
                        <a:t>8.37</a:t>
                      </a:r>
                      <a:endParaRPr lang="en-US" sz="600" b="0" cap="none" spc="0" dirty="0">
                        <a:ln w="0"/>
                        <a:solidFill>
                          <a:schemeClr val="tx1"/>
                        </a:solidFill>
                        <a:effectLst>
                          <a:outerShdw blurRad="38100" dist="19050" dir="2700000" algn="tl" rotWithShape="0">
                            <a:schemeClr val="dk1">
                              <a:alpha val="40000"/>
                            </a:schemeClr>
                          </a:outerShdw>
                        </a:effectLst>
                        <a:latin typeface="Calibri" panose="020F0502020204030204" pitchFamily="34" charset="0"/>
                        <a:ea typeface="Times New Roman" panose="02020603050405020304" pitchFamily="18" charset="0"/>
                        <a:cs typeface="Arial" panose="020B0604020202020204" pitchFamily="34" charset="0"/>
                      </a:endParaRPr>
                    </a:p>
                  </a:txBody>
                  <a:tcPr marL="38576" marR="38576" marT="0" marB="0" anchor="ctr">
                    <a:solidFill>
                      <a:schemeClr val="accent3">
                        <a:lumMod val="40000"/>
                        <a:lumOff val="60000"/>
                      </a:schemeClr>
                    </a:solidFill>
                  </a:tcPr>
                </a:tc>
                <a:tc>
                  <a:txBody>
                    <a:bodyPr/>
                    <a:lstStyle/>
                    <a:p>
                      <a:pPr marL="0" marR="0" algn="ctr" rtl="0">
                        <a:lnSpc>
                          <a:spcPct val="115000"/>
                        </a:lnSpc>
                        <a:spcBef>
                          <a:spcPts val="0"/>
                        </a:spcBef>
                        <a:spcAft>
                          <a:spcPts val="0"/>
                        </a:spcAft>
                      </a:pPr>
                      <a:r>
                        <a:rPr lang="en-US" sz="700" b="0" cap="none" spc="0" dirty="0">
                          <a:ln w="0"/>
                          <a:solidFill>
                            <a:schemeClr val="tx1"/>
                          </a:solidFill>
                          <a:effectLst>
                            <a:outerShdw blurRad="38100" dist="19050" dir="2700000" algn="tl" rotWithShape="0">
                              <a:schemeClr val="dk1">
                                <a:alpha val="40000"/>
                              </a:schemeClr>
                            </a:outerShdw>
                          </a:effectLst>
                        </a:rPr>
                        <a:t>9.4</a:t>
                      </a:r>
                      <a:endParaRPr lang="en-US" sz="600" b="0" cap="none" spc="0" dirty="0">
                        <a:ln w="0"/>
                        <a:solidFill>
                          <a:schemeClr val="tx1"/>
                        </a:solidFill>
                        <a:effectLst>
                          <a:outerShdw blurRad="38100" dist="19050" dir="2700000" algn="tl" rotWithShape="0">
                            <a:schemeClr val="dk1">
                              <a:alpha val="40000"/>
                            </a:schemeClr>
                          </a:outerShdw>
                        </a:effectLst>
                        <a:latin typeface="Calibri" panose="020F0502020204030204" pitchFamily="34" charset="0"/>
                        <a:ea typeface="Times New Roman" panose="02020603050405020304" pitchFamily="18" charset="0"/>
                        <a:cs typeface="Arial" panose="020B0604020202020204" pitchFamily="34" charset="0"/>
                      </a:endParaRPr>
                    </a:p>
                  </a:txBody>
                  <a:tcPr marL="38576" marR="38576" marT="0" marB="0" anchor="ctr">
                    <a:solidFill>
                      <a:schemeClr val="accent3">
                        <a:lumMod val="40000"/>
                        <a:lumOff val="60000"/>
                      </a:schemeClr>
                    </a:solidFill>
                  </a:tcPr>
                </a:tc>
                <a:tc>
                  <a:txBody>
                    <a:bodyPr/>
                    <a:lstStyle/>
                    <a:p>
                      <a:pPr marL="0" marR="0" algn="ctr" rtl="0">
                        <a:lnSpc>
                          <a:spcPct val="115000"/>
                        </a:lnSpc>
                        <a:spcBef>
                          <a:spcPts val="0"/>
                        </a:spcBef>
                        <a:spcAft>
                          <a:spcPts val="0"/>
                        </a:spcAft>
                      </a:pPr>
                      <a:r>
                        <a:rPr lang="en-US" sz="700" b="0" cap="none" spc="0" dirty="0">
                          <a:ln w="0"/>
                          <a:solidFill>
                            <a:schemeClr val="tx1"/>
                          </a:solidFill>
                          <a:effectLst>
                            <a:outerShdw blurRad="38100" dist="19050" dir="2700000" algn="tl" rotWithShape="0">
                              <a:schemeClr val="dk1">
                                <a:alpha val="40000"/>
                              </a:schemeClr>
                            </a:outerShdw>
                          </a:effectLst>
                        </a:rPr>
                        <a:t>11.2</a:t>
                      </a:r>
                      <a:endParaRPr lang="en-US" sz="600" b="0" cap="none" spc="0" dirty="0">
                        <a:ln w="0"/>
                        <a:solidFill>
                          <a:schemeClr val="tx1"/>
                        </a:solidFill>
                        <a:effectLst>
                          <a:outerShdw blurRad="38100" dist="19050" dir="2700000" algn="tl" rotWithShape="0">
                            <a:schemeClr val="dk1">
                              <a:alpha val="40000"/>
                            </a:schemeClr>
                          </a:outerShdw>
                        </a:effectLst>
                        <a:latin typeface="Calibri" panose="020F0502020204030204" pitchFamily="34" charset="0"/>
                        <a:ea typeface="Times New Roman" panose="02020603050405020304" pitchFamily="18" charset="0"/>
                        <a:cs typeface="Arial" panose="020B0604020202020204" pitchFamily="34" charset="0"/>
                      </a:endParaRPr>
                    </a:p>
                  </a:txBody>
                  <a:tcPr marL="38576" marR="38576" marT="0" marB="0" anchor="ctr">
                    <a:solidFill>
                      <a:schemeClr val="accent3">
                        <a:lumMod val="40000"/>
                        <a:lumOff val="60000"/>
                      </a:schemeClr>
                    </a:solidFill>
                  </a:tcPr>
                </a:tc>
              </a:tr>
              <a:tr h="334676">
                <a:tc>
                  <a:txBody>
                    <a:bodyPr/>
                    <a:lstStyle/>
                    <a:p>
                      <a:pPr marL="0" marR="0" algn="ctr" rtl="0">
                        <a:lnSpc>
                          <a:spcPct val="115000"/>
                        </a:lnSpc>
                        <a:spcBef>
                          <a:spcPts val="0"/>
                        </a:spcBef>
                        <a:spcAft>
                          <a:spcPts val="0"/>
                        </a:spcAft>
                      </a:pPr>
                      <a:r>
                        <a:rPr lang="en-US" sz="700" b="0" cap="none" spc="0" dirty="0">
                          <a:ln w="0"/>
                          <a:solidFill>
                            <a:schemeClr val="tx1"/>
                          </a:solidFill>
                          <a:effectLst>
                            <a:outerShdw blurRad="38100" dist="19050" dir="2700000" algn="tl" rotWithShape="0">
                              <a:schemeClr val="dk1">
                                <a:alpha val="40000"/>
                              </a:schemeClr>
                            </a:outerShdw>
                          </a:effectLst>
                        </a:rPr>
                        <a:t>T[</a:t>
                      </a:r>
                      <a:r>
                        <a:rPr lang="en-US" sz="700" b="0" cap="none" spc="0" baseline="30000" dirty="0" err="1">
                          <a:ln w="0"/>
                          <a:solidFill>
                            <a:schemeClr val="tx1"/>
                          </a:solidFill>
                          <a:effectLst>
                            <a:outerShdw blurRad="38100" dist="19050" dir="2700000" algn="tl" rotWithShape="0">
                              <a:schemeClr val="dk1">
                                <a:alpha val="40000"/>
                              </a:schemeClr>
                            </a:outerShdw>
                          </a:effectLst>
                        </a:rPr>
                        <a:t>o</a:t>
                      </a:r>
                      <a:r>
                        <a:rPr lang="en-US" sz="700" b="0" cap="none" spc="0" dirty="0" err="1">
                          <a:ln w="0"/>
                          <a:solidFill>
                            <a:schemeClr val="tx1"/>
                          </a:solidFill>
                          <a:effectLst>
                            <a:outerShdw blurRad="38100" dist="19050" dir="2700000" algn="tl" rotWithShape="0">
                              <a:schemeClr val="dk1">
                                <a:alpha val="40000"/>
                              </a:schemeClr>
                            </a:outerShdw>
                          </a:effectLst>
                        </a:rPr>
                        <a:t>C</a:t>
                      </a:r>
                      <a:r>
                        <a:rPr lang="en-US" sz="700" b="0" cap="none" spc="0" dirty="0">
                          <a:ln w="0"/>
                          <a:solidFill>
                            <a:schemeClr val="tx1"/>
                          </a:solidFill>
                          <a:effectLst>
                            <a:outerShdw blurRad="38100" dist="19050" dir="2700000" algn="tl" rotWithShape="0">
                              <a:schemeClr val="dk1">
                                <a:alpha val="40000"/>
                              </a:schemeClr>
                            </a:outerShdw>
                          </a:effectLst>
                        </a:rPr>
                        <a:t>]</a:t>
                      </a:r>
                      <a:endParaRPr lang="en-US" sz="600" b="0" cap="none" spc="0" dirty="0">
                        <a:ln w="0"/>
                        <a:solidFill>
                          <a:schemeClr val="tx1"/>
                        </a:solidFill>
                        <a:effectLst>
                          <a:outerShdw blurRad="38100" dist="19050" dir="2700000" algn="tl" rotWithShape="0">
                            <a:schemeClr val="dk1">
                              <a:alpha val="40000"/>
                            </a:schemeClr>
                          </a:outerShdw>
                        </a:effectLst>
                        <a:latin typeface="Calibri" panose="020F0502020204030204" pitchFamily="34" charset="0"/>
                        <a:ea typeface="Times New Roman" panose="02020603050405020304" pitchFamily="18" charset="0"/>
                        <a:cs typeface="Arial" panose="020B0604020202020204" pitchFamily="34" charset="0"/>
                      </a:endParaRPr>
                    </a:p>
                  </a:txBody>
                  <a:tcPr marL="38576" marR="38576" marT="0" marB="0" anchor="ctr"/>
                </a:tc>
                <a:tc>
                  <a:txBody>
                    <a:bodyPr/>
                    <a:lstStyle/>
                    <a:p>
                      <a:pPr marL="0" marR="0" algn="ctr" rtl="0">
                        <a:lnSpc>
                          <a:spcPct val="115000"/>
                        </a:lnSpc>
                        <a:spcBef>
                          <a:spcPts val="0"/>
                        </a:spcBef>
                        <a:spcAft>
                          <a:spcPts val="0"/>
                        </a:spcAft>
                      </a:pPr>
                      <a:r>
                        <a:rPr lang="en-US" sz="700" b="0" cap="none" spc="0" dirty="0">
                          <a:ln w="0"/>
                          <a:solidFill>
                            <a:schemeClr val="tx1"/>
                          </a:solidFill>
                          <a:effectLst>
                            <a:outerShdw blurRad="38100" dist="19050" dir="2700000" algn="tl" rotWithShape="0">
                              <a:schemeClr val="dk1">
                                <a:alpha val="40000"/>
                              </a:schemeClr>
                            </a:outerShdw>
                          </a:effectLst>
                        </a:rPr>
                        <a:t>55</a:t>
                      </a:r>
                      <a:endParaRPr lang="en-US" sz="600" b="0" cap="none" spc="0" dirty="0">
                        <a:ln w="0"/>
                        <a:solidFill>
                          <a:schemeClr val="tx1"/>
                        </a:solidFill>
                        <a:effectLst>
                          <a:outerShdw blurRad="38100" dist="19050" dir="2700000" algn="tl" rotWithShape="0">
                            <a:schemeClr val="dk1">
                              <a:alpha val="40000"/>
                            </a:schemeClr>
                          </a:outerShdw>
                        </a:effectLst>
                        <a:latin typeface="Calibri" panose="020F0502020204030204" pitchFamily="34" charset="0"/>
                        <a:ea typeface="Times New Roman" panose="02020603050405020304" pitchFamily="18" charset="0"/>
                        <a:cs typeface="Arial" panose="020B0604020202020204" pitchFamily="34" charset="0"/>
                      </a:endParaRPr>
                    </a:p>
                  </a:txBody>
                  <a:tcPr marL="38576" marR="38576" marT="0" marB="0" anchor="ctr">
                    <a:solidFill>
                      <a:srgbClr val="4E83B5"/>
                    </a:solidFill>
                  </a:tcPr>
                </a:tc>
                <a:tc>
                  <a:txBody>
                    <a:bodyPr/>
                    <a:lstStyle/>
                    <a:p>
                      <a:pPr marL="0" marR="0" algn="ctr" rtl="0">
                        <a:lnSpc>
                          <a:spcPct val="115000"/>
                        </a:lnSpc>
                        <a:spcBef>
                          <a:spcPts val="0"/>
                        </a:spcBef>
                        <a:spcAft>
                          <a:spcPts val="0"/>
                        </a:spcAft>
                      </a:pPr>
                      <a:r>
                        <a:rPr lang="en-US" sz="700" b="0" cap="none" spc="0" dirty="0">
                          <a:ln w="0"/>
                          <a:solidFill>
                            <a:schemeClr val="tx1"/>
                          </a:solidFill>
                          <a:effectLst>
                            <a:outerShdw blurRad="38100" dist="19050" dir="2700000" algn="tl" rotWithShape="0">
                              <a:schemeClr val="dk1">
                                <a:alpha val="40000"/>
                              </a:schemeClr>
                            </a:outerShdw>
                          </a:effectLst>
                        </a:rPr>
                        <a:t>60</a:t>
                      </a:r>
                      <a:endParaRPr lang="en-US" sz="600" b="0" cap="none" spc="0" dirty="0">
                        <a:ln w="0"/>
                        <a:solidFill>
                          <a:schemeClr val="tx1"/>
                        </a:solidFill>
                        <a:effectLst>
                          <a:outerShdw blurRad="38100" dist="19050" dir="2700000" algn="tl" rotWithShape="0">
                            <a:schemeClr val="dk1">
                              <a:alpha val="40000"/>
                            </a:schemeClr>
                          </a:outerShdw>
                        </a:effectLst>
                        <a:latin typeface="Calibri" panose="020F0502020204030204" pitchFamily="34" charset="0"/>
                        <a:ea typeface="Times New Roman" panose="02020603050405020304" pitchFamily="18" charset="0"/>
                        <a:cs typeface="Arial" panose="020B0604020202020204" pitchFamily="34" charset="0"/>
                      </a:endParaRPr>
                    </a:p>
                  </a:txBody>
                  <a:tcPr marL="38576" marR="38576" marT="0" marB="0" anchor="ctr">
                    <a:solidFill>
                      <a:srgbClr val="4E83B5"/>
                    </a:solidFill>
                  </a:tcPr>
                </a:tc>
                <a:tc>
                  <a:txBody>
                    <a:bodyPr/>
                    <a:lstStyle/>
                    <a:p>
                      <a:pPr marL="0" marR="0" algn="ctr" rtl="0">
                        <a:lnSpc>
                          <a:spcPct val="115000"/>
                        </a:lnSpc>
                        <a:spcBef>
                          <a:spcPts val="0"/>
                        </a:spcBef>
                        <a:spcAft>
                          <a:spcPts val="0"/>
                        </a:spcAft>
                      </a:pPr>
                      <a:r>
                        <a:rPr lang="en-US" sz="700" b="0" cap="none" spc="0" dirty="0">
                          <a:ln w="0"/>
                          <a:solidFill>
                            <a:schemeClr val="tx1"/>
                          </a:solidFill>
                          <a:effectLst>
                            <a:outerShdw blurRad="38100" dist="19050" dir="2700000" algn="tl" rotWithShape="0">
                              <a:schemeClr val="dk1">
                                <a:alpha val="40000"/>
                              </a:schemeClr>
                            </a:outerShdw>
                          </a:effectLst>
                        </a:rPr>
                        <a:t>65</a:t>
                      </a:r>
                      <a:endParaRPr lang="en-US" sz="600" b="0" cap="none" spc="0" dirty="0">
                        <a:ln w="0"/>
                        <a:solidFill>
                          <a:schemeClr val="tx1"/>
                        </a:solidFill>
                        <a:effectLst>
                          <a:outerShdw blurRad="38100" dist="19050" dir="2700000" algn="tl" rotWithShape="0">
                            <a:schemeClr val="dk1">
                              <a:alpha val="40000"/>
                            </a:schemeClr>
                          </a:outerShdw>
                        </a:effectLst>
                        <a:latin typeface="Calibri" panose="020F0502020204030204" pitchFamily="34" charset="0"/>
                        <a:ea typeface="Times New Roman" panose="02020603050405020304" pitchFamily="18" charset="0"/>
                        <a:cs typeface="Arial" panose="020B0604020202020204" pitchFamily="34" charset="0"/>
                      </a:endParaRPr>
                    </a:p>
                  </a:txBody>
                  <a:tcPr marL="38576" marR="38576" marT="0" marB="0" anchor="ctr">
                    <a:solidFill>
                      <a:srgbClr val="4E83B5"/>
                    </a:solidFill>
                  </a:tcPr>
                </a:tc>
                <a:tc>
                  <a:txBody>
                    <a:bodyPr/>
                    <a:lstStyle/>
                    <a:p>
                      <a:pPr marL="0" marR="0" algn="ctr" rtl="0">
                        <a:lnSpc>
                          <a:spcPct val="115000"/>
                        </a:lnSpc>
                        <a:spcBef>
                          <a:spcPts val="0"/>
                        </a:spcBef>
                        <a:spcAft>
                          <a:spcPts val="0"/>
                        </a:spcAft>
                      </a:pPr>
                      <a:r>
                        <a:rPr lang="en-US" sz="700" b="0" cap="none" spc="0" dirty="0">
                          <a:ln w="0"/>
                          <a:solidFill>
                            <a:schemeClr val="tx1"/>
                          </a:solidFill>
                          <a:effectLst>
                            <a:outerShdw blurRad="38100" dist="19050" dir="2700000" algn="tl" rotWithShape="0">
                              <a:schemeClr val="dk1">
                                <a:alpha val="40000"/>
                              </a:schemeClr>
                            </a:outerShdw>
                          </a:effectLst>
                        </a:rPr>
                        <a:t>70</a:t>
                      </a:r>
                      <a:endParaRPr lang="en-US" sz="600" b="0" cap="none" spc="0" dirty="0">
                        <a:ln w="0"/>
                        <a:solidFill>
                          <a:schemeClr val="tx1"/>
                        </a:solidFill>
                        <a:effectLst>
                          <a:outerShdw blurRad="38100" dist="19050" dir="2700000" algn="tl" rotWithShape="0">
                            <a:schemeClr val="dk1">
                              <a:alpha val="40000"/>
                            </a:schemeClr>
                          </a:outerShdw>
                        </a:effectLst>
                        <a:latin typeface="Calibri" panose="020F0502020204030204" pitchFamily="34" charset="0"/>
                        <a:ea typeface="Times New Roman" panose="02020603050405020304" pitchFamily="18" charset="0"/>
                        <a:cs typeface="Arial" panose="020B0604020202020204" pitchFamily="34" charset="0"/>
                      </a:endParaRPr>
                    </a:p>
                  </a:txBody>
                  <a:tcPr marL="38576" marR="38576" marT="0" marB="0" anchor="ctr">
                    <a:solidFill>
                      <a:srgbClr val="4E83B5"/>
                    </a:solidFill>
                  </a:tcPr>
                </a:tc>
                <a:tc>
                  <a:txBody>
                    <a:bodyPr/>
                    <a:lstStyle/>
                    <a:p>
                      <a:pPr marL="0" marR="0" algn="ctr" rtl="0">
                        <a:lnSpc>
                          <a:spcPct val="115000"/>
                        </a:lnSpc>
                        <a:spcBef>
                          <a:spcPts val="0"/>
                        </a:spcBef>
                        <a:spcAft>
                          <a:spcPts val="0"/>
                        </a:spcAft>
                      </a:pPr>
                      <a:r>
                        <a:rPr lang="en-US" sz="700" b="0" cap="none" spc="0" dirty="0">
                          <a:ln w="0"/>
                          <a:solidFill>
                            <a:schemeClr val="tx1"/>
                          </a:solidFill>
                          <a:effectLst>
                            <a:outerShdw blurRad="38100" dist="19050" dir="2700000" algn="tl" rotWithShape="0">
                              <a:schemeClr val="dk1">
                                <a:alpha val="40000"/>
                              </a:schemeClr>
                            </a:outerShdw>
                          </a:effectLst>
                        </a:rPr>
                        <a:t>75</a:t>
                      </a:r>
                      <a:endParaRPr lang="en-US" sz="600" b="0" cap="none" spc="0" dirty="0">
                        <a:ln w="0"/>
                        <a:solidFill>
                          <a:schemeClr val="tx1"/>
                        </a:solidFill>
                        <a:effectLst>
                          <a:outerShdw blurRad="38100" dist="19050" dir="2700000" algn="tl" rotWithShape="0">
                            <a:schemeClr val="dk1">
                              <a:alpha val="40000"/>
                            </a:schemeClr>
                          </a:outerShdw>
                        </a:effectLst>
                        <a:latin typeface="Calibri" panose="020F0502020204030204" pitchFamily="34" charset="0"/>
                        <a:ea typeface="Times New Roman" panose="02020603050405020304" pitchFamily="18" charset="0"/>
                        <a:cs typeface="Arial" panose="020B0604020202020204" pitchFamily="34" charset="0"/>
                      </a:endParaRPr>
                    </a:p>
                  </a:txBody>
                  <a:tcPr marL="38576" marR="38576" marT="0" marB="0" anchor="ctr">
                    <a:solidFill>
                      <a:srgbClr val="4E83B5"/>
                    </a:solidFill>
                  </a:tcPr>
                </a:tc>
                <a:tc>
                  <a:txBody>
                    <a:bodyPr/>
                    <a:lstStyle/>
                    <a:p>
                      <a:pPr marL="0" marR="0" algn="ctr" rtl="0">
                        <a:lnSpc>
                          <a:spcPct val="115000"/>
                        </a:lnSpc>
                        <a:spcBef>
                          <a:spcPts val="0"/>
                        </a:spcBef>
                        <a:spcAft>
                          <a:spcPts val="0"/>
                        </a:spcAft>
                      </a:pPr>
                      <a:r>
                        <a:rPr lang="en-US" sz="700" b="0" cap="none" spc="0" dirty="0">
                          <a:ln w="0"/>
                          <a:solidFill>
                            <a:schemeClr val="tx1"/>
                          </a:solidFill>
                          <a:effectLst>
                            <a:outerShdw blurRad="38100" dist="19050" dir="2700000" algn="tl" rotWithShape="0">
                              <a:schemeClr val="dk1">
                                <a:alpha val="40000"/>
                              </a:schemeClr>
                            </a:outerShdw>
                          </a:effectLst>
                        </a:rPr>
                        <a:t>80</a:t>
                      </a:r>
                      <a:endParaRPr lang="en-US" sz="600" b="0" cap="none" spc="0" dirty="0">
                        <a:ln w="0"/>
                        <a:solidFill>
                          <a:schemeClr val="tx1"/>
                        </a:solidFill>
                        <a:effectLst>
                          <a:outerShdw blurRad="38100" dist="19050" dir="2700000" algn="tl" rotWithShape="0">
                            <a:schemeClr val="dk1">
                              <a:alpha val="40000"/>
                            </a:schemeClr>
                          </a:outerShdw>
                        </a:effectLst>
                        <a:latin typeface="Calibri" panose="020F0502020204030204" pitchFamily="34" charset="0"/>
                        <a:ea typeface="Times New Roman" panose="02020603050405020304" pitchFamily="18" charset="0"/>
                        <a:cs typeface="Arial" panose="020B0604020202020204" pitchFamily="34" charset="0"/>
                      </a:endParaRPr>
                    </a:p>
                  </a:txBody>
                  <a:tcPr marL="38576" marR="38576" marT="0" marB="0" anchor="ctr">
                    <a:solidFill>
                      <a:srgbClr val="4E83B5"/>
                    </a:solidFill>
                  </a:tcPr>
                </a:tc>
                <a:tc>
                  <a:txBody>
                    <a:bodyPr/>
                    <a:lstStyle/>
                    <a:p>
                      <a:pPr marL="0" marR="0" algn="ctr" rtl="0">
                        <a:lnSpc>
                          <a:spcPct val="115000"/>
                        </a:lnSpc>
                        <a:spcBef>
                          <a:spcPts val="0"/>
                        </a:spcBef>
                        <a:spcAft>
                          <a:spcPts val="0"/>
                        </a:spcAft>
                      </a:pPr>
                      <a:r>
                        <a:rPr lang="en-US" sz="700" b="0" cap="none" spc="0" dirty="0">
                          <a:ln w="0"/>
                          <a:solidFill>
                            <a:schemeClr val="tx1"/>
                          </a:solidFill>
                          <a:effectLst>
                            <a:outerShdw blurRad="38100" dist="19050" dir="2700000" algn="tl" rotWithShape="0">
                              <a:schemeClr val="dk1">
                                <a:alpha val="40000"/>
                              </a:schemeClr>
                            </a:outerShdw>
                          </a:effectLst>
                        </a:rPr>
                        <a:t>85</a:t>
                      </a:r>
                      <a:endParaRPr lang="en-US" sz="600" b="0" cap="none" spc="0" dirty="0">
                        <a:ln w="0"/>
                        <a:solidFill>
                          <a:schemeClr val="tx1"/>
                        </a:solidFill>
                        <a:effectLst>
                          <a:outerShdw blurRad="38100" dist="19050" dir="2700000" algn="tl" rotWithShape="0">
                            <a:schemeClr val="dk1">
                              <a:alpha val="40000"/>
                            </a:schemeClr>
                          </a:outerShdw>
                        </a:effectLst>
                        <a:latin typeface="Calibri" panose="020F0502020204030204" pitchFamily="34" charset="0"/>
                        <a:ea typeface="Times New Roman" panose="02020603050405020304" pitchFamily="18" charset="0"/>
                        <a:cs typeface="Arial" panose="020B0604020202020204" pitchFamily="34" charset="0"/>
                      </a:endParaRPr>
                    </a:p>
                  </a:txBody>
                  <a:tcPr marL="38576" marR="38576" marT="0" marB="0" anchor="ctr">
                    <a:solidFill>
                      <a:srgbClr val="4E83B5"/>
                    </a:solidFill>
                  </a:tcPr>
                </a:tc>
                <a:tc>
                  <a:txBody>
                    <a:bodyPr/>
                    <a:lstStyle/>
                    <a:p>
                      <a:pPr marL="0" marR="0" algn="ctr" rtl="0">
                        <a:lnSpc>
                          <a:spcPct val="115000"/>
                        </a:lnSpc>
                        <a:spcBef>
                          <a:spcPts val="0"/>
                        </a:spcBef>
                        <a:spcAft>
                          <a:spcPts val="0"/>
                        </a:spcAft>
                      </a:pPr>
                      <a:r>
                        <a:rPr lang="en-US" sz="700" b="0" cap="none" spc="0" dirty="0">
                          <a:ln w="0"/>
                          <a:solidFill>
                            <a:schemeClr val="tx1"/>
                          </a:solidFill>
                          <a:effectLst>
                            <a:outerShdw blurRad="38100" dist="19050" dir="2700000" algn="tl" rotWithShape="0">
                              <a:schemeClr val="dk1">
                                <a:alpha val="40000"/>
                              </a:schemeClr>
                            </a:outerShdw>
                          </a:effectLst>
                        </a:rPr>
                        <a:t>90</a:t>
                      </a:r>
                      <a:endParaRPr lang="en-US" sz="600" b="0" cap="none" spc="0" dirty="0">
                        <a:ln w="0"/>
                        <a:solidFill>
                          <a:schemeClr val="tx1"/>
                        </a:solidFill>
                        <a:effectLst>
                          <a:outerShdw blurRad="38100" dist="19050" dir="2700000" algn="tl" rotWithShape="0">
                            <a:schemeClr val="dk1">
                              <a:alpha val="40000"/>
                            </a:schemeClr>
                          </a:outerShdw>
                        </a:effectLst>
                        <a:latin typeface="Calibri" panose="020F0502020204030204" pitchFamily="34" charset="0"/>
                        <a:ea typeface="Times New Roman" panose="02020603050405020304" pitchFamily="18" charset="0"/>
                        <a:cs typeface="Arial" panose="020B0604020202020204" pitchFamily="34" charset="0"/>
                      </a:endParaRPr>
                    </a:p>
                  </a:txBody>
                  <a:tcPr marL="38576" marR="38576" marT="0" marB="0" anchor="ctr">
                    <a:solidFill>
                      <a:srgbClr val="4E83B5"/>
                    </a:solidFill>
                  </a:tcPr>
                </a:tc>
                <a:tc>
                  <a:txBody>
                    <a:bodyPr/>
                    <a:lstStyle/>
                    <a:p>
                      <a:pPr marL="0" marR="0" algn="ctr" rtl="0">
                        <a:lnSpc>
                          <a:spcPct val="115000"/>
                        </a:lnSpc>
                        <a:spcBef>
                          <a:spcPts val="0"/>
                        </a:spcBef>
                        <a:spcAft>
                          <a:spcPts val="0"/>
                        </a:spcAft>
                      </a:pPr>
                      <a:r>
                        <a:rPr lang="en-US" sz="700" b="0" cap="none" spc="0" dirty="0">
                          <a:ln w="0"/>
                          <a:solidFill>
                            <a:schemeClr val="tx1"/>
                          </a:solidFill>
                          <a:effectLst>
                            <a:outerShdw blurRad="38100" dist="19050" dir="2700000" algn="tl" rotWithShape="0">
                              <a:schemeClr val="dk1">
                                <a:alpha val="40000"/>
                              </a:schemeClr>
                            </a:outerShdw>
                          </a:effectLst>
                        </a:rPr>
                        <a:t>95</a:t>
                      </a:r>
                      <a:endParaRPr lang="en-US" sz="600" b="0" cap="none" spc="0" dirty="0">
                        <a:ln w="0"/>
                        <a:solidFill>
                          <a:schemeClr val="tx1"/>
                        </a:solidFill>
                        <a:effectLst>
                          <a:outerShdw blurRad="38100" dist="19050" dir="2700000" algn="tl" rotWithShape="0">
                            <a:schemeClr val="dk1">
                              <a:alpha val="40000"/>
                            </a:schemeClr>
                          </a:outerShdw>
                        </a:effectLst>
                        <a:latin typeface="Calibri" panose="020F0502020204030204" pitchFamily="34" charset="0"/>
                        <a:ea typeface="Times New Roman" panose="02020603050405020304" pitchFamily="18" charset="0"/>
                        <a:cs typeface="Arial" panose="020B0604020202020204" pitchFamily="34" charset="0"/>
                      </a:endParaRPr>
                    </a:p>
                  </a:txBody>
                  <a:tcPr marL="38576" marR="38576" marT="0" marB="0" anchor="ctr">
                    <a:solidFill>
                      <a:srgbClr val="4E83B5"/>
                    </a:solidFill>
                  </a:tcPr>
                </a:tc>
                <a:tc>
                  <a:txBody>
                    <a:bodyPr/>
                    <a:lstStyle/>
                    <a:p>
                      <a:pPr marL="0" marR="0" algn="ctr" rtl="0">
                        <a:lnSpc>
                          <a:spcPct val="115000"/>
                        </a:lnSpc>
                        <a:spcBef>
                          <a:spcPts val="0"/>
                        </a:spcBef>
                        <a:spcAft>
                          <a:spcPts val="0"/>
                        </a:spcAft>
                      </a:pPr>
                      <a:r>
                        <a:rPr lang="en-US" sz="700" b="0" cap="none" spc="0" dirty="0">
                          <a:ln w="0"/>
                          <a:solidFill>
                            <a:schemeClr val="tx1"/>
                          </a:solidFill>
                          <a:effectLst>
                            <a:outerShdw blurRad="38100" dist="19050" dir="2700000" algn="tl" rotWithShape="0">
                              <a:schemeClr val="dk1">
                                <a:alpha val="40000"/>
                              </a:schemeClr>
                            </a:outerShdw>
                          </a:effectLst>
                        </a:rPr>
                        <a:t>100</a:t>
                      </a:r>
                      <a:endParaRPr lang="en-US" sz="600" b="0" cap="none" spc="0" dirty="0">
                        <a:ln w="0"/>
                        <a:solidFill>
                          <a:schemeClr val="tx1"/>
                        </a:solidFill>
                        <a:effectLst>
                          <a:outerShdw blurRad="38100" dist="19050" dir="2700000" algn="tl" rotWithShape="0">
                            <a:schemeClr val="dk1">
                              <a:alpha val="40000"/>
                            </a:schemeClr>
                          </a:outerShdw>
                        </a:effectLst>
                        <a:latin typeface="Calibri" panose="020F0502020204030204" pitchFamily="34" charset="0"/>
                        <a:ea typeface="Times New Roman" panose="02020603050405020304" pitchFamily="18" charset="0"/>
                        <a:cs typeface="Arial" panose="020B0604020202020204" pitchFamily="34" charset="0"/>
                      </a:endParaRPr>
                    </a:p>
                  </a:txBody>
                  <a:tcPr marL="38576" marR="38576" marT="0" marB="0" anchor="ctr">
                    <a:solidFill>
                      <a:srgbClr val="4E83B5"/>
                    </a:solidFill>
                  </a:tcPr>
                </a:tc>
                <a:tc>
                  <a:txBody>
                    <a:bodyPr/>
                    <a:lstStyle/>
                    <a:p>
                      <a:pPr marL="0" marR="0" algn="ctr" rtl="0">
                        <a:lnSpc>
                          <a:spcPct val="115000"/>
                        </a:lnSpc>
                        <a:spcBef>
                          <a:spcPts val="0"/>
                        </a:spcBef>
                        <a:spcAft>
                          <a:spcPts val="0"/>
                        </a:spcAft>
                      </a:pPr>
                      <a:r>
                        <a:rPr lang="en-US" sz="700" b="0" cap="none" spc="0" dirty="0">
                          <a:ln w="0"/>
                          <a:solidFill>
                            <a:schemeClr val="tx1"/>
                          </a:solidFill>
                          <a:effectLst>
                            <a:outerShdw blurRad="38100" dist="19050" dir="2700000" algn="tl" rotWithShape="0">
                              <a:schemeClr val="dk1">
                                <a:alpha val="40000"/>
                              </a:schemeClr>
                            </a:outerShdw>
                          </a:effectLst>
                          <a:highlight>
                            <a:srgbClr val="A9A9A9"/>
                          </a:highlight>
                        </a:rPr>
                        <a:t>####</a:t>
                      </a:r>
                      <a:endParaRPr lang="en-US" sz="600" b="0" cap="none" spc="0" dirty="0">
                        <a:ln w="0"/>
                        <a:solidFill>
                          <a:schemeClr val="tx1"/>
                        </a:solidFill>
                        <a:effectLst>
                          <a:outerShdw blurRad="38100" dist="19050" dir="2700000" algn="tl" rotWithShape="0">
                            <a:schemeClr val="dk1">
                              <a:alpha val="40000"/>
                            </a:schemeClr>
                          </a:outerShdw>
                        </a:effectLst>
                        <a:latin typeface="Calibri" panose="020F0502020204030204" pitchFamily="34" charset="0"/>
                        <a:ea typeface="Times New Roman" panose="02020603050405020304" pitchFamily="18" charset="0"/>
                        <a:cs typeface="Arial" panose="020B0604020202020204" pitchFamily="34" charset="0"/>
                      </a:endParaRPr>
                    </a:p>
                  </a:txBody>
                  <a:tcPr marL="38576" marR="38576" marT="0" marB="0" anchor="ctr">
                    <a:solidFill>
                      <a:srgbClr val="4E83B5"/>
                    </a:solidFill>
                  </a:tcPr>
                </a:tc>
              </a:tr>
              <a:tr h="297006">
                <a:tc>
                  <a:txBody>
                    <a:bodyPr/>
                    <a:lstStyle/>
                    <a:p>
                      <a:pPr marL="0" marR="0" algn="ctr" rtl="0">
                        <a:lnSpc>
                          <a:spcPct val="115000"/>
                        </a:lnSpc>
                        <a:spcBef>
                          <a:spcPts val="0"/>
                        </a:spcBef>
                        <a:spcAft>
                          <a:spcPts val="0"/>
                        </a:spcAft>
                      </a:pPr>
                      <a:r>
                        <a:rPr lang="en-US" sz="700" b="0" cap="none" spc="0" dirty="0">
                          <a:ln w="0"/>
                          <a:solidFill>
                            <a:schemeClr val="tx1"/>
                          </a:solidFill>
                          <a:effectLst>
                            <a:outerShdw blurRad="38100" dist="19050" dir="2700000" algn="tl" rotWithShape="0">
                              <a:schemeClr val="dk1">
                                <a:alpha val="40000"/>
                              </a:schemeClr>
                            </a:outerShdw>
                          </a:effectLst>
                        </a:rPr>
                        <a:t>R[KΩ]</a:t>
                      </a:r>
                      <a:endParaRPr lang="en-US" sz="600" b="0" cap="none" spc="0" dirty="0">
                        <a:ln w="0"/>
                        <a:solidFill>
                          <a:schemeClr val="tx1"/>
                        </a:solidFill>
                        <a:effectLst>
                          <a:outerShdw blurRad="38100" dist="19050" dir="2700000" algn="tl" rotWithShape="0">
                            <a:schemeClr val="dk1">
                              <a:alpha val="40000"/>
                            </a:schemeClr>
                          </a:outerShdw>
                        </a:effectLst>
                        <a:latin typeface="Calibri" panose="020F0502020204030204" pitchFamily="34" charset="0"/>
                        <a:ea typeface="Times New Roman" panose="02020603050405020304" pitchFamily="18" charset="0"/>
                        <a:cs typeface="Arial" panose="020B0604020202020204" pitchFamily="34" charset="0"/>
                      </a:endParaRPr>
                    </a:p>
                  </a:txBody>
                  <a:tcPr marL="38576" marR="38576" marT="0" marB="0" anchor="ctr">
                    <a:solidFill>
                      <a:schemeClr val="accent3">
                        <a:lumMod val="40000"/>
                        <a:lumOff val="60000"/>
                      </a:schemeClr>
                    </a:solidFill>
                  </a:tcPr>
                </a:tc>
                <a:tc>
                  <a:txBody>
                    <a:bodyPr/>
                    <a:lstStyle/>
                    <a:p>
                      <a:pPr marL="0" marR="0" algn="ctr" rtl="0">
                        <a:lnSpc>
                          <a:spcPct val="115000"/>
                        </a:lnSpc>
                        <a:spcBef>
                          <a:spcPts val="0"/>
                        </a:spcBef>
                        <a:spcAft>
                          <a:spcPts val="0"/>
                        </a:spcAft>
                      </a:pPr>
                      <a:r>
                        <a:rPr lang="en-US" sz="700" b="0" cap="none" spc="0" dirty="0">
                          <a:ln w="0"/>
                          <a:solidFill>
                            <a:schemeClr val="tx1"/>
                          </a:solidFill>
                          <a:effectLst>
                            <a:outerShdw blurRad="38100" dist="19050" dir="2700000" algn="tl" rotWithShape="0">
                              <a:schemeClr val="dk1">
                                <a:alpha val="40000"/>
                              </a:schemeClr>
                            </a:outerShdw>
                          </a:effectLst>
                        </a:rPr>
                        <a:t>12.5</a:t>
                      </a:r>
                      <a:endParaRPr lang="en-US" sz="600" b="0" cap="none" spc="0" dirty="0">
                        <a:ln w="0"/>
                        <a:solidFill>
                          <a:schemeClr val="tx1"/>
                        </a:solidFill>
                        <a:effectLst>
                          <a:outerShdw blurRad="38100" dist="19050" dir="2700000" algn="tl" rotWithShape="0">
                            <a:schemeClr val="dk1">
                              <a:alpha val="40000"/>
                            </a:schemeClr>
                          </a:outerShdw>
                        </a:effectLst>
                        <a:latin typeface="Calibri" panose="020F0502020204030204" pitchFamily="34" charset="0"/>
                        <a:ea typeface="Times New Roman" panose="02020603050405020304" pitchFamily="18" charset="0"/>
                        <a:cs typeface="Arial" panose="020B0604020202020204" pitchFamily="34" charset="0"/>
                      </a:endParaRPr>
                    </a:p>
                  </a:txBody>
                  <a:tcPr marL="38576" marR="38576" marT="0" marB="0" anchor="ctr">
                    <a:solidFill>
                      <a:schemeClr val="accent3">
                        <a:lumMod val="40000"/>
                        <a:lumOff val="60000"/>
                      </a:schemeClr>
                    </a:solidFill>
                  </a:tcPr>
                </a:tc>
                <a:tc>
                  <a:txBody>
                    <a:bodyPr/>
                    <a:lstStyle/>
                    <a:p>
                      <a:pPr marL="0" marR="0" algn="ctr" rtl="0">
                        <a:lnSpc>
                          <a:spcPct val="115000"/>
                        </a:lnSpc>
                        <a:spcBef>
                          <a:spcPts val="0"/>
                        </a:spcBef>
                        <a:spcAft>
                          <a:spcPts val="0"/>
                        </a:spcAft>
                      </a:pPr>
                      <a:r>
                        <a:rPr lang="en-US" sz="700" b="0" cap="none" spc="0" dirty="0">
                          <a:ln w="0"/>
                          <a:solidFill>
                            <a:schemeClr val="tx1"/>
                          </a:solidFill>
                          <a:effectLst>
                            <a:outerShdw blurRad="38100" dist="19050" dir="2700000" algn="tl" rotWithShape="0">
                              <a:schemeClr val="dk1">
                                <a:alpha val="40000"/>
                              </a:schemeClr>
                            </a:outerShdw>
                          </a:effectLst>
                        </a:rPr>
                        <a:t>13.8</a:t>
                      </a:r>
                      <a:endParaRPr lang="en-US" sz="600" b="0" cap="none" spc="0" dirty="0">
                        <a:ln w="0"/>
                        <a:solidFill>
                          <a:schemeClr val="tx1"/>
                        </a:solidFill>
                        <a:effectLst>
                          <a:outerShdw blurRad="38100" dist="19050" dir="2700000" algn="tl" rotWithShape="0">
                            <a:schemeClr val="dk1">
                              <a:alpha val="40000"/>
                            </a:schemeClr>
                          </a:outerShdw>
                        </a:effectLst>
                        <a:latin typeface="Calibri" panose="020F0502020204030204" pitchFamily="34" charset="0"/>
                        <a:ea typeface="Times New Roman" panose="02020603050405020304" pitchFamily="18" charset="0"/>
                        <a:cs typeface="Arial" panose="020B0604020202020204" pitchFamily="34" charset="0"/>
                      </a:endParaRPr>
                    </a:p>
                  </a:txBody>
                  <a:tcPr marL="38576" marR="38576" marT="0" marB="0" anchor="ctr">
                    <a:solidFill>
                      <a:schemeClr val="accent3">
                        <a:lumMod val="40000"/>
                        <a:lumOff val="60000"/>
                      </a:schemeClr>
                    </a:solidFill>
                  </a:tcPr>
                </a:tc>
                <a:tc>
                  <a:txBody>
                    <a:bodyPr/>
                    <a:lstStyle/>
                    <a:p>
                      <a:pPr marL="0" marR="0" algn="ctr" rtl="0">
                        <a:lnSpc>
                          <a:spcPct val="115000"/>
                        </a:lnSpc>
                        <a:spcBef>
                          <a:spcPts val="0"/>
                        </a:spcBef>
                        <a:spcAft>
                          <a:spcPts val="0"/>
                        </a:spcAft>
                      </a:pPr>
                      <a:r>
                        <a:rPr lang="en-US" sz="700" b="0" cap="none" spc="0" dirty="0">
                          <a:ln w="0"/>
                          <a:solidFill>
                            <a:schemeClr val="tx1"/>
                          </a:solidFill>
                          <a:effectLst>
                            <a:outerShdw blurRad="38100" dist="19050" dir="2700000" algn="tl" rotWithShape="0">
                              <a:schemeClr val="dk1">
                                <a:alpha val="40000"/>
                              </a:schemeClr>
                            </a:outerShdw>
                          </a:effectLst>
                        </a:rPr>
                        <a:t>15.3</a:t>
                      </a:r>
                      <a:endParaRPr lang="en-US" sz="600" b="0" cap="none" spc="0" dirty="0">
                        <a:ln w="0"/>
                        <a:solidFill>
                          <a:schemeClr val="tx1"/>
                        </a:solidFill>
                        <a:effectLst>
                          <a:outerShdw blurRad="38100" dist="19050" dir="2700000" algn="tl" rotWithShape="0">
                            <a:schemeClr val="dk1">
                              <a:alpha val="40000"/>
                            </a:schemeClr>
                          </a:outerShdw>
                        </a:effectLst>
                        <a:latin typeface="Calibri" panose="020F0502020204030204" pitchFamily="34" charset="0"/>
                        <a:ea typeface="Times New Roman" panose="02020603050405020304" pitchFamily="18" charset="0"/>
                        <a:cs typeface="Arial" panose="020B0604020202020204" pitchFamily="34" charset="0"/>
                      </a:endParaRPr>
                    </a:p>
                  </a:txBody>
                  <a:tcPr marL="38576" marR="38576" marT="0" marB="0" anchor="ctr">
                    <a:solidFill>
                      <a:schemeClr val="accent3">
                        <a:lumMod val="40000"/>
                        <a:lumOff val="60000"/>
                      </a:schemeClr>
                    </a:solidFill>
                  </a:tcPr>
                </a:tc>
                <a:tc>
                  <a:txBody>
                    <a:bodyPr/>
                    <a:lstStyle/>
                    <a:p>
                      <a:pPr marL="0" marR="0" algn="ctr" rtl="0">
                        <a:lnSpc>
                          <a:spcPct val="115000"/>
                        </a:lnSpc>
                        <a:spcBef>
                          <a:spcPts val="0"/>
                        </a:spcBef>
                        <a:spcAft>
                          <a:spcPts val="0"/>
                        </a:spcAft>
                      </a:pPr>
                      <a:r>
                        <a:rPr lang="en-US" sz="700" b="0" cap="none" spc="0" dirty="0">
                          <a:ln w="0"/>
                          <a:solidFill>
                            <a:schemeClr val="tx1"/>
                          </a:solidFill>
                          <a:effectLst>
                            <a:outerShdw blurRad="38100" dist="19050" dir="2700000" algn="tl" rotWithShape="0">
                              <a:schemeClr val="dk1">
                                <a:alpha val="40000"/>
                              </a:schemeClr>
                            </a:outerShdw>
                          </a:effectLst>
                        </a:rPr>
                        <a:t>16.7</a:t>
                      </a:r>
                      <a:endParaRPr lang="en-US" sz="600" b="0" cap="none" spc="0" dirty="0">
                        <a:ln w="0"/>
                        <a:solidFill>
                          <a:schemeClr val="tx1"/>
                        </a:solidFill>
                        <a:effectLst>
                          <a:outerShdw blurRad="38100" dist="19050" dir="2700000" algn="tl" rotWithShape="0">
                            <a:schemeClr val="dk1">
                              <a:alpha val="40000"/>
                            </a:schemeClr>
                          </a:outerShdw>
                        </a:effectLst>
                        <a:latin typeface="Calibri" panose="020F0502020204030204" pitchFamily="34" charset="0"/>
                        <a:ea typeface="Times New Roman" panose="02020603050405020304" pitchFamily="18" charset="0"/>
                        <a:cs typeface="Arial" panose="020B0604020202020204" pitchFamily="34" charset="0"/>
                      </a:endParaRPr>
                    </a:p>
                  </a:txBody>
                  <a:tcPr marL="38576" marR="38576" marT="0" marB="0" anchor="ctr">
                    <a:solidFill>
                      <a:schemeClr val="accent3">
                        <a:lumMod val="40000"/>
                        <a:lumOff val="60000"/>
                      </a:schemeClr>
                    </a:solidFill>
                  </a:tcPr>
                </a:tc>
                <a:tc>
                  <a:txBody>
                    <a:bodyPr/>
                    <a:lstStyle/>
                    <a:p>
                      <a:pPr marL="0" marR="0" algn="ctr" rtl="0">
                        <a:lnSpc>
                          <a:spcPct val="115000"/>
                        </a:lnSpc>
                        <a:spcBef>
                          <a:spcPts val="0"/>
                        </a:spcBef>
                        <a:spcAft>
                          <a:spcPts val="0"/>
                        </a:spcAft>
                      </a:pPr>
                      <a:r>
                        <a:rPr lang="en-US" sz="700" b="0" cap="none" spc="0" dirty="0">
                          <a:ln w="0"/>
                          <a:solidFill>
                            <a:schemeClr val="tx1"/>
                          </a:solidFill>
                          <a:effectLst>
                            <a:outerShdw blurRad="38100" dist="19050" dir="2700000" algn="tl" rotWithShape="0">
                              <a:schemeClr val="dk1">
                                <a:alpha val="40000"/>
                              </a:schemeClr>
                            </a:outerShdw>
                          </a:effectLst>
                        </a:rPr>
                        <a:t>18.1</a:t>
                      </a:r>
                      <a:endParaRPr lang="en-US" sz="600" b="0" cap="none" spc="0" dirty="0">
                        <a:ln w="0"/>
                        <a:solidFill>
                          <a:schemeClr val="tx1"/>
                        </a:solidFill>
                        <a:effectLst>
                          <a:outerShdw blurRad="38100" dist="19050" dir="2700000" algn="tl" rotWithShape="0">
                            <a:schemeClr val="dk1">
                              <a:alpha val="40000"/>
                            </a:schemeClr>
                          </a:outerShdw>
                        </a:effectLst>
                        <a:latin typeface="Calibri" panose="020F0502020204030204" pitchFamily="34" charset="0"/>
                        <a:ea typeface="Times New Roman" panose="02020603050405020304" pitchFamily="18" charset="0"/>
                        <a:cs typeface="Arial" panose="020B0604020202020204" pitchFamily="34" charset="0"/>
                      </a:endParaRPr>
                    </a:p>
                  </a:txBody>
                  <a:tcPr marL="38576" marR="38576" marT="0" marB="0" anchor="ctr">
                    <a:solidFill>
                      <a:schemeClr val="accent3">
                        <a:lumMod val="40000"/>
                        <a:lumOff val="60000"/>
                      </a:schemeClr>
                    </a:solidFill>
                  </a:tcPr>
                </a:tc>
                <a:tc>
                  <a:txBody>
                    <a:bodyPr/>
                    <a:lstStyle/>
                    <a:p>
                      <a:pPr marL="0" marR="0" algn="ctr" rtl="0">
                        <a:lnSpc>
                          <a:spcPct val="115000"/>
                        </a:lnSpc>
                        <a:spcBef>
                          <a:spcPts val="0"/>
                        </a:spcBef>
                        <a:spcAft>
                          <a:spcPts val="0"/>
                        </a:spcAft>
                      </a:pPr>
                      <a:r>
                        <a:rPr lang="en-US" sz="700" b="0" cap="none" spc="0" dirty="0">
                          <a:ln w="0"/>
                          <a:solidFill>
                            <a:schemeClr val="tx1"/>
                          </a:solidFill>
                          <a:effectLst>
                            <a:outerShdw blurRad="38100" dist="19050" dir="2700000" algn="tl" rotWithShape="0">
                              <a:schemeClr val="dk1">
                                <a:alpha val="40000"/>
                              </a:schemeClr>
                            </a:outerShdw>
                          </a:effectLst>
                        </a:rPr>
                        <a:t>19.4</a:t>
                      </a:r>
                      <a:endParaRPr lang="en-US" sz="600" b="0" cap="none" spc="0" dirty="0">
                        <a:ln w="0"/>
                        <a:solidFill>
                          <a:schemeClr val="tx1"/>
                        </a:solidFill>
                        <a:effectLst>
                          <a:outerShdw blurRad="38100" dist="19050" dir="2700000" algn="tl" rotWithShape="0">
                            <a:schemeClr val="dk1">
                              <a:alpha val="40000"/>
                            </a:schemeClr>
                          </a:outerShdw>
                        </a:effectLst>
                        <a:latin typeface="Calibri" panose="020F0502020204030204" pitchFamily="34" charset="0"/>
                        <a:ea typeface="Times New Roman" panose="02020603050405020304" pitchFamily="18" charset="0"/>
                        <a:cs typeface="Arial" panose="020B0604020202020204" pitchFamily="34" charset="0"/>
                      </a:endParaRPr>
                    </a:p>
                  </a:txBody>
                  <a:tcPr marL="38576" marR="38576" marT="0" marB="0" anchor="ctr">
                    <a:solidFill>
                      <a:schemeClr val="accent3">
                        <a:lumMod val="40000"/>
                        <a:lumOff val="60000"/>
                      </a:schemeClr>
                    </a:solidFill>
                  </a:tcPr>
                </a:tc>
                <a:tc>
                  <a:txBody>
                    <a:bodyPr/>
                    <a:lstStyle/>
                    <a:p>
                      <a:pPr marL="0" marR="0" algn="ctr" rtl="0">
                        <a:lnSpc>
                          <a:spcPct val="115000"/>
                        </a:lnSpc>
                        <a:spcBef>
                          <a:spcPts val="0"/>
                        </a:spcBef>
                        <a:spcAft>
                          <a:spcPts val="0"/>
                        </a:spcAft>
                      </a:pPr>
                      <a:r>
                        <a:rPr lang="en-US" sz="700" b="0" cap="none" spc="0" dirty="0">
                          <a:ln w="0"/>
                          <a:solidFill>
                            <a:schemeClr val="tx1"/>
                          </a:solidFill>
                          <a:effectLst>
                            <a:outerShdw blurRad="38100" dist="19050" dir="2700000" algn="tl" rotWithShape="0">
                              <a:schemeClr val="dk1">
                                <a:alpha val="40000"/>
                              </a:schemeClr>
                            </a:outerShdw>
                          </a:effectLst>
                        </a:rPr>
                        <a:t>20.7</a:t>
                      </a:r>
                      <a:endParaRPr lang="en-US" sz="600" b="0" cap="none" spc="0" dirty="0">
                        <a:ln w="0"/>
                        <a:solidFill>
                          <a:schemeClr val="tx1"/>
                        </a:solidFill>
                        <a:effectLst>
                          <a:outerShdw blurRad="38100" dist="19050" dir="2700000" algn="tl" rotWithShape="0">
                            <a:schemeClr val="dk1">
                              <a:alpha val="40000"/>
                            </a:schemeClr>
                          </a:outerShdw>
                        </a:effectLst>
                        <a:latin typeface="Calibri" panose="020F0502020204030204" pitchFamily="34" charset="0"/>
                        <a:ea typeface="Times New Roman" panose="02020603050405020304" pitchFamily="18" charset="0"/>
                        <a:cs typeface="Arial" panose="020B0604020202020204" pitchFamily="34" charset="0"/>
                      </a:endParaRPr>
                    </a:p>
                  </a:txBody>
                  <a:tcPr marL="38576" marR="38576" marT="0" marB="0" anchor="ctr">
                    <a:solidFill>
                      <a:schemeClr val="accent3">
                        <a:lumMod val="40000"/>
                        <a:lumOff val="60000"/>
                      </a:schemeClr>
                    </a:solidFill>
                  </a:tcPr>
                </a:tc>
                <a:tc>
                  <a:txBody>
                    <a:bodyPr/>
                    <a:lstStyle/>
                    <a:p>
                      <a:pPr marL="0" marR="0" algn="ctr" rtl="0">
                        <a:lnSpc>
                          <a:spcPct val="115000"/>
                        </a:lnSpc>
                        <a:spcBef>
                          <a:spcPts val="0"/>
                        </a:spcBef>
                        <a:spcAft>
                          <a:spcPts val="0"/>
                        </a:spcAft>
                      </a:pPr>
                      <a:r>
                        <a:rPr lang="en-US" sz="700" b="0" cap="none" spc="0" dirty="0">
                          <a:ln w="0"/>
                          <a:solidFill>
                            <a:schemeClr val="tx1"/>
                          </a:solidFill>
                          <a:effectLst>
                            <a:outerShdw blurRad="38100" dist="19050" dir="2700000" algn="tl" rotWithShape="0">
                              <a:schemeClr val="dk1">
                                <a:alpha val="40000"/>
                              </a:schemeClr>
                            </a:outerShdw>
                          </a:effectLst>
                        </a:rPr>
                        <a:t>22</a:t>
                      </a:r>
                      <a:endParaRPr lang="en-US" sz="600" b="0" cap="none" spc="0" dirty="0">
                        <a:ln w="0"/>
                        <a:solidFill>
                          <a:schemeClr val="tx1"/>
                        </a:solidFill>
                        <a:effectLst>
                          <a:outerShdw blurRad="38100" dist="19050" dir="2700000" algn="tl" rotWithShape="0">
                            <a:schemeClr val="dk1">
                              <a:alpha val="40000"/>
                            </a:schemeClr>
                          </a:outerShdw>
                        </a:effectLst>
                        <a:latin typeface="Calibri" panose="020F0502020204030204" pitchFamily="34" charset="0"/>
                        <a:ea typeface="Times New Roman" panose="02020603050405020304" pitchFamily="18" charset="0"/>
                        <a:cs typeface="Arial" panose="020B0604020202020204" pitchFamily="34" charset="0"/>
                      </a:endParaRPr>
                    </a:p>
                  </a:txBody>
                  <a:tcPr marL="38576" marR="38576" marT="0" marB="0" anchor="ctr">
                    <a:solidFill>
                      <a:schemeClr val="accent3">
                        <a:lumMod val="40000"/>
                        <a:lumOff val="60000"/>
                      </a:schemeClr>
                    </a:solidFill>
                  </a:tcPr>
                </a:tc>
                <a:tc>
                  <a:txBody>
                    <a:bodyPr/>
                    <a:lstStyle/>
                    <a:p>
                      <a:pPr marL="0" marR="0" algn="ctr" rtl="0">
                        <a:lnSpc>
                          <a:spcPct val="115000"/>
                        </a:lnSpc>
                        <a:spcBef>
                          <a:spcPts val="0"/>
                        </a:spcBef>
                        <a:spcAft>
                          <a:spcPts val="0"/>
                        </a:spcAft>
                      </a:pPr>
                      <a:r>
                        <a:rPr lang="en-US" sz="700" b="0" cap="none" spc="0" dirty="0">
                          <a:ln w="0"/>
                          <a:solidFill>
                            <a:schemeClr val="tx1"/>
                          </a:solidFill>
                          <a:effectLst>
                            <a:outerShdw blurRad="38100" dist="19050" dir="2700000" algn="tl" rotWithShape="0">
                              <a:schemeClr val="dk1">
                                <a:alpha val="40000"/>
                              </a:schemeClr>
                            </a:outerShdw>
                          </a:effectLst>
                        </a:rPr>
                        <a:t>23.3</a:t>
                      </a:r>
                      <a:endParaRPr lang="en-US" sz="600" b="0" cap="none" spc="0" dirty="0">
                        <a:ln w="0"/>
                        <a:solidFill>
                          <a:schemeClr val="tx1"/>
                        </a:solidFill>
                        <a:effectLst>
                          <a:outerShdw blurRad="38100" dist="19050" dir="2700000" algn="tl" rotWithShape="0">
                            <a:schemeClr val="dk1">
                              <a:alpha val="40000"/>
                            </a:schemeClr>
                          </a:outerShdw>
                        </a:effectLst>
                        <a:latin typeface="Calibri" panose="020F0502020204030204" pitchFamily="34" charset="0"/>
                        <a:ea typeface="Times New Roman" panose="02020603050405020304" pitchFamily="18" charset="0"/>
                        <a:cs typeface="Arial" panose="020B0604020202020204" pitchFamily="34" charset="0"/>
                      </a:endParaRPr>
                    </a:p>
                  </a:txBody>
                  <a:tcPr marL="38576" marR="38576" marT="0" marB="0" anchor="ctr">
                    <a:solidFill>
                      <a:schemeClr val="accent3">
                        <a:lumMod val="40000"/>
                        <a:lumOff val="60000"/>
                      </a:schemeClr>
                    </a:solidFill>
                  </a:tcPr>
                </a:tc>
                <a:tc>
                  <a:txBody>
                    <a:bodyPr/>
                    <a:lstStyle/>
                    <a:p>
                      <a:pPr marL="0" marR="0" algn="ctr" rtl="0">
                        <a:lnSpc>
                          <a:spcPct val="115000"/>
                        </a:lnSpc>
                        <a:spcBef>
                          <a:spcPts val="0"/>
                        </a:spcBef>
                        <a:spcAft>
                          <a:spcPts val="0"/>
                        </a:spcAft>
                      </a:pPr>
                      <a:r>
                        <a:rPr lang="en-US" sz="700" b="0" cap="none" spc="0" dirty="0">
                          <a:ln w="0"/>
                          <a:solidFill>
                            <a:schemeClr val="tx1"/>
                          </a:solidFill>
                          <a:effectLst>
                            <a:outerShdw blurRad="38100" dist="19050" dir="2700000" algn="tl" rotWithShape="0">
                              <a:schemeClr val="dk1">
                                <a:alpha val="40000"/>
                              </a:schemeClr>
                            </a:outerShdw>
                          </a:effectLst>
                        </a:rPr>
                        <a:t>24.6</a:t>
                      </a:r>
                      <a:endParaRPr lang="en-US" sz="600" b="0" cap="none" spc="0" dirty="0">
                        <a:ln w="0"/>
                        <a:solidFill>
                          <a:schemeClr val="tx1"/>
                        </a:solidFill>
                        <a:effectLst>
                          <a:outerShdw blurRad="38100" dist="19050" dir="2700000" algn="tl" rotWithShape="0">
                            <a:schemeClr val="dk1">
                              <a:alpha val="40000"/>
                            </a:schemeClr>
                          </a:outerShdw>
                        </a:effectLst>
                        <a:latin typeface="Calibri" panose="020F0502020204030204" pitchFamily="34" charset="0"/>
                        <a:ea typeface="Times New Roman" panose="02020603050405020304" pitchFamily="18" charset="0"/>
                        <a:cs typeface="Arial" panose="020B0604020202020204" pitchFamily="34" charset="0"/>
                      </a:endParaRPr>
                    </a:p>
                  </a:txBody>
                  <a:tcPr marL="38576" marR="38576" marT="0" marB="0" anchor="ctr">
                    <a:solidFill>
                      <a:schemeClr val="accent3">
                        <a:lumMod val="40000"/>
                        <a:lumOff val="60000"/>
                      </a:schemeClr>
                    </a:solidFill>
                  </a:tcPr>
                </a:tc>
                <a:tc>
                  <a:txBody>
                    <a:bodyPr/>
                    <a:lstStyle/>
                    <a:p>
                      <a:pPr marL="0" marR="0" algn="ctr" rtl="0">
                        <a:lnSpc>
                          <a:spcPct val="115000"/>
                        </a:lnSpc>
                        <a:spcBef>
                          <a:spcPts val="0"/>
                        </a:spcBef>
                        <a:spcAft>
                          <a:spcPts val="0"/>
                        </a:spcAft>
                      </a:pPr>
                      <a:r>
                        <a:rPr lang="en-US" sz="700" b="0" cap="none" spc="0" dirty="0">
                          <a:ln w="0"/>
                          <a:solidFill>
                            <a:schemeClr val="tx1"/>
                          </a:solidFill>
                          <a:effectLst>
                            <a:outerShdw blurRad="38100" dist="19050" dir="2700000" algn="tl" rotWithShape="0">
                              <a:schemeClr val="dk1">
                                <a:alpha val="40000"/>
                              </a:schemeClr>
                            </a:outerShdw>
                          </a:effectLst>
                          <a:highlight>
                            <a:srgbClr val="A9A9A9"/>
                          </a:highlight>
                        </a:rPr>
                        <a:t>####</a:t>
                      </a:r>
                      <a:endParaRPr lang="en-US" sz="600" b="0" cap="none" spc="0" dirty="0">
                        <a:ln w="0"/>
                        <a:solidFill>
                          <a:schemeClr val="tx1"/>
                        </a:solidFill>
                        <a:effectLst>
                          <a:outerShdw blurRad="38100" dist="19050" dir="2700000" algn="tl" rotWithShape="0">
                            <a:schemeClr val="dk1">
                              <a:alpha val="40000"/>
                            </a:schemeClr>
                          </a:outerShdw>
                        </a:effectLst>
                        <a:latin typeface="Calibri" panose="020F0502020204030204" pitchFamily="34" charset="0"/>
                        <a:ea typeface="Times New Roman" panose="02020603050405020304" pitchFamily="18" charset="0"/>
                        <a:cs typeface="Arial" panose="020B0604020202020204" pitchFamily="34" charset="0"/>
                      </a:endParaRPr>
                    </a:p>
                  </a:txBody>
                  <a:tcPr marL="38576" marR="38576" marT="0" marB="0" anchor="ctr">
                    <a:solidFill>
                      <a:schemeClr val="accent3">
                        <a:lumMod val="40000"/>
                        <a:lumOff val="60000"/>
                      </a:schemeClr>
                    </a:solidFill>
                  </a:tcPr>
                </a:tc>
              </a:tr>
            </a:tbl>
          </a:graphicData>
        </a:graphic>
      </p:graphicFrame>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6322" name="Chart 3"/>
          <p:cNvGraphicFramePr>
            <a:graphicFrameLocks/>
          </p:cNvGraphicFramePr>
          <p:nvPr/>
        </p:nvGraphicFramePr>
        <p:xfrm>
          <a:off x="1250950" y="1608138"/>
          <a:ext cx="6713538" cy="3719512"/>
        </p:xfrm>
        <a:graphic>
          <a:graphicData uri="http://schemas.openxmlformats.org/presentationml/2006/ole">
            <p:oleObj spid="_x0000_s56322" name="Chart" r:id="rId3" imgW="8961897" imgH="4962574" progId="Excel.Chart.8">
              <p:embed/>
            </p:oleObj>
          </a:graphicData>
        </a:graphic>
      </p:graphicFrame>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Title 1"/>
          <p:cNvSpPr>
            <a:spLocks noGrp="1"/>
          </p:cNvSpPr>
          <p:nvPr>
            <p:ph type="title"/>
          </p:nvPr>
        </p:nvSpPr>
        <p:spPr/>
        <p:txBody>
          <a:bodyPr/>
          <a:lstStyle/>
          <a:p>
            <a:r>
              <a:rPr lang="en-US" smtClean="0"/>
              <a:t>The average was taken:</a:t>
            </a:r>
          </a:p>
        </p:txBody>
      </p:sp>
      <p:graphicFrame>
        <p:nvGraphicFramePr>
          <p:cNvPr id="7" name="Chart 6"/>
          <p:cNvGraphicFramePr/>
          <p:nvPr/>
        </p:nvGraphicFramePr>
        <p:xfrm>
          <a:off x="1298123" y="2292124"/>
          <a:ext cx="6539593" cy="2906486"/>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a:bodyPr>
          <a:lstStyle/>
          <a:p>
            <a:pPr fontAlgn="auto">
              <a:spcAft>
                <a:spcPts val="0"/>
              </a:spcAft>
              <a:defRPr/>
            </a:pPr>
            <a:r>
              <a:rPr lang="en-US" sz="2025" dirty="0"/>
              <a:t>The nonlinearity errors as function with the input (T)</a:t>
            </a:r>
          </a:p>
        </p:txBody>
      </p:sp>
      <p:graphicFrame>
        <p:nvGraphicFramePr>
          <p:cNvPr id="59395" name="Chart 3"/>
          <p:cNvGraphicFramePr>
            <a:graphicFrameLocks/>
          </p:cNvGraphicFramePr>
          <p:nvPr/>
        </p:nvGraphicFramePr>
        <p:xfrm>
          <a:off x="1289050" y="2525713"/>
          <a:ext cx="6548438" cy="2870200"/>
        </p:xfrm>
        <a:graphic>
          <a:graphicData uri="http://schemas.openxmlformats.org/presentationml/2006/ole">
            <p:oleObj spid="_x0000_s59395" name="Chart" r:id="rId3" imgW="8742422" imgH="3834716" progId="Excel.Chart.8">
              <p:embed/>
            </p:oleObj>
          </a:graphicData>
        </a:graphic>
      </p:graphicFrame>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Title 1"/>
          <p:cNvSpPr>
            <a:spLocks noGrp="1"/>
          </p:cNvSpPr>
          <p:nvPr>
            <p:ph type="title"/>
          </p:nvPr>
        </p:nvSpPr>
        <p:spPr/>
        <p:txBody>
          <a:bodyPr/>
          <a:lstStyle/>
          <a:p>
            <a:r>
              <a:rPr lang="en-US" smtClean="0"/>
              <a:t>Needing component to define the output:</a:t>
            </a:r>
          </a:p>
        </p:txBody>
      </p:sp>
      <p:sp>
        <p:nvSpPr>
          <p:cNvPr id="3" name="Content Placeholder 2"/>
          <p:cNvSpPr>
            <a:spLocks noGrp="1"/>
          </p:cNvSpPr>
          <p:nvPr>
            <p:ph idx="1"/>
          </p:nvPr>
        </p:nvSpPr>
        <p:spPr>
          <a:xfrm>
            <a:off x="1614488" y="2527300"/>
            <a:ext cx="5915025" cy="2446338"/>
          </a:xfrm>
        </p:spPr>
        <p:txBody>
          <a:bodyPr/>
          <a:lstStyle/>
          <a:p>
            <a:pPr fontAlgn="auto">
              <a:spcAft>
                <a:spcPts val="0"/>
              </a:spcAft>
              <a:buFont typeface="Arial" panose="020B0604020202020204" pitchFamily="34" charset="0"/>
              <a:buChar char="•"/>
              <a:defRPr/>
            </a:pPr>
            <a:r>
              <a:rPr lang="en-US" dirty="0" smtClean="0"/>
              <a:t>Using</a:t>
            </a:r>
          </a:p>
          <a:p>
            <a:pPr marL="289322" indent="-289322" fontAlgn="auto">
              <a:spcAft>
                <a:spcPts val="0"/>
              </a:spcAft>
              <a:buFont typeface="+mj-lt"/>
              <a:buAutoNum type="arabicPeriod"/>
              <a:defRPr/>
            </a:pPr>
            <a:r>
              <a:rPr lang="en-US" dirty="0"/>
              <a:t>s</a:t>
            </a:r>
            <a:r>
              <a:rPr lang="en-US" dirty="0" smtClean="0"/>
              <a:t>upply voltage 9 volt</a:t>
            </a:r>
          </a:p>
          <a:p>
            <a:pPr marL="289322" indent="-289322" fontAlgn="auto">
              <a:spcAft>
                <a:spcPts val="0"/>
              </a:spcAft>
              <a:buFont typeface="+mj-lt"/>
              <a:buAutoNum type="arabicPeriod"/>
              <a:defRPr/>
            </a:pPr>
            <a:r>
              <a:rPr lang="en-US" dirty="0" smtClean="0"/>
              <a:t>Electrical circuit(deflection bridge)</a:t>
            </a:r>
          </a:p>
          <a:p>
            <a:pPr marL="289322" indent="-289322" fontAlgn="auto">
              <a:spcAft>
                <a:spcPts val="0"/>
              </a:spcAft>
              <a:buFont typeface="+mj-lt"/>
              <a:buAutoNum type="arabicPeriod"/>
              <a:defRPr/>
            </a:pPr>
            <a:r>
              <a:rPr lang="en-US" dirty="0" smtClean="0"/>
              <a:t>Microcontroller PIC C </a:t>
            </a:r>
            <a:endParaRPr lang="en-US" dirty="0"/>
          </a:p>
          <a:p>
            <a:pPr marL="289322" indent="-289322" fontAlgn="auto">
              <a:spcAft>
                <a:spcPts val="0"/>
              </a:spcAft>
              <a:buFont typeface="+mj-lt"/>
              <a:buAutoNum type="arabicPeriod"/>
              <a:defRPr/>
            </a:pPr>
            <a:r>
              <a:rPr lang="en-US" dirty="0" smtClean="0"/>
              <a:t>Screen</a:t>
            </a:r>
          </a:p>
          <a:p>
            <a:pPr fontAlgn="auto">
              <a:spcAft>
                <a:spcPts val="0"/>
              </a:spcAft>
              <a:buFont typeface="Arial" panose="020B0604020202020204" pitchFamily="34" charset="0"/>
              <a:buChar char="•"/>
              <a:defRPr/>
            </a:pPr>
            <a:endParaRPr lang="en-US" dirty="0"/>
          </a:p>
        </p:txBody>
      </p:sp>
    </p:spTree>
  </p:cSld>
  <p:clrMapOvr>
    <a:masterClrMapping/>
  </p:clrMapOvr>
  <p:transition spd="slow">
    <p:fade/>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Title 1"/>
          <p:cNvSpPr>
            <a:spLocks noGrp="1"/>
          </p:cNvSpPr>
          <p:nvPr>
            <p:ph type="title"/>
          </p:nvPr>
        </p:nvSpPr>
        <p:spPr/>
        <p:txBody>
          <a:bodyPr/>
          <a:lstStyle/>
          <a:p>
            <a:r>
              <a:rPr lang="en-US" smtClean="0"/>
              <a:t>Deflection bridge:</a:t>
            </a:r>
          </a:p>
        </p:txBody>
      </p:sp>
      <p:sp>
        <p:nvSpPr>
          <p:cNvPr id="62467" name="Content Placeholder 2"/>
          <p:cNvSpPr>
            <a:spLocks noGrp="1"/>
          </p:cNvSpPr>
          <p:nvPr>
            <p:ph idx="1"/>
          </p:nvPr>
        </p:nvSpPr>
        <p:spPr bwMode="auto">
          <a:xfrm>
            <a:off x="1614488" y="2527300"/>
            <a:ext cx="5915025" cy="2446338"/>
          </a:xfrm>
        </p:spPr>
        <p:txBody>
          <a:bodyPr wrap="square" numCol="1" anchor="t" anchorCtr="0" compatLnSpc="1">
            <a:prstTxWarp prst="textNoShape">
              <a:avLst/>
            </a:prstTxWarp>
          </a:bodyPr>
          <a:lstStyle/>
          <a:p>
            <a:r>
              <a:rPr lang="en-US" smtClean="0"/>
              <a:t>It consists of four resistance</a:t>
            </a:r>
          </a:p>
        </p:txBody>
      </p:sp>
      <p:pic>
        <p:nvPicPr>
          <p:cNvPr id="62468" name="Picture 3"/>
          <p:cNvPicPr>
            <a:picLocks/>
          </p:cNvPicPr>
          <p:nvPr/>
        </p:nvPicPr>
        <p:blipFill>
          <a:blip r:embed="rId3"/>
          <a:srcRect/>
          <a:stretch>
            <a:fillRect/>
          </a:stretch>
        </p:blipFill>
        <p:spPr bwMode="auto">
          <a:xfrm>
            <a:off x="1828800" y="2914650"/>
            <a:ext cx="4814888" cy="24701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Title 1"/>
          <p:cNvSpPr>
            <a:spLocks noGrp="1"/>
          </p:cNvSpPr>
          <p:nvPr>
            <p:ph type="title"/>
          </p:nvPr>
        </p:nvSpPr>
        <p:spPr/>
        <p:txBody>
          <a:bodyPr/>
          <a:lstStyle/>
          <a:p>
            <a:r>
              <a:rPr lang="en-US" smtClean="0"/>
              <a:t>Results after connecting the Deflection Bridge</a:t>
            </a:r>
          </a:p>
        </p:txBody>
      </p:sp>
      <p:graphicFrame>
        <p:nvGraphicFramePr>
          <p:cNvPr id="4" name="Table 3"/>
          <p:cNvGraphicFramePr>
            <a:graphicFrameLocks noGrp="1"/>
          </p:cNvGraphicFramePr>
          <p:nvPr/>
        </p:nvGraphicFramePr>
        <p:xfrm>
          <a:off x="1427045" y="2237165"/>
          <a:ext cx="6102467" cy="1067084"/>
        </p:xfrm>
        <a:graphic>
          <a:graphicData uri="http://schemas.openxmlformats.org/drawingml/2006/table">
            <a:tbl>
              <a:tblPr firstRow="1" firstCol="1" bandRow="1">
                <a:tableStyleId>{5C22544A-7EE6-4342-B048-85BDC9FD1C3A}</a:tableStyleId>
              </a:tblPr>
              <a:tblGrid>
                <a:gridCol w="504166"/>
                <a:gridCol w="444349"/>
                <a:gridCol w="510268"/>
                <a:gridCol w="483412"/>
                <a:gridCol w="520034"/>
                <a:gridCol w="520034"/>
                <a:gridCol w="520034"/>
                <a:gridCol w="520034"/>
                <a:gridCol w="520034"/>
                <a:gridCol w="520034"/>
                <a:gridCol w="520034"/>
                <a:gridCol w="520034"/>
              </a:tblGrid>
              <a:tr h="266771">
                <a:tc>
                  <a:txBody>
                    <a:bodyPr/>
                    <a:lstStyle/>
                    <a:p>
                      <a:pPr marL="0" marR="0" algn="ctr" rtl="0">
                        <a:lnSpc>
                          <a:spcPct val="115000"/>
                        </a:lnSpc>
                        <a:spcBef>
                          <a:spcPts val="0"/>
                        </a:spcBef>
                        <a:spcAft>
                          <a:spcPts val="0"/>
                        </a:spcAft>
                      </a:pPr>
                      <a:r>
                        <a:rPr lang="en-US" sz="1100" b="0" cap="none" spc="0" dirty="0">
                          <a:ln w="0"/>
                          <a:solidFill>
                            <a:schemeClr val="tx1"/>
                          </a:solidFill>
                          <a:effectLst>
                            <a:outerShdw blurRad="38100" dist="19050" dir="2700000" algn="tl" rotWithShape="0">
                              <a:schemeClr val="dk1">
                                <a:alpha val="40000"/>
                              </a:schemeClr>
                            </a:outerShdw>
                          </a:effectLst>
                        </a:rPr>
                        <a:t>T[</a:t>
                      </a:r>
                      <a:r>
                        <a:rPr lang="en-US" sz="1100" b="0" cap="none" spc="0" baseline="30000" dirty="0" err="1">
                          <a:ln w="0"/>
                          <a:solidFill>
                            <a:schemeClr val="tx1"/>
                          </a:solidFill>
                          <a:effectLst>
                            <a:outerShdw blurRad="38100" dist="19050" dir="2700000" algn="tl" rotWithShape="0">
                              <a:schemeClr val="dk1">
                                <a:alpha val="40000"/>
                              </a:schemeClr>
                            </a:outerShdw>
                          </a:effectLst>
                        </a:rPr>
                        <a:t>o</a:t>
                      </a:r>
                      <a:r>
                        <a:rPr lang="en-US" sz="1100" b="0" cap="none" spc="0" dirty="0" err="1">
                          <a:ln w="0"/>
                          <a:solidFill>
                            <a:schemeClr val="tx1"/>
                          </a:solidFill>
                          <a:effectLst>
                            <a:outerShdw blurRad="38100" dist="19050" dir="2700000" algn="tl" rotWithShape="0">
                              <a:schemeClr val="dk1">
                                <a:alpha val="40000"/>
                              </a:schemeClr>
                            </a:outerShdw>
                          </a:effectLst>
                        </a:rPr>
                        <a:t>C</a:t>
                      </a:r>
                      <a:r>
                        <a:rPr lang="en-US" sz="1100" b="0" cap="none" spc="0" dirty="0">
                          <a:ln w="0"/>
                          <a:solidFill>
                            <a:schemeClr val="tx1"/>
                          </a:solidFill>
                          <a:effectLst>
                            <a:outerShdw blurRad="38100" dist="19050" dir="2700000" algn="tl" rotWithShape="0">
                              <a:schemeClr val="dk1">
                                <a:alpha val="40000"/>
                              </a:schemeClr>
                            </a:outerShdw>
                          </a:effectLst>
                        </a:rPr>
                        <a:t>]</a:t>
                      </a:r>
                      <a:endParaRPr lang="en-US" sz="1100" b="0" cap="none" spc="0" dirty="0">
                        <a:ln w="0"/>
                        <a:solidFill>
                          <a:schemeClr val="tx1"/>
                        </a:solidFill>
                        <a:effectLst>
                          <a:outerShdw blurRad="38100" dist="19050" dir="2700000" algn="tl" rotWithShape="0">
                            <a:schemeClr val="dk1">
                              <a:alpha val="40000"/>
                            </a:schemeClr>
                          </a:outerShdw>
                        </a:effectLst>
                        <a:latin typeface="Calibri" panose="020F0502020204030204" pitchFamily="34" charset="0"/>
                        <a:ea typeface="Times New Roman" panose="02020603050405020304" pitchFamily="18" charset="0"/>
                        <a:cs typeface="Arial" panose="020B0604020202020204" pitchFamily="34" charset="0"/>
                      </a:endParaRPr>
                    </a:p>
                  </a:txBody>
                  <a:tcPr marL="27753" marR="27753" marT="0" marB="0" anchor="ctr"/>
                </a:tc>
                <a:tc>
                  <a:txBody>
                    <a:bodyPr/>
                    <a:lstStyle/>
                    <a:p>
                      <a:pPr marL="0" marR="0" algn="ctr" rtl="0">
                        <a:lnSpc>
                          <a:spcPct val="115000"/>
                        </a:lnSpc>
                        <a:spcBef>
                          <a:spcPts val="0"/>
                        </a:spcBef>
                        <a:spcAft>
                          <a:spcPts val="0"/>
                        </a:spcAft>
                      </a:pPr>
                      <a:r>
                        <a:rPr lang="en-US" sz="1100" b="0" cap="none" spc="0" dirty="0">
                          <a:ln w="0"/>
                          <a:solidFill>
                            <a:schemeClr val="tx1"/>
                          </a:solidFill>
                          <a:effectLst>
                            <a:outerShdw blurRad="38100" dist="19050" dir="2700000" algn="tl" rotWithShape="0">
                              <a:schemeClr val="dk1">
                                <a:alpha val="40000"/>
                              </a:schemeClr>
                            </a:outerShdw>
                          </a:effectLst>
                        </a:rPr>
                        <a:t>0</a:t>
                      </a:r>
                      <a:endParaRPr lang="en-US" sz="1100" b="0" cap="none" spc="0" dirty="0">
                        <a:ln w="0"/>
                        <a:solidFill>
                          <a:schemeClr val="tx1"/>
                        </a:solidFill>
                        <a:effectLst>
                          <a:outerShdw blurRad="38100" dist="19050" dir="2700000" algn="tl" rotWithShape="0">
                            <a:schemeClr val="dk1">
                              <a:alpha val="40000"/>
                            </a:schemeClr>
                          </a:outerShdw>
                        </a:effectLst>
                        <a:latin typeface="Calibri" panose="020F0502020204030204" pitchFamily="34" charset="0"/>
                        <a:ea typeface="Times New Roman" panose="02020603050405020304" pitchFamily="18" charset="0"/>
                        <a:cs typeface="Arial" panose="020B0604020202020204" pitchFamily="34" charset="0"/>
                      </a:endParaRPr>
                    </a:p>
                  </a:txBody>
                  <a:tcPr marL="27753" marR="27753" marT="0" marB="0" anchor="ctr"/>
                </a:tc>
                <a:tc>
                  <a:txBody>
                    <a:bodyPr/>
                    <a:lstStyle/>
                    <a:p>
                      <a:pPr marL="0" marR="0" algn="ctr" rtl="0">
                        <a:lnSpc>
                          <a:spcPct val="115000"/>
                        </a:lnSpc>
                        <a:spcBef>
                          <a:spcPts val="0"/>
                        </a:spcBef>
                        <a:spcAft>
                          <a:spcPts val="0"/>
                        </a:spcAft>
                      </a:pPr>
                      <a:r>
                        <a:rPr lang="en-US" sz="1100" b="0" cap="none" spc="0">
                          <a:ln w="0"/>
                          <a:solidFill>
                            <a:schemeClr val="tx1"/>
                          </a:solidFill>
                          <a:effectLst>
                            <a:outerShdw blurRad="38100" dist="19050" dir="2700000" algn="tl" rotWithShape="0">
                              <a:schemeClr val="dk1">
                                <a:alpha val="40000"/>
                              </a:schemeClr>
                            </a:outerShdw>
                          </a:effectLst>
                        </a:rPr>
                        <a:t>5</a:t>
                      </a:r>
                      <a:endParaRPr lang="en-US" sz="1100" b="0" cap="none" spc="0">
                        <a:ln w="0"/>
                        <a:solidFill>
                          <a:schemeClr val="tx1"/>
                        </a:solidFill>
                        <a:effectLst>
                          <a:outerShdw blurRad="38100" dist="19050" dir="2700000" algn="tl" rotWithShape="0">
                            <a:schemeClr val="dk1">
                              <a:alpha val="40000"/>
                            </a:schemeClr>
                          </a:outerShdw>
                        </a:effectLst>
                        <a:latin typeface="Calibri" panose="020F0502020204030204" pitchFamily="34" charset="0"/>
                        <a:ea typeface="Times New Roman" panose="02020603050405020304" pitchFamily="18" charset="0"/>
                        <a:cs typeface="Arial" panose="020B0604020202020204" pitchFamily="34" charset="0"/>
                      </a:endParaRPr>
                    </a:p>
                  </a:txBody>
                  <a:tcPr marL="27753" marR="27753" marT="0" marB="0" anchor="ctr"/>
                </a:tc>
                <a:tc>
                  <a:txBody>
                    <a:bodyPr/>
                    <a:lstStyle/>
                    <a:p>
                      <a:pPr marL="0" marR="0" algn="ctr" rtl="0">
                        <a:lnSpc>
                          <a:spcPct val="115000"/>
                        </a:lnSpc>
                        <a:spcBef>
                          <a:spcPts val="0"/>
                        </a:spcBef>
                        <a:spcAft>
                          <a:spcPts val="0"/>
                        </a:spcAft>
                      </a:pPr>
                      <a:r>
                        <a:rPr lang="en-US" sz="1100" b="0" cap="none" spc="0">
                          <a:ln w="0"/>
                          <a:solidFill>
                            <a:schemeClr val="tx1"/>
                          </a:solidFill>
                          <a:effectLst>
                            <a:outerShdw blurRad="38100" dist="19050" dir="2700000" algn="tl" rotWithShape="0">
                              <a:schemeClr val="dk1">
                                <a:alpha val="40000"/>
                              </a:schemeClr>
                            </a:outerShdw>
                          </a:effectLst>
                        </a:rPr>
                        <a:t>10</a:t>
                      </a:r>
                      <a:endParaRPr lang="en-US" sz="1100" b="0" cap="none" spc="0">
                        <a:ln w="0"/>
                        <a:solidFill>
                          <a:schemeClr val="tx1"/>
                        </a:solidFill>
                        <a:effectLst>
                          <a:outerShdw blurRad="38100" dist="19050" dir="2700000" algn="tl" rotWithShape="0">
                            <a:schemeClr val="dk1">
                              <a:alpha val="40000"/>
                            </a:schemeClr>
                          </a:outerShdw>
                        </a:effectLst>
                        <a:latin typeface="Calibri" panose="020F0502020204030204" pitchFamily="34" charset="0"/>
                        <a:ea typeface="Times New Roman" panose="02020603050405020304" pitchFamily="18" charset="0"/>
                        <a:cs typeface="Arial" panose="020B0604020202020204" pitchFamily="34" charset="0"/>
                      </a:endParaRPr>
                    </a:p>
                  </a:txBody>
                  <a:tcPr marL="27753" marR="27753" marT="0" marB="0" anchor="ctr"/>
                </a:tc>
                <a:tc>
                  <a:txBody>
                    <a:bodyPr/>
                    <a:lstStyle/>
                    <a:p>
                      <a:pPr marL="0" marR="0" algn="ctr" rtl="0">
                        <a:lnSpc>
                          <a:spcPct val="115000"/>
                        </a:lnSpc>
                        <a:spcBef>
                          <a:spcPts val="0"/>
                        </a:spcBef>
                        <a:spcAft>
                          <a:spcPts val="0"/>
                        </a:spcAft>
                      </a:pPr>
                      <a:r>
                        <a:rPr lang="en-US" sz="1100" b="0" cap="none" spc="0">
                          <a:ln w="0"/>
                          <a:solidFill>
                            <a:schemeClr val="tx1"/>
                          </a:solidFill>
                          <a:effectLst>
                            <a:outerShdw blurRad="38100" dist="19050" dir="2700000" algn="tl" rotWithShape="0">
                              <a:schemeClr val="dk1">
                                <a:alpha val="40000"/>
                              </a:schemeClr>
                            </a:outerShdw>
                          </a:effectLst>
                        </a:rPr>
                        <a:t>15</a:t>
                      </a:r>
                      <a:endParaRPr lang="en-US" sz="1100" b="0" cap="none" spc="0">
                        <a:ln w="0"/>
                        <a:solidFill>
                          <a:schemeClr val="tx1"/>
                        </a:solidFill>
                        <a:effectLst>
                          <a:outerShdw blurRad="38100" dist="19050" dir="2700000" algn="tl" rotWithShape="0">
                            <a:schemeClr val="dk1">
                              <a:alpha val="40000"/>
                            </a:schemeClr>
                          </a:outerShdw>
                        </a:effectLst>
                        <a:latin typeface="Calibri" panose="020F0502020204030204" pitchFamily="34" charset="0"/>
                        <a:ea typeface="Times New Roman" panose="02020603050405020304" pitchFamily="18" charset="0"/>
                        <a:cs typeface="Arial" panose="020B0604020202020204" pitchFamily="34" charset="0"/>
                      </a:endParaRPr>
                    </a:p>
                  </a:txBody>
                  <a:tcPr marL="27753" marR="27753" marT="0" marB="0" anchor="ctr"/>
                </a:tc>
                <a:tc>
                  <a:txBody>
                    <a:bodyPr/>
                    <a:lstStyle/>
                    <a:p>
                      <a:pPr marL="0" marR="0" algn="ctr" rtl="0">
                        <a:lnSpc>
                          <a:spcPct val="115000"/>
                        </a:lnSpc>
                        <a:spcBef>
                          <a:spcPts val="0"/>
                        </a:spcBef>
                        <a:spcAft>
                          <a:spcPts val="0"/>
                        </a:spcAft>
                      </a:pPr>
                      <a:r>
                        <a:rPr lang="en-US" sz="1100" b="0" cap="none" spc="0">
                          <a:ln w="0"/>
                          <a:solidFill>
                            <a:schemeClr val="tx1"/>
                          </a:solidFill>
                          <a:effectLst>
                            <a:outerShdw blurRad="38100" dist="19050" dir="2700000" algn="tl" rotWithShape="0">
                              <a:schemeClr val="dk1">
                                <a:alpha val="40000"/>
                              </a:schemeClr>
                            </a:outerShdw>
                          </a:effectLst>
                        </a:rPr>
                        <a:t>20</a:t>
                      </a:r>
                      <a:endParaRPr lang="en-US" sz="1100" b="0" cap="none" spc="0">
                        <a:ln w="0"/>
                        <a:solidFill>
                          <a:schemeClr val="tx1"/>
                        </a:solidFill>
                        <a:effectLst>
                          <a:outerShdw blurRad="38100" dist="19050" dir="2700000" algn="tl" rotWithShape="0">
                            <a:schemeClr val="dk1">
                              <a:alpha val="40000"/>
                            </a:schemeClr>
                          </a:outerShdw>
                        </a:effectLst>
                        <a:latin typeface="Calibri" panose="020F0502020204030204" pitchFamily="34" charset="0"/>
                        <a:ea typeface="Times New Roman" panose="02020603050405020304" pitchFamily="18" charset="0"/>
                        <a:cs typeface="Arial" panose="020B0604020202020204" pitchFamily="34" charset="0"/>
                      </a:endParaRPr>
                    </a:p>
                  </a:txBody>
                  <a:tcPr marL="27753" marR="27753" marT="0" marB="0" anchor="ctr"/>
                </a:tc>
                <a:tc>
                  <a:txBody>
                    <a:bodyPr/>
                    <a:lstStyle/>
                    <a:p>
                      <a:pPr marL="0" marR="0" algn="ctr" rtl="0">
                        <a:lnSpc>
                          <a:spcPct val="115000"/>
                        </a:lnSpc>
                        <a:spcBef>
                          <a:spcPts val="0"/>
                        </a:spcBef>
                        <a:spcAft>
                          <a:spcPts val="0"/>
                        </a:spcAft>
                      </a:pPr>
                      <a:r>
                        <a:rPr lang="en-US" sz="1100" b="0" cap="none" spc="0">
                          <a:ln w="0"/>
                          <a:solidFill>
                            <a:schemeClr val="tx1"/>
                          </a:solidFill>
                          <a:effectLst>
                            <a:outerShdw blurRad="38100" dist="19050" dir="2700000" algn="tl" rotWithShape="0">
                              <a:schemeClr val="dk1">
                                <a:alpha val="40000"/>
                              </a:schemeClr>
                            </a:outerShdw>
                          </a:effectLst>
                        </a:rPr>
                        <a:t>25</a:t>
                      </a:r>
                      <a:endParaRPr lang="en-US" sz="1100" b="0" cap="none" spc="0">
                        <a:ln w="0"/>
                        <a:solidFill>
                          <a:schemeClr val="tx1"/>
                        </a:solidFill>
                        <a:effectLst>
                          <a:outerShdw blurRad="38100" dist="19050" dir="2700000" algn="tl" rotWithShape="0">
                            <a:schemeClr val="dk1">
                              <a:alpha val="40000"/>
                            </a:schemeClr>
                          </a:outerShdw>
                        </a:effectLst>
                        <a:latin typeface="Calibri" panose="020F0502020204030204" pitchFamily="34" charset="0"/>
                        <a:ea typeface="Times New Roman" panose="02020603050405020304" pitchFamily="18" charset="0"/>
                        <a:cs typeface="Arial" panose="020B0604020202020204" pitchFamily="34" charset="0"/>
                      </a:endParaRPr>
                    </a:p>
                  </a:txBody>
                  <a:tcPr marL="27753" marR="27753" marT="0" marB="0" anchor="ctr"/>
                </a:tc>
                <a:tc>
                  <a:txBody>
                    <a:bodyPr/>
                    <a:lstStyle/>
                    <a:p>
                      <a:pPr marL="0" marR="0" algn="ctr" rtl="0">
                        <a:lnSpc>
                          <a:spcPct val="115000"/>
                        </a:lnSpc>
                        <a:spcBef>
                          <a:spcPts val="0"/>
                        </a:spcBef>
                        <a:spcAft>
                          <a:spcPts val="0"/>
                        </a:spcAft>
                      </a:pPr>
                      <a:r>
                        <a:rPr lang="en-US" sz="1100" b="0" cap="none" spc="0">
                          <a:ln w="0"/>
                          <a:solidFill>
                            <a:schemeClr val="tx1"/>
                          </a:solidFill>
                          <a:effectLst>
                            <a:outerShdw blurRad="38100" dist="19050" dir="2700000" algn="tl" rotWithShape="0">
                              <a:schemeClr val="dk1">
                                <a:alpha val="40000"/>
                              </a:schemeClr>
                            </a:outerShdw>
                          </a:effectLst>
                        </a:rPr>
                        <a:t>30</a:t>
                      </a:r>
                      <a:endParaRPr lang="en-US" sz="1100" b="0" cap="none" spc="0">
                        <a:ln w="0"/>
                        <a:solidFill>
                          <a:schemeClr val="tx1"/>
                        </a:solidFill>
                        <a:effectLst>
                          <a:outerShdw blurRad="38100" dist="19050" dir="2700000" algn="tl" rotWithShape="0">
                            <a:schemeClr val="dk1">
                              <a:alpha val="40000"/>
                            </a:schemeClr>
                          </a:outerShdw>
                        </a:effectLst>
                        <a:latin typeface="Calibri" panose="020F0502020204030204" pitchFamily="34" charset="0"/>
                        <a:ea typeface="Times New Roman" panose="02020603050405020304" pitchFamily="18" charset="0"/>
                        <a:cs typeface="Arial" panose="020B0604020202020204" pitchFamily="34" charset="0"/>
                      </a:endParaRPr>
                    </a:p>
                  </a:txBody>
                  <a:tcPr marL="27753" marR="27753" marT="0" marB="0" anchor="ctr"/>
                </a:tc>
                <a:tc>
                  <a:txBody>
                    <a:bodyPr/>
                    <a:lstStyle/>
                    <a:p>
                      <a:pPr marL="0" marR="0" algn="ctr" rtl="0">
                        <a:lnSpc>
                          <a:spcPct val="115000"/>
                        </a:lnSpc>
                        <a:spcBef>
                          <a:spcPts val="0"/>
                        </a:spcBef>
                        <a:spcAft>
                          <a:spcPts val="0"/>
                        </a:spcAft>
                      </a:pPr>
                      <a:r>
                        <a:rPr lang="en-US" sz="1100" b="0" cap="none" spc="0">
                          <a:ln w="0"/>
                          <a:solidFill>
                            <a:schemeClr val="tx1"/>
                          </a:solidFill>
                          <a:effectLst>
                            <a:outerShdw blurRad="38100" dist="19050" dir="2700000" algn="tl" rotWithShape="0">
                              <a:schemeClr val="dk1">
                                <a:alpha val="40000"/>
                              </a:schemeClr>
                            </a:outerShdw>
                          </a:effectLst>
                        </a:rPr>
                        <a:t>35</a:t>
                      </a:r>
                      <a:endParaRPr lang="en-US" sz="1100" b="0" cap="none" spc="0">
                        <a:ln w="0"/>
                        <a:solidFill>
                          <a:schemeClr val="tx1"/>
                        </a:solidFill>
                        <a:effectLst>
                          <a:outerShdw blurRad="38100" dist="19050" dir="2700000" algn="tl" rotWithShape="0">
                            <a:schemeClr val="dk1">
                              <a:alpha val="40000"/>
                            </a:schemeClr>
                          </a:outerShdw>
                        </a:effectLst>
                        <a:latin typeface="Calibri" panose="020F0502020204030204" pitchFamily="34" charset="0"/>
                        <a:ea typeface="Times New Roman" panose="02020603050405020304" pitchFamily="18" charset="0"/>
                        <a:cs typeface="Arial" panose="020B0604020202020204" pitchFamily="34" charset="0"/>
                      </a:endParaRPr>
                    </a:p>
                  </a:txBody>
                  <a:tcPr marL="27753" marR="27753" marT="0" marB="0" anchor="ctr"/>
                </a:tc>
                <a:tc>
                  <a:txBody>
                    <a:bodyPr/>
                    <a:lstStyle/>
                    <a:p>
                      <a:pPr marL="0" marR="0" algn="ctr" rtl="0">
                        <a:lnSpc>
                          <a:spcPct val="115000"/>
                        </a:lnSpc>
                        <a:spcBef>
                          <a:spcPts val="0"/>
                        </a:spcBef>
                        <a:spcAft>
                          <a:spcPts val="0"/>
                        </a:spcAft>
                      </a:pPr>
                      <a:r>
                        <a:rPr lang="en-US" sz="1100" b="0" cap="none" spc="0">
                          <a:ln w="0"/>
                          <a:solidFill>
                            <a:schemeClr val="tx1"/>
                          </a:solidFill>
                          <a:effectLst>
                            <a:outerShdw blurRad="38100" dist="19050" dir="2700000" algn="tl" rotWithShape="0">
                              <a:schemeClr val="dk1">
                                <a:alpha val="40000"/>
                              </a:schemeClr>
                            </a:outerShdw>
                          </a:effectLst>
                        </a:rPr>
                        <a:t>40</a:t>
                      </a:r>
                      <a:endParaRPr lang="en-US" sz="1100" b="0" cap="none" spc="0">
                        <a:ln w="0"/>
                        <a:solidFill>
                          <a:schemeClr val="tx1"/>
                        </a:solidFill>
                        <a:effectLst>
                          <a:outerShdw blurRad="38100" dist="19050" dir="2700000" algn="tl" rotWithShape="0">
                            <a:schemeClr val="dk1">
                              <a:alpha val="40000"/>
                            </a:schemeClr>
                          </a:outerShdw>
                        </a:effectLst>
                        <a:latin typeface="Calibri" panose="020F0502020204030204" pitchFamily="34" charset="0"/>
                        <a:ea typeface="Times New Roman" panose="02020603050405020304" pitchFamily="18" charset="0"/>
                        <a:cs typeface="Arial" panose="020B0604020202020204" pitchFamily="34" charset="0"/>
                      </a:endParaRPr>
                    </a:p>
                  </a:txBody>
                  <a:tcPr marL="27753" marR="27753" marT="0" marB="0" anchor="ctr"/>
                </a:tc>
                <a:tc>
                  <a:txBody>
                    <a:bodyPr/>
                    <a:lstStyle/>
                    <a:p>
                      <a:pPr marL="0" marR="0" algn="ctr" rtl="0">
                        <a:lnSpc>
                          <a:spcPct val="115000"/>
                        </a:lnSpc>
                        <a:spcBef>
                          <a:spcPts val="0"/>
                        </a:spcBef>
                        <a:spcAft>
                          <a:spcPts val="0"/>
                        </a:spcAft>
                      </a:pPr>
                      <a:r>
                        <a:rPr lang="en-US" sz="1100" b="0" cap="none" spc="0">
                          <a:ln w="0"/>
                          <a:solidFill>
                            <a:schemeClr val="tx1"/>
                          </a:solidFill>
                          <a:effectLst>
                            <a:outerShdw blurRad="38100" dist="19050" dir="2700000" algn="tl" rotWithShape="0">
                              <a:schemeClr val="dk1">
                                <a:alpha val="40000"/>
                              </a:schemeClr>
                            </a:outerShdw>
                          </a:effectLst>
                        </a:rPr>
                        <a:t>45</a:t>
                      </a:r>
                      <a:endParaRPr lang="en-US" sz="1100" b="0" cap="none" spc="0">
                        <a:ln w="0"/>
                        <a:solidFill>
                          <a:schemeClr val="tx1"/>
                        </a:solidFill>
                        <a:effectLst>
                          <a:outerShdw blurRad="38100" dist="19050" dir="2700000" algn="tl" rotWithShape="0">
                            <a:schemeClr val="dk1">
                              <a:alpha val="40000"/>
                            </a:schemeClr>
                          </a:outerShdw>
                        </a:effectLst>
                        <a:latin typeface="Calibri" panose="020F0502020204030204" pitchFamily="34" charset="0"/>
                        <a:ea typeface="Times New Roman" panose="02020603050405020304" pitchFamily="18" charset="0"/>
                        <a:cs typeface="Arial" panose="020B0604020202020204" pitchFamily="34" charset="0"/>
                      </a:endParaRPr>
                    </a:p>
                  </a:txBody>
                  <a:tcPr marL="27753" marR="27753" marT="0" marB="0" anchor="ctr"/>
                </a:tc>
                <a:tc>
                  <a:txBody>
                    <a:bodyPr/>
                    <a:lstStyle/>
                    <a:p>
                      <a:pPr marL="0" marR="0" algn="ctr" rtl="0">
                        <a:lnSpc>
                          <a:spcPct val="115000"/>
                        </a:lnSpc>
                        <a:spcBef>
                          <a:spcPts val="0"/>
                        </a:spcBef>
                        <a:spcAft>
                          <a:spcPts val="0"/>
                        </a:spcAft>
                      </a:pPr>
                      <a:r>
                        <a:rPr lang="en-US" sz="1100" b="0" cap="none" spc="0" dirty="0">
                          <a:ln w="0"/>
                          <a:solidFill>
                            <a:schemeClr val="tx1"/>
                          </a:solidFill>
                          <a:effectLst>
                            <a:outerShdw blurRad="38100" dist="19050" dir="2700000" algn="tl" rotWithShape="0">
                              <a:schemeClr val="dk1">
                                <a:alpha val="40000"/>
                              </a:schemeClr>
                            </a:outerShdw>
                          </a:effectLst>
                        </a:rPr>
                        <a:t>50</a:t>
                      </a:r>
                      <a:endParaRPr lang="en-US" sz="1100" b="0" cap="none" spc="0" dirty="0">
                        <a:ln w="0"/>
                        <a:solidFill>
                          <a:schemeClr val="tx1"/>
                        </a:solidFill>
                        <a:effectLst>
                          <a:outerShdw blurRad="38100" dist="19050" dir="2700000" algn="tl" rotWithShape="0">
                            <a:schemeClr val="dk1">
                              <a:alpha val="40000"/>
                            </a:schemeClr>
                          </a:outerShdw>
                        </a:effectLst>
                        <a:latin typeface="Calibri" panose="020F0502020204030204" pitchFamily="34" charset="0"/>
                        <a:ea typeface="Times New Roman" panose="02020603050405020304" pitchFamily="18" charset="0"/>
                        <a:cs typeface="Arial" panose="020B0604020202020204" pitchFamily="34" charset="0"/>
                      </a:endParaRPr>
                    </a:p>
                  </a:txBody>
                  <a:tcPr marL="27753" marR="27753" marT="0" marB="0" anchor="ctr"/>
                </a:tc>
              </a:tr>
              <a:tr h="266771">
                <a:tc>
                  <a:txBody>
                    <a:bodyPr/>
                    <a:lstStyle/>
                    <a:p>
                      <a:pPr marL="0" marR="0" algn="ctr" rtl="0">
                        <a:lnSpc>
                          <a:spcPct val="115000"/>
                        </a:lnSpc>
                        <a:spcBef>
                          <a:spcPts val="0"/>
                        </a:spcBef>
                        <a:spcAft>
                          <a:spcPts val="0"/>
                        </a:spcAft>
                      </a:pPr>
                      <a:r>
                        <a:rPr lang="en-US" sz="1100" b="0" cap="none" spc="0" dirty="0" err="1">
                          <a:ln w="0"/>
                          <a:solidFill>
                            <a:schemeClr val="tx1"/>
                          </a:solidFill>
                          <a:effectLst>
                            <a:outerShdw blurRad="38100" dist="19050" dir="2700000" algn="tl" rotWithShape="0">
                              <a:schemeClr val="dk1">
                                <a:alpha val="40000"/>
                              </a:schemeClr>
                            </a:outerShdw>
                          </a:effectLst>
                        </a:rPr>
                        <a:t>E</a:t>
                      </a:r>
                      <a:r>
                        <a:rPr lang="en-US" sz="1100" b="0" cap="none" spc="0" baseline="-25000" dirty="0" err="1">
                          <a:ln w="0"/>
                          <a:solidFill>
                            <a:schemeClr val="tx1"/>
                          </a:solidFill>
                          <a:effectLst>
                            <a:outerShdw blurRad="38100" dist="19050" dir="2700000" algn="tl" rotWithShape="0">
                              <a:schemeClr val="dk1">
                                <a:alpha val="40000"/>
                              </a:schemeClr>
                            </a:outerShdw>
                          </a:effectLst>
                        </a:rPr>
                        <a:t>Th</a:t>
                      </a:r>
                      <a:r>
                        <a:rPr lang="en-US" sz="1100" b="0" cap="none" spc="0" dirty="0">
                          <a:ln w="0"/>
                          <a:solidFill>
                            <a:schemeClr val="tx1"/>
                          </a:solidFill>
                          <a:effectLst>
                            <a:outerShdw blurRad="38100" dist="19050" dir="2700000" algn="tl" rotWithShape="0">
                              <a:schemeClr val="dk1">
                                <a:alpha val="40000"/>
                              </a:schemeClr>
                            </a:outerShdw>
                          </a:effectLst>
                        </a:rPr>
                        <a:t>[</a:t>
                      </a:r>
                      <a:r>
                        <a:rPr lang="en-US" sz="800" b="0" cap="none" spc="0" dirty="0">
                          <a:ln w="0"/>
                          <a:solidFill>
                            <a:schemeClr val="tx1"/>
                          </a:solidFill>
                          <a:effectLst>
                            <a:outerShdw blurRad="38100" dist="19050" dir="2700000" algn="tl" rotWithShape="0">
                              <a:schemeClr val="dk1">
                                <a:alpha val="40000"/>
                              </a:schemeClr>
                            </a:outerShdw>
                          </a:effectLst>
                        </a:rPr>
                        <a:t>volt</a:t>
                      </a:r>
                      <a:r>
                        <a:rPr lang="en-US" sz="1100" b="0" cap="none" spc="0" dirty="0">
                          <a:ln w="0"/>
                          <a:solidFill>
                            <a:schemeClr val="tx1"/>
                          </a:solidFill>
                          <a:effectLst>
                            <a:outerShdw blurRad="38100" dist="19050" dir="2700000" algn="tl" rotWithShape="0">
                              <a:schemeClr val="dk1">
                                <a:alpha val="40000"/>
                              </a:schemeClr>
                            </a:outerShdw>
                          </a:effectLst>
                        </a:rPr>
                        <a:t>]</a:t>
                      </a:r>
                      <a:endParaRPr lang="en-US" sz="1100" b="0" cap="none" spc="0" dirty="0">
                        <a:ln w="0"/>
                        <a:solidFill>
                          <a:schemeClr val="tx1"/>
                        </a:solidFill>
                        <a:effectLst>
                          <a:outerShdw blurRad="38100" dist="19050" dir="2700000" algn="tl" rotWithShape="0">
                            <a:schemeClr val="dk1">
                              <a:alpha val="40000"/>
                            </a:schemeClr>
                          </a:outerShdw>
                        </a:effectLst>
                        <a:latin typeface="Calibri" panose="020F0502020204030204" pitchFamily="34" charset="0"/>
                        <a:ea typeface="Times New Roman" panose="02020603050405020304" pitchFamily="18" charset="0"/>
                        <a:cs typeface="Arial" panose="020B0604020202020204" pitchFamily="34" charset="0"/>
                      </a:endParaRPr>
                    </a:p>
                  </a:txBody>
                  <a:tcPr marL="27753" marR="27753" marT="0" marB="0" anchor="ctr">
                    <a:solidFill>
                      <a:srgbClr val="D2DEEF"/>
                    </a:solidFill>
                  </a:tcPr>
                </a:tc>
                <a:tc>
                  <a:txBody>
                    <a:bodyPr/>
                    <a:lstStyle/>
                    <a:p>
                      <a:pPr marL="0" marR="0" algn="ctr" rtl="0">
                        <a:lnSpc>
                          <a:spcPct val="115000"/>
                        </a:lnSpc>
                        <a:spcBef>
                          <a:spcPts val="0"/>
                        </a:spcBef>
                        <a:spcAft>
                          <a:spcPts val="0"/>
                        </a:spcAft>
                      </a:pPr>
                      <a:r>
                        <a:rPr lang="en-US" sz="1100">
                          <a:effectLst/>
                        </a:rPr>
                        <a:t>0</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27753" marR="27753" marT="0" marB="0" anchor="ctr"/>
                </a:tc>
                <a:tc>
                  <a:txBody>
                    <a:bodyPr/>
                    <a:lstStyle/>
                    <a:p>
                      <a:pPr marL="0" marR="0" algn="ctr" rtl="0">
                        <a:lnSpc>
                          <a:spcPct val="115000"/>
                        </a:lnSpc>
                        <a:spcBef>
                          <a:spcPts val="0"/>
                        </a:spcBef>
                        <a:spcAft>
                          <a:spcPts val="0"/>
                        </a:spcAft>
                      </a:pPr>
                      <a:r>
                        <a:rPr lang="en-US" sz="1100" dirty="0">
                          <a:effectLst/>
                        </a:rPr>
                        <a:t>0</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27753" marR="27753" marT="0" marB="0" anchor="ctr"/>
                </a:tc>
                <a:tc>
                  <a:txBody>
                    <a:bodyPr/>
                    <a:lstStyle/>
                    <a:p>
                      <a:pPr marL="0" marR="0" algn="ctr" rtl="0">
                        <a:lnSpc>
                          <a:spcPct val="115000"/>
                        </a:lnSpc>
                        <a:spcBef>
                          <a:spcPts val="0"/>
                        </a:spcBef>
                        <a:spcAft>
                          <a:spcPts val="0"/>
                        </a:spcAft>
                      </a:pPr>
                      <a:r>
                        <a:rPr lang="en-US" sz="1100">
                          <a:effectLst/>
                        </a:rPr>
                        <a:t>0.01</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27753" marR="27753" marT="0" marB="0" anchor="ctr"/>
                </a:tc>
                <a:tc>
                  <a:txBody>
                    <a:bodyPr/>
                    <a:lstStyle/>
                    <a:p>
                      <a:pPr marL="0" marR="0" algn="ctr" rtl="0">
                        <a:lnSpc>
                          <a:spcPct val="115000"/>
                        </a:lnSpc>
                        <a:spcBef>
                          <a:spcPts val="0"/>
                        </a:spcBef>
                        <a:spcAft>
                          <a:spcPts val="0"/>
                        </a:spcAft>
                      </a:pPr>
                      <a:r>
                        <a:rPr lang="en-US" sz="1100">
                          <a:effectLst/>
                        </a:rPr>
                        <a:t>0.11</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27753" marR="27753" marT="0" marB="0" anchor="ctr"/>
                </a:tc>
                <a:tc>
                  <a:txBody>
                    <a:bodyPr/>
                    <a:lstStyle/>
                    <a:p>
                      <a:pPr marL="0" marR="0" algn="ctr" rtl="0">
                        <a:lnSpc>
                          <a:spcPct val="115000"/>
                        </a:lnSpc>
                        <a:spcBef>
                          <a:spcPts val="0"/>
                        </a:spcBef>
                        <a:spcAft>
                          <a:spcPts val="0"/>
                        </a:spcAft>
                      </a:pPr>
                      <a:r>
                        <a:rPr lang="en-US" sz="1100">
                          <a:effectLst/>
                        </a:rPr>
                        <a:t>0.21</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27753" marR="27753" marT="0" marB="0" anchor="ctr"/>
                </a:tc>
                <a:tc>
                  <a:txBody>
                    <a:bodyPr/>
                    <a:lstStyle/>
                    <a:p>
                      <a:pPr marL="0" marR="0" algn="ctr" rtl="0">
                        <a:lnSpc>
                          <a:spcPct val="115000"/>
                        </a:lnSpc>
                        <a:spcBef>
                          <a:spcPts val="0"/>
                        </a:spcBef>
                        <a:spcAft>
                          <a:spcPts val="0"/>
                        </a:spcAft>
                      </a:pPr>
                      <a:r>
                        <a:rPr lang="en-US" sz="1100">
                          <a:effectLst/>
                        </a:rPr>
                        <a:t>0.31</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27753" marR="27753" marT="0" marB="0" anchor="ctr"/>
                </a:tc>
                <a:tc>
                  <a:txBody>
                    <a:bodyPr/>
                    <a:lstStyle/>
                    <a:p>
                      <a:pPr marL="0" marR="0" algn="ctr" rtl="0">
                        <a:lnSpc>
                          <a:spcPct val="115000"/>
                        </a:lnSpc>
                        <a:spcBef>
                          <a:spcPts val="0"/>
                        </a:spcBef>
                        <a:spcAft>
                          <a:spcPts val="0"/>
                        </a:spcAft>
                      </a:pPr>
                      <a:r>
                        <a:rPr lang="en-US" sz="1100">
                          <a:effectLst/>
                        </a:rPr>
                        <a:t>0.4</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27753" marR="27753" marT="0" marB="0" anchor="ctr"/>
                </a:tc>
                <a:tc>
                  <a:txBody>
                    <a:bodyPr/>
                    <a:lstStyle/>
                    <a:p>
                      <a:pPr marL="0" marR="0" algn="ctr" rtl="0">
                        <a:lnSpc>
                          <a:spcPct val="115000"/>
                        </a:lnSpc>
                        <a:spcBef>
                          <a:spcPts val="0"/>
                        </a:spcBef>
                        <a:spcAft>
                          <a:spcPts val="0"/>
                        </a:spcAft>
                      </a:pPr>
                      <a:r>
                        <a:rPr lang="en-US" sz="1100">
                          <a:effectLst/>
                        </a:rPr>
                        <a:t>0.5</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27753" marR="27753" marT="0" marB="0" anchor="ctr"/>
                </a:tc>
                <a:tc>
                  <a:txBody>
                    <a:bodyPr/>
                    <a:lstStyle/>
                    <a:p>
                      <a:pPr marL="0" marR="0" algn="ctr" rtl="0">
                        <a:lnSpc>
                          <a:spcPct val="115000"/>
                        </a:lnSpc>
                        <a:spcBef>
                          <a:spcPts val="0"/>
                        </a:spcBef>
                        <a:spcAft>
                          <a:spcPts val="0"/>
                        </a:spcAft>
                      </a:pPr>
                      <a:r>
                        <a:rPr lang="en-US" sz="1100">
                          <a:effectLst/>
                        </a:rPr>
                        <a:t>0.59</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27753" marR="27753" marT="0" marB="0" anchor="ctr"/>
                </a:tc>
                <a:tc>
                  <a:txBody>
                    <a:bodyPr/>
                    <a:lstStyle/>
                    <a:p>
                      <a:pPr marL="0" marR="0" algn="ctr" rtl="0">
                        <a:lnSpc>
                          <a:spcPct val="115000"/>
                        </a:lnSpc>
                        <a:spcBef>
                          <a:spcPts val="0"/>
                        </a:spcBef>
                        <a:spcAft>
                          <a:spcPts val="0"/>
                        </a:spcAft>
                      </a:pPr>
                      <a:r>
                        <a:rPr lang="en-US" sz="1100">
                          <a:effectLst/>
                        </a:rPr>
                        <a:t>0.66</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27753" marR="27753" marT="0" marB="0" anchor="ctr"/>
                </a:tc>
                <a:tc>
                  <a:txBody>
                    <a:bodyPr/>
                    <a:lstStyle/>
                    <a:p>
                      <a:pPr marL="0" marR="0" algn="ctr" rtl="0">
                        <a:lnSpc>
                          <a:spcPct val="115000"/>
                        </a:lnSpc>
                        <a:spcBef>
                          <a:spcPts val="0"/>
                        </a:spcBef>
                        <a:spcAft>
                          <a:spcPts val="0"/>
                        </a:spcAft>
                      </a:pPr>
                      <a:r>
                        <a:rPr lang="en-US" sz="1100">
                          <a:effectLst/>
                        </a:rPr>
                        <a:t>0.77</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27753" marR="27753" marT="0" marB="0" anchor="ctr"/>
                </a:tc>
              </a:tr>
              <a:tr h="266771">
                <a:tc>
                  <a:txBody>
                    <a:bodyPr/>
                    <a:lstStyle/>
                    <a:p>
                      <a:pPr marL="0" marR="0" algn="ctr" rtl="0">
                        <a:lnSpc>
                          <a:spcPct val="115000"/>
                        </a:lnSpc>
                        <a:spcBef>
                          <a:spcPts val="0"/>
                        </a:spcBef>
                        <a:spcAft>
                          <a:spcPts val="0"/>
                        </a:spcAft>
                      </a:pPr>
                      <a:r>
                        <a:rPr lang="en-US" sz="1100" b="0" cap="none" spc="0" dirty="0">
                          <a:ln w="0"/>
                          <a:solidFill>
                            <a:schemeClr val="tx1"/>
                          </a:solidFill>
                          <a:effectLst>
                            <a:outerShdw blurRad="38100" dist="19050" dir="2700000" algn="tl" rotWithShape="0">
                              <a:schemeClr val="dk1">
                                <a:alpha val="40000"/>
                              </a:schemeClr>
                            </a:outerShdw>
                          </a:effectLst>
                        </a:rPr>
                        <a:t>T[</a:t>
                      </a:r>
                      <a:r>
                        <a:rPr lang="en-US" sz="1100" b="0" cap="none" spc="0" baseline="30000" dirty="0" err="1">
                          <a:ln w="0"/>
                          <a:solidFill>
                            <a:schemeClr val="tx1"/>
                          </a:solidFill>
                          <a:effectLst>
                            <a:outerShdw blurRad="38100" dist="19050" dir="2700000" algn="tl" rotWithShape="0">
                              <a:schemeClr val="dk1">
                                <a:alpha val="40000"/>
                              </a:schemeClr>
                            </a:outerShdw>
                          </a:effectLst>
                        </a:rPr>
                        <a:t>o</a:t>
                      </a:r>
                      <a:r>
                        <a:rPr lang="en-US" sz="1100" b="0" cap="none" spc="0" dirty="0" err="1">
                          <a:ln w="0"/>
                          <a:solidFill>
                            <a:schemeClr val="tx1"/>
                          </a:solidFill>
                          <a:effectLst>
                            <a:outerShdw blurRad="38100" dist="19050" dir="2700000" algn="tl" rotWithShape="0">
                              <a:schemeClr val="dk1">
                                <a:alpha val="40000"/>
                              </a:schemeClr>
                            </a:outerShdw>
                          </a:effectLst>
                        </a:rPr>
                        <a:t>C</a:t>
                      </a:r>
                      <a:r>
                        <a:rPr lang="en-US" sz="1100" b="0" cap="none" spc="0" dirty="0">
                          <a:ln w="0"/>
                          <a:solidFill>
                            <a:schemeClr val="tx1"/>
                          </a:solidFill>
                          <a:effectLst>
                            <a:outerShdw blurRad="38100" dist="19050" dir="2700000" algn="tl" rotWithShape="0">
                              <a:schemeClr val="dk1">
                                <a:alpha val="40000"/>
                              </a:schemeClr>
                            </a:outerShdw>
                          </a:effectLst>
                        </a:rPr>
                        <a:t>]</a:t>
                      </a:r>
                      <a:endParaRPr lang="en-US" sz="1100" b="0" cap="none" spc="0" dirty="0">
                        <a:ln w="0"/>
                        <a:solidFill>
                          <a:schemeClr val="tx1"/>
                        </a:solidFill>
                        <a:effectLst>
                          <a:outerShdw blurRad="38100" dist="19050" dir="2700000" algn="tl" rotWithShape="0">
                            <a:schemeClr val="dk1">
                              <a:alpha val="40000"/>
                            </a:schemeClr>
                          </a:outerShdw>
                        </a:effectLst>
                        <a:latin typeface="Calibri" panose="020F0502020204030204" pitchFamily="34" charset="0"/>
                        <a:ea typeface="Times New Roman" panose="02020603050405020304" pitchFamily="18" charset="0"/>
                        <a:cs typeface="Arial" panose="020B0604020202020204" pitchFamily="34" charset="0"/>
                      </a:endParaRPr>
                    </a:p>
                  </a:txBody>
                  <a:tcPr marL="27753" marR="27753" marT="0" marB="0" anchor="ctr"/>
                </a:tc>
                <a:tc>
                  <a:txBody>
                    <a:bodyPr/>
                    <a:lstStyle/>
                    <a:p>
                      <a:pPr marL="0" marR="0" algn="ctr" rtl="0">
                        <a:lnSpc>
                          <a:spcPct val="115000"/>
                        </a:lnSpc>
                        <a:spcBef>
                          <a:spcPts val="0"/>
                        </a:spcBef>
                        <a:spcAft>
                          <a:spcPts val="0"/>
                        </a:spcAft>
                      </a:pPr>
                      <a:r>
                        <a:rPr lang="en-US" sz="1100" dirty="0">
                          <a:effectLst/>
                        </a:rPr>
                        <a:t>55</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27753" marR="27753" marT="0" marB="0" anchor="ctr">
                    <a:solidFill>
                      <a:srgbClr val="5B9BD5"/>
                    </a:solidFill>
                  </a:tcPr>
                </a:tc>
                <a:tc>
                  <a:txBody>
                    <a:bodyPr/>
                    <a:lstStyle/>
                    <a:p>
                      <a:pPr marL="0" marR="0" algn="ctr" rtl="0">
                        <a:lnSpc>
                          <a:spcPct val="115000"/>
                        </a:lnSpc>
                        <a:spcBef>
                          <a:spcPts val="0"/>
                        </a:spcBef>
                        <a:spcAft>
                          <a:spcPts val="0"/>
                        </a:spcAft>
                      </a:pPr>
                      <a:r>
                        <a:rPr lang="en-US" sz="1100">
                          <a:effectLst/>
                        </a:rPr>
                        <a:t>60</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27753" marR="27753" marT="0" marB="0" anchor="ctr">
                    <a:solidFill>
                      <a:srgbClr val="5B9BD5"/>
                    </a:solidFill>
                  </a:tcPr>
                </a:tc>
                <a:tc>
                  <a:txBody>
                    <a:bodyPr/>
                    <a:lstStyle/>
                    <a:p>
                      <a:pPr marL="0" marR="0" algn="ctr" rtl="0">
                        <a:lnSpc>
                          <a:spcPct val="115000"/>
                        </a:lnSpc>
                        <a:spcBef>
                          <a:spcPts val="0"/>
                        </a:spcBef>
                        <a:spcAft>
                          <a:spcPts val="0"/>
                        </a:spcAft>
                      </a:pPr>
                      <a:r>
                        <a:rPr lang="en-US" sz="1100" dirty="0">
                          <a:effectLst/>
                        </a:rPr>
                        <a:t>65</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27753" marR="27753" marT="0" marB="0" anchor="ctr">
                    <a:solidFill>
                      <a:srgbClr val="5B9BD5"/>
                    </a:solidFill>
                  </a:tcPr>
                </a:tc>
                <a:tc>
                  <a:txBody>
                    <a:bodyPr/>
                    <a:lstStyle/>
                    <a:p>
                      <a:pPr marL="0" marR="0" algn="ctr" rtl="0">
                        <a:lnSpc>
                          <a:spcPct val="115000"/>
                        </a:lnSpc>
                        <a:spcBef>
                          <a:spcPts val="0"/>
                        </a:spcBef>
                        <a:spcAft>
                          <a:spcPts val="0"/>
                        </a:spcAft>
                      </a:pPr>
                      <a:r>
                        <a:rPr lang="en-US" sz="1100" dirty="0">
                          <a:effectLst/>
                        </a:rPr>
                        <a:t>70</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27753" marR="27753" marT="0" marB="0" anchor="ctr">
                    <a:solidFill>
                      <a:srgbClr val="5B9BD5"/>
                    </a:solidFill>
                  </a:tcPr>
                </a:tc>
                <a:tc>
                  <a:txBody>
                    <a:bodyPr/>
                    <a:lstStyle/>
                    <a:p>
                      <a:pPr marL="0" marR="0" algn="ctr" rtl="0">
                        <a:lnSpc>
                          <a:spcPct val="115000"/>
                        </a:lnSpc>
                        <a:spcBef>
                          <a:spcPts val="0"/>
                        </a:spcBef>
                        <a:spcAft>
                          <a:spcPts val="0"/>
                        </a:spcAft>
                      </a:pPr>
                      <a:r>
                        <a:rPr lang="en-US" sz="1100" dirty="0">
                          <a:effectLst/>
                        </a:rPr>
                        <a:t>75</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27753" marR="27753" marT="0" marB="0" anchor="ctr">
                    <a:solidFill>
                      <a:srgbClr val="5B9BD5"/>
                    </a:solidFill>
                  </a:tcPr>
                </a:tc>
                <a:tc>
                  <a:txBody>
                    <a:bodyPr/>
                    <a:lstStyle/>
                    <a:p>
                      <a:pPr marL="0" marR="0" algn="ctr" rtl="0">
                        <a:lnSpc>
                          <a:spcPct val="115000"/>
                        </a:lnSpc>
                        <a:spcBef>
                          <a:spcPts val="0"/>
                        </a:spcBef>
                        <a:spcAft>
                          <a:spcPts val="0"/>
                        </a:spcAft>
                      </a:pPr>
                      <a:r>
                        <a:rPr lang="en-US" sz="1100">
                          <a:effectLst/>
                        </a:rPr>
                        <a:t>80</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27753" marR="27753" marT="0" marB="0" anchor="ctr">
                    <a:solidFill>
                      <a:srgbClr val="5B9BD5"/>
                    </a:solidFill>
                  </a:tcPr>
                </a:tc>
                <a:tc>
                  <a:txBody>
                    <a:bodyPr/>
                    <a:lstStyle/>
                    <a:p>
                      <a:pPr marL="0" marR="0" algn="ctr" rtl="0">
                        <a:lnSpc>
                          <a:spcPct val="115000"/>
                        </a:lnSpc>
                        <a:spcBef>
                          <a:spcPts val="0"/>
                        </a:spcBef>
                        <a:spcAft>
                          <a:spcPts val="0"/>
                        </a:spcAft>
                      </a:pPr>
                      <a:r>
                        <a:rPr lang="en-US" sz="1100">
                          <a:effectLst/>
                        </a:rPr>
                        <a:t>85</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27753" marR="27753" marT="0" marB="0" anchor="ctr">
                    <a:solidFill>
                      <a:srgbClr val="5B9BD5"/>
                    </a:solidFill>
                  </a:tcPr>
                </a:tc>
                <a:tc>
                  <a:txBody>
                    <a:bodyPr/>
                    <a:lstStyle/>
                    <a:p>
                      <a:pPr marL="0" marR="0" algn="ctr" rtl="0">
                        <a:lnSpc>
                          <a:spcPct val="115000"/>
                        </a:lnSpc>
                        <a:spcBef>
                          <a:spcPts val="0"/>
                        </a:spcBef>
                        <a:spcAft>
                          <a:spcPts val="0"/>
                        </a:spcAft>
                      </a:pPr>
                      <a:r>
                        <a:rPr lang="en-US" sz="1100" dirty="0">
                          <a:effectLst/>
                        </a:rPr>
                        <a:t>90</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27753" marR="27753" marT="0" marB="0" anchor="ctr">
                    <a:solidFill>
                      <a:srgbClr val="5B9BD5"/>
                    </a:solidFill>
                  </a:tcPr>
                </a:tc>
                <a:tc>
                  <a:txBody>
                    <a:bodyPr/>
                    <a:lstStyle/>
                    <a:p>
                      <a:pPr marL="0" marR="0" algn="ctr" rtl="0">
                        <a:lnSpc>
                          <a:spcPct val="115000"/>
                        </a:lnSpc>
                        <a:spcBef>
                          <a:spcPts val="0"/>
                        </a:spcBef>
                        <a:spcAft>
                          <a:spcPts val="0"/>
                        </a:spcAft>
                      </a:pPr>
                      <a:r>
                        <a:rPr lang="en-US" sz="1100" dirty="0">
                          <a:effectLst/>
                        </a:rPr>
                        <a:t>95</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27753" marR="27753" marT="0" marB="0" anchor="ctr">
                    <a:solidFill>
                      <a:srgbClr val="5B9BD5"/>
                    </a:solidFill>
                  </a:tcPr>
                </a:tc>
                <a:tc>
                  <a:txBody>
                    <a:bodyPr/>
                    <a:lstStyle/>
                    <a:p>
                      <a:pPr marL="0" marR="0" algn="ctr" rtl="0">
                        <a:lnSpc>
                          <a:spcPct val="115000"/>
                        </a:lnSpc>
                        <a:spcBef>
                          <a:spcPts val="0"/>
                        </a:spcBef>
                        <a:spcAft>
                          <a:spcPts val="0"/>
                        </a:spcAft>
                      </a:pPr>
                      <a:r>
                        <a:rPr lang="en-US" sz="1100" dirty="0">
                          <a:effectLst/>
                        </a:rPr>
                        <a:t>100</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27753" marR="27753" marT="0" marB="0" anchor="ctr">
                    <a:solidFill>
                      <a:srgbClr val="5B9BD5"/>
                    </a:solidFill>
                  </a:tcPr>
                </a:tc>
                <a:tc>
                  <a:txBody>
                    <a:bodyPr/>
                    <a:lstStyle/>
                    <a:p>
                      <a:pPr marL="0" marR="0" algn="ctr" rtl="0">
                        <a:lnSpc>
                          <a:spcPct val="115000"/>
                        </a:lnSpc>
                        <a:spcBef>
                          <a:spcPts val="0"/>
                        </a:spcBef>
                        <a:spcAft>
                          <a:spcPts val="0"/>
                        </a:spcAft>
                      </a:pPr>
                      <a:r>
                        <a:rPr lang="en-US" sz="1100" dirty="0">
                          <a:effectLst/>
                          <a:highlight>
                            <a:srgbClr val="A9A9A9"/>
                          </a:highlight>
                        </a:rPr>
                        <a:t>####</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27753" marR="27753" marT="0" marB="0" anchor="ctr">
                    <a:solidFill>
                      <a:srgbClr val="5B9BD5"/>
                    </a:solidFill>
                  </a:tcPr>
                </a:tc>
              </a:tr>
              <a:tr h="266771">
                <a:tc>
                  <a:txBody>
                    <a:bodyPr/>
                    <a:lstStyle/>
                    <a:p>
                      <a:pPr marL="0" marR="0" algn="ctr" rtl="0">
                        <a:lnSpc>
                          <a:spcPct val="115000"/>
                        </a:lnSpc>
                        <a:spcBef>
                          <a:spcPts val="0"/>
                        </a:spcBef>
                        <a:spcAft>
                          <a:spcPts val="0"/>
                        </a:spcAft>
                      </a:pPr>
                      <a:r>
                        <a:rPr lang="en-US" sz="1100" b="0" cap="none" spc="0" dirty="0" err="1">
                          <a:ln w="0"/>
                          <a:solidFill>
                            <a:schemeClr val="tx1"/>
                          </a:solidFill>
                          <a:effectLst>
                            <a:outerShdw blurRad="38100" dist="19050" dir="2700000" algn="tl" rotWithShape="0">
                              <a:schemeClr val="dk1">
                                <a:alpha val="40000"/>
                              </a:schemeClr>
                            </a:outerShdw>
                          </a:effectLst>
                        </a:rPr>
                        <a:t>E</a:t>
                      </a:r>
                      <a:r>
                        <a:rPr lang="en-US" sz="1100" b="0" cap="none" spc="0" baseline="-25000" dirty="0" err="1">
                          <a:ln w="0"/>
                          <a:solidFill>
                            <a:schemeClr val="tx1"/>
                          </a:solidFill>
                          <a:effectLst>
                            <a:outerShdw blurRad="38100" dist="19050" dir="2700000" algn="tl" rotWithShape="0">
                              <a:schemeClr val="dk1">
                                <a:alpha val="40000"/>
                              </a:schemeClr>
                            </a:outerShdw>
                          </a:effectLst>
                        </a:rPr>
                        <a:t>Th</a:t>
                      </a:r>
                      <a:r>
                        <a:rPr lang="en-US" sz="1100" b="0" cap="none" spc="0" dirty="0">
                          <a:ln w="0"/>
                          <a:solidFill>
                            <a:schemeClr val="tx1"/>
                          </a:solidFill>
                          <a:effectLst>
                            <a:outerShdw blurRad="38100" dist="19050" dir="2700000" algn="tl" rotWithShape="0">
                              <a:schemeClr val="dk1">
                                <a:alpha val="40000"/>
                              </a:schemeClr>
                            </a:outerShdw>
                          </a:effectLst>
                        </a:rPr>
                        <a:t>[</a:t>
                      </a:r>
                      <a:r>
                        <a:rPr lang="en-US" sz="800" b="0" cap="none" spc="0" dirty="0">
                          <a:ln w="0"/>
                          <a:solidFill>
                            <a:schemeClr val="tx1"/>
                          </a:solidFill>
                          <a:effectLst>
                            <a:outerShdw blurRad="38100" dist="19050" dir="2700000" algn="tl" rotWithShape="0">
                              <a:schemeClr val="dk1">
                                <a:alpha val="40000"/>
                              </a:schemeClr>
                            </a:outerShdw>
                          </a:effectLst>
                        </a:rPr>
                        <a:t>volt</a:t>
                      </a:r>
                      <a:r>
                        <a:rPr lang="en-US" sz="1100" b="0" cap="none" spc="0" dirty="0">
                          <a:ln w="0"/>
                          <a:solidFill>
                            <a:schemeClr val="tx1"/>
                          </a:solidFill>
                          <a:effectLst>
                            <a:outerShdw blurRad="38100" dist="19050" dir="2700000" algn="tl" rotWithShape="0">
                              <a:schemeClr val="dk1">
                                <a:alpha val="40000"/>
                              </a:schemeClr>
                            </a:outerShdw>
                          </a:effectLst>
                        </a:rPr>
                        <a:t>]</a:t>
                      </a:r>
                      <a:endParaRPr lang="en-US" sz="1100" b="0" cap="none" spc="0" dirty="0">
                        <a:ln w="0"/>
                        <a:solidFill>
                          <a:schemeClr val="tx1"/>
                        </a:solidFill>
                        <a:effectLst>
                          <a:outerShdw blurRad="38100" dist="19050" dir="2700000" algn="tl" rotWithShape="0">
                            <a:schemeClr val="dk1">
                              <a:alpha val="40000"/>
                            </a:schemeClr>
                          </a:outerShdw>
                        </a:effectLst>
                        <a:latin typeface="Calibri" panose="020F0502020204030204" pitchFamily="34" charset="0"/>
                        <a:ea typeface="Times New Roman" panose="02020603050405020304" pitchFamily="18" charset="0"/>
                        <a:cs typeface="Arial" panose="020B0604020202020204" pitchFamily="34" charset="0"/>
                      </a:endParaRPr>
                    </a:p>
                  </a:txBody>
                  <a:tcPr marL="27753" marR="27753" marT="0" marB="0" anchor="ctr">
                    <a:solidFill>
                      <a:srgbClr val="D2DEEF"/>
                    </a:solidFill>
                  </a:tcPr>
                </a:tc>
                <a:tc>
                  <a:txBody>
                    <a:bodyPr/>
                    <a:lstStyle/>
                    <a:p>
                      <a:pPr marL="0" marR="0" algn="ctr" rtl="0">
                        <a:lnSpc>
                          <a:spcPct val="115000"/>
                        </a:lnSpc>
                        <a:spcBef>
                          <a:spcPts val="0"/>
                        </a:spcBef>
                        <a:spcAft>
                          <a:spcPts val="0"/>
                        </a:spcAft>
                      </a:pPr>
                      <a:r>
                        <a:rPr lang="en-US" sz="1100" dirty="0">
                          <a:effectLst/>
                        </a:rPr>
                        <a:t>0.85</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27753" marR="27753" marT="0" marB="0" anchor="ctr"/>
                </a:tc>
                <a:tc>
                  <a:txBody>
                    <a:bodyPr/>
                    <a:lstStyle/>
                    <a:p>
                      <a:pPr marL="0" marR="0" algn="ctr" rtl="0">
                        <a:lnSpc>
                          <a:spcPct val="115000"/>
                        </a:lnSpc>
                        <a:spcBef>
                          <a:spcPts val="0"/>
                        </a:spcBef>
                        <a:spcAft>
                          <a:spcPts val="0"/>
                        </a:spcAft>
                      </a:pPr>
                      <a:r>
                        <a:rPr lang="en-US" sz="1100" dirty="0">
                          <a:effectLst/>
                        </a:rPr>
                        <a:t>0.93</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27753" marR="27753" marT="0" marB="0" anchor="ctr"/>
                </a:tc>
                <a:tc>
                  <a:txBody>
                    <a:bodyPr/>
                    <a:lstStyle/>
                    <a:p>
                      <a:pPr marL="0" marR="0" algn="ctr" rtl="0">
                        <a:lnSpc>
                          <a:spcPct val="115000"/>
                        </a:lnSpc>
                        <a:spcBef>
                          <a:spcPts val="0"/>
                        </a:spcBef>
                        <a:spcAft>
                          <a:spcPts val="0"/>
                        </a:spcAft>
                      </a:pPr>
                      <a:r>
                        <a:rPr lang="en-US" sz="1100" dirty="0">
                          <a:effectLst/>
                        </a:rPr>
                        <a:t>1</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27753" marR="27753" marT="0" marB="0" anchor="ctr"/>
                </a:tc>
                <a:tc>
                  <a:txBody>
                    <a:bodyPr/>
                    <a:lstStyle/>
                    <a:p>
                      <a:pPr marL="0" marR="0" algn="ctr" rtl="0">
                        <a:lnSpc>
                          <a:spcPct val="115000"/>
                        </a:lnSpc>
                        <a:spcBef>
                          <a:spcPts val="0"/>
                        </a:spcBef>
                        <a:spcAft>
                          <a:spcPts val="0"/>
                        </a:spcAft>
                      </a:pPr>
                      <a:r>
                        <a:rPr lang="en-US" sz="1100" dirty="0">
                          <a:effectLst/>
                        </a:rPr>
                        <a:t>1.1</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27753" marR="27753" marT="0" marB="0" anchor="ctr"/>
                </a:tc>
                <a:tc>
                  <a:txBody>
                    <a:bodyPr/>
                    <a:lstStyle/>
                    <a:p>
                      <a:pPr marL="0" marR="0" algn="ctr" rtl="0">
                        <a:lnSpc>
                          <a:spcPct val="115000"/>
                        </a:lnSpc>
                        <a:spcBef>
                          <a:spcPts val="0"/>
                        </a:spcBef>
                        <a:spcAft>
                          <a:spcPts val="0"/>
                        </a:spcAft>
                      </a:pPr>
                      <a:r>
                        <a:rPr lang="en-US" sz="1100">
                          <a:effectLst/>
                        </a:rPr>
                        <a:t>1.2</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27753" marR="27753" marT="0" marB="0" anchor="ctr"/>
                </a:tc>
                <a:tc>
                  <a:txBody>
                    <a:bodyPr/>
                    <a:lstStyle/>
                    <a:p>
                      <a:pPr marL="0" marR="0" algn="ctr" rtl="0">
                        <a:lnSpc>
                          <a:spcPct val="115000"/>
                        </a:lnSpc>
                        <a:spcBef>
                          <a:spcPts val="0"/>
                        </a:spcBef>
                        <a:spcAft>
                          <a:spcPts val="0"/>
                        </a:spcAft>
                      </a:pPr>
                      <a:r>
                        <a:rPr lang="en-US" sz="1100" dirty="0">
                          <a:effectLst/>
                        </a:rPr>
                        <a:t>1.3</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27753" marR="27753" marT="0" marB="0" anchor="ctr"/>
                </a:tc>
                <a:tc>
                  <a:txBody>
                    <a:bodyPr/>
                    <a:lstStyle/>
                    <a:p>
                      <a:pPr marL="0" marR="0" algn="ctr" rtl="0">
                        <a:lnSpc>
                          <a:spcPct val="115000"/>
                        </a:lnSpc>
                        <a:spcBef>
                          <a:spcPts val="0"/>
                        </a:spcBef>
                        <a:spcAft>
                          <a:spcPts val="0"/>
                        </a:spcAft>
                      </a:pPr>
                      <a:r>
                        <a:rPr lang="en-US" sz="1100" dirty="0">
                          <a:effectLst/>
                        </a:rPr>
                        <a:t>1.34</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27753" marR="27753" marT="0" marB="0" anchor="ctr"/>
                </a:tc>
                <a:tc>
                  <a:txBody>
                    <a:bodyPr/>
                    <a:lstStyle/>
                    <a:p>
                      <a:pPr marL="0" marR="0" algn="ctr" rtl="0">
                        <a:lnSpc>
                          <a:spcPct val="115000"/>
                        </a:lnSpc>
                        <a:spcBef>
                          <a:spcPts val="0"/>
                        </a:spcBef>
                        <a:spcAft>
                          <a:spcPts val="0"/>
                        </a:spcAft>
                      </a:pPr>
                      <a:r>
                        <a:rPr lang="en-US" sz="1100" dirty="0">
                          <a:effectLst/>
                        </a:rPr>
                        <a:t>1.4</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27753" marR="27753" marT="0" marB="0" anchor="ctr"/>
                </a:tc>
                <a:tc>
                  <a:txBody>
                    <a:bodyPr/>
                    <a:lstStyle/>
                    <a:p>
                      <a:pPr marL="0" marR="0" algn="ctr" rtl="0">
                        <a:lnSpc>
                          <a:spcPct val="115000"/>
                        </a:lnSpc>
                        <a:spcBef>
                          <a:spcPts val="0"/>
                        </a:spcBef>
                        <a:spcAft>
                          <a:spcPts val="0"/>
                        </a:spcAft>
                      </a:pPr>
                      <a:r>
                        <a:rPr lang="en-US" sz="1100" dirty="0">
                          <a:effectLst/>
                        </a:rPr>
                        <a:t>1.48</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27753" marR="27753" marT="0" marB="0" anchor="ctr"/>
                </a:tc>
                <a:tc>
                  <a:txBody>
                    <a:bodyPr/>
                    <a:lstStyle/>
                    <a:p>
                      <a:pPr marL="0" marR="0" algn="ctr" rtl="0">
                        <a:lnSpc>
                          <a:spcPct val="115000"/>
                        </a:lnSpc>
                        <a:spcBef>
                          <a:spcPts val="0"/>
                        </a:spcBef>
                        <a:spcAft>
                          <a:spcPts val="0"/>
                        </a:spcAft>
                      </a:pPr>
                      <a:r>
                        <a:rPr lang="en-US" sz="1100" dirty="0">
                          <a:effectLst/>
                        </a:rPr>
                        <a:t>1.55</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27753" marR="27753" marT="0" marB="0" anchor="ctr"/>
                </a:tc>
                <a:tc>
                  <a:txBody>
                    <a:bodyPr/>
                    <a:lstStyle/>
                    <a:p>
                      <a:pPr marL="0" marR="0" algn="ctr" rtl="0">
                        <a:lnSpc>
                          <a:spcPct val="115000"/>
                        </a:lnSpc>
                        <a:spcBef>
                          <a:spcPts val="0"/>
                        </a:spcBef>
                        <a:spcAft>
                          <a:spcPts val="0"/>
                        </a:spcAft>
                      </a:pPr>
                      <a:r>
                        <a:rPr lang="en-US" sz="1100" dirty="0">
                          <a:effectLst/>
                          <a:highlight>
                            <a:srgbClr val="A9A9A9"/>
                          </a:highlight>
                        </a:rPr>
                        <a:t>####</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27753" marR="27753" marT="0" marB="0" anchor="ctr"/>
                </a:tc>
              </a:tr>
            </a:tbl>
          </a:graphicData>
        </a:graphic>
      </p:graphicFrame>
      <p:graphicFrame>
        <p:nvGraphicFramePr>
          <p:cNvPr id="64516" name="Chart 4"/>
          <p:cNvGraphicFramePr>
            <a:graphicFrameLocks/>
          </p:cNvGraphicFramePr>
          <p:nvPr/>
        </p:nvGraphicFramePr>
        <p:xfrm>
          <a:off x="1635125" y="3297238"/>
          <a:ext cx="5426075" cy="2098675"/>
        </p:xfrm>
        <a:graphic>
          <a:graphicData uri="http://schemas.openxmlformats.org/presentationml/2006/ole">
            <p:oleObj spid="_x0000_s64516" name="Chart" r:id="rId3" imgW="7242676" imgH="2804403" progId="Excel.Chart.8">
              <p:embed/>
            </p:oleObj>
          </a:graphicData>
        </a:graphic>
      </p:graphicFrame>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2"/>
          <p:cNvSpPr>
            <a:spLocks noGrp="1"/>
          </p:cNvSpPr>
          <p:nvPr>
            <p:ph type="title"/>
          </p:nvPr>
        </p:nvSpPr>
        <p:spPr>
          <a:xfrm>
            <a:off x="1354138" y="-152400"/>
            <a:ext cx="7772400" cy="1595438"/>
          </a:xfrm>
        </p:spPr>
        <p:txBody>
          <a:bodyPr/>
          <a:lstStyle/>
          <a:p>
            <a:r>
              <a:rPr lang="en-US" smtClean="0">
                <a:latin typeface="Times New Roman" pitchFamily="18" charset="0"/>
                <a:cs typeface="Times New Roman" pitchFamily="18" charset="0"/>
              </a:rPr>
              <a:t>project  headlines</a:t>
            </a:r>
          </a:p>
        </p:txBody>
      </p:sp>
      <p:sp>
        <p:nvSpPr>
          <p:cNvPr id="9219" name="Slide Number Placeholder 6"/>
          <p:cNvSpPr>
            <a:spLocks noGrp="1"/>
          </p:cNvSpPr>
          <p:nvPr>
            <p:ph type="sldNum" sz="quarter" idx="12"/>
          </p:nvPr>
        </p:nvSpPr>
        <p:spPr bwMode="auto">
          <a:noFill/>
          <a:ln>
            <a:miter lim="800000"/>
            <a:headEnd/>
            <a:tailEnd/>
          </a:ln>
        </p:spPr>
        <p:txBody>
          <a:bodyPr/>
          <a:lstStyle/>
          <a:p>
            <a:fld id="{615D6965-623E-4266-9C03-CACF156486E4}" type="slidenum">
              <a:rPr lang="en-US" sz="1000">
                <a:solidFill>
                  <a:schemeClr val="tx1"/>
                </a:solidFill>
              </a:rPr>
              <a:pPr/>
              <a:t>5</a:t>
            </a:fld>
            <a:endParaRPr lang="en-US" sz="1000">
              <a:solidFill>
                <a:schemeClr val="tx1"/>
              </a:solidFill>
            </a:endParaRPr>
          </a:p>
        </p:txBody>
      </p:sp>
      <p:sp>
        <p:nvSpPr>
          <p:cNvPr id="9220" name="Rectangle 1"/>
          <p:cNvSpPr>
            <a:spLocks noChangeArrowheads="1"/>
          </p:cNvSpPr>
          <p:nvPr/>
        </p:nvSpPr>
        <p:spPr bwMode="auto">
          <a:xfrm>
            <a:off x="0" y="1600200"/>
            <a:ext cx="3886200" cy="2308225"/>
          </a:xfrm>
          <a:prstGeom prst="rect">
            <a:avLst/>
          </a:prstGeom>
          <a:noFill/>
          <a:ln w="9525">
            <a:noFill/>
            <a:miter lim="800000"/>
            <a:headEnd/>
            <a:tailEnd/>
          </a:ln>
        </p:spPr>
        <p:txBody>
          <a:bodyPr>
            <a:spAutoFit/>
          </a:bodyPr>
          <a:lstStyle/>
          <a:p>
            <a:r>
              <a:rPr lang="en-US" sz="2400" b="1">
                <a:latin typeface="Times New Roman" pitchFamily="18" charset="0"/>
                <a:cs typeface="Times New Roman" pitchFamily="18" charset="0"/>
              </a:rPr>
              <a:t>The </a:t>
            </a:r>
            <a:r>
              <a:rPr lang="en-US" sz="2000" b="1">
                <a:latin typeface="Times New Roman" pitchFamily="18" charset="0"/>
                <a:cs typeface="Times New Roman" pitchFamily="18" charset="0"/>
              </a:rPr>
              <a:t>project is depend on solar energy technology which is Evacuated tubes </a:t>
            </a:r>
          </a:p>
          <a:p>
            <a:r>
              <a:rPr lang="en-US" sz="2000" b="1">
                <a:latin typeface="Times New Roman" pitchFamily="18" charset="0"/>
                <a:cs typeface="Times New Roman" pitchFamily="18" charset="0"/>
              </a:rPr>
              <a:t>  </a:t>
            </a:r>
          </a:p>
          <a:p>
            <a:r>
              <a:rPr lang="en-US" sz="2000" b="1">
                <a:latin typeface="Times New Roman" pitchFamily="18" charset="0"/>
                <a:cs typeface="Times New Roman" pitchFamily="18" charset="0"/>
              </a:rPr>
              <a:t> the system used this technology to rise The temperature of water to high Temperature </a:t>
            </a:r>
          </a:p>
        </p:txBody>
      </p:sp>
      <p:pic>
        <p:nvPicPr>
          <p:cNvPr id="2" name="Picture 1"/>
          <p:cNvPicPr>
            <a:picLocks noChangeAspect="1"/>
          </p:cNvPicPr>
          <p:nvPr/>
        </p:nvPicPr>
        <p:blipFill>
          <a:blip r:embed="rId2"/>
          <a:stretch>
            <a:fillRect/>
          </a:stretch>
        </p:blipFill>
        <p:spPr>
          <a:xfrm>
            <a:off x="3733800" y="1066800"/>
            <a:ext cx="5261020" cy="5604029"/>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Title 1"/>
          <p:cNvSpPr>
            <a:spLocks noGrp="1"/>
          </p:cNvSpPr>
          <p:nvPr>
            <p:ph type="title"/>
          </p:nvPr>
        </p:nvSpPr>
        <p:spPr/>
        <p:txBody>
          <a:bodyPr/>
          <a:lstStyle/>
          <a:p>
            <a:r>
              <a:rPr lang="en-US" smtClean="0"/>
              <a:t>Design of amplifier:</a:t>
            </a:r>
          </a:p>
        </p:txBody>
      </p:sp>
      <p:graphicFrame>
        <p:nvGraphicFramePr>
          <p:cNvPr id="4" name="Content Placeholder 3"/>
          <p:cNvGraphicFramePr>
            <a:graphicFrameLocks noGrp="1"/>
          </p:cNvGraphicFramePr>
          <p:nvPr>
            <p:ph idx="1"/>
          </p:nvPr>
        </p:nvGraphicFramePr>
        <p:xfrm>
          <a:off x="1614488" y="2527102"/>
          <a:ext cx="5915025" cy="275010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Title 1"/>
          <p:cNvSpPr>
            <a:spLocks noGrp="1"/>
          </p:cNvSpPr>
          <p:nvPr>
            <p:ph type="title"/>
          </p:nvPr>
        </p:nvSpPr>
        <p:spPr/>
        <p:txBody>
          <a:bodyPr/>
          <a:lstStyle/>
          <a:p>
            <a:r>
              <a:rPr lang="en-US" smtClean="0"/>
              <a:t>Deflection bridge</a:t>
            </a:r>
          </a:p>
        </p:txBody>
      </p:sp>
      <p:pic>
        <p:nvPicPr>
          <p:cNvPr id="4" name="Content Placeholder 3"/>
          <p:cNvPicPr>
            <a:picLocks noGrp="1" noChangeAspect="1"/>
          </p:cNvPicPr>
          <p:nvPr>
            <p:ph idx="1"/>
          </p:nvPr>
        </p:nvPicPr>
        <p:blipFill>
          <a:blip r:embed="rId2"/>
          <a:srcRect/>
          <a:stretch>
            <a:fillRect/>
          </a:stretch>
        </p:blipFill>
        <p:spPr bwMode="auto">
          <a:xfrm>
            <a:off x="4576763" y="2849563"/>
            <a:ext cx="3424237" cy="2568575"/>
          </a:xfrm>
        </p:spPr>
      </p:pic>
      <p:sp>
        <p:nvSpPr>
          <p:cNvPr id="81924" name="Slide Number Placeholder 3"/>
          <p:cNvSpPr>
            <a:spLocks noGrp="1"/>
          </p:cNvSpPr>
          <p:nvPr>
            <p:ph type="sldNum" sz="quarter" idx="12"/>
          </p:nvPr>
        </p:nvSpPr>
        <p:spPr bwMode="auto">
          <a:xfrm>
            <a:off x="7056438" y="5270500"/>
            <a:ext cx="430212" cy="273050"/>
          </a:xfrm>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fld id="{429A644A-E75A-4009-9B11-0374EF57702B}" type="slidenum">
              <a:rPr lang="en-US" sz="700">
                <a:solidFill>
                  <a:schemeClr val="tx1"/>
                </a:solidFill>
              </a:rPr>
              <a:pPr/>
              <a:t>51</a:t>
            </a:fld>
            <a:endParaRPr lang="en-US" sz="700">
              <a:solidFill>
                <a:schemeClr val="tx1"/>
              </a:solidFill>
            </a:endParaRPr>
          </a:p>
        </p:txBody>
      </p:sp>
      <p:pic>
        <p:nvPicPr>
          <p:cNvPr id="5" name="Picture 4"/>
          <p:cNvPicPr>
            <a:picLocks noChangeAspect="1"/>
          </p:cNvPicPr>
          <p:nvPr/>
        </p:nvPicPr>
        <p:blipFill>
          <a:blip r:embed="rId3" cstate="print"/>
          <a:srcRect/>
          <a:stretch>
            <a:fillRect/>
          </a:stretch>
        </p:blipFill>
        <p:spPr bwMode="auto">
          <a:xfrm>
            <a:off x="1028700" y="2805113"/>
            <a:ext cx="3505200" cy="26289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4" presetClass="entr" presetSubtype="1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randombar(horizontal)">
                                      <p:cBhvr>
                                        <p:cTn id="7" dur="500"/>
                                        <p:tgtEl>
                                          <p:spTgt spid="5"/>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6" presetClass="entr" presetSubtype="21"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arn(inVertical)">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Title 1"/>
          <p:cNvSpPr>
            <a:spLocks noGrp="1"/>
          </p:cNvSpPr>
          <p:nvPr>
            <p:ph type="title"/>
          </p:nvPr>
        </p:nvSpPr>
        <p:spPr/>
        <p:txBody>
          <a:bodyPr/>
          <a:lstStyle/>
          <a:p>
            <a:r>
              <a:rPr lang="en-US" smtClean="0"/>
              <a:t>Pic c with screen </a:t>
            </a:r>
          </a:p>
        </p:txBody>
      </p:sp>
      <p:pic>
        <p:nvPicPr>
          <p:cNvPr id="4" name="Content Placeholder 3"/>
          <p:cNvPicPr>
            <a:picLocks noGrp="1" noChangeAspect="1"/>
          </p:cNvPicPr>
          <p:nvPr>
            <p:ph idx="1"/>
          </p:nvPr>
        </p:nvPicPr>
        <p:blipFill>
          <a:blip r:embed="rId2"/>
          <a:srcRect/>
          <a:stretch>
            <a:fillRect/>
          </a:stretch>
        </p:blipFill>
        <p:spPr bwMode="auto">
          <a:xfrm>
            <a:off x="4575175" y="2706688"/>
            <a:ext cx="3360738" cy="2519362"/>
          </a:xfrm>
        </p:spPr>
      </p:pic>
      <p:sp>
        <p:nvSpPr>
          <p:cNvPr id="82948" name="Slide Number Placeholder 3"/>
          <p:cNvSpPr>
            <a:spLocks noGrp="1"/>
          </p:cNvSpPr>
          <p:nvPr>
            <p:ph type="sldNum" sz="quarter" idx="12"/>
          </p:nvPr>
        </p:nvSpPr>
        <p:spPr bwMode="auto">
          <a:xfrm>
            <a:off x="7056438" y="5270500"/>
            <a:ext cx="430212" cy="273050"/>
          </a:xfrm>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fld id="{E60C46BC-A1D0-4982-A8C8-1D1DAB501BC4}" type="slidenum">
              <a:rPr lang="en-US" sz="700">
                <a:solidFill>
                  <a:schemeClr val="tx1"/>
                </a:solidFill>
              </a:rPr>
              <a:pPr/>
              <a:t>52</a:t>
            </a:fld>
            <a:endParaRPr lang="en-US" sz="700">
              <a:solidFill>
                <a:schemeClr val="tx1"/>
              </a:solidFill>
            </a:endParaRPr>
          </a:p>
        </p:txBody>
      </p:sp>
      <p:pic>
        <p:nvPicPr>
          <p:cNvPr id="5" name="Picture 4"/>
          <p:cNvPicPr>
            <a:picLocks noChangeAspect="1"/>
          </p:cNvPicPr>
          <p:nvPr/>
        </p:nvPicPr>
        <p:blipFill>
          <a:blip r:embed="rId3" cstate="print"/>
          <a:srcRect/>
          <a:stretch>
            <a:fillRect/>
          </a:stretch>
        </p:blipFill>
        <p:spPr bwMode="auto">
          <a:xfrm>
            <a:off x="1143000" y="2708275"/>
            <a:ext cx="3352800" cy="2514600"/>
          </a:xfrm>
          <a:prstGeom prst="rect">
            <a:avLst/>
          </a:prstGeom>
          <a:noFill/>
          <a:ln w="9525">
            <a:noFill/>
            <a:miter lim="800000"/>
            <a:headEnd/>
            <a:tailEnd/>
          </a:ln>
        </p:spPr>
      </p:pic>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6" presetClass="emph" presetSubtype="0" fill="hold" nodeType="clickEffect">
                                  <p:stCondLst>
                                    <p:cond delay="0"/>
                                  </p:stCondLst>
                                  <p:childTnLst>
                                    <p:animScale>
                                      <p:cBhvr>
                                        <p:cTn id="11" dur="2000" fill="hold"/>
                                        <p:tgtEl>
                                          <p:spTgt spid="4"/>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Slide Number Placeholder 1"/>
          <p:cNvSpPr>
            <a:spLocks noGrp="1"/>
          </p:cNvSpPr>
          <p:nvPr>
            <p:ph type="sldNum" sz="quarter" idx="12"/>
          </p:nvPr>
        </p:nvSpPr>
        <p:spPr bwMode="auto">
          <a:noFill/>
          <a:ln>
            <a:miter lim="800000"/>
            <a:headEnd/>
            <a:tailEnd/>
          </a:ln>
        </p:spPr>
        <p:txBody>
          <a:bodyPr/>
          <a:lstStyle/>
          <a:p>
            <a:fld id="{A06B0E45-51B3-4C64-8006-B9004E0DDF2C}" type="slidenum">
              <a:rPr lang="en-US" sz="1000">
                <a:solidFill>
                  <a:schemeClr val="tx1"/>
                </a:solidFill>
              </a:rPr>
              <a:pPr/>
              <a:t>53</a:t>
            </a:fld>
            <a:endParaRPr lang="en-US" sz="1000">
              <a:solidFill>
                <a:schemeClr val="tx1"/>
              </a:solidFill>
            </a:endParaRPr>
          </a:p>
        </p:txBody>
      </p:sp>
      <p:sp>
        <p:nvSpPr>
          <p:cNvPr id="4" name="Title 1"/>
          <p:cNvSpPr txBox="1">
            <a:spLocks/>
          </p:cNvSpPr>
          <p:nvPr/>
        </p:nvSpPr>
        <p:spPr>
          <a:xfrm>
            <a:off x="647700" y="2667000"/>
            <a:ext cx="7773988" cy="1139825"/>
          </a:xfrm>
          <a:prstGeom prst="rect">
            <a:avLst/>
          </a:prstGeom>
        </p:spPr>
        <p:style>
          <a:lnRef idx="2">
            <a:schemeClr val="accent2"/>
          </a:lnRef>
          <a:fillRef idx="1">
            <a:schemeClr val="lt1"/>
          </a:fillRef>
          <a:effectRef idx="0">
            <a:schemeClr val="accent2"/>
          </a:effectRef>
          <a:fontRef idx="minor">
            <a:schemeClr val="dk1"/>
          </a:fontRef>
        </p:style>
        <p:txBody>
          <a:bodyPr/>
          <a:lstStyle>
            <a:lvl1pPr algn="ctr" rtl="0" fontAlgn="base">
              <a:lnSpc>
                <a:spcPct val="90000"/>
              </a:lnSpc>
              <a:spcBef>
                <a:spcPct val="0"/>
              </a:spcBef>
              <a:spcAft>
                <a:spcPct val="0"/>
              </a:spcAft>
              <a:defRPr sz="3600" kern="1200" cap="all">
                <a:solidFill>
                  <a:schemeClr val="tx1"/>
                </a:solidFill>
                <a:latin typeface="+mj-lt"/>
                <a:ea typeface="+mj-ea"/>
                <a:cs typeface="+mj-cs"/>
              </a:defRPr>
            </a:lvl1pPr>
            <a:lvl2pPr algn="ctr" rtl="0" fontAlgn="base">
              <a:lnSpc>
                <a:spcPct val="90000"/>
              </a:lnSpc>
              <a:spcBef>
                <a:spcPct val="0"/>
              </a:spcBef>
              <a:spcAft>
                <a:spcPct val="0"/>
              </a:spcAft>
              <a:defRPr sz="3600">
                <a:solidFill>
                  <a:schemeClr val="tx1"/>
                </a:solidFill>
                <a:latin typeface="Tw Cen MT" panose="020B0602020104020603" pitchFamily="34" charset="0"/>
              </a:defRPr>
            </a:lvl2pPr>
            <a:lvl3pPr algn="ctr" rtl="0" fontAlgn="base">
              <a:lnSpc>
                <a:spcPct val="90000"/>
              </a:lnSpc>
              <a:spcBef>
                <a:spcPct val="0"/>
              </a:spcBef>
              <a:spcAft>
                <a:spcPct val="0"/>
              </a:spcAft>
              <a:defRPr sz="3600">
                <a:solidFill>
                  <a:schemeClr val="tx1"/>
                </a:solidFill>
                <a:latin typeface="Tw Cen MT" panose="020B0602020104020603" pitchFamily="34" charset="0"/>
              </a:defRPr>
            </a:lvl3pPr>
            <a:lvl4pPr algn="ctr" rtl="0" fontAlgn="base">
              <a:lnSpc>
                <a:spcPct val="90000"/>
              </a:lnSpc>
              <a:spcBef>
                <a:spcPct val="0"/>
              </a:spcBef>
              <a:spcAft>
                <a:spcPct val="0"/>
              </a:spcAft>
              <a:defRPr sz="3600">
                <a:solidFill>
                  <a:schemeClr val="tx1"/>
                </a:solidFill>
                <a:latin typeface="Tw Cen MT" panose="020B0602020104020603" pitchFamily="34" charset="0"/>
              </a:defRPr>
            </a:lvl4pPr>
            <a:lvl5pPr algn="ctr" rtl="0" fontAlgn="base">
              <a:lnSpc>
                <a:spcPct val="90000"/>
              </a:lnSpc>
              <a:spcBef>
                <a:spcPct val="0"/>
              </a:spcBef>
              <a:spcAft>
                <a:spcPct val="0"/>
              </a:spcAft>
              <a:defRPr sz="3600">
                <a:solidFill>
                  <a:schemeClr val="tx1"/>
                </a:solidFill>
                <a:latin typeface="Tw Cen MT" panose="020B0602020104020603" pitchFamily="34" charset="0"/>
              </a:defRPr>
            </a:lvl5pPr>
            <a:lvl6pPr marL="457200" algn="ctr" rtl="0" fontAlgn="base">
              <a:lnSpc>
                <a:spcPct val="90000"/>
              </a:lnSpc>
              <a:spcBef>
                <a:spcPct val="0"/>
              </a:spcBef>
              <a:spcAft>
                <a:spcPct val="0"/>
              </a:spcAft>
              <a:defRPr sz="3600">
                <a:solidFill>
                  <a:schemeClr val="tx1"/>
                </a:solidFill>
                <a:latin typeface="Tw Cen MT" panose="020B0602020104020603" pitchFamily="34" charset="0"/>
              </a:defRPr>
            </a:lvl6pPr>
            <a:lvl7pPr marL="914400" algn="ctr" rtl="0" fontAlgn="base">
              <a:lnSpc>
                <a:spcPct val="90000"/>
              </a:lnSpc>
              <a:spcBef>
                <a:spcPct val="0"/>
              </a:spcBef>
              <a:spcAft>
                <a:spcPct val="0"/>
              </a:spcAft>
              <a:defRPr sz="3600">
                <a:solidFill>
                  <a:schemeClr val="tx1"/>
                </a:solidFill>
                <a:latin typeface="Tw Cen MT" panose="020B0602020104020603" pitchFamily="34" charset="0"/>
              </a:defRPr>
            </a:lvl7pPr>
            <a:lvl8pPr marL="1371600" algn="ctr" rtl="0" fontAlgn="base">
              <a:lnSpc>
                <a:spcPct val="90000"/>
              </a:lnSpc>
              <a:spcBef>
                <a:spcPct val="0"/>
              </a:spcBef>
              <a:spcAft>
                <a:spcPct val="0"/>
              </a:spcAft>
              <a:defRPr sz="3600">
                <a:solidFill>
                  <a:schemeClr val="tx1"/>
                </a:solidFill>
                <a:latin typeface="Tw Cen MT" panose="020B0602020104020603" pitchFamily="34" charset="0"/>
              </a:defRPr>
            </a:lvl8pPr>
            <a:lvl9pPr marL="1828800" algn="ctr" rtl="0" fontAlgn="base">
              <a:lnSpc>
                <a:spcPct val="90000"/>
              </a:lnSpc>
              <a:spcBef>
                <a:spcPct val="0"/>
              </a:spcBef>
              <a:spcAft>
                <a:spcPct val="0"/>
              </a:spcAft>
              <a:defRPr sz="3600">
                <a:solidFill>
                  <a:schemeClr val="tx1"/>
                </a:solidFill>
                <a:latin typeface="Tw Cen MT" panose="020B0602020104020603" pitchFamily="34" charset="0"/>
              </a:defRPr>
            </a:lvl9pPr>
          </a:lstStyle>
          <a:p>
            <a:pPr eaLnBrk="1" hangingPunct="1">
              <a:defRPr/>
            </a:pPr>
            <a:r>
              <a:rPr lang="en-US" sz="8000" b="1" dirty="0" smtClean="0">
                <a:solidFill>
                  <a:srgbClr val="002060"/>
                </a:solidFill>
                <a:effectLst>
                  <a:outerShdw blurRad="38100" dist="38100" dir="2700000" algn="tl">
                    <a:srgbClr val="000000">
                      <a:alpha val="43137"/>
                    </a:srgbClr>
                  </a:outerShdw>
                </a:effectLst>
                <a:latin typeface="Algerian" panose="04020705040A02060702" pitchFamily="82" charset="0"/>
              </a:rPr>
              <a:t>COST ANALYSIS</a:t>
            </a:r>
            <a:endParaRPr lang="en-US" sz="8000" b="1" dirty="0">
              <a:solidFill>
                <a:srgbClr val="002060"/>
              </a:solidFill>
              <a:effectLst>
                <a:outerShdw blurRad="38100" dist="38100" dir="2700000" algn="tl">
                  <a:srgbClr val="000000">
                    <a:alpha val="43137"/>
                  </a:srgbClr>
                </a:outerShdw>
              </a:effectLst>
              <a:latin typeface="Algerian" panose="04020705040A02060702" pitchFamily="82" charset="0"/>
            </a:endParaRPr>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447800" y="685800"/>
            <a:ext cx="4016375" cy="677863"/>
          </a:xfrm>
          <a:prstGeom prst="rect">
            <a:avLst/>
          </a:prstGeom>
        </p:spPr>
        <p:txBody>
          <a:bodyPr wrap="none">
            <a:spAutoFit/>
          </a:bodyPr>
          <a:lstStyle/>
          <a:p>
            <a:pPr algn="ctr">
              <a:lnSpc>
                <a:spcPct val="115000"/>
              </a:lnSpc>
              <a:spcBef>
                <a:spcPts val="500"/>
              </a:spcBef>
              <a:spcAft>
                <a:spcPts val="0"/>
              </a:spcAft>
              <a:defRPr/>
            </a:pPr>
            <a:r>
              <a:rPr lang="en-US" sz="3600" b="1" kern="0" cap="all" spc="75" dirty="0">
                <a:latin typeface="Times New Roman" panose="02020603050405020304" pitchFamily="18" charset="0"/>
                <a:cs typeface="Times New Roman" panose="02020603050405020304" pitchFamily="18" charset="0"/>
              </a:rPr>
              <a:t>Cost analysis</a:t>
            </a:r>
          </a:p>
        </p:txBody>
      </p:sp>
      <p:sp>
        <p:nvSpPr>
          <p:cNvPr id="70659" name="Rectangle 2"/>
          <p:cNvSpPr>
            <a:spLocks noChangeArrowheads="1"/>
          </p:cNvSpPr>
          <p:nvPr/>
        </p:nvSpPr>
        <p:spPr bwMode="auto">
          <a:xfrm>
            <a:off x="17463" y="1752600"/>
            <a:ext cx="4859337" cy="2738438"/>
          </a:xfrm>
          <a:prstGeom prst="rect">
            <a:avLst/>
          </a:prstGeom>
          <a:noFill/>
          <a:ln w="9525">
            <a:noFill/>
            <a:miter lim="800000"/>
            <a:headEnd/>
            <a:tailEnd/>
          </a:ln>
        </p:spPr>
        <p:txBody>
          <a:bodyPr>
            <a:spAutoFit/>
          </a:bodyPr>
          <a:lstStyle/>
          <a:p>
            <a:r>
              <a:rPr lang="en-US" sz="2800" b="1">
                <a:latin typeface="Times New Roman" pitchFamily="18" charset="0"/>
                <a:cs typeface="Times New Roman" pitchFamily="18" charset="0"/>
              </a:rPr>
              <a:t> </a:t>
            </a:r>
            <a:r>
              <a:rPr lang="en-US" sz="2400" b="1">
                <a:latin typeface="Times New Roman" pitchFamily="18" charset="0"/>
                <a:cs typeface="Times New Roman" pitchFamily="18" charset="0"/>
              </a:rPr>
              <a:t>Every device or new system must be useful for the society which is provided in.</a:t>
            </a:r>
          </a:p>
          <a:p>
            <a:endParaRPr lang="en-US" sz="2400" b="1">
              <a:latin typeface="Times New Roman" pitchFamily="18" charset="0"/>
              <a:cs typeface="Times New Roman" pitchFamily="18" charset="0"/>
            </a:endParaRPr>
          </a:p>
          <a:p>
            <a:r>
              <a:rPr lang="en-US" sz="2400" b="1">
                <a:latin typeface="Times New Roman" pitchFamily="18" charset="0"/>
                <a:cs typeface="Times New Roman" pitchFamily="18" charset="0"/>
              </a:rPr>
              <a:t>it cost must suitable for almost for every one and it life must be long enough</a:t>
            </a:r>
            <a:endParaRPr lang="en-US" sz="2400" b="1"/>
          </a:p>
        </p:txBody>
      </p:sp>
      <p:sp>
        <p:nvSpPr>
          <p:cNvPr id="70660" name="Slide Number Placeholder 7"/>
          <p:cNvSpPr>
            <a:spLocks noGrp="1"/>
          </p:cNvSpPr>
          <p:nvPr>
            <p:ph type="sldNum" sz="quarter" idx="12"/>
          </p:nvPr>
        </p:nvSpPr>
        <p:spPr bwMode="auto">
          <a:noFill/>
          <a:ln>
            <a:miter lim="800000"/>
            <a:headEnd/>
            <a:tailEnd/>
          </a:ln>
        </p:spPr>
        <p:txBody>
          <a:bodyPr/>
          <a:lstStyle/>
          <a:p>
            <a:fld id="{6B89315A-095D-447E-A7BB-71A376BD408D}" type="slidenum">
              <a:rPr lang="en-US" sz="1000">
                <a:solidFill>
                  <a:schemeClr val="tx1"/>
                </a:solidFill>
              </a:rPr>
              <a:pPr/>
              <a:t>54</a:t>
            </a:fld>
            <a:endParaRPr lang="en-US" sz="1000">
              <a:solidFill>
                <a:schemeClr val="tx1"/>
              </a:solidFill>
            </a:endParaRPr>
          </a:p>
        </p:txBody>
      </p:sp>
      <p:pic>
        <p:nvPicPr>
          <p:cNvPr id="3" name="Picture 2"/>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5029200" y="1752600"/>
            <a:ext cx="3822139" cy="3543271"/>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1"/>
          <p:cNvSpPr>
            <a:spLocks noChangeArrowheads="1"/>
          </p:cNvSpPr>
          <p:nvPr/>
        </p:nvSpPr>
        <p:spPr bwMode="auto">
          <a:xfrm>
            <a:off x="152400" y="1524000"/>
            <a:ext cx="3810000" cy="3038475"/>
          </a:xfrm>
          <a:prstGeom prst="rect">
            <a:avLst/>
          </a:prstGeom>
          <a:noFill/>
          <a:ln w="9525">
            <a:noFill/>
            <a:miter lim="800000"/>
            <a:headEnd/>
            <a:tailEnd/>
          </a:ln>
        </p:spPr>
        <p:txBody>
          <a:bodyPr>
            <a:spAutoFit/>
          </a:bodyPr>
          <a:lstStyle/>
          <a:p>
            <a:pPr>
              <a:lnSpc>
                <a:spcPct val="115000"/>
              </a:lnSpc>
              <a:spcBef>
                <a:spcPts val="500"/>
              </a:spcBef>
              <a:spcAft>
                <a:spcPts val="1000"/>
              </a:spcAft>
            </a:pPr>
            <a:r>
              <a:rPr lang="en-US" sz="2400" b="1">
                <a:latin typeface="Times New Roman" pitchFamily="18" charset="0"/>
                <a:cs typeface="Times New Roman" pitchFamily="18" charset="0"/>
              </a:rPr>
              <a:t>In our case the system is solar desalination system work only on the solar radiation, with  low initial cost and very cheap maintenance cost and long life for the system</a:t>
            </a:r>
            <a:endParaRPr lang="en-US" sz="1600" b="1">
              <a:latin typeface="Calibri" pitchFamily="34" charset="0"/>
              <a:cs typeface="Times New Roman" pitchFamily="18" charset="0"/>
            </a:endParaRPr>
          </a:p>
        </p:txBody>
      </p:sp>
      <p:sp>
        <p:nvSpPr>
          <p:cNvPr id="3" name="Rectangle 2"/>
          <p:cNvSpPr/>
          <p:nvPr/>
        </p:nvSpPr>
        <p:spPr>
          <a:xfrm>
            <a:off x="1219200" y="550863"/>
            <a:ext cx="4016375" cy="677862"/>
          </a:xfrm>
          <a:prstGeom prst="rect">
            <a:avLst/>
          </a:prstGeom>
        </p:spPr>
        <p:txBody>
          <a:bodyPr wrap="none">
            <a:spAutoFit/>
          </a:bodyPr>
          <a:lstStyle/>
          <a:p>
            <a:pPr algn="ctr">
              <a:lnSpc>
                <a:spcPct val="115000"/>
              </a:lnSpc>
              <a:spcBef>
                <a:spcPts val="500"/>
              </a:spcBef>
              <a:spcAft>
                <a:spcPts val="0"/>
              </a:spcAft>
              <a:defRPr/>
            </a:pPr>
            <a:r>
              <a:rPr lang="en-US" sz="3600" b="1" kern="0" cap="all" spc="75" dirty="0">
                <a:latin typeface="Times New Roman" panose="02020603050405020304" pitchFamily="18" charset="0"/>
                <a:cs typeface="Times New Roman" panose="02020603050405020304" pitchFamily="18" charset="0"/>
              </a:rPr>
              <a:t>Cost analysis</a:t>
            </a:r>
          </a:p>
        </p:txBody>
      </p:sp>
      <p:sp>
        <p:nvSpPr>
          <p:cNvPr id="71684" name="Slide Number Placeholder 7"/>
          <p:cNvSpPr>
            <a:spLocks noGrp="1"/>
          </p:cNvSpPr>
          <p:nvPr>
            <p:ph type="sldNum" sz="quarter" idx="12"/>
          </p:nvPr>
        </p:nvSpPr>
        <p:spPr bwMode="auto">
          <a:noFill/>
          <a:ln>
            <a:miter lim="800000"/>
            <a:headEnd/>
            <a:tailEnd/>
          </a:ln>
        </p:spPr>
        <p:txBody>
          <a:bodyPr/>
          <a:lstStyle/>
          <a:p>
            <a:fld id="{C60EBA93-7229-48F0-913B-81544869ED80}" type="slidenum">
              <a:rPr lang="en-US" sz="1000">
                <a:solidFill>
                  <a:schemeClr val="tx1"/>
                </a:solidFill>
              </a:rPr>
              <a:pPr/>
              <a:t>55</a:t>
            </a:fld>
            <a:endParaRPr lang="en-US" sz="1000">
              <a:solidFill>
                <a:schemeClr val="tx1"/>
              </a:solidFill>
            </a:endParaRPr>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1"/>
          <p:cNvSpPr>
            <a:spLocks noChangeArrowheads="1"/>
          </p:cNvSpPr>
          <p:nvPr/>
        </p:nvSpPr>
        <p:spPr bwMode="auto">
          <a:xfrm>
            <a:off x="152400" y="1828800"/>
            <a:ext cx="4114800" cy="3170238"/>
          </a:xfrm>
          <a:prstGeom prst="rect">
            <a:avLst/>
          </a:prstGeom>
          <a:noFill/>
          <a:ln w="9525">
            <a:noFill/>
            <a:miter lim="800000"/>
            <a:headEnd/>
            <a:tailEnd/>
          </a:ln>
        </p:spPr>
        <p:txBody>
          <a:bodyPr>
            <a:spAutoFit/>
          </a:bodyPr>
          <a:lstStyle/>
          <a:p>
            <a:r>
              <a:rPr lang="en-US" sz="2000" b="1">
                <a:latin typeface="Times New Roman" pitchFamily="18" charset="0"/>
                <a:cs typeface="Times New Roman" pitchFamily="18" charset="0"/>
              </a:rPr>
              <a:t>Here in Palestine the amount of fresh water is decrease every day</a:t>
            </a:r>
          </a:p>
          <a:p>
            <a:endParaRPr lang="en-US" sz="2000" b="1">
              <a:latin typeface="Times New Roman" pitchFamily="18" charset="0"/>
              <a:cs typeface="Times New Roman" pitchFamily="18" charset="0"/>
            </a:endParaRPr>
          </a:p>
          <a:p>
            <a:r>
              <a:rPr lang="en-US" sz="2000" b="1">
                <a:latin typeface="Times New Roman" pitchFamily="18" charset="0"/>
                <a:cs typeface="Times New Roman" pitchFamily="18" charset="0"/>
              </a:rPr>
              <a:t>in Gaza the ground water are mixed with salt water from the sea</a:t>
            </a:r>
          </a:p>
          <a:p>
            <a:endParaRPr lang="en-US" sz="2000" b="1">
              <a:latin typeface="Times New Roman" pitchFamily="18" charset="0"/>
              <a:cs typeface="Times New Roman" pitchFamily="18" charset="0"/>
            </a:endParaRPr>
          </a:p>
          <a:p>
            <a:r>
              <a:rPr lang="en-US" sz="2000" b="1">
                <a:latin typeface="Times New Roman" pitchFamily="18" charset="0"/>
                <a:cs typeface="Times New Roman" pitchFamily="18" charset="0"/>
              </a:rPr>
              <a:t> in al-agooar (Jericho region) a lot of ground water is polluted </a:t>
            </a:r>
          </a:p>
          <a:p>
            <a:r>
              <a:rPr lang="en-US" sz="2000" b="1">
                <a:latin typeface="Times New Roman" pitchFamily="18" charset="0"/>
                <a:cs typeface="Times New Roman" pitchFamily="18" charset="0"/>
              </a:rPr>
              <a:t>and the price of fresh there  water is very high</a:t>
            </a:r>
            <a:endParaRPr lang="en-US" sz="2000" b="1"/>
          </a:p>
        </p:txBody>
      </p:sp>
      <p:sp>
        <p:nvSpPr>
          <p:cNvPr id="3" name="Rectangle 2"/>
          <p:cNvSpPr/>
          <p:nvPr/>
        </p:nvSpPr>
        <p:spPr>
          <a:xfrm>
            <a:off x="1143000" y="685800"/>
            <a:ext cx="4354513" cy="523875"/>
          </a:xfrm>
          <a:prstGeom prst="rect">
            <a:avLst/>
          </a:prstGeom>
        </p:spPr>
        <p:txBody>
          <a:bodyPr wrap="none">
            <a:spAutoFit/>
          </a:bodyPr>
          <a:lstStyle/>
          <a:p>
            <a:pPr>
              <a:defRPr/>
            </a:pPr>
            <a:r>
              <a:rPr lang="en-US" sz="2800" b="1" cap="all" dirty="0">
                <a:latin typeface="Times New Roman" panose="02020603050405020304" pitchFamily="18" charset="0"/>
                <a:ea typeface="Times New Roman" panose="02020603050405020304" pitchFamily="18" charset="0"/>
                <a:cs typeface="Arial" panose="020B0604020202020204" pitchFamily="34" charset="0"/>
              </a:rPr>
              <a:t>Social Back Ground</a:t>
            </a:r>
            <a:endParaRPr lang="en-US" sz="2800" dirty="0">
              <a:latin typeface="Arial" panose="020B0604020202020204" pitchFamily="34" charset="0"/>
              <a:cs typeface="Arial" panose="020B0604020202020204" pitchFamily="34" charset="0"/>
            </a:endParaRPr>
          </a:p>
        </p:txBody>
      </p:sp>
      <p:sp>
        <p:nvSpPr>
          <p:cNvPr id="72708" name="Slide Number Placeholder 8"/>
          <p:cNvSpPr>
            <a:spLocks noGrp="1"/>
          </p:cNvSpPr>
          <p:nvPr>
            <p:ph type="sldNum" sz="quarter" idx="12"/>
          </p:nvPr>
        </p:nvSpPr>
        <p:spPr bwMode="auto">
          <a:noFill/>
          <a:ln>
            <a:miter lim="800000"/>
            <a:headEnd/>
            <a:tailEnd/>
          </a:ln>
        </p:spPr>
        <p:txBody>
          <a:bodyPr/>
          <a:lstStyle/>
          <a:p>
            <a:fld id="{DD86611F-F869-4996-88E2-EF794DB12528}" type="slidenum">
              <a:rPr lang="en-US" sz="1000">
                <a:solidFill>
                  <a:schemeClr val="tx1"/>
                </a:solidFill>
              </a:rPr>
              <a:pPr/>
              <a:t>56</a:t>
            </a:fld>
            <a:endParaRPr lang="en-US" sz="1000">
              <a:solidFill>
                <a:schemeClr val="tx1"/>
              </a:solidFill>
            </a:endParaRPr>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3400" y="1371600"/>
            <a:ext cx="8153400" cy="1892300"/>
          </a:xfrm>
          <a:prstGeom prst="rect">
            <a:avLst/>
          </a:prstGeom>
        </p:spPr>
        <p:txBody>
          <a:bodyPr>
            <a:spAutoFit/>
          </a:bodyPr>
          <a:lstStyle/>
          <a:p>
            <a:pPr>
              <a:lnSpc>
                <a:spcPct val="115000"/>
              </a:lnSpc>
              <a:spcBef>
                <a:spcPts val="500"/>
              </a:spcBef>
              <a:spcAft>
                <a:spcPts val="1000"/>
              </a:spcAft>
              <a:defRPr/>
            </a:pPr>
            <a:r>
              <a:rPr lang="en-US" sz="2000" dirty="0">
                <a:latin typeface="Times New Roman" panose="02020603050405020304" pitchFamily="18" charset="0"/>
                <a:ea typeface="Times New Roman" panose="02020603050405020304" pitchFamily="18" charset="0"/>
                <a:cs typeface="Arial" panose="020B0604020202020204" pitchFamily="34" charset="0"/>
              </a:rPr>
              <a:t>In Palestine the average of the Palestinian family equal to 5.8 person.</a:t>
            </a:r>
            <a:endParaRPr lang="en-US" sz="1400" dirty="0">
              <a:latin typeface="Calibri" panose="020F0502020204030204" pitchFamily="34" charset="0"/>
              <a:ea typeface="Times New Roman" panose="02020603050405020304" pitchFamily="18" charset="0"/>
              <a:cs typeface="Arial" panose="020B0604020202020204" pitchFamily="34" charset="0"/>
            </a:endParaRPr>
          </a:p>
          <a:p>
            <a:pPr marL="342900" indent="-342900">
              <a:lnSpc>
                <a:spcPct val="115000"/>
              </a:lnSpc>
              <a:spcBef>
                <a:spcPts val="500"/>
              </a:spcBef>
              <a:spcAft>
                <a:spcPts val="1000"/>
              </a:spcAft>
              <a:buFont typeface="Symbol" panose="05050102010706020507" pitchFamily="18" charset="2"/>
              <a:buChar char=""/>
              <a:defRPr/>
            </a:pPr>
            <a:r>
              <a:rPr lang="en-US" sz="2000" dirty="0">
                <a:latin typeface="Times New Roman" panose="02020603050405020304" pitchFamily="18" charset="0"/>
                <a:ea typeface="Times New Roman" panose="02020603050405020304" pitchFamily="18" charset="0"/>
                <a:cs typeface="Arial" panose="020B0604020202020204" pitchFamily="34" charset="0"/>
              </a:rPr>
              <a:t>Each person need from 2-3 litter of fresh water every day</a:t>
            </a:r>
            <a:endParaRPr lang="en-US" sz="1400" dirty="0">
              <a:latin typeface="Calibri" panose="020F0502020204030204" pitchFamily="34" charset="0"/>
              <a:ea typeface="Times New Roman" panose="02020603050405020304" pitchFamily="18" charset="0"/>
              <a:cs typeface="Arial" panose="020B0604020202020204" pitchFamily="34" charset="0"/>
            </a:endParaRPr>
          </a:p>
          <a:p>
            <a:pPr marL="228600">
              <a:lnSpc>
                <a:spcPct val="115000"/>
              </a:lnSpc>
              <a:spcBef>
                <a:spcPts val="500"/>
              </a:spcBef>
              <a:spcAft>
                <a:spcPts val="1000"/>
              </a:spcAft>
              <a:defRPr/>
            </a:pPr>
            <a:r>
              <a:rPr lang="en-US" sz="2000" dirty="0">
                <a:latin typeface="Times New Roman" panose="02020603050405020304" pitchFamily="18" charset="0"/>
                <a:ea typeface="Times New Roman" panose="02020603050405020304" pitchFamily="18" charset="0"/>
                <a:cs typeface="Arial" panose="020B0604020202020204" pitchFamily="34" charset="0"/>
              </a:rPr>
              <a:t>And in some part in the Palestinian territory complete family cant used more the 10 fresh water every day.</a:t>
            </a:r>
            <a:endParaRPr lang="en-US" sz="1400" dirty="0">
              <a:latin typeface="Calibri" panose="020F0502020204030204" pitchFamily="34" charset="0"/>
              <a:ea typeface="Times New Roman" panose="02020603050405020304" pitchFamily="18" charset="0"/>
              <a:cs typeface="Arial" panose="020B0604020202020204" pitchFamily="34" charset="0"/>
            </a:endParaRPr>
          </a:p>
        </p:txBody>
      </p:sp>
      <p:sp>
        <p:nvSpPr>
          <p:cNvPr id="73731" name="Rectangle 2"/>
          <p:cNvSpPr>
            <a:spLocks noChangeArrowheads="1"/>
          </p:cNvSpPr>
          <p:nvPr/>
        </p:nvSpPr>
        <p:spPr bwMode="auto">
          <a:xfrm>
            <a:off x="914400" y="3581400"/>
            <a:ext cx="7772400" cy="1131888"/>
          </a:xfrm>
          <a:prstGeom prst="rect">
            <a:avLst/>
          </a:prstGeom>
          <a:noFill/>
          <a:ln w="9525">
            <a:noFill/>
            <a:miter lim="800000"/>
            <a:headEnd/>
            <a:tailEnd/>
          </a:ln>
        </p:spPr>
        <p:txBody>
          <a:bodyPr>
            <a:spAutoFit/>
          </a:bodyPr>
          <a:lstStyle/>
          <a:p>
            <a:pPr>
              <a:lnSpc>
                <a:spcPct val="115000"/>
              </a:lnSpc>
              <a:spcBef>
                <a:spcPts val="500"/>
              </a:spcBef>
              <a:spcAft>
                <a:spcPts val="1000"/>
              </a:spcAft>
            </a:pPr>
            <a:r>
              <a:rPr lang="en-US" sz="2000" b="1">
                <a:latin typeface="Times New Roman" pitchFamily="18" charset="0"/>
                <a:cs typeface="Times New Roman" pitchFamily="18" charset="0"/>
              </a:rPr>
              <a:t>So system like our system can be used to provide fresh water in high average in the lost possible cost, and it can be used not only in Palestine but all over the world.</a:t>
            </a:r>
            <a:endParaRPr lang="en-US" sz="1200">
              <a:latin typeface="Calibri" pitchFamily="34" charset="0"/>
              <a:cs typeface="Times New Roman" pitchFamily="18" charset="0"/>
            </a:endParaRPr>
          </a:p>
        </p:txBody>
      </p:sp>
      <p:sp>
        <p:nvSpPr>
          <p:cNvPr id="4" name="Rectangle 3"/>
          <p:cNvSpPr/>
          <p:nvPr/>
        </p:nvSpPr>
        <p:spPr>
          <a:xfrm>
            <a:off x="1219200" y="690563"/>
            <a:ext cx="4951413" cy="584200"/>
          </a:xfrm>
          <a:prstGeom prst="rect">
            <a:avLst/>
          </a:prstGeom>
        </p:spPr>
        <p:txBody>
          <a:bodyPr wrap="none">
            <a:spAutoFit/>
          </a:bodyPr>
          <a:lstStyle/>
          <a:p>
            <a:pPr>
              <a:defRPr/>
            </a:pPr>
            <a:r>
              <a:rPr lang="en-US" sz="3200" b="1" cap="all" dirty="0">
                <a:latin typeface="Times New Roman" panose="02020603050405020304" pitchFamily="18" charset="0"/>
                <a:ea typeface="Times New Roman" panose="02020603050405020304" pitchFamily="18" charset="0"/>
                <a:cs typeface="Arial" panose="020B0604020202020204" pitchFamily="34" charset="0"/>
              </a:rPr>
              <a:t>Social Back Ground</a:t>
            </a:r>
            <a:endParaRPr lang="en-US" sz="3200" dirty="0">
              <a:latin typeface="Arial" panose="020B0604020202020204" pitchFamily="34" charset="0"/>
              <a:cs typeface="Arial" panose="020B0604020202020204" pitchFamily="34" charset="0"/>
            </a:endParaRPr>
          </a:p>
        </p:txBody>
      </p:sp>
      <p:sp>
        <p:nvSpPr>
          <p:cNvPr id="73733" name="Slide Number Placeholder 7"/>
          <p:cNvSpPr>
            <a:spLocks noGrp="1"/>
          </p:cNvSpPr>
          <p:nvPr>
            <p:ph type="sldNum" sz="quarter" idx="12"/>
          </p:nvPr>
        </p:nvSpPr>
        <p:spPr bwMode="auto">
          <a:noFill/>
          <a:ln>
            <a:miter lim="800000"/>
            <a:headEnd/>
            <a:tailEnd/>
          </a:ln>
        </p:spPr>
        <p:txBody>
          <a:bodyPr/>
          <a:lstStyle/>
          <a:p>
            <a:fld id="{77CD50E6-CD51-4952-88E7-54D16E9F673D}" type="slidenum">
              <a:rPr lang="en-US" sz="1000">
                <a:solidFill>
                  <a:schemeClr val="tx1"/>
                </a:solidFill>
              </a:rPr>
              <a:pPr/>
              <a:t>57</a:t>
            </a:fld>
            <a:endParaRPr lang="en-US" sz="1000">
              <a:solidFill>
                <a:schemeClr val="tx1"/>
              </a:solidFill>
            </a:endParaRPr>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643063" y="615950"/>
            <a:ext cx="5476875" cy="461963"/>
          </a:xfrm>
          <a:prstGeom prst="rect">
            <a:avLst/>
          </a:prstGeom>
        </p:spPr>
        <p:txBody>
          <a:bodyPr wrap="none">
            <a:spAutoFit/>
          </a:bodyPr>
          <a:lstStyle/>
          <a:p>
            <a:pPr>
              <a:defRPr/>
            </a:pPr>
            <a:r>
              <a:rPr lang="en-US" sz="2400" b="1" cap="all" dirty="0">
                <a:latin typeface="Times New Roman" panose="02020603050405020304" pitchFamily="18" charset="0"/>
                <a:ea typeface="Times New Roman" panose="02020603050405020304" pitchFamily="18" charset="0"/>
                <a:cs typeface="Arial" panose="020B0604020202020204" pitchFamily="34" charset="0"/>
              </a:rPr>
              <a:t>Cost Analysis for the System </a:t>
            </a:r>
            <a:endParaRPr lang="en-US" sz="2400" dirty="0">
              <a:latin typeface="Arial" panose="020B0604020202020204" pitchFamily="34" charset="0"/>
              <a:cs typeface="Arial" panose="020B0604020202020204" pitchFamily="34" charset="0"/>
            </a:endParaRPr>
          </a:p>
        </p:txBody>
      </p:sp>
      <p:sp>
        <p:nvSpPr>
          <p:cNvPr id="75779" name="Rectangle 2"/>
          <p:cNvSpPr>
            <a:spLocks noChangeArrowheads="1"/>
          </p:cNvSpPr>
          <p:nvPr/>
        </p:nvSpPr>
        <p:spPr bwMode="auto">
          <a:xfrm>
            <a:off x="381000" y="1447800"/>
            <a:ext cx="7848600" cy="728663"/>
          </a:xfrm>
          <a:prstGeom prst="rect">
            <a:avLst/>
          </a:prstGeom>
          <a:noFill/>
          <a:ln w="9525">
            <a:noFill/>
            <a:miter lim="800000"/>
            <a:headEnd/>
            <a:tailEnd/>
          </a:ln>
        </p:spPr>
        <p:txBody>
          <a:bodyPr>
            <a:spAutoFit/>
          </a:bodyPr>
          <a:lstStyle/>
          <a:p>
            <a:pPr marL="342900" indent="-342900">
              <a:lnSpc>
                <a:spcPct val="115000"/>
              </a:lnSpc>
              <a:spcBef>
                <a:spcPts val="500"/>
              </a:spcBef>
              <a:spcAft>
                <a:spcPts val="1000"/>
              </a:spcAft>
              <a:buFont typeface="Symbol" pitchFamily="18" charset="2"/>
              <a:buChar char=""/>
            </a:pPr>
            <a:r>
              <a:rPr lang="en-US" b="1">
                <a:latin typeface="Times New Roman" pitchFamily="18" charset="0"/>
                <a:cs typeface="Times New Roman" pitchFamily="18" charset="0"/>
              </a:rPr>
              <a:t>For each month the total family in the Palestinian  territory   needed to 540 litter from fresh water (6480 litter /year)</a:t>
            </a:r>
            <a:endParaRPr lang="en-US" sz="1200" b="1">
              <a:latin typeface="Calibri" pitchFamily="34" charset="0"/>
              <a:cs typeface="Times New Roman" pitchFamily="18" charset="0"/>
            </a:endParaRPr>
          </a:p>
        </p:txBody>
      </p:sp>
      <p:sp>
        <p:nvSpPr>
          <p:cNvPr id="75780" name="Rectangle 3"/>
          <p:cNvSpPr>
            <a:spLocks noChangeArrowheads="1"/>
          </p:cNvSpPr>
          <p:nvPr/>
        </p:nvSpPr>
        <p:spPr bwMode="auto">
          <a:xfrm>
            <a:off x="609600" y="2382838"/>
            <a:ext cx="6705600" cy="646112"/>
          </a:xfrm>
          <a:prstGeom prst="rect">
            <a:avLst/>
          </a:prstGeom>
          <a:noFill/>
          <a:ln w="9525">
            <a:noFill/>
            <a:miter lim="800000"/>
            <a:headEnd/>
            <a:tailEnd/>
          </a:ln>
        </p:spPr>
        <p:txBody>
          <a:bodyPr>
            <a:spAutoFit/>
          </a:bodyPr>
          <a:lstStyle/>
          <a:p>
            <a:r>
              <a:rPr lang="en-US">
                <a:latin typeface="Times New Roman" pitchFamily="18" charset="0"/>
                <a:cs typeface="Times New Roman" pitchFamily="18" charset="0"/>
              </a:rPr>
              <a:t>If the system built for commercially used the construction cost will be very cheap</a:t>
            </a:r>
            <a:endParaRPr lang="en-US"/>
          </a:p>
        </p:txBody>
      </p:sp>
      <p:sp>
        <p:nvSpPr>
          <p:cNvPr id="75781" name="Rectangle 4"/>
          <p:cNvSpPr>
            <a:spLocks noChangeArrowheads="1"/>
          </p:cNvSpPr>
          <p:nvPr/>
        </p:nvSpPr>
        <p:spPr bwMode="auto">
          <a:xfrm>
            <a:off x="838200" y="3657600"/>
            <a:ext cx="7086600" cy="1131888"/>
          </a:xfrm>
          <a:prstGeom prst="rect">
            <a:avLst/>
          </a:prstGeom>
          <a:noFill/>
          <a:ln w="9525">
            <a:noFill/>
            <a:miter lim="800000"/>
            <a:headEnd/>
            <a:tailEnd/>
          </a:ln>
        </p:spPr>
        <p:txBody>
          <a:bodyPr>
            <a:spAutoFit/>
          </a:bodyPr>
          <a:lstStyle/>
          <a:p>
            <a:pPr>
              <a:lnSpc>
                <a:spcPct val="115000"/>
              </a:lnSpc>
              <a:spcBef>
                <a:spcPts val="500"/>
              </a:spcBef>
              <a:spcAft>
                <a:spcPts val="1000"/>
              </a:spcAft>
            </a:pPr>
            <a:r>
              <a:rPr lang="en-US" sz="2000" b="1">
                <a:latin typeface="Times New Roman" pitchFamily="18" charset="0"/>
                <a:cs typeface="Times New Roman" pitchFamily="18" charset="0"/>
              </a:rPr>
              <a:t>To build complete unit can produce very large amount of water the number of the evacuated tube must be increase and the size of the also in addition to it shape.</a:t>
            </a:r>
            <a:endParaRPr lang="en-US" sz="1400" b="1">
              <a:latin typeface="Calibri" pitchFamily="34" charset="0"/>
              <a:cs typeface="Times New Roman" pitchFamily="18" charset="0"/>
            </a:endParaRPr>
          </a:p>
        </p:txBody>
      </p:sp>
      <p:sp>
        <p:nvSpPr>
          <p:cNvPr id="75782" name="Slide Number Placeholder 8"/>
          <p:cNvSpPr>
            <a:spLocks noGrp="1"/>
          </p:cNvSpPr>
          <p:nvPr>
            <p:ph type="sldNum" sz="quarter" idx="12"/>
          </p:nvPr>
        </p:nvSpPr>
        <p:spPr bwMode="auto">
          <a:noFill/>
          <a:ln>
            <a:miter lim="800000"/>
            <a:headEnd/>
            <a:tailEnd/>
          </a:ln>
        </p:spPr>
        <p:txBody>
          <a:bodyPr/>
          <a:lstStyle/>
          <a:p>
            <a:fld id="{D05A059E-4F58-4D29-85D1-A09335BF1FEC}" type="slidenum">
              <a:rPr lang="en-US" sz="1000">
                <a:solidFill>
                  <a:schemeClr val="tx1"/>
                </a:solidFill>
              </a:rPr>
              <a:pPr/>
              <a:t>58</a:t>
            </a:fld>
            <a:endParaRPr lang="en-US" sz="1000">
              <a:solidFill>
                <a:schemeClr val="tx1"/>
              </a:solidFill>
            </a:endParaRPr>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43000" y="762000"/>
            <a:ext cx="6599238" cy="523875"/>
          </a:xfrm>
          <a:prstGeom prst="rect">
            <a:avLst/>
          </a:prstGeom>
        </p:spPr>
        <p:style>
          <a:lnRef idx="3">
            <a:schemeClr val="lt1"/>
          </a:lnRef>
          <a:fillRef idx="1">
            <a:schemeClr val="accent1"/>
          </a:fillRef>
          <a:effectRef idx="1">
            <a:schemeClr val="accent1"/>
          </a:effectRef>
          <a:fontRef idx="minor">
            <a:schemeClr val="lt1"/>
          </a:fontRef>
        </p:style>
        <p:txBody>
          <a:bodyPr wrap="none">
            <a:spAutoFit/>
          </a:bodyPr>
          <a:lstStyle/>
          <a:p>
            <a:pPr>
              <a:defRPr/>
            </a:pPr>
            <a:r>
              <a:rPr lang="en-US" sz="2800" b="1" cap="all" dirty="0">
                <a:latin typeface="Times New Roman" panose="02020603050405020304" pitchFamily="18" charset="0"/>
                <a:ea typeface="Times New Roman" panose="02020603050405020304" pitchFamily="18" charset="0"/>
              </a:rPr>
              <a:t>Commercial desalination unit</a:t>
            </a:r>
            <a:endParaRPr lang="en-US" sz="2800" dirty="0"/>
          </a:p>
        </p:txBody>
      </p:sp>
      <p:sp>
        <p:nvSpPr>
          <p:cNvPr id="76803" name="Rectangle 2"/>
          <p:cNvSpPr>
            <a:spLocks noChangeArrowheads="1"/>
          </p:cNvSpPr>
          <p:nvPr/>
        </p:nvSpPr>
        <p:spPr bwMode="auto">
          <a:xfrm>
            <a:off x="152400" y="1981200"/>
            <a:ext cx="5943600" cy="2420938"/>
          </a:xfrm>
          <a:prstGeom prst="rect">
            <a:avLst/>
          </a:prstGeom>
          <a:noFill/>
          <a:ln w="9525">
            <a:noFill/>
            <a:miter lim="800000"/>
            <a:headEnd/>
            <a:tailEnd/>
          </a:ln>
        </p:spPr>
        <p:txBody>
          <a:bodyPr>
            <a:spAutoFit/>
          </a:bodyPr>
          <a:lstStyle/>
          <a:p>
            <a:pPr marL="342900" indent="-342900">
              <a:lnSpc>
                <a:spcPct val="115000"/>
              </a:lnSpc>
              <a:spcBef>
                <a:spcPts val="500"/>
              </a:spcBef>
              <a:buFont typeface="Symbol" pitchFamily="18" charset="2"/>
              <a:buChar char=""/>
            </a:pPr>
            <a:r>
              <a:rPr lang="en-US" sz="2000" b="1">
                <a:latin typeface="Times New Roman" pitchFamily="18" charset="0"/>
                <a:cs typeface="Times New Roman" pitchFamily="18" charset="0"/>
              </a:rPr>
              <a:t>The unit will use 10 evacuated tube </a:t>
            </a:r>
          </a:p>
          <a:p>
            <a:pPr marL="342900" indent="-342900">
              <a:lnSpc>
                <a:spcPct val="115000"/>
              </a:lnSpc>
              <a:spcBef>
                <a:spcPts val="500"/>
              </a:spcBef>
              <a:buFont typeface="Symbol" pitchFamily="18" charset="2"/>
              <a:buChar char=""/>
            </a:pPr>
            <a:endParaRPr lang="en-US" sz="1400" b="1">
              <a:latin typeface="Calibri" pitchFamily="34" charset="0"/>
              <a:cs typeface="Times New Roman" pitchFamily="18" charset="0"/>
            </a:endParaRPr>
          </a:p>
          <a:p>
            <a:pPr marL="342900" indent="-342900">
              <a:lnSpc>
                <a:spcPct val="115000"/>
              </a:lnSpc>
              <a:buFont typeface="Symbol" pitchFamily="18" charset="2"/>
              <a:buChar char=""/>
            </a:pPr>
            <a:r>
              <a:rPr lang="en-US" sz="2000" b="1">
                <a:latin typeface="Times New Roman" pitchFamily="18" charset="0"/>
                <a:cs typeface="Times New Roman" pitchFamily="18" charset="0"/>
              </a:rPr>
              <a:t>The size of the main tank is equal to 100 litter</a:t>
            </a:r>
          </a:p>
          <a:p>
            <a:pPr marL="342900" indent="-342900">
              <a:lnSpc>
                <a:spcPct val="115000"/>
              </a:lnSpc>
              <a:buFont typeface="Symbol" pitchFamily="18" charset="2"/>
              <a:buChar char=""/>
            </a:pPr>
            <a:endParaRPr lang="en-US" sz="1400" b="1">
              <a:latin typeface="Calibri" pitchFamily="34" charset="0"/>
              <a:cs typeface="Times New Roman" pitchFamily="18" charset="0"/>
            </a:endParaRPr>
          </a:p>
          <a:p>
            <a:pPr marL="342900" indent="-342900">
              <a:lnSpc>
                <a:spcPct val="115000"/>
              </a:lnSpc>
              <a:spcAft>
                <a:spcPts val="1000"/>
              </a:spcAft>
              <a:buFont typeface="Symbol" pitchFamily="18" charset="2"/>
              <a:buChar char=""/>
            </a:pPr>
            <a:r>
              <a:rPr lang="en-US" sz="2000" b="1">
                <a:latin typeface="Times New Roman" pitchFamily="18" charset="0"/>
                <a:cs typeface="Times New Roman" pitchFamily="18" charset="0"/>
              </a:rPr>
              <a:t>Electronic measurement system will used to control the level inside the tank and to measure the temperature of the water</a:t>
            </a:r>
            <a:endParaRPr lang="en-US" sz="1400" b="1">
              <a:latin typeface="Calibri" pitchFamily="34" charset="0"/>
              <a:cs typeface="Times New Roman" pitchFamily="18" charset="0"/>
            </a:endParaRPr>
          </a:p>
        </p:txBody>
      </p:sp>
      <p:sp>
        <p:nvSpPr>
          <p:cNvPr id="76804" name="Slide Number Placeholder 6"/>
          <p:cNvSpPr>
            <a:spLocks noGrp="1"/>
          </p:cNvSpPr>
          <p:nvPr>
            <p:ph type="sldNum" sz="quarter" idx="12"/>
          </p:nvPr>
        </p:nvSpPr>
        <p:spPr bwMode="auto">
          <a:noFill/>
          <a:ln>
            <a:miter lim="800000"/>
            <a:headEnd/>
            <a:tailEnd/>
          </a:ln>
        </p:spPr>
        <p:txBody>
          <a:bodyPr/>
          <a:lstStyle/>
          <a:p>
            <a:fld id="{0CBFAF1F-4FDC-4559-9B03-444A2DC377F6}" type="slidenum">
              <a:rPr lang="en-US" sz="1000">
                <a:solidFill>
                  <a:schemeClr val="tx1"/>
                </a:solidFill>
              </a:rPr>
              <a:pPr/>
              <a:t>59</a:t>
            </a:fld>
            <a:endParaRPr lang="en-US" sz="1000">
              <a:solidFill>
                <a:schemeClr val="tx1"/>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5181600" y="-171213"/>
            <a:ext cx="10515600" cy="1325563"/>
          </a:xfrm>
          <a:prstGeom prst="rect">
            <a:avLst/>
          </a:prstGeom>
        </p:spPr>
        <p:txBody>
          <a:bodyPr anchor="ctr">
            <a:normAutofit fontScale="97500"/>
            <a:scene3d>
              <a:camera prst="orthographicFront"/>
              <a:lightRig rig="soft" dir="t"/>
            </a:scene3d>
            <a:sp3d prstMaterial="softEdge">
              <a:bevelT w="25400" h="25400"/>
            </a:sp3d>
          </a:bodyPr>
          <a:lstStyle>
            <a:lvl1pPr algn="l" rtl="0" eaLnBrk="0" fontAlgn="base" hangingPunct="0">
              <a:spcBef>
                <a:spcPct val="0"/>
              </a:spcBef>
              <a:spcAft>
                <a:spcPct val="0"/>
              </a:spcAft>
              <a:defRPr sz="4100" b="1" kern="1200">
                <a:solidFill>
                  <a:schemeClr val="tx2"/>
                </a:solidFill>
                <a:effectLst>
                  <a:outerShdw blurRad="31750" dist="25400" dir="5400000" algn="tl" rotWithShape="0">
                    <a:srgbClr val="000000">
                      <a:alpha val="25000"/>
                    </a:srgbClr>
                  </a:outerShdw>
                </a:effectLst>
                <a:latin typeface="+mj-lt"/>
                <a:ea typeface="+mj-ea"/>
                <a:cs typeface="+mj-cs"/>
              </a:defRPr>
            </a:lvl1pPr>
            <a:lvl2pPr algn="l" rtl="0" eaLnBrk="0" fontAlgn="base" hangingPunct="0">
              <a:spcBef>
                <a:spcPct val="0"/>
              </a:spcBef>
              <a:spcAft>
                <a:spcPct val="0"/>
              </a:spcAft>
              <a:defRPr sz="4100" b="1">
                <a:solidFill>
                  <a:schemeClr val="tx2"/>
                </a:solidFill>
                <a:latin typeface="Lucida Sans Unicode" panose="020B0602030504020204" pitchFamily="34" charset="0"/>
              </a:defRPr>
            </a:lvl2pPr>
            <a:lvl3pPr algn="l" rtl="0" eaLnBrk="0" fontAlgn="base" hangingPunct="0">
              <a:spcBef>
                <a:spcPct val="0"/>
              </a:spcBef>
              <a:spcAft>
                <a:spcPct val="0"/>
              </a:spcAft>
              <a:defRPr sz="4100" b="1">
                <a:solidFill>
                  <a:schemeClr val="tx2"/>
                </a:solidFill>
                <a:latin typeface="Lucida Sans Unicode" panose="020B0602030504020204" pitchFamily="34" charset="0"/>
              </a:defRPr>
            </a:lvl3pPr>
            <a:lvl4pPr algn="l" rtl="0" eaLnBrk="0" fontAlgn="base" hangingPunct="0">
              <a:spcBef>
                <a:spcPct val="0"/>
              </a:spcBef>
              <a:spcAft>
                <a:spcPct val="0"/>
              </a:spcAft>
              <a:defRPr sz="4100" b="1">
                <a:solidFill>
                  <a:schemeClr val="tx2"/>
                </a:solidFill>
                <a:latin typeface="Lucida Sans Unicode" panose="020B0602030504020204" pitchFamily="34" charset="0"/>
              </a:defRPr>
            </a:lvl4pPr>
            <a:lvl5pPr algn="l" rtl="0" eaLnBrk="0" fontAlgn="base" hangingPunct="0">
              <a:spcBef>
                <a:spcPct val="0"/>
              </a:spcBef>
              <a:spcAft>
                <a:spcPct val="0"/>
              </a:spcAft>
              <a:defRPr sz="4100" b="1">
                <a:solidFill>
                  <a:schemeClr val="tx2"/>
                </a:solidFill>
                <a:latin typeface="Lucida Sans Unicode" panose="020B0602030504020204" pitchFamily="34" charset="0"/>
              </a:defRPr>
            </a:lvl5pPr>
            <a:lvl6pPr marL="457200" algn="l" rtl="0" fontAlgn="base">
              <a:spcBef>
                <a:spcPct val="0"/>
              </a:spcBef>
              <a:spcAft>
                <a:spcPct val="0"/>
              </a:spcAft>
              <a:defRPr sz="4100" b="1">
                <a:solidFill>
                  <a:schemeClr val="tx2"/>
                </a:solidFill>
                <a:latin typeface="Lucida Sans Unicode" panose="020B0602030504020204" pitchFamily="34" charset="0"/>
              </a:defRPr>
            </a:lvl6pPr>
            <a:lvl7pPr marL="914400" algn="l" rtl="0" fontAlgn="base">
              <a:spcBef>
                <a:spcPct val="0"/>
              </a:spcBef>
              <a:spcAft>
                <a:spcPct val="0"/>
              </a:spcAft>
              <a:defRPr sz="4100" b="1">
                <a:solidFill>
                  <a:schemeClr val="tx2"/>
                </a:solidFill>
                <a:latin typeface="Lucida Sans Unicode" panose="020B0602030504020204" pitchFamily="34" charset="0"/>
              </a:defRPr>
            </a:lvl7pPr>
            <a:lvl8pPr marL="1371600" algn="l" rtl="0" fontAlgn="base">
              <a:spcBef>
                <a:spcPct val="0"/>
              </a:spcBef>
              <a:spcAft>
                <a:spcPct val="0"/>
              </a:spcAft>
              <a:defRPr sz="4100" b="1">
                <a:solidFill>
                  <a:schemeClr val="tx2"/>
                </a:solidFill>
                <a:latin typeface="Lucida Sans Unicode" panose="020B0602030504020204" pitchFamily="34" charset="0"/>
              </a:defRPr>
            </a:lvl8pPr>
            <a:lvl9pPr marL="1828800" algn="l" rtl="0" fontAlgn="base">
              <a:spcBef>
                <a:spcPct val="0"/>
              </a:spcBef>
              <a:spcAft>
                <a:spcPct val="0"/>
              </a:spcAft>
              <a:defRPr sz="4100" b="1">
                <a:solidFill>
                  <a:schemeClr val="tx2"/>
                </a:solidFill>
                <a:latin typeface="Lucida Sans Unicode" panose="020B0602030504020204" pitchFamily="34" charset="0"/>
              </a:defRPr>
            </a:lvl9pPr>
            <a:extLst/>
          </a:lstStyle>
          <a:p>
            <a:pPr>
              <a:defRPr/>
            </a:pPr>
            <a:r>
              <a:rPr lang="en-US" sz="2400" dirty="0" smtClean="0">
                <a:latin typeface="Times New Roman" panose="02020603050405020304" pitchFamily="18" charset="0"/>
                <a:cs typeface="Times New Roman" panose="02020603050405020304" pitchFamily="18" charset="0"/>
              </a:rPr>
              <a:t>Evacuated tube </a:t>
            </a:r>
            <a:endParaRPr lang="en-US" sz="2400" dirty="0">
              <a:latin typeface="Times New Roman" panose="02020603050405020304" pitchFamily="18" charset="0"/>
              <a:cs typeface="Times New Roman" panose="02020603050405020304" pitchFamily="18" charset="0"/>
            </a:endParaRPr>
          </a:p>
        </p:txBody>
      </p:sp>
      <p:pic>
        <p:nvPicPr>
          <p:cNvPr id="6" name="Picture 5"/>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1143000" y="1352193"/>
            <a:ext cx="7467600" cy="4713644"/>
          </a:xfrm>
          <a:prstGeom prst="rect">
            <a:avLst/>
          </a:prstGeom>
          <a:ln>
            <a:noFill/>
          </a:ln>
          <a:effectLst>
            <a:softEdge rad="112500"/>
          </a:effectLst>
        </p:spPr>
      </p:pic>
      <p:sp>
        <p:nvSpPr>
          <p:cNvPr id="10244" name="Slide Number Placeholder 6"/>
          <p:cNvSpPr>
            <a:spLocks noGrp="1"/>
          </p:cNvSpPr>
          <p:nvPr>
            <p:ph type="sldNum" sz="quarter" idx="12"/>
          </p:nvPr>
        </p:nvSpPr>
        <p:spPr bwMode="auto">
          <a:noFill/>
          <a:ln>
            <a:miter lim="800000"/>
            <a:headEnd/>
            <a:tailEnd/>
          </a:ln>
        </p:spPr>
        <p:txBody>
          <a:bodyPr/>
          <a:lstStyle/>
          <a:p>
            <a:fld id="{8C822865-A0CB-439D-8F8D-2121F0A9F6AE}" type="slidenum">
              <a:rPr lang="en-US" sz="1000">
                <a:solidFill>
                  <a:schemeClr val="tx1"/>
                </a:solidFill>
              </a:rPr>
              <a:pPr/>
              <a:t>6</a:t>
            </a:fld>
            <a:endParaRPr lang="en-US" sz="1000">
              <a:solidFill>
                <a:schemeClr val="tx1"/>
              </a:solidFill>
            </a:endParaRPr>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8600" y="762000"/>
            <a:ext cx="4610100" cy="461963"/>
          </a:xfrm>
          <a:prstGeom prst="rect">
            <a:avLst/>
          </a:prstGeom>
        </p:spPr>
        <p:txBody>
          <a:bodyPr wrap="none">
            <a:spAutoFit/>
          </a:bodyPr>
          <a:lstStyle/>
          <a:p>
            <a:pPr>
              <a:defRPr/>
            </a:pPr>
            <a:r>
              <a:rPr lang="en-US" sz="2400" b="1" cap="all" dirty="0">
                <a:latin typeface="Times New Roman" panose="02020603050405020304" pitchFamily="18" charset="0"/>
                <a:ea typeface="Times New Roman" panose="02020603050405020304" pitchFamily="18" charset="0"/>
                <a:cs typeface="Arial" panose="020B0604020202020204" pitchFamily="34" charset="0"/>
              </a:rPr>
              <a:t>Commercial unit output</a:t>
            </a:r>
            <a:endParaRPr lang="en-US" sz="2400" dirty="0">
              <a:latin typeface="Arial" panose="020B0604020202020204" pitchFamily="34" charset="0"/>
              <a:cs typeface="Arial" panose="020B0604020202020204" pitchFamily="34" charset="0"/>
            </a:endParaRPr>
          </a:p>
        </p:txBody>
      </p:sp>
      <p:sp>
        <p:nvSpPr>
          <p:cNvPr id="88067" name="Rectangle 3"/>
          <p:cNvSpPr>
            <a:spLocks noChangeArrowheads="1"/>
          </p:cNvSpPr>
          <p:nvPr/>
        </p:nvSpPr>
        <p:spPr bwMode="auto">
          <a:xfrm>
            <a:off x="673100" y="2528888"/>
            <a:ext cx="4953000" cy="646112"/>
          </a:xfrm>
          <a:prstGeom prst="rect">
            <a:avLst/>
          </a:prstGeom>
          <a:ln/>
        </p:spPr>
        <p:style>
          <a:lnRef idx="2">
            <a:schemeClr val="accent1"/>
          </a:lnRef>
          <a:fillRef idx="1">
            <a:schemeClr val="lt1"/>
          </a:fillRef>
          <a:effectRef idx="0">
            <a:schemeClr val="accent1"/>
          </a:effectRef>
          <a:fontRef idx="minor">
            <a:schemeClr val="dk1"/>
          </a:fontRef>
        </p:style>
        <p:txBody>
          <a:bodyPr>
            <a:spAutoFit/>
          </a:bodyPr>
          <a:lstStyle>
            <a:lvl1pPr>
              <a:lnSpc>
                <a:spcPct val="120000"/>
              </a:lnSpc>
              <a:spcBef>
                <a:spcPts val="1000"/>
              </a:spcBef>
              <a:buClr>
                <a:schemeClr val="tx1"/>
              </a:buClr>
              <a:buFont typeface="Arial" panose="020B0604020202020204" pitchFamily="34" charset="0"/>
              <a:buChar char="•"/>
              <a:defRPr sz="2000">
                <a:solidFill>
                  <a:schemeClr val="tx1"/>
                </a:solidFill>
                <a:latin typeface="Tw Cen MT" panose="020B0602020104020603" pitchFamily="34" charset="0"/>
              </a:defRPr>
            </a:lvl1pPr>
            <a:lvl2pPr marL="742950" indent="-285750">
              <a:lnSpc>
                <a:spcPct val="120000"/>
              </a:lnSpc>
              <a:spcBef>
                <a:spcPts val="500"/>
              </a:spcBef>
              <a:buClr>
                <a:schemeClr val="tx1"/>
              </a:buClr>
              <a:buFont typeface="Arial" panose="020B0604020202020204" pitchFamily="34" charset="0"/>
              <a:buChar char="•"/>
              <a:defRPr>
                <a:solidFill>
                  <a:schemeClr val="tx1"/>
                </a:solidFill>
                <a:latin typeface="Tw Cen MT" panose="020B0602020104020603" pitchFamily="34" charset="0"/>
              </a:defRPr>
            </a:lvl2pPr>
            <a:lvl3pPr marL="1143000" indent="-228600">
              <a:lnSpc>
                <a:spcPct val="120000"/>
              </a:lnSpc>
              <a:spcBef>
                <a:spcPts val="500"/>
              </a:spcBef>
              <a:buClr>
                <a:schemeClr val="tx1"/>
              </a:buClr>
              <a:buFont typeface="Arial" panose="020B0604020202020204" pitchFamily="34" charset="0"/>
              <a:buChar char="•"/>
              <a:defRPr sz="1600">
                <a:solidFill>
                  <a:schemeClr val="tx1"/>
                </a:solidFill>
                <a:latin typeface="Tw Cen MT" panose="020B0602020104020603" pitchFamily="34" charset="0"/>
              </a:defRPr>
            </a:lvl3pPr>
            <a:lvl4pPr marL="1600200" indent="-228600">
              <a:lnSpc>
                <a:spcPct val="120000"/>
              </a:lnSpc>
              <a:spcBef>
                <a:spcPts val="500"/>
              </a:spcBef>
              <a:buClr>
                <a:schemeClr val="tx1"/>
              </a:buClr>
              <a:buFont typeface="Arial" panose="020B0604020202020204" pitchFamily="34" charset="0"/>
              <a:buChar char="•"/>
              <a:defRPr sz="1400">
                <a:solidFill>
                  <a:schemeClr val="tx1"/>
                </a:solidFill>
                <a:latin typeface="Tw Cen MT" panose="020B0602020104020603" pitchFamily="34" charset="0"/>
              </a:defRPr>
            </a:lvl4pPr>
            <a:lvl5pPr marL="2057400" indent="-228600">
              <a:lnSpc>
                <a:spcPct val="120000"/>
              </a:lnSpc>
              <a:spcBef>
                <a:spcPts val="500"/>
              </a:spcBef>
              <a:buClr>
                <a:schemeClr val="tx1"/>
              </a:buClr>
              <a:buFont typeface="Arial" panose="020B0604020202020204" pitchFamily="34" charset="0"/>
              <a:buChar char="•"/>
              <a:defRPr sz="1400">
                <a:solidFill>
                  <a:schemeClr val="tx1"/>
                </a:solidFill>
                <a:latin typeface="Tw Cen MT" panose="020B0602020104020603" pitchFamily="34" charset="0"/>
              </a:defRPr>
            </a:lvl5pPr>
            <a:lvl6pPr marL="2514600" indent="-228600" eaLnBrk="0" fontAlgn="base" hangingPunct="0">
              <a:lnSpc>
                <a:spcPct val="120000"/>
              </a:lnSpc>
              <a:spcBef>
                <a:spcPts val="500"/>
              </a:spcBef>
              <a:spcAft>
                <a:spcPct val="0"/>
              </a:spcAft>
              <a:buClr>
                <a:schemeClr val="tx1"/>
              </a:buClr>
              <a:buFont typeface="Arial" panose="020B0604020202020204" pitchFamily="34" charset="0"/>
              <a:buChar char="•"/>
              <a:defRPr sz="1400">
                <a:solidFill>
                  <a:schemeClr val="tx1"/>
                </a:solidFill>
                <a:latin typeface="Tw Cen MT" panose="020B0602020104020603" pitchFamily="34" charset="0"/>
              </a:defRPr>
            </a:lvl6pPr>
            <a:lvl7pPr marL="2971800" indent="-228600" eaLnBrk="0" fontAlgn="base" hangingPunct="0">
              <a:lnSpc>
                <a:spcPct val="120000"/>
              </a:lnSpc>
              <a:spcBef>
                <a:spcPts val="500"/>
              </a:spcBef>
              <a:spcAft>
                <a:spcPct val="0"/>
              </a:spcAft>
              <a:buClr>
                <a:schemeClr val="tx1"/>
              </a:buClr>
              <a:buFont typeface="Arial" panose="020B0604020202020204" pitchFamily="34" charset="0"/>
              <a:buChar char="•"/>
              <a:defRPr sz="1400">
                <a:solidFill>
                  <a:schemeClr val="tx1"/>
                </a:solidFill>
                <a:latin typeface="Tw Cen MT" panose="020B0602020104020603" pitchFamily="34" charset="0"/>
              </a:defRPr>
            </a:lvl7pPr>
            <a:lvl8pPr marL="3429000" indent="-228600" eaLnBrk="0" fontAlgn="base" hangingPunct="0">
              <a:lnSpc>
                <a:spcPct val="120000"/>
              </a:lnSpc>
              <a:spcBef>
                <a:spcPts val="500"/>
              </a:spcBef>
              <a:spcAft>
                <a:spcPct val="0"/>
              </a:spcAft>
              <a:buClr>
                <a:schemeClr val="tx1"/>
              </a:buClr>
              <a:buFont typeface="Arial" panose="020B0604020202020204" pitchFamily="34" charset="0"/>
              <a:buChar char="•"/>
              <a:defRPr sz="1400">
                <a:solidFill>
                  <a:schemeClr val="tx1"/>
                </a:solidFill>
                <a:latin typeface="Tw Cen MT" panose="020B0602020104020603" pitchFamily="34" charset="0"/>
              </a:defRPr>
            </a:lvl8pPr>
            <a:lvl9pPr marL="3886200" indent="-228600" eaLnBrk="0" fontAlgn="base" hangingPunct="0">
              <a:lnSpc>
                <a:spcPct val="120000"/>
              </a:lnSpc>
              <a:spcBef>
                <a:spcPts val="500"/>
              </a:spcBef>
              <a:spcAft>
                <a:spcPct val="0"/>
              </a:spcAft>
              <a:buClr>
                <a:schemeClr val="tx1"/>
              </a:buClr>
              <a:buFont typeface="Arial" panose="020B0604020202020204" pitchFamily="34" charset="0"/>
              <a:buChar char="•"/>
              <a:defRPr sz="1400">
                <a:solidFill>
                  <a:schemeClr val="tx1"/>
                </a:solidFill>
                <a:latin typeface="Tw Cen MT" panose="020B0602020104020603" pitchFamily="34" charset="0"/>
              </a:defRPr>
            </a:lvl9pPr>
          </a:lstStyle>
          <a:p>
            <a:pPr>
              <a:lnSpc>
                <a:spcPct val="100000"/>
              </a:lnSpc>
              <a:spcBef>
                <a:spcPct val="0"/>
              </a:spcBef>
              <a:buClrTx/>
              <a:buFontTx/>
              <a:buNone/>
              <a:defRPr/>
            </a:pPr>
            <a:r>
              <a:rPr lang="en-US" sz="1800" dirty="0" smtClean="0">
                <a:latin typeface="Times New Roman" panose="02020603050405020304" pitchFamily="18" charset="0"/>
              </a:rPr>
              <a:t>by taking the average temperature for heated water equal 69 C   </a:t>
            </a:r>
            <a:endParaRPr lang="en-US" sz="1800" dirty="0" smtClean="0">
              <a:latin typeface="Arial" panose="020B0604020202020204" pitchFamily="34" charset="0"/>
            </a:endParaRPr>
          </a:p>
        </p:txBody>
      </p:sp>
      <p:sp>
        <p:nvSpPr>
          <p:cNvPr id="88068" name="Rectangle 4"/>
          <p:cNvSpPr>
            <a:spLocks noChangeArrowheads="1"/>
          </p:cNvSpPr>
          <p:nvPr/>
        </p:nvSpPr>
        <p:spPr bwMode="auto">
          <a:xfrm>
            <a:off x="685800" y="1600200"/>
            <a:ext cx="4953000" cy="646113"/>
          </a:xfrm>
          <a:prstGeom prst="rect">
            <a:avLst/>
          </a:prstGeom>
          <a:ln/>
        </p:spPr>
        <p:style>
          <a:lnRef idx="2">
            <a:schemeClr val="dk1"/>
          </a:lnRef>
          <a:fillRef idx="1">
            <a:schemeClr val="lt1"/>
          </a:fillRef>
          <a:effectRef idx="0">
            <a:schemeClr val="dk1"/>
          </a:effectRef>
          <a:fontRef idx="minor">
            <a:schemeClr val="dk1"/>
          </a:fontRef>
        </p:style>
        <p:txBody>
          <a:bodyPr>
            <a:spAutoFit/>
          </a:bodyPr>
          <a:lstStyle>
            <a:lvl1pPr>
              <a:lnSpc>
                <a:spcPct val="120000"/>
              </a:lnSpc>
              <a:spcBef>
                <a:spcPts val="1000"/>
              </a:spcBef>
              <a:buClr>
                <a:schemeClr val="tx1"/>
              </a:buClr>
              <a:buFont typeface="Arial" panose="020B0604020202020204" pitchFamily="34" charset="0"/>
              <a:buChar char="•"/>
              <a:defRPr sz="2000">
                <a:solidFill>
                  <a:schemeClr val="tx1"/>
                </a:solidFill>
                <a:latin typeface="Tw Cen MT" panose="020B0602020104020603" pitchFamily="34" charset="0"/>
              </a:defRPr>
            </a:lvl1pPr>
            <a:lvl2pPr marL="742950" indent="-285750">
              <a:lnSpc>
                <a:spcPct val="120000"/>
              </a:lnSpc>
              <a:spcBef>
                <a:spcPts val="500"/>
              </a:spcBef>
              <a:buClr>
                <a:schemeClr val="tx1"/>
              </a:buClr>
              <a:buFont typeface="Arial" panose="020B0604020202020204" pitchFamily="34" charset="0"/>
              <a:buChar char="•"/>
              <a:defRPr>
                <a:solidFill>
                  <a:schemeClr val="tx1"/>
                </a:solidFill>
                <a:latin typeface="Tw Cen MT" panose="020B0602020104020603" pitchFamily="34" charset="0"/>
              </a:defRPr>
            </a:lvl2pPr>
            <a:lvl3pPr marL="1143000" indent="-228600">
              <a:lnSpc>
                <a:spcPct val="120000"/>
              </a:lnSpc>
              <a:spcBef>
                <a:spcPts val="500"/>
              </a:spcBef>
              <a:buClr>
                <a:schemeClr val="tx1"/>
              </a:buClr>
              <a:buFont typeface="Arial" panose="020B0604020202020204" pitchFamily="34" charset="0"/>
              <a:buChar char="•"/>
              <a:defRPr sz="1600">
                <a:solidFill>
                  <a:schemeClr val="tx1"/>
                </a:solidFill>
                <a:latin typeface="Tw Cen MT" panose="020B0602020104020603" pitchFamily="34" charset="0"/>
              </a:defRPr>
            </a:lvl3pPr>
            <a:lvl4pPr marL="1600200" indent="-228600">
              <a:lnSpc>
                <a:spcPct val="120000"/>
              </a:lnSpc>
              <a:spcBef>
                <a:spcPts val="500"/>
              </a:spcBef>
              <a:buClr>
                <a:schemeClr val="tx1"/>
              </a:buClr>
              <a:buFont typeface="Arial" panose="020B0604020202020204" pitchFamily="34" charset="0"/>
              <a:buChar char="•"/>
              <a:defRPr sz="1400">
                <a:solidFill>
                  <a:schemeClr val="tx1"/>
                </a:solidFill>
                <a:latin typeface="Tw Cen MT" panose="020B0602020104020603" pitchFamily="34" charset="0"/>
              </a:defRPr>
            </a:lvl4pPr>
            <a:lvl5pPr marL="2057400" indent="-228600">
              <a:lnSpc>
                <a:spcPct val="120000"/>
              </a:lnSpc>
              <a:spcBef>
                <a:spcPts val="500"/>
              </a:spcBef>
              <a:buClr>
                <a:schemeClr val="tx1"/>
              </a:buClr>
              <a:buFont typeface="Arial" panose="020B0604020202020204" pitchFamily="34" charset="0"/>
              <a:buChar char="•"/>
              <a:defRPr sz="1400">
                <a:solidFill>
                  <a:schemeClr val="tx1"/>
                </a:solidFill>
                <a:latin typeface="Tw Cen MT" panose="020B0602020104020603" pitchFamily="34" charset="0"/>
              </a:defRPr>
            </a:lvl5pPr>
            <a:lvl6pPr marL="2514600" indent="-228600" eaLnBrk="0" fontAlgn="base" hangingPunct="0">
              <a:lnSpc>
                <a:spcPct val="120000"/>
              </a:lnSpc>
              <a:spcBef>
                <a:spcPts val="500"/>
              </a:spcBef>
              <a:spcAft>
                <a:spcPct val="0"/>
              </a:spcAft>
              <a:buClr>
                <a:schemeClr val="tx1"/>
              </a:buClr>
              <a:buFont typeface="Arial" panose="020B0604020202020204" pitchFamily="34" charset="0"/>
              <a:buChar char="•"/>
              <a:defRPr sz="1400">
                <a:solidFill>
                  <a:schemeClr val="tx1"/>
                </a:solidFill>
                <a:latin typeface="Tw Cen MT" panose="020B0602020104020603" pitchFamily="34" charset="0"/>
              </a:defRPr>
            </a:lvl6pPr>
            <a:lvl7pPr marL="2971800" indent="-228600" eaLnBrk="0" fontAlgn="base" hangingPunct="0">
              <a:lnSpc>
                <a:spcPct val="120000"/>
              </a:lnSpc>
              <a:spcBef>
                <a:spcPts val="500"/>
              </a:spcBef>
              <a:spcAft>
                <a:spcPct val="0"/>
              </a:spcAft>
              <a:buClr>
                <a:schemeClr val="tx1"/>
              </a:buClr>
              <a:buFont typeface="Arial" panose="020B0604020202020204" pitchFamily="34" charset="0"/>
              <a:buChar char="•"/>
              <a:defRPr sz="1400">
                <a:solidFill>
                  <a:schemeClr val="tx1"/>
                </a:solidFill>
                <a:latin typeface="Tw Cen MT" panose="020B0602020104020603" pitchFamily="34" charset="0"/>
              </a:defRPr>
            </a:lvl7pPr>
            <a:lvl8pPr marL="3429000" indent="-228600" eaLnBrk="0" fontAlgn="base" hangingPunct="0">
              <a:lnSpc>
                <a:spcPct val="120000"/>
              </a:lnSpc>
              <a:spcBef>
                <a:spcPts val="500"/>
              </a:spcBef>
              <a:spcAft>
                <a:spcPct val="0"/>
              </a:spcAft>
              <a:buClr>
                <a:schemeClr val="tx1"/>
              </a:buClr>
              <a:buFont typeface="Arial" panose="020B0604020202020204" pitchFamily="34" charset="0"/>
              <a:buChar char="•"/>
              <a:defRPr sz="1400">
                <a:solidFill>
                  <a:schemeClr val="tx1"/>
                </a:solidFill>
                <a:latin typeface="Tw Cen MT" panose="020B0602020104020603" pitchFamily="34" charset="0"/>
              </a:defRPr>
            </a:lvl8pPr>
            <a:lvl9pPr marL="3886200" indent="-228600" eaLnBrk="0" fontAlgn="base" hangingPunct="0">
              <a:lnSpc>
                <a:spcPct val="120000"/>
              </a:lnSpc>
              <a:spcBef>
                <a:spcPts val="500"/>
              </a:spcBef>
              <a:spcAft>
                <a:spcPct val="0"/>
              </a:spcAft>
              <a:buClr>
                <a:schemeClr val="tx1"/>
              </a:buClr>
              <a:buFont typeface="Arial" panose="020B0604020202020204" pitchFamily="34" charset="0"/>
              <a:buChar char="•"/>
              <a:defRPr sz="1400">
                <a:solidFill>
                  <a:schemeClr val="tx1"/>
                </a:solidFill>
                <a:latin typeface="Tw Cen MT" panose="020B0602020104020603" pitchFamily="34" charset="0"/>
              </a:defRPr>
            </a:lvl9pPr>
          </a:lstStyle>
          <a:p>
            <a:pPr>
              <a:lnSpc>
                <a:spcPct val="100000"/>
              </a:lnSpc>
              <a:spcBef>
                <a:spcPct val="0"/>
              </a:spcBef>
              <a:buClrTx/>
              <a:buFontTx/>
              <a:buNone/>
              <a:defRPr/>
            </a:pPr>
            <a:r>
              <a:rPr lang="en-US" sz="1800" dirty="0" smtClean="0">
                <a:latin typeface="Times New Roman" panose="02020603050405020304" pitchFamily="18" charset="0"/>
                <a:cs typeface="Times New Roman" panose="02020603050405020304" pitchFamily="18" charset="0"/>
              </a:rPr>
              <a:t>By taking system efficiency equal 67% with 10 evacuated tubes</a:t>
            </a:r>
            <a:endParaRPr lang="en-US" sz="1800" dirty="0" smtClean="0">
              <a:latin typeface="Arial" panose="020B0604020202020204" pitchFamily="34" charset="0"/>
            </a:endParaRPr>
          </a:p>
        </p:txBody>
      </p:sp>
      <p:sp>
        <p:nvSpPr>
          <p:cNvPr id="88069" name="Rectangle 5"/>
          <p:cNvSpPr>
            <a:spLocks noChangeArrowheads="1"/>
          </p:cNvSpPr>
          <p:nvPr/>
        </p:nvSpPr>
        <p:spPr bwMode="auto">
          <a:xfrm>
            <a:off x="673100" y="3470275"/>
            <a:ext cx="7404100" cy="646113"/>
          </a:xfrm>
          <a:prstGeom prst="rect">
            <a:avLst/>
          </a:prstGeom>
          <a:ln/>
        </p:spPr>
        <p:style>
          <a:lnRef idx="2">
            <a:schemeClr val="accent2"/>
          </a:lnRef>
          <a:fillRef idx="1">
            <a:schemeClr val="lt1"/>
          </a:fillRef>
          <a:effectRef idx="0">
            <a:schemeClr val="accent2"/>
          </a:effectRef>
          <a:fontRef idx="minor">
            <a:schemeClr val="dk1"/>
          </a:fontRef>
        </p:style>
        <p:txBody>
          <a:bodyPr>
            <a:spAutoFit/>
          </a:bodyPr>
          <a:lstStyle>
            <a:lvl1pPr>
              <a:lnSpc>
                <a:spcPct val="120000"/>
              </a:lnSpc>
              <a:spcBef>
                <a:spcPts val="1000"/>
              </a:spcBef>
              <a:buClr>
                <a:schemeClr val="tx1"/>
              </a:buClr>
              <a:buFont typeface="Arial" panose="020B0604020202020204" pitchFamily="34" charset="0"/>
              <a:buChar char="•"/>
              <a:defRPr sz="2000">
                <a:solidFill>
                  <a:schemeClr val="tx1"/>
                </a:solidFill>
                <a:latin typeface="Tw Cen MT" panose="020B0602020104020603" pitchFamily="34" charset="0"/>
              </a:defRPr>
            </a:lvl1pPr>
            <a:lvl2pPr marL="742950" indent="-285750">
              <a:lnSpc>
                <a:spcPct val="120000"/>
              </a:lnSpc>
              <a:spcBef>
                <a:spcPts val="500"/>
              </a:spcBef>
              <a:buClr>
                <a:schemeClr val="tx1"/>
              </a:buClr>
              <a:buFont typeface="Arial" panose="020B0604020202020204" pitchFamily="34" charset="0"/>
              <a:buChar char="•"/>
              <a:defRPr>
                <a:solidFill>
                  <a:schemeClr val="tx1"/>
                </a:solidFill>
                <a:latin typeface="Tw Cen MT" panose="020B0602020104020603" pitchFamily="34" charset="0"/>
              </a:defRPr>
            </a:lvl2pPr>
            <a:lvl3pPr marL="1143000" indent="-228600">
              <a:lnSpc>
                <a:spcPct val="120000"/>
              </a:lnSpc>
              <a:spcBef>
                <a:spcPts val="500"/>
              </a:spcBef>
              <a:buClr>
                <a:schemeClr val="tx1"/>
              </a:buClr>
              <a:buFont typeface="Arial" panose="020B0604020202020204" pitchFamily="34" charset="0"/>
              <a:buChar char="•"/>
              <a:defRPr sz="1600">
                <a:solidFill>
                  <a:schemeClr val="tx1"/>
                </a:solidFill>
                <a:latin typeface="Tw Cen MT" panose="020B0602020104020603" pitchFamily="34" charset="0"/>
              </a:defRPr>
            </a:lvl3pPr>
            <a:lvl4pPr marL="1600200" indent="-228600">
              <a:lnSpc>
                <a:spcPct val="120000"/>
              </a:lnSpc>
              <a:spcBef>
                <a:spcPts val="500"/>
              </a:spcBef>
              <a:buClr>
                <a:schemeClr val="tx1"/>
              </a:buClr>
              <a:buFont typeface="Arial" panose="020B0604020202020204" pitchFamily="34" charset="0"/>
              <a:buChar char="•"/>
              <a:defRPr sz="1400">
                <a:solidFill>
                  <a:schemeClr val="tx1"/>
                </a:solidFill>
                <a:latin typeface="Tw Cen MT" panose="020B0602020104020603" pitchFamily="34" charset="0"/>
              </a:defRPr>
            </a:lvl4pPr>
            <a:lvl5pPr marL="2057400" indent="-228600">
              <a:lnSpc>
                <a:spcPct val="120000"/>
              </a:lnSpc>
              <a:spcBef>
                <a:spcPts val="500"/>
              </a:spcBef>
              <a:buClr>
                <a:schemeClr val="tx1"/>
              </a:buClr>
              <a:buFont typeface="Arial" panose="020B0604020202020204" pitchFamily="34" charset="0"/>
              <a:buChar char="•"/>
              <a:defRPr sz="1400">
                <a:solidFill>
                  <a:schemeClr val="tx1"/>
                </a:solidFill>
                <a:latin typeface="Tw Cen MT" panose="020B0602020104020603" pitchFamily="34" charset="0"/>
              </a:defRPr>
            </a:lvl5pPr>
            <a:lvl6pPr marL="2514600" indent="-228600" eaLnBrk="0" fontAlgn="base" hangingPunct="0">
              <a:lnSpc>
                <a:spcPct val="120000"/>
              </a:lnSpc>
              <a:spcBef>
                <a:spcPts val="500"/>
              </a:spcBef>
              <a:spcAft>
                <a:spcPct val="0"/>
              </a:spcAft>
              <a:buClr>
                <a:schemeClr val="tx1"/>
              </a:buClr>
              <a:buFont typeface="Arial" panose="020B0604020202020204" pitchFamily="34" charset="0"/>
              <a:buChar char="•"/>
              <a:defRPr sz="1400">
                <a:solidFill>
                  <a:schemeClr val="tx1"/>
                </a:solidFill>
                <a:latin typeface="Tw Cen MT" panose="020B0602020104020603" pitchFamily="34" charset="0"/>
              </a:defRPr>
            </a:lvl6pPr>
            <a:lvl7pPr marL="2971800" indent="-228600" eaLnBrk="0" fontAlgn="base" hangingPunct="0">
              <a:lnSpc>
                <a:spcPct val="120000"/>
              </a:lnSpc>
              <a:spcBef>
                <a:spcPts val="500"/>
              </a:spcBef>
              <a:spcAft>
                <a:spcPct val="0"/>
              </a:spcAft>
              <a:buClr>
                <a:schemeClr val="tx1"/>
              </a:buClr>
              <a:buFont typeface="Arial" panose="020B0604020202020204" pitchFamily="34" charset="0"/>
              <a:buChar char="•"/>
              <a:defRPr sz="1400">
                <a:solidFill>
                  <a:schemeClr val="tx1"/>
                </a:solidFill>
                <a:latin typeface="Tw Cen MT" panose="020B0602020104020603" pitchFamily="34" charset="0"/>
              </a:defRPr>
            </a:lvl7pPr>
            <a:lvl8pPr marL="3429000" indent="-228600" eaLnBrk="0" fontAlgn="base" hangingPunct="0">
              <a:lnSpc>
                <a:spcPct val="120000"/>
              </a:lnSpc>
              <a:spcBef>
                <a:spcPts val="500"/>
              </a:spcBef>
              <a:spcAft>
                <a:spcPct val="0"/>
              </a:spcAft>
              <a:buClr>
                <a:schemeClr val="tx1"/>
              </a:buClr>
              <a:buFont typeface="Arial" panose="020B0604020202020204" pitchFamily="34" charset="0"/>
              <a:buChar char="•"/>
              <a:defRPr sz="1400">
                <a:solidFill>
                  <a:schemeClr val="tx1"/>
                </a:solidFill>
                <a:latin typeface="Tw Cen MT" panose="020B0602020104020603" pitchFamily="34" charset="0"/>
              </a:defRPr>
            </a:lvl8pPr>
            <a:lvl9pPr marL="3886200" indent="-228600" eaLnBrk="0" fontAlgn="base" hangingPunct="0">
              <a:lnSpc>
                <a:spcPct val="120000"/>
              </a:lnSpc>
              <a:spcBef>
                <a:spcPts val="500"/>
              </a:spcBef>
              <a:spcAft>
                <a:spcPct val="0"/>
              </a:spcAft>
              <a:buClr>
                <a:schemeClr val="tx1"/>
              </a:buClr>
              <a:buFont typeface="Arial" panose="020B0604020202020204" pitchFamily="34" charset="0"/>
              <a:buChar char="•"/>
              <a:defRPr sz="1400">
                <a:solidFill>
                  <a:schemeClr val="tx1"/>
                </a:solidFill>
                <a:latin typeface="Tw Cen MT" panose="020B0602020104020603" pitchFamily="34" charset="0"/>
              </a:defRPr>
            </a:lvl9pPr>
          </a:lstStyle>
          <a:p>
            <a:pPr>
              <a:lnSpc>
                <a:spcPct val="100000"/>
              </a:lnSpc>
              <a:spcBef>
                <a:spcPct val="0"/>
              </a:spcBef>
              <a:buClrTx/>
              <a:buFontTx/>
              <a:buNone/>
              <a:defRPr/>
            </a:pPr>
            <a:r>
              <a:rPr lang="en-US" sz="1800" dirty="0" smtClean="0">
                <a:latin typeface="Times New Roman" panose="02020603050405020304" pitchFamily="18" charset="0"/>
                <a:cs typeface="Times New Roman" panose="02020603050405020304" pitchFamily="18" charset="0"/>
              </a:rPr>
              <a:t>By taking the average of solar radiation for each month We can predict the system output in the next table</a:t>
            </a:r>
            <a:endParaRPr lang="en-US" sz="1800" dirty="0" smtClean="0">
              <a:latin typeface="Arial" panose="020B0604020202020204" pitchFamily="34" charset="0"/>
            </a:endParaRPr>
          </a:p>
        </p:txBody>
      </p:sp>
      <p:sp>
        <p:nvSpPr>
          <p:cNvPr id="77830" name="Slide Number Placeholder 9"/>
          <p:cNvSpPr>
            <a:spLocks noGrp="1"/>
          </p:cNvSpPr>
          <p:nvPr>
            <p:ph type="sldNum" sz="quarter" idx="12"/>
          </p:nvPr>
        </p:nvSpPr>
        <p:spPr bwMode="auto">
          <a:noFill/>
          <a:ln>
            <a:miter lim="800000"/>
            <a:headEnd/>
            <a:tailEnd/>
          </a:ln>
        </p:spPr>
        <p:txBody>
          <a:bodyPr/>
          <a:lstStyle/>
          <a:p>
            <a:fld id="{CB0AF10D-A8EA-4DEA-846F-134812688109}" type="slidenum">
              <a:rPr lang="en-US" sz="1000">
                <a:solidFill>
                  <a:schemeClr val="tx1"/>
                </a:solidFill>
              </a:rPr>
              <a:pPr/>
              <a:t>60</a:t>
            </a:fld>
            <a:endParaRPr lang="en-US" sz="1000">
              <a:solidFill>
                <a:schemeClr val="tx1"/>
              </a:solidFill>
            </a:endParaRPr>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298450" y="1042988"/>
          <a:ext cx="8458200" cy="3429000"/>
        </p:xfrm>
        <a:graphic>
          <a:graphicData uri="http://schemas.openxmlformats.org/drawingml/2006/table">
            <a:tbl>
              <a:tblPr firstRow="1" firstCol="1" bandRow="1">
                <a:tableStyleId>{00A15C55-8517-42AA-B614-E9B94910E393}</a:tableStyleId>
              </a:tblPr>
              <a:tblGrid>
                <a:gridCol w="636027"/>
                <a:gridCol w="669683"/>
                <a:gridCol w="1093413"/>
                <a:gridCol w="2101390"/>
                <a:gridCol w="1809697"/>
                <a:gridCol w="2147991"/>
              </a:tblGrid>
              <a:tr h="420686">
                <a:tc>
                  <a:txBody>
                    <a:bodyPr/>
                    <a:lstStyle/>
                    <a:p>
                      <a:pPr marL="0" marR="0" algn="ctr">
                        <a:lnSpc>
                          <a:spcPct val="115000"/>
                        </a:lnSpc>
                        <a:spcBef>
                          <a:spcPts val="500"/>
                        </a:spcBef>
                        <a:spcAft>
                          <a:spcPts val="0"/>
                        </a:spcAft>
                      </a:pPr>
                      <a:r>
                        <a:rPr lang="en-US" sz="1100" b="1" dirty="0">
                          <a:effectLst/>
                        </a:rPr>
                        <a:t>Month</a:t>
                      </a:r>
                      <a:endParaRPr lang="en-US" sz="12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a:lnSpc>
                          <a:spcPct val="115000"/>
                        </a:lnSpc>
                        <a:spcBef>
                          <a:spcPts val="500"/>
                        </a:spcBef>
                        <a:spcAft>
                          <a:spcPts val="0"/>
                        </a:spcAft>
                      </a:pPr>
                      <a:r>
                        <a:rPr lang="en-US" sz="1100" b="1" dirty="0">
                          <a:effectLst/>
                        </a:rPr>
                        <a:t>I(W/m</a:t>
                      </a:r>
                      <a:r>
                        <a:rPr lang="en-US" sz="1100" b="1" baseline="30000" dirty="0">
                          <a:effectLst/>
                        </a:rPr>
                        <a:t>2 )  </a:t>
                      </a:r>
                      <a:endParaRPr lang="en-US" sz="12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nSpc>
                          <a:spcPct val="115000"/>
                        </a:lnSpc>
                        <a:spcBef>
                          <a:spcPts val="500"/>
                        </a:spcBef>
                        <a:spcAft>
                          <a:spcPts val="0"/>
                        </a:spcAft>
                      </a:pPr>
                      <a:r>
                        <a:rPr lang="en-US" sz="1100" b="1" dirty="0">
                          <a:effectLst/>
                        </a:rPr>
                        <a:t>RADIATION TIME]</a:t>
                      </a:r>
                      <a:endParaRPr lang="en-US" sz="12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nSpc>
                          <a:spcPct val="115000"/>
                        </a:lnSpc>
                        <a:spcBef>
                          <a:spcPts val="500"/>
                        </a:spcBef>
                        <a:spcAft>
                          <a:spcPts val="0"/>
                        </a:spcAft>
                      </a:pPr>
                      <a:r>
                        <a:rPr lang="en-US" sz="1100" b="1" dirty="0">
                          <a:effectLst/>
                        </a:rPr>
                        <a:t>(Q FROM EV PER MONTH)*</a:t>
                      </a:r>
                      <a:r>
                        <a:rPr lang="en-US" sz="1100" b="1" dirty="0" smtClean="0">
                          <a:effectLst/>
                        </a:rPr>
                        <a:t>67%</a:t>
                      </a:r>
                      <a:endParaRPr lang="en-US" sz="12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nSpc>
                          <a:spcPct val="115000"/>
                        </a:lnSpc>
                        <a:spcBef>
                          <a:spcPts val="500"/>
                        </a:spcBef>
                        <a:spcAft>
                          <a:spcPts val="0"/>
                        </a:spcAft>
                      </a:pPr>
                      <a:r>
                        <a:rPr lang="en-US" sz="1200" b="1" dirty="0">
                          <a:effectLst/>
                        </a:rPr>
                        <a:t>M*/MONTH</a:t>
                      </a:r>
                      <a:endParaRPr lang="en-US" sz="12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nSpc>
                          <a:spcPct val="115000"/>
                        </a:lnSpc>
                        <a:spcBef>
                          <a:spcPts val="500"/>
                        </a:spcBef>
                        <a:spcAft>
                          <a:spcPts val="0"/>
                        </a:spcAft>
                      </a:pPr>
                      <a:r>
                        <a:rPr lang="en-US" sz="1200" b="1" dirty="0">
                          <a:effectLst/>
                        </a:rPr>
                        <a:t>the number of families that have the use the unit  </a:t>
                      </a:r>
                      <a:endParaRPr lang="en-US" sz="12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r>
              <a:tr h="210343">
                <a:tc>
                  <a:txBody>
                    <a:bodyPr/>
                    <a:lstStyle/>
                    <a:p>
                      <a:pPr marL="0" marR="0" algn="ctr">
                        <a:lnSpc>
                          <a:spcPct val="115000"/>
                        </a:lnSpc>
                        <a:spcBef>
                          <a:spcPts val="500"/>
                        </a:spcBef>
                        <a:spcAft>
                          <a:spcPts val="0"/>
                        </a:spcAft>
                      </a:pPr>
                      <a:r>
                        <a:rPr lang="en-US" sz="1200" b="1" dirty="0">
                          <a:effectLst/>
                        </a:rPr>
                        <a:t>1</a:t>
                      </a:r>
                      <a:endParaRPr lang="en-US" sz="12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a:lnSpc>
                          <a:spcPct val="115000"/>
                        </a:lnSpc>
                        <a:spcBef>
                          <a:spcPts val="500"/>
                        </a:spcBef>
                        <a:spcAft>
                          <a:spcPts val="0"/>
                        </a:spcAft>
                      </a:pPr>
                      <a:r>
                        <a:rPr lang="en-US" sz="1200" b="1" dirty="0">
                          <a:effectLst/>
                        </a:rPr>
                        <a:t>106.79</a:t>
                      </a:r>
                      <a:endParaRPr lang="en-US" sz="12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a:lnSpc>
                          <a:spcPct val="115000"/>
                        </a:lnSpc>
                        <a:spcBef>
                          <a:spcPts val="500"/>
                        </a:spcBef>
                        <a:spcAft>
                          <a:spcPts val="0"/>
                        </a:spcAft>
                      </a:pPr>
                      <a:r>
                        <a:rPr lang="en-US" sz="1200" b="1" dirty="0">
                          <a:effectLst/>
                        </a:rPr>
                        <a:t>8</a:t>
                      </a:r>
                      <a:endParaRPr lang="en-US" sz="12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r">
                        <a:lnSpc>
                          <a:spcPct val="115000"/>
                        </a:lnSpc>
                        <a:spcBef>
                          <a:spcPts val="500"/>
                        </a:spcBef>
                        <a:spcAft>
                          <a:spcPts val="0"/>
                        </a:spcAft>
                      </a:pPr>
                      <a:r>
                        <a:rPr lang="en-US" sz="1200" b="1" dirty="0">
                          <a:effectLst/>
                        </a:rPr>
                        <a:t>4182.751</a:t>
                      </a:r>
                      <a:endParaRPr lang="en-US" sz="12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r">
                        <a:lnSpc>
                          <a:spcPct val="115000"/>
                        </a:lnSpc>
                        <a:spcBef>
                          <a:spcPts val="500"/>
                        </a:spcBef>
                        <a:spcAft>
                          <a:spcPts val="0"/>
                        </a:spcAft>
                      </a:pPr>
                      <a:r>
                        <a:rPr lang="en-US" sz="1200" b="1" dirty="0">
                          <a:effectLst/>
                        </a:rPr>
                        <a:t>1771.976581</a:t>
                      </a:r>
                      <a:endParaRPr lang="en-US" sz="12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indent="382270">
                        <a:lnSpc>
                          <a:spcPct val="115000"/>
                        </a:lnSpc>
                        <a:spcBef>
                          <a:spcPts val="500"/>
                        </a:spcBef>
                        <a:spcAft>
                          <a:spcPts val="0"/>
                        </a:spcAft>
                      </a:pPr>
                      <a:r>
                        <a:rPr lang="en-US" sz="1200" b="1" dirty="0">
                          <a:effectLst/>
                        </a:rPr>
                        <a:t>3.937725736</a:t>
                      </a:r>
                      <a:endParaRPr lang="en-US" sz="12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r>
              <a:tr h="210343">
                <a:tc>
                  <a:txBody>
                    <a:bodyPr/>
                    <a:lstStyle/>
                    <a:p>
                      <a:pPr marL="0" marR="0" algn="ctr">
                        <a:lnSpc>
                          <a:spcPct val="115000"/>
                        </a:lnSpc>
                        <a:spcBef>
                          <a:spcPts val="500"/>
                        </a:spcBef>
                        <a:spcAft>
                          <a:spcPts val="0"/>
                        </a:spcAft>
                      </a:pPr>
                      <a:r>
                        <a:rPr lang="en-US" sz="1200" b="1" dirty="0">
                          <a:effectLst/>
                        </a:rPr>
                        <a:t>2</a:t>
                      </a:r>
                      <a:endParaRPr lang="en-US" sz="12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a:lnSpc>
                          <a:spcPct val="115000"/>
                        </a:lnSpc>
                        <a:spcBef>
                          <a:spcPts val="500"/>
                        </a:spcBef>
                        <a:spcAft>
                          <a:spcPts val="0"/>
                        </a:spcAft>
                      </a:pPr>
                      <a:r>
                        <a:rPr lang="en-US" sz="1200" b="1" dirty="0">
                          <a:effectLst/>
                        </a:rPr>
                        <a:t>132.25</a:t>
                      </a:r>
                      <a:endParaRPr lang="en-US" sz="12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a:lnSpc>
                          <a:spcPct val="115000"/>
                        </a:lnSpc>
                        <a:spcBef>
                          <a:spcPts val="500"/>
                        </a:spcBef>
                        <a:spcAft>
                          <a:spcPts val="0"/>
                        </a:spcAft>
                      </a:pPr>
                      <a:r>
                        <a:rPr lang="en-US" sz="1200" b="1" dirty="0">
                          <a:effectLst/>
                        </a:rPr>
                        <a:t>8</a:t>
                      </a:r>
                      <a:endParaRPr lang="en-US" sz="12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r">
                        <a:lnSpc>
                          <a:spcPct val="115000"/>
                        </a:lnSpc>
                        <a:spcBef>
                          <a:spcPts val="500"/>
                        </a:spcBef>
                        <a:spcAft>
                          <a:spcPts val="0"/>
                        </a:spcAft>
                      </a:pPr>
                      <a:r>
                        <a:rPr lang="en-US" sz="1200" b="1" dirty="0">
                          <a:effectLst/>
                        </a:rPr>
                        <a:t>5179.968</a:t>
                      </a:r>
                      <a:endParaRPr lang="en-US" sz="12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r">
                        <a:lnSpc>
                          <a:spcPct val="115000"/>
                        </a:lnSpc>
                        <a:spcBef>
                          <a:spcPts val="500"/>
                        </a:spcBef>
                        <a:spcAft>
                          <a:spcPts val="0"/>
                        </a:spcAft>
                      </a:pPr>
                      <a:r>
                        <a:rPr lang="en-US" sz="1200" b="1" dirty="0">
                          <a:effectLst/>
                        </a:rPr>
                        <a:t>2194.436772</a:t>
                      </a:r>
                      <a:endParaRPr lang="en-US" sz="12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indent="382270">
                        <a:lnSpc>
                          <a:spcPct val="115000"/>
                        </a:lnSpc>
                        <a:spcBef>
                          <a:spcPts val="500"/>
                        </a:spcBef>
                        <a:spcAft>
                          <a:spcPts val="0"/>
                        </a:spcAft>
                      </a:pPr>
                      <a:r>
                        <a:rPr lang="en-US" sz="1200" b="1" dirty="0">
                          <a:effectLst/>
                        </a:rPr>
                        <a:t>4.87652616</a:t>
                      </a:r>
                      <a:endParaRPr lang="en-US" sz="12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r>
              <a:tr h="210343">
                <a:tc>
                  <a:txBody>
                    <a:bodyPr/>
                    <a:lstStyle/>
                    <a:p>
                      <a:pPr marL="0" marR="0" algn="ctr">
                        <a:lnSpc>
                          <a:spcPct val="115000"/>
                        </a:lnSpc>
                        <a:spcBef>
                          <a:spcPts val="500"/>
                        </a:spcBef>
                        <a:spcAft>
                          <a:spcPts val="0"/>
                        </a:spcAft>
                      </a:pPr>
                      <a:r>
                        <a:rPr lang="en-US" sz="1200" b="1" dirty="0">
                          <a:effectLst/>
                        </a:rPr>
                        <a:t>3</a:t>
                      </a:r>
                      <a:endParaRPr lang="en-US" sz="12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a:lnSpc>
                          <a:spcPct val="115000"/>
                        </a:lnSpc>
                        <a:spcBef>
                          <a:spcPts val="500"/>
                        </a:spcBef>
                        <a:spcAft>
                          <a:spcPts val="0"/>
                        </a:spcAft>
                      </a:pPr>
                      <a:r>
                        <a:rPr lang="en-US" sz="1200" b="1" dirty="0">
                          <a:effectLst/>
                        </a:rPr>
                        <a:t>176.07</a:t>
                      </a:r>
                      <a:endParaRPr lang="en-US" sz="12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a:lnSpc>
                          <a:spcPct val="115000"/>
                        </a:lnSpc>
                        <a:spcBef>
                          <a:spcPts val="500"/>
                        </a:spcBef>
                        <a:spcAft>
                          <a:spcPts val="0"/>
                        </a:spcAft>
                      </a:pPr>
                      <a:r>
                        <a:rPr lang="en-US" sz="1200" b="1" dirty="0">
                          <a:effectLst/>
                        </a:rPr>
                        <a:t>8</a:t>
                      </a:r>
                      <a:endParaRPr lang="en-US" sz="12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r">
                        <a:lnSpc>
                          <a:spcPct val="115000"/>
                        </a:lnSpc>
                        <a:spcBef>
                          <a:spcPts val="500"/>
                        </a:spcBef>
                        <a:spcAft>
                          <a:spcPts val="0"/>
                        </a:spcAft>
                      </a:pPr>
                      <a:r>
                        <a:rPr lang="en-US" sz="1200" b="1" dirty="0">
                          <a:effectLst/>
                        </a:rPr>
                        <a:t>6896.31</a:t>
                      </a:r>
                      <a:endParaRPr lang="en-US" sz="12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r">
                        <a:lnSpc>
                          <a:spcPct val="115000"/>
                        </a:lnSpc>
                        <a:spcBef>
                          <a:spcPts val="500"/>
                        </a:spcBef>
                        <a:spcAft>
                          <a:spcPts val="0"/>
                        </a:spcAft>
                      </a:pPr>
                      <a:r>
                        <a:rPr lang="en-US" sz="1200" b="1" dirty="0">
                          <a:effectLst/>
                        </a:rPr>
                        <a:t>2921.546181</a:t>
                      </a:r>
                      <a:endParaRPr lang="en-US" sz="12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indent="382270">
                        <a:lnSpc>
                          <a:spcPct val="115000"/>
                        </a:lnSpc>
                        <a:spcBef>
                          <a:spcPts val="500"/>
                        </a:spcBef>
                        <a:spcAft>
                          <a:spcPts val="0"/>
                        </a:spcAft>
                      </a:pPr>
                      <a:r>
                        <a:rPr lang="en-US" sz="1200" b="1" dirty="0">
                          <a:effectLst/>
                        </a:rPr>
                        <a:t>6.492324846</a:t>
                      </a:r>
                      <a:endParaRPr lang="en-US" sz="12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r>
              <a:tr h="210343">
                <a:tc>
                  <a:txBody>
                    <a:bodyPr/>
                    <a:lstStyle/>
                    <a:p>
                      <a:pPr marL="0" marR="0" algn="ctr">
                        <a:lnSpc>
                          <a:spcPct val="115000"/>
                        </a:lnSpc>
                        <a:spcBef>
                          <a:spcPts val="500"/>
                        </a:spcBef>
                        <a:spcAft>
                          <a:spcPts val="0"/>
                        </a:spcAft>
                      </a:pPr>
                      <a:r>
                        <a:rPr lang="en-US" sz="1200" b="1" dirty="0">
                          <a:effectLst/>
                        </a:rPr>
                        <a:t>4</a:t>
                      </a:r>
                      <a:endParaRPr lang="en-US" sz="12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a:lnSpc>
                          <a:spcPct val="115000"/>
                        </a:lnSpc>
                        <a:spcBef>
                          <a:spcPts val="500"/>
                        </a:spcBef>
                        <a:spcAft>
                          <a:spcPts val="0"/>
                        </a:spcAft>
                      </a:pPr>
                      <a:r>
                        <a:rPr lang="en-US" sz="1200" b="1" dirty="0">
                          <a:effectLst/>
                        </a:rPr>
                        <a:t>253.7</a:t>
                      </a:r>
                      <a:endParaRPr lang="en-US" sz="12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a:lnSpc>
                          <a:spcPct val="115000"/>
                        </a:lnSpc>
                        <a:spcBef>
                          <a:spcPts val="500"/>
                        </a:spcBef>
                        <a:spcAft>
                          <a:spcPts val="0"/>
                        </a:spcAft>
                      </a:pPr>
                      <a:r>
                        <a:rPr lang="en-US" sz="1200" b="1" dirty="0">
                          <a:effectLst/>
                        </a:rPr>
                        <a:t>9</a:t>
                      </a:r>
                      <a:endParaRPr lang="en-US" sz="12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r">
                        <a:lnSpc>
                          <a:spcPct val="115000"/>
                        </a:lnSpc>
                        <a:spcBef>
                          <a:spcPts val="500"/>
                        </a:spcBef>
                        <a:spcAft>
                          <a:spcPts val="0"/>
                        </a:spcAft>
                      </a:pPr>
                      <a:r>
                        <a:rPr lang="en-US" sz="1200" b="1" dirty="0">
                          <a:effectLst/>
                        </a:rPr>
                        <a:t>11179.04</a:t>
                      </a:r>
                      <a:endParaRPr lang="en-US" sz="12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r">
                        <a:lnSpc>
                          <a:spcPct val="115000"/>
                        </a:lnSpc>
                        <a:spcBef>
                          <a:spcPts val="500"/>
                        </a:spcBef>
                        <a:spcAft>
                          <a:spcPts val="0"/>
                        </a:spcAft>
                      </a:pPr>
                      <a:r>
                        <a:rPr lang="en-US" sz="1200" b="1" dirty="0">
                          <a:effectLst/>
                        </a:rPr>
                        <a:t>4735.876636</a:t>
                      </a:r>
                      <a:endParaRPr lang="en-US" sz="12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indent="382270">
                        <a:lnSpc>
                          <a:spcPct val="115000"/>
                        </a:lnSpc>
                        <a:spcBef>
                          <a:spcPts val="500"/>
                        </a:spcBef>
                        <a:spcAft>
                          <a:spcPts val="0"/>
                        </a:spcAft>
                      </a:pPr>
                      <a:r>
                        <a:rPr lang="en-US" sz="1200" b="1" dirty="0">
                          <a:effectLst/>
                        </a:rPr>
                        <a:t>10.5241703</a:t>
                      </a:r>
                      <a:endParaRPr lang="en-US" sz="12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r>
              <a:tr h="210343">
                <a:tc>
                  <a:txBody>
                    <a:bodyPr/>
                    <a:lstStyle/>
                    <a:p>
                      <a:pPr marL="0" marR="0" algn="ctr">
                        <a:lnSpc>
                          <a:spcPct val="115000"/>
                        </a:lnSpc>
                        <a:spcBef>
                          <a:spcPts val="500"/>
                        </a:spcBef>
                        <a:spcAft>
                          <a:spcPts val="0"/>
                        </a:spcAft>
                      </a:pPr>
                      <a:r>
                        <a:rPr lang="en-US" sz="1200" b="1" dirty="0">
                          <a:effectLst/>
                        </a:rPr>
                        <a:t>5</a:t>
                      </a:r>
                      <a:endParaRPr lang="en-US" sz="12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a:lnSpc>
                          <a:spcPct val="115000"/>
                        </a:lnSpc>
                        <a:spcBef>
                          <a:spcPts val="500"/>
                        </a:spcBef>
                        <a:spcAft>
                          <a:spcPts val="0"/>
                        </a:spcAft>
                      </a:pPr>
                      <a:r>
                        <a:rPr lang="en-US" sz="1200" b="1" dirty="0">
                          <a:effectLst/>
                        </a:rPr>
                        <a:t>255.9</a:t>
                      </a:r>
                      <a:endParaRPr lang="en-US" sz="12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a:lnSpc>
                          <a:spcPct val="115000"/>
                        </a:lnSpc>
                        <a:spcBef>
                          <a:spcPts val="500"/>
                        </a:spcBef>
                        <a:spcAft>
                          <a:spcPts val="0"/>
                        </a:spcAft>
                      </a:pPr>
                      <a:r>
                        <a:rPr lang="en-US" sz="1200" b="1" dirty="0">
                          <a:effectLst/>
                        </a:rPr>
                        <a:t>10</a:t>
                      </a:r>
                      <a:endParaRPr lang="en-US" sz="12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r">
                        <a:lnSpc>
                          <a:spcPct val="115000"/>
                        </a:lnSpc>
                        <a:spcBef>
                          <a:spcPts val="500"/>
                        </a:spcBef>
                        <a:spcAft>
                          <a:spcPts val="0"/>
                        </a:spcAft>
                      </a:pPr>
                      <a:r>
                        <a:rPr lang="en-US" sz="1200" b="1" dirty="0">
                          <a:effectLst/>
                        </a:rPr>
                        <a:t>12528.86</a:t>
                      </a:r>
                      <a:endParaRPr lang="en-US" sz="12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r">
                        <a:lnSpc>
                          <a:spcPct val="115000"/>
                        </a:lnSpc>
                        <a:spcBef>
                          <a:spcPts val="500"/>
                        </a:spcBef>
                        <a:spcAft>
                          <a:spcPts val="0"/>
                        </a:spcAft>
                      </a:pPr>
                      <a:r>
                        <a:rPr lang="en-US" sz="1200" b="1" dirty="0">
                          <a:effectLst/>
                        </a:rPr>
                        <a:t>5307.716162</a:t>
                      </a:r>
                      <a:endParaRPr lang="en-US" sz="12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indent="382270">
                        <a:lnSpc>
                          <a:spcPct val="115000"/>
                        </a:lnSpc>
                        <a:spcBef>
                          <a:spcPts val="500"/>
                        </a:spcBef>
                        <a:spcAft>
                          <a:spcPts val="0"/>
                        </a:spcAft>
                      </a:pPr>
                      <a:r>
                        <a:rPr lang="en-US" sz="1200" b="1" dirty="0">
                          <a:effectLst/>
                        </a:rPr>
                        <a:t>11.7949248</a:t>
                      </a:r>
                      <a:endParaRPr lang="en-US" sz="12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r>
              <a:tr h="210343">
                <a:tc>
                  <a:txBody>
                    <a:bodyPr/>
                    <a:lstStyle/>
                    <a:p>
                      <a:pPr marL="0" marR="0" algn="ctr">
                        <a:lnSpc>
                          <a:spcPct val="115000"/>
                        </a:lnSpc>
                        <a:spcBef>
                          <a:spcPts val="500"/>
                        </a:spcBef>
                        <a:spcAft>
                          <a:spcPts val="0"/>
                        </a:spcAft>
                      </a:pPr>
                      <a:r>
                        <a:rPr lang="en-US" sz="1200" b="1" dirty="0">
                          <a:effectLst/>
                        </a:rPr>
                        <a:t>6</a:t>
                      </a:r>
                      <a:endParaRPr lang="en-US" sz="12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a:lnSpc>
                          <a:spcPct val="115000"/>
                        </a:lnSpc>
                        <a:spcBef>
                          <a:spcPts val="500"/>
                        </a:spcBef>
                        <a:spcAft>
                          <a:spcPts val="0"/>
                        </a:spcAft>
                      </a:pPr>
                      <a:r>
                        <a:rPr lang="en-US" sz="1200" b="1" dirty="0">
                          <a:effectLst/>
                        </a:rPr>
                        <a:t>288.13</a:t>
                      </a:r>
                      <a:endParaRPr lang="en-US" sz="12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a:lnSpc>
                          <a:spcPct val="115000"/>
                        </a:lnSpc>
                        <a:spcBef>
                          <a:spcPts val="500"/>
                        </a:spcBef>
                        <a:spcAft>
                          <a:spcPts val="0"/>
                        </a:spcAft>
                      </a:pPr>
                      <a:r>
                        <a:rPr lang="en-US" sz="1200" b="1" dirty="0">
                          <a:effectLst/>
                        </a:rPr>
                        <a:t>11</a:t>
                      </a:r>
                      <a:endParaRPr lang="en-US" sz="12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r">
                        <a:lnSpc>
                          <a:spcPct val="115000"/>
                        </a:lnSpc>
                        <a:spcBef>
                          <a:spcPts val="500"/>
                        </a:spcBef>
                        <a:spcAft>
                          <a:spcPts val="0"/>
                        </a:spcAft>
                      </a:pPr>
                      <a:r>
                        <a:rPr lang="en-US" sz="1200" b="1" dirty="0">
                          <a:effectLst/>
                        </a:rPr>
                        <a:t>15517.53</a:t>
                      </a:r>
                      <a:endParaRPr lang="en-US" sz="12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r">
                        <a:lnSpc>
                          <a:spcPct val="115000"/>
                        </a:lnSpc>
                        <a:spcBef>
                          <a:spcPts val="500"/>
                        </a:spcBef>
                        <a:spcAft>
                          <a:spcPts val="0"/>
                        </a:spcAft>
                      </a:pPr>
                      <a:r>
                        <a:rPr lang="en-US" sz="1200" b="1" dirty="0">
                          <a:effectLst/>
                        </a:rPr>
                        <a:t>6573.83151</a:t>
                      </a:r>
                      <a:endParaRPr lang="en-US" sz="12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indent="382270">
                        <a:lnSpc>
                          <a:spcPct val="115000"/>
                        </a:lnSpc>
                        <a:spcBef>
                          <a:spcPts val="500"/>
                        </a:spcBef>
                        <a:spcAft>
                          <a:spcPts val="0"/>
                        </a:spcAft>
                      </a:pPr>
                      <a:r>
                        <a:rPr lang="en-US" sz="1200" b="1" dirty="0">
                          <a:effectLst/>
                        </a:rPr>
                        <a:t>14.60851447</a:t>
                      </a:r>
                      <a:endParaRPr lang="en-US" sz="12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r>
              <a:tr h="210343">
                <a:tc>
                  <a:txBody>
                    <a:bodyPr/>
                    <a:lstStyle/>
                    <a:p>
                      <a:pPr marL="0" marR="0" algn="ctr">
                        <a:lnSpc>
                          <a:spcPct val="115000"/>
                        </a:lnSpc>
                        <a:spcBef>
                          <a:spcPts val="500"/>
                        </a:spcBef>
                        <a:spcAft>
                          <a:spcPts val="0"/>
                        </a:spcAft>
                      </a:pPr>
                      <a:r>
                        <a:rPr lang="en-US" sz="1200" b="1" dirty="0">
                          <a:effectLst/>
                        </a:rPr>
                        <a:t>7</a:t>
                      </a:r>
                      <a:endParaRPr lang="en-US" sz="12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a:lnSpc>
                          <a:spcPct val="115000"/>
                        </a:lnSpc>
                        <a:spcBef>
                          <a:spcPts val="500"/>
                        </a:spcBef>
                        <a:spcAft>
                          <a:spcPts val="0"/>
                        </a:spcAft>
                      </a:pPr>
                      <a:r>
                        <a:rPr lang="en-US" sz="1200" b="1" dirty="0">
                          <a:effectLst/>
                        </a:rPr>
                        <a:t>276.6</a:t>
                      </a:r>
                      <a:endParaRPr lang="en-US" sz="12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a:lnSpc>
                          <a:spcPct val="115000"/>
                        </a:lnSpc>
                        <a:spcBef>
                          <a:spcPts val="500"/>
                        </a:spcBef>
                        <a:spcAft>
                          <a:spcPts val="0"/>
                        </a:spcAft>
                      </a:pPr>
                      <a:r>
                        <a:rPr lang="en-US" sz="1200" b="1" dirty="0">
                          <a:effectLst/>
                        </a:rPr>
                        <a:t>11</a:t>
                      </a:r>
                      <a:endParaRPr lang="en-US" sz="12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r">
                        <a:lnSpc>
                          <a:spcPct val="115000"/>
                        </a:lnSpc>
                        <a:spcBef>
                          <a:spcPts val="500"/>
                        </a:spcBef>
                        <a:spcAft>
                          <a:spcPts val="0"/>
                        </a:spcAft>
                      </a:pPr>
                      <a:r>
                        <a:rPr lang="en-US" sz="1200" b="1" dirty="0">
                          <a:effectLst/>
                        </a:rPr>
                        <a:t>14896.57</a:t>
                      </a:r>
                      <a:endParaRPr lang="en-US" sz="12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r">
                        <a:lnSpc>
                          <a:spcPct val="115000"/>
                        </a:lnSpc>
                        <a:spcBef>
                          <a:spcPts val="500"/>
                        </a:spcBef>
                        <a:spcAft>
                          <a:spcPts val="0"/>
                        </a:spcAft>
                      </a:pPr>
                      <a:r>
                        <a:rPr lang="en-US" sz="1200" b="1" dirty="0">
                          <a:effectLst/>
                        </a:rPr>
                        <a:t>6310.768735</a:t>
                      </a:r>
                      <a:endParaRPr lang="en-US" sz="12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indent="382270">
                        <a:lnSpc>
                          <a:spcPct val="115000"/>
                        </a:lnSpc>
                        <a:spcBef>
                          <a:spcPts val="500"/>
                        </a:spcBef>
                        <a:spcAft>
                          <a:spcPts val="0"/>
                        </a:spcAft>
                      </a:pPr>
                      <a:r>
                        <a:rPr lang="en-US" sz="1200" b="1" dirty="0">
                          <a:effectLst/>
                        </a:rPr>
                        <a:t>14.02393052</a:t>
                      </a:r>
                      <a:endParaRPr lang="en-US" sz="12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r>
              <a:tr h="210343">
                <a:tc>
                  <a:txBody>
                    <a:bodyPr/>
                    <a:lstStyle/>
                    <a:p>
                      <a:pPr marL="0" marR="0" algn="ctr">
                        <a:lnSpc>
                          <a:spcPct val="115000"/>
                        </a:lnSpc>
                        <a:spcBef>
                          <a:spcPts val="500"/>
                        </a:spcBef>
                        <a:spcAft>
                          <a:spcPts val="0"/>
                        </a:spcAft>
                      </a:pPr>
                      <a:r>
                        <a:rPr lang="en-US" sz="1200" b="1" dirty="0">
                          <a:effectLst/>
                        </a:rPr>
                        <a:t>8</a:t>
                      </a:r>
                      <a:endParaRPr lang="en-US" sz="12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a:lnSpc>
                          <a:spcPct val="115000"/>
                        </a:lnSpc>
                        <a:spcBef>
                          <a:spcPts val="500"/>
                        </a:spcBef>
                        <a:spcAft>
                          <a:spcPts val="0"/>
                        </a:spcAft>
                      </a:pPr>
                      <a:r>
                        <a:rPr lang="en-US" sz="1200" b="1" dirty="0">
                          <a:effectLst/>
                        </a:rPr>
                        <a:t>256.02</a:t>
                      </a:r>
                      <a:endParaRPr lang="en-US" sz="12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a:lnSpc>
                          <a:spcPct val="115000"/>
                        </a:lnSpc>
                        <a:spcBef>
                          <a:spcPts val="500"/>
                        </a:spcBef>
                        <a:spcAft>
                          <a:spcPts val="0"/>
                        </a:spcAft>
                      </a:pPr>
                      <a:r>
                        <a:rPr lang="en-US" sz="1200" b="1" dirty="0">
                          <a:effectLst/>
                        </a:rPr>
                        <a:t>11</a:t>
                      </a:r>
                      <a:endParaRPr lang="en-US" sz="12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r">
                        <a:lnSpc>
                          <a:spcPct val="115000"/>
                        </a:lnSpc>
                        <a:spcBef>
                          <a:spcPts val="500"/>
                        </a:spcBef>
                        <a:spcAft>
                          <a:spcPts val="0"/>
                        </a:spcAft>
                      </a:pPr>
                      <a:r>
                        <a:rPr lang="en-US" sz="1200" b="1" dirty="0">
                          <a:effectLst/>
                        </a:rPr>
                        <a:t>13788.21</a:t>
                      </a:r>
                      <a:endParaRPr lang="en-US" sz="12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r">
                        <a:lnSpc>
                          <a:spcPct val="115000"/>
                        </a:lnSpc>
                        <a:spcBef>
                          <a:spcPts val="500"/>
                        </a:spcBef>
                        <a:spcAft>
                          <a:spcPts val="0"/>
                        </a:spcAft>
                      </a:pPr>
                      <a:r>
                        <a:rPr lang="en-US" sz="1200" b="1" dirty="0">
                          <a:effectLst/>
                        </a:rPr>
                        <a:t>5841.225639</a:t>
                      </a:r>
                      <a:endParaRPr lang="en-US" sz="12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indent="382270">
                        <a:lnSpc>
                          <a:spcPct val="115000"/>
                        </a:lnSpc>
                        <a:spcBef>
                          <a:spcPts val="500"/>
                        </a:spcBef>
                        <a:spcAft>
                          <a:spcPts val="0"/>
                        </a:spcAft>
                      </a:pPr>
                      <a:r>
                        <a:rPr lang="en-US" sz="1200" b="1" dirty="0">
                          <a:effectLst/>
                        </a:rPr>
                        <a:t>12.98050142</a:t>
                      </a:r>
                      <a:endParaRPr lang="en-US" sz="12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r>
              <a:tr h="210343">
                <a:tc>
                  <a:txBody>
                    <a:bodyPr/>
                    <a:lstStyle/>
                    <a:p>
                      <a:pPr marL="0" marR="0" algn="ctr">
                        <a:lnSpc>
                          <a:spcPct val="115000"/>
                        </a:lnSpc>
                        <a:spcBef>
                          <a:spcPts val="500"/>
                        </a:spcBef>
                        <a:spcAft>
                          <a:spcPts val="0"/>
                        </a:spcAft>
                      </a:pPr>
                      <a:r>
                        <a:rPr lang="en-US" sz="1200" b="1" dirty="0">
                          <a:effectLst/>
                        </a:rPr>
                        <a:t>9</a:t>
                      </a:r>
                      <a:endParaRPr lang="en-US" sz="12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a:lnSpc>
                          <a:spcPct val="115000"/>
                        </a:lnSpc>
                        <a:spcBef>
                          <a:spcPts val="500"/>
                        </a:spcBef>
                        <a:spcAft>
                          <a:spcPts val="0"/>
                        </a:spcAft>
                      </a:pPr>
                      <a:r>
                        <a:rPr lang="en-US" sz="1200" b="1" dirty="0">
                          <a:effectLst/>
                        </a:rPr>
                        <a:t>217.49</a:t>
                      </a:r>
                      <a:endParaRPr lang="en-US" sz="12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a:lnSpc>
                          <a:spcPct val="115000"/>
                        </a:lnSpc>
                        <a:spcBef>
                          <a:spcPts val="500"/>
                        </a:spcBef>
                        <a:spcAft>
                          <a:spcPts val="0"/>
                        </a:spcAft>
                      </a:pPr>
                      <a:r>
                        <a:rPr lang="en-US" sz="1200" b="1" dirty="0">
                          <a:effectLst/>
                        </a:rPr>
                        <a:t>11</a:t>
                      </a:r>
                      <a:endParaRPr lang="en-US" sz="12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r">
                        <a:lnSpc>
                          <a:spcPct val="115000"/>
                        </a:lnSpc>
                        <a:spcBef>
                          <a:spcPts val="500"/>
                        </a:spcBef>
                        <a:spcAft>
                          <a:spcPts val="0"/>
                        </a:spcAft>
                      </a:pPr>
                      <a:r>
                        <a:rPr lang="en-US" sz="1200" b="1" dirty="0">
                          <a:effectLst/>
                        </a:rPr>
                        <a:t>11713.14</a:t>
                      </a:r>
                      <a:endParaRPr lang="en-US" sz="12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r">
                        <a:lnSpc>
                          <a:spcPct val="115000"/>
                        </a:lnSpc>
                        <a:spcBef>
                          <a:spcPts val="500"/>
                        </a:spcBef>
                        <a:spcAft>
                          <a:spcPts val="0"/>
                        </a:spcAft>
                      </a:pPr>
                      <a:r>
                        <a:rPr lang="en-US" sz="1200" b="1" dirty="0">
                          <a:effectLst/>
                        </a:rPr>
                        <a:t>4962.144224</a:t>
                      </a:r>
                      <a:endParaRPr lang="en-US" sz="12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indent="382270">
                        <a:lnSpc>
                          <a:spcPct val="115000"/>
                        </a:lnSpc>
                        <a:spcBef>
                          <a:spcPts val="500"/>
                        </a:spcBef>
                        <a:spcAft>
                          <a:spcPts val="0"/>
                        </a:spcAft>
                      </a:pPr>
                      <a:r>
                        <a:rPr lang="en-US" sz="1200" b="1" dirty="0">
                          <a:effectLst/>
                        </a:rPr>
                        <a:t>11.02698716</a:t>
                      </a:r>
                      <a:endParaRPr lang="en-US" sz="12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r>
              <a:tr h="210343">
                <a:tc>
                  <a:txBody>
                    <a:bodyPr/>
                    <a:lstStyle/>
                    <a:p>
                      <a:pPr marL="0" marR="0" algn="ctr">
                        <a:lnSpc>
                          <a:spcPct val="115000"/>
                        </a:lnSpc>
                        <a:spcBef>
                          <a:spcPts val="500"/>
                        </a:spcBef>
                        <a:spcAft>
                          <a:spcPts val="0"/>
                        </a:spcAft>
                      </a:pPr>
                      <a:r>
                        <a:rPr lang="en-US" sz="1200" b="1" dirty="0">
                          <a:effectLst/>
                        </a:rPr>
                        <a:t>10</a:t>
                      </a:r>
                      <a:endParaRPr lang="en-US" sz="12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a:lnSpc>
                          <a:spcPct val="115000"/>
                        </a:lnSpc>
                        <a:spcBef>
                          <a:spcPts val="500"/>
                        </a:spcBef>
                        <a:spcAft>
                          <a:spcPts val="0"/>
                        </a:spcAft>
                      </a:pPr>
                      <a:r>
                        <a:rPr lang="en-US" sz="1200" b="1" dirty="0">
                          <a:effectLst/>
                        </a:rPr>
                        <a:t>153.46</a:t>
                      </a:r>
                      <a:endParaRPr lang="en-US" sz="12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a:lnSpc>
                          <a:spcPct val="115000"/>
                        </a:lnSpc>
                        <a:spcBef>
                          <a:spcPts val="500"/>
                        </a:spcBef>
                        <a:spcAft>
                          <a:spcPts val="0"/>
                        </a:spcAft>
                      </a:pPr>
                      <a:r>
                        <a:rPr lang="en-US" sz="1200" b="1" dirty="0">
                          <a:effectLst/>
                        </a:rPr>
                        <a:t>10</a:t>
                      </a:r>
                      <a:endParaRPr lang="en-US" sz="12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r">
                        <a:lnSpc>
                          <a:spcPct val="115000"/>
                        </a:lnSpc>
                        <a:spcBef>
                          <a:spcPts val="500"/>
                        </a:spcBef>
                        <a:spcAft>
                          <a:spcPts val="0"/>
                        </a:spcAft>
                      </a:pPr>
                      <a:r>
                        <a:rPr lang="en-US" sz="1200" b="1" dirty="0">
                          <a:effectLst/>
                        </a:rPr>
                        <a:t>7513.402</a:t>
                      </a:r>
                      <a:endParaRPr lang="en-US" sz="12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r">
                        <a:lnSpc>
                          <a:spcPct val="115000"/>
                        </a:lnSpc>
                        <a:spcBef>
                          <a:spcPts val="500"/>
                        </a:spcBef>
                        <a:spcAft>
                          <a:spcPts val="0"/>
                        </a:spcAft>
                      </a:pPr>
                      <a:r>
                        <a:rPr lang="en-US" sz="1200" b="1" dirty="0">
                          <a:effectLst/>
                        </a:rPr>
                        <a:t>3182.970388</a:t>
                      </a:r>
                      <a:endParaRPr lang="en-US" sz="12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indent="382270">
                        <a:lnSpc>
                          <a:spcPct val="115000"/>
                        </a:lnSpc>
                        <a:spcBef>
                          <a:spcPts val="500"/>
                        </a:spcBef>
                        <a:spcAft>
                          <a:spcPts val="0"/>
                        </a:spcAft>
                      </a:pPr>
                      <a:r>
                        <a:rPr lang="en-US" sz="1200" b="1" dirty="0">
                          <a:effectLst/>
                        </a:rPr>
                        <a:t>7.073267528</a:t>
                      </a:r>
                      <a:endParaRPr lang="en-US" sz="12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r>
              <a:tr h="210343">
                <a:tc>
                  <a:txBody>
                    <a:bodyPr/>
                    <a:lstStyle/>
                    <a:p>
                      <a:pPr marL="0" marR="0" algn="ctr">
                        <a:lnSpc>
                          <a:spcPct val="115000"/>
                        </a:lnSpc>
                        <a:spcBef>
                          <a:spcPts val="500"/>
                        </a:spcBef>
                        <a:spcAft>
                          <a:spcPts val="0"/>
                        </a:spcAft>
                      </a:pPr>
                      <a:r>
                        <a:rPr lang="en-US" sz="1200" b="1" dirty="0">
                          <a:effectLst/>
                        </a:rPr>
                        <a:t>11</a:t>
                      </a:r>
                      <a:endParaRPr lang="en-US" sz="12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a:lnSpc>
                          <a:spcPct val="115000"/>
                        </a:lnSpc>
                        <a:spcBef>
                          <a:spcPts val="500"/>
                        </a:spcBef>
                        <a:spcAft>
                          <a:spcPts val="0"/>
                        </a:spcAft>
                      </a:pPr>
                      <a:r>
                        <a:rPr lang="en-US" sz="1200" b="1" dirty="0">
                          <a:effectLst/>
                        </a:rPr>
                        <a:t>91.78</a:t>
                      </a:r>
                      <a:endParaRPr lang="en-US" sz="12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a:lnSpc>
                          <a:spcPct val="115000"/>
                        </a:lnSpc>
                        <a:spcBef>
                          <a:spcPts val="500"/>
                        </a:spcBef>
                        <a:spcAft>
                          <a:spcPts val="0"/>
                        </a:spcAft>
                      </a:pPr>
                      <a:r>
                        <a:rPr lang="en-US" sz="1200" b="1" dirty="0">
                          <a:effectLst/>
                        </a:rPr>
                        <a:t>9</a:t>
                      </a:r>
                      <a:endParaRPr lang="en-US" sz="12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r">
                        <a:lnSpc>
                          <a:spcPct val="115000"/>
                        </a:lnSpc>
                        <a:spcBef>
                          <a:spcPts val="500"/>
                        </a:spcBef>
                        <a:spcAft>
                          <a:spcPts val="0"/>
                        </a:spcAft>
                      </a:pPr>
                      <a:r>
                        <a:rPr lang="en-US" sz="1200" b="1" dirty="0">
                          <a:effectLst/>
                        </a:rPr>
                        <a:t>4044.194</a:t>
                      </a:r>
                      <a:endParaRPr lang="en-US" sz="12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r">
                        <a:lnSpc>
                          <a:spcPct val="115000"/>
                        </a:lnSpc>
                        <a:spcBef>
                          <a:spcPts val="500"/>
                        </a:spcBef>
                        <a:spcAft>
                          <a:spcPts val="0"/>
                        </a:spcAft>
                      </a:pPr>
                      <a:r>
                        <a:rPr lang="en-US" sz="1200" b="1" dirty="0">
                          <a:effectLst/>
                        </a:rPr>
                        <a:t>1713.278509</a:t>
                      </a:r>
                      <a:endParaRPr lang="en-US" sz="12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indent="382270">
                        <a:lnSpc>
                          <a:spcPct val="115000"/>
                        </a:lnSpc>
                        <a:spcBef>
                          <a:spcPts val="500"/>
                        </a:spcBef>
                        <a:spcAft>
                          <a:spcPts val="0"/>
                        </a:spcAft>
                      </a:pPr>
                      <a:r>
                        <a:rPr lang="en-US" sz="1200" b="1" dirty="0">
                          <a:effectLst/>
                        </a:rPr>
                        <a:t>3.807285575</a:t>
                      </a:r>
                      <a:endParaRPr lang="en-US" sz="12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r>
              <a:tr h="210343">
                <a:tc>
                  <a:txBody>
                    <a:bodyPr/>
                    <a:lstStyle/>
                    <a:p>
                      <a:pPr marL="0" marR="0" algn="ctr">
                        <a:lnSpc>
                          <a:spcPct val="115000"/>
                        </a:lnSpc>
                        <a:spcBef>
                          <a:spcPts val="500"/>
                        </a:spcBef>
                        <a:spcAft>
                          <a:spcPts val="0"/>
                        </a:spcAft>
                      </a:pPr>
                      <a:r>
                        <a:rPr lang="en-US" sz="1200" b="1" dirty="0">
                          <a:effectLst/>
                        </a:rPr>
                        <a:t>12</a:t>
                      </a:r>
                      <a:endParaRPr lang="en-US" sz="12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a:lnSpc>
                          <a:spcPct val="115000"/>
                        </a:lnSpc>
                        <a:spcBef>
                          <a:spcPts val="500"/>
                        </a:spcBef>
                        <a:spcAft>
                          <a:spcPts val="0"/>
                        </a:spcAft>
                      </a:pPr>
                      <a:r>
                        <a:rPr lang="en-US" sz="1200" b="1" dirty="0">
                          <a:effectLst/>
                        </a:rPr>
                        <a:t>67.7</a:t>
                      </a:r>
                      <a:endParaRPr lang="en-US" sz="12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a:lnSpc>
                          <a:spcPct val="115000"/>
                        </a:lnSpc>
                        <a:spcBef>
                          <a:spcPts val="500"/>
                        </a:spcBef>
                        <a:spcAft>
                          <a:spcPts val="0"/>
                        </a:spcAft>
                      </a:pPr>
                      <a:r>
                        <a:rPr lang="en-US" sz="1200" b="1" dirty="0">
                          <a:effectLst/>
                        </a:rPr>
                        <a:t>8</a:t>
                      </a:r>
                      <a:endParaRPr lang="en-US" sz="12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r">
                        <a:lnSpc>
                          <a:spcPct val="115000"/>
                        </a:lnSpc>
                        <a:spcBef>
                          <a:spcPts val="500"/>
                        </a:spcBef>
                        <a:spcAft>
                          <a:spcPts val="0"/>
                        </a:spcAft>
                      </a:pPr>
                      <a:r>
                        <a:rPr lang="en-US" sz="1200" b="1" dirty="0">
                          <a:effectLst/>
                        </a:rPr>
                        <a:t>2651.674</a:t>
                      </a:r>
                      <a:endParaRPr lang="en-US" sz="12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r">
                        <a:lnSpc>
                          <a:spcPct val="115000"/>
                        </a:lnSpc>
                        <a:spcBef>
                          <a:spcPts val="500"/>
                        </a:spcBef>
                        <a:spcAft>
                          <a:spcPts val="0"/>
                        </a:spcAft>
                      </a:pPr>
                      <a:r>
                        <a:rPr lang="en-US" sz="1200" b="1" dirty="0">
                          <a:effectLst/>
                        </a:rPr>
                        <a:t>1123.35251</a:t>
                      </a:r>
                      <a:endParaRPr lang="en-US" sz="12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indent="382270">
                        <a:lnSpc>
                          <a:spcPct val="115000"/>
                        </a:lnSpc>
                        <a:spcBef>
                          <a:spcPts val="500"/>
                        </a:spcBef>
                        <a:spcAft>
                          <a:spcPts val="0"/>
                        </a:spcAft>
                      </a:pPr>
                      <a:r>
                        <a:rPr lang="en-US" sz="1200" b="1" dirty="0">
                          <a:solidFill>
                            <a:srgbClr val="FF0000"/>
                          </a:solidFill>
                          <a:effectLst/>
                        </a:rPr>
                        <a:t>2.496338911</a:t>
                      </a:r>
                      <a:endParaRPr lang="en-US" sz="1200" b="1" dirty="0">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r>
              <a:tr h="484196">
                <a:tc>
                  <a:txBody>
                    <a:bodyPr/>
                    <a:lstStyle/>
                    <a:p>
                      <a:pPr marL="0" marR="0" algn="ctr">
                        <a:lnSpc>
                          <a:spcPct val="115000"/>
                        </a:lnSpc>
                        <a:spcBef>
                          <a:spcPts val="500"/>
                        </a:spcBef>
                        <a:spcAft>
                          <a:spcPts val="0"/>
                        </a:spcAft>
                      </a:pPr>
                      <a:r>
                        <a:rPr lang="en-US" sz="1200" b="1" dirty="0">
                          <a:effectLst/>
                        </a:rPr>
                        <a:t> </a:t>
                      </a:r>
                      <a:endParaRPr lang="en-US" sz="12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a:lnSpc>
                          <a:spcPct val="115000"/>
                        </a:lnSpc>
                        <a:spcBef>
                          <a:spcPts val="500"/>
                        </a:spcBef>
                        <a:spcAft>
                          <a:spcPts val="0"/>
                        </a:spcAft>
                      </a:pPr>
                      <a:r>
                        <a:rPr lang="en-US" sz="1200" b="1" dirty="0">
                          <a:effectLst/>
                        </a:rPr>
                        <a:t> </a:t>
                      </a:r>
                      <a:endParaRPr lang="en-US" sz="12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a:lnSpc>
                          <a:spcPct val="115000"/>
                        </a:lnSpc>
                        <a:spcBef>
                          <a:spcPts val="500"/>
                        </a:spcBef>
                        <a:spcAft>
                          <a:spcPts val="0"/>
                        </a:spcAft>
                      </a:pPr>
                      <a:r>
                        <a:rPr lang="en-US" sz="1200" b="1" dirty="0">
                          <a:effectLst/>
                        </a:rPr>
                        <a:t> </a:t>
                      </a:r>
                      <a:endParaRPr lang="en-US" sz="12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r">
                        <a:lnSpc>
                          <a:spcPct val="115000"/>
                        </a:lnSpc>
                        <a:spcBef>
                          <a:spcPts val="500"/>
                        </a:spcBef>
                        <a:spcAft>
                          <a:spcPts val="0"/>
                        </a:spcAft>
                      </a:pPr>
                      <a:r>
                        <a:rPr lang="en-US" sz="1200" b="1" dirty="0">
                          <a:effectLst/>
                        </a:rPr>
                        <a:t> </a:t>
                      </a:r>
                      <a:endParaRPr lang="en-US" sz="12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nSpc>
                          <a:spcPct val="115000"/>
                        </a:lnSpc>
                        <a:spcBef>
                          <a:spcPts val="500"/>
                        </a:spcBef>
                        <a:spcAft>
                          <a:spcPts val="0"/>
                        </a:spcAft>
                      </a:pPr>
                      <a:r>
                        <a:rPr lang="en-US" sz="1200" b="1" dirty="0">
                          <a:effectLst/>
                        </a:rPr>
                        <a:t>Total=46639.12 l</a:t>
                      </a:r>
                    </a:p>
                    <a:p>
                      <a:pPr marL="0" marR="0">
                        <a:lnSpc>
                          <a:spcPct val="115000"/>
                        </a:lnSpc>
                        <a:spcBef>
                          <a:spcPts val="500"/>
                        </a:spcBef>
                        <a:spcAft>
                          <a:spcPts val="0"/>
                        </a:spcAft>
                      </a:pPr>
                      <a:r>
                        <a:rPr lang="en-US" sz="1200" b="1" dirty="0">
                          <a:effectLst/>
                        </a:rPr>
                        <a:t> </a:t>
                      </a:r>
                      <a:endParaRPr lang="en-US" sz="12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indent="382270">
                        <a:lnSpc>
                          <a:spcPct val="115000"/>
                        </a:lnSpc>
                        <a:spcBef>
                          <a:spcPts val="500"/>
                        </a:spcBef>
                        <a:spcAft>
                          <a:spcPts val="0"/>
                        </a:spcAft>
                      </a:pPr>
                      <a:r>
                        <a:rPr lang="en-US" sz="1200" b="1" dirty="0">
                          <a:effectLst/>
                        </a:rPr>
                        <a:t>Average=8.63</a:t>
                      </a:r>
                    </a:p>
                    <a:p>
                      <a:pPr marL="0" marR="0">
                        <a:lnSpc>
                          <a:spcPct val="115000"/>
                        </a:lnSpc>
                        <a:spcBef>
                          <a:spcPts val="500"/>
                        </a:spcBef>
                        <a:spcAft>
                          <a:spcPts val="0"/>
                        </a:spcAft>
                      </a:pPr>
                      <a:r>
                        <a:rPr lang="en-US" sz="1200" b="1" dirty="0">
                          <a:effectLst/>
                        </a:rPr>
                        <a:t> </a:t>
                      </a:r>
                      <a:endParaRPr lang="en-US" sz="12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r>
            </a:tbl>
          </a:graphicData>
        </a:graphic>
      </p:graphicFrame>
      <p:sp>
        <p:nvSpPr>
          <p:cNvPr id="3" name="Rectangle 2"/>
          <p:cNvSpPr/>
          <p:nvPr/>
        </p:nvSpPr>
        <p:spPr>
          <a:xfrm>
            <a:off x="1154113" y="381000"/>
            <a:ext cx="3937000" cy="400050"/>
          </a:xfrm>
          <a:prstGeom prst="rect">
            <a:avLst/>
          </a:prstGeom>
        </p:spPr>
        <p:style>
          <a:lnRef idx="0">
            <a:schemeClr val="accent1"/>
          </a:lnRef>
          <a:fillRef idx="3">
            <a:schemeClr val="accent1"/>
          </a:fillRef>
          <a:effectRef idx="3">
            <a:schemeClr val="accent1"/>
          </a:effectRef>
          <a:fontRef idx="minor">
            <a:schemeClr val="lt1"/>
          </a:fontRef>
        </p:style>
        <p:txBody>
          <a:bodyPr wrap="none">
            <a:spAutoFit/>
          </a:bodyPr>
          <a:lstStyle/>
          <a:p>
            <a:pPr>
              <a:defRPr/>
            </a:pPr>
            <a:r>
              <a:rPr lang="en-US" sz="2000" b="1" cap="all" dirty="0">
                <a:latin typeface="Times New Roman" panose="02020603050405020304" pitchFamily="18" charset="0"/>
                <a:ea typeface="Times New Roman" panose="02020603050405020304" pitchFamily="18" charset="0"/>
              </a:rPr>
              <a:t>Commercial unit out put</a:t>
            </a:r>
            <a:endParaRPr lang="en-US" sz="2000" dirty="0"/>
          </a:p>
        </p:txBody>
      </p:sp>
      <p:pic>
        <p:nvPicPr>
          <p:cNvPr id="4" name="Picture 3" descr="C:\Users\MA7M0OD\Desktop\554.PNG"/>
          <p:cNvPicPr/>
          <p:nvPr/>
        </p:nvPicPr>
        <p:blipFill>
          <a:blip r:embed="rId3"/>
          <a:srcRect/>
          <a:stretch>
            <a:fillRect/>
          </a:stretch>
        </p:blipFill>
        <p:spPr bwMode="auto">
          <a:xfrm>
            <a:off x="488950" y="4879975"/>
            <a:ext cx="3829050" cy="517525"/>
          </a:xfrm>
          <a:prstGeom prst="rect">
            <a:avLst/>
          </a:prstGeom>
          <a:ln w="127000" cap="sq">
            <a:solidFill>
              <a:srgbClr val="000000"/>
            </a:solidFill>
            <a:miter lim="800000"/>
          </a:ln>
          <a:effectLst>
            <a:outerShdw blurRad="57150" dist="50800" dir="2700000" algn="tl" rotWithShape="0">
              <a:srgbClr val="000000">
                <a:alpha val="40000"/>
              </a:srgbClr>
            </a:outerShdw>
          </a:effectLst>
        </p:spPr>
      </p:pic>
      <p:sp>
        <p:nvSpPr>
          <p:cNvPr id="9" name="Rectangle 8"/>
          <p:cNvSpPr>
            <a:spLocks noRot="1" noChangeAspect="1" noMove="1" noResize="1" noEditPoints="1" noAdjustHandles="1" noChangeArrowheads="1" noChangeShapeType="1" noTextEdit="1"/>
          </p:cNvSpPr>
          <p:nvPr/>
        </p:nvSpPr>
        <p:spPr>
          <a:xfrm>
            <a:off x="5105400" y="4762500"/>
            <a:ext cx="1797287" cy="673774"/>
          </a:xfrm>
          <a:prstGeom prst="rect">
            <a:avLst/>
          </a:prstGeom>
          <a:blipFill rotWithShape="0">
            <a:blip r:embed="rId4"/>
            <a:stretch>
              <a:fillRect l="-2703"/>
            </a:stretch>
          </a:blipFill>
        </p:spPr>
        <p:txBody>
          <a:bodyPr/>
          <a:lstStyle/>
          <a:p>
            <a:pPr>
              <a:defRPr/>
            </a:pPr>
            <a:r>
              <a:rPr lang="en-US" dirty="0">
                <a:noFill/>
                <a:latin typeface="Arial" panose="020B0604020202020204" pitchFamily="34" charset="0"/>
                <a:cs typeface="Arial" panose="020B0604020202020204" pitchFamily="34" charset="0"/>
              </a:rPr>
              <a:t> </a:t>
            </a:r>
          </a:p>
        </p:txBody>
      </p:sp>
      <p:sp>
        <p:nvSpPr>
          <p:cNvPr id="10" name="Rectangle 9"/>
          <p:cNvSpPr/>
          <p:nvPr/>
        </p:nvSpPr>
        <p:spPr>
          <a:xfrm>
            <a:off x="361950" y="6019800"/>
            <a:ext cx="4165600" cy="369888"/>
          </a:xfrm>
          <a:prstGeom prst="rect">
            <a:avLst/>
          </a:prstGeom>
        </p:spPr>
        <p:style>
          <a:lnRef idx="2">
            <a:schemeClr val="accent2"/>
          </a:lnRef>
          <a:fillRef idx="1">
            <a:schemeClr val="lt1"/>
          </a:fillRef>
          <a:effectRef idx="0">
            <a:schemeClr val="accent2"/>
          </a:effectRef>
          <a:fontRef idx="minor">
            <a:schemeClr val="dk1"/>
          </a:fontRef>
        </p:style>
        <p:txBody>
          <a:bodyPr wrap="none">
            <a:spAutoFit/>
          </a:bodyPr>
          <a:lstStyle/>
          <a:p>
            <a:pPr>
              <a:defRPr/>
            </a:pPr>
            <a:r>
              <a:rPr lang="en-US" dirty="0">
                <a:solidFill>
                  <a:srgbClr val="000000"/>
                </a:solidFill>
                <a:latin typeface="Times New Roman" panose="02020603050405020304" pitchFamily="18" charset="0"/>
                <a:ea typeface="Times New Roman" panose="02020603050405020304" pitchFamily="18" charset="0"/>
              </a:rPr>
              <a:t>Where equal 2360.5 hfg </a:t>
            </a:r>
            <a:r>
              <a:rPr lang="en-US" baseline="-25000" dirty="0">
                <a:solidFill>
                  <a:srgbClr val="000000"/>
                </a:solidFill>
                <a:latin typeface="Times New Roman" panose="02020603050405020304" pitchFamily="18" charset="0"/>
                <a:ea typeface="Times New Roman" panose="02020603050405020304" pitchFamily="18" charset="0"/>
              </a:rPr>
              <a:t>at=60c  </a:t>
            </a:r>
            <a:r>
              <a:rPr lang="en-US" dirty="0">
                <a:solidFill>
                  <a:srgbClr val="000000"/>
                </a:solidFill>
                <a:latin typeface="Times New Roman" panose="02020603050405020304" pitchFamily="18" charset="0"/>
                <a:ea typeface="Times New Roman" panose="02020603050405020304" pitchFamily="18" charset="0"/>
              </a:rPr>
              <a:t>equal 2360.5</a:t>
            </a:r>
            <a:r>
              <a:rPr lang="en-US" baseline="-25000" dirty="0">
                <a:solidFill>
                  <a:srgbClr val="000000"/>
                </a:solidFill>
                <a:latin typeface="Times New Roman" panose="02020603050405020304" pitchFamily="18" charset="0"/>
                <a:ea typeface="Times New Roman" panose="02020603050405020304" pitchFamily="18" charset="0"/>
              </a:rPr>
              <a:t> </a:t>
            </a:r>
            <a:endParaRPr lang="en-US" dirty="0"/>
          </a:p>
        </p:txBody>
      </p:sp>
      <p:sp>
        <p:nvSpPr>
          <p:cNvPr id="78961" name="Slide Number Placeholder 13"/>
          <p:cNvSpPr>
            <a:spLocks noGrp="1"/>
          </p:cNvSpPr>
          <p:nvPr>
            <p:ph type="sldNum" sz="quarter" idx="12"/>
          </p:nvPr>
        </p:nvSpPr>
        <p:spPr bwMode="auto">
          <a:noFill/>
          <a:ln>
            <a:miter lim="800000"/>
            <a:headEnd/>
            <a:tailEnd/>
          </a:ln>
        </p:spPr>
        <p:txBody>
          <a:bodyPr/>
          <a:lstStyle/>
          <a:p>
            <a:fld id="{2F37E142-2126-45F0-AE7E-102B836F8A5A}" type="slidenum">
              <a:rPr lang="en-US" sz="1000">
                <a:solidFill>
                  <a:schemeClr val="tx1"/>
                </a:solidFill>
              </a:rPr>
              <a:pPr/>
              <a:t>61</a:t>
            </a:fld>
            <a:endParaRPr lang="en-US" sz="1000">
              <a:solidFill>
                <a:schemeClr val="tx1"/>
              </a:solidFill>
            </a:endParaRPr>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hart 3"/>
          <p:cNvGraphicFramePr/>
          <p:nvPr/>
        </p:nvGraphicFramePr>
        <p:xfrm>
          <a:off x="609600" y="1676400"/>
          <a:ext cx="7696200" cy="4343400"/>
        </p:xfrm>
        <a:graphic>
          <a:graphicData uri="http://schemas.openxmlformats.org/drawingml/2006/chart">
            <c:chart xmlns:c="http://schemas.openxmlformats.org/drawingml/2006/chart" xmlns:r="http://schemas.openxmlformats.org/officeDocument/2006/relationships" r:id="rId3"/>
          </a:graphicData>
        </a:graphic>
      </p:graphicFrame>
      <p:sp>
        <p:nvSpPr>
          <p:cNvPr id="5" name="Rectangle 4"/>
          <p:cNvSpPr/>
          <p:nvPr/>
        </p:nvSpPr>
        <p:spPr>
          <a:xfrm>
            <a:off x="838200" y="914400"/>
            <a:ext cx="4681538" cy="461963"/>
          </a:xfrm>
          <a:prstGeom prst="rect">
            <a:avLst/>
          </a:prstGeom>
        </p:spPr>
        <p:txBody>
          <a:bodyPr wrap="none">
            <a:spAutoFit/>
          </a:bodyPr>
          <a:lstStyle/>
          <a:p>
            <a:pPr>
              <a:defRPr/>
            </a:pPr>
            <a:r>
              <a:rPr lang="en-US" sz="2400" b="1" cap="all" dirty="0">
                <a:latin typeface="Times New Roman" panose="02020603050405020304" pitchFamily="18" charset="0"/>
                <a:ea typeface="Times New Roman" panose="02020603050405020304" pitchFamily="18" charset="0"/>
                <a:cs typeface="Arial" panose="020B0604020202020204" pitchFamily="34" charset="0"/>
              </a:rPr>
              <a:t>Commercial unit out put</a:t>
            </a:r>
            <a:endParaRPr lang="en-US" sz="2400" dirty="0">
              <a:latin typeface="Arial" panose="020B0604020202020204" pitchFamily="34" charset="0"/>
              <a:cs typeface="Arial" panose="020B0604020202020204" pitchFamily="34" charset="0"/>
            </a:endParaRPr>
          </a:p>
        </p:txBody>
      </p:sp>
      <p:sp>
        <p:nvSpPr>
          <p:cNvPr id="80900" name="Slide Number Placeholder 8"/>
          <p:cNvSpPr>
            <a:spLocks noGrp="1"/>
          </p:cNvSpPr>
          <p:nvPr>
            <p:ph type="sldNum" sz="quarter" idx="12"/>
          </p:nvPr>
        </p:nvSpPr>
        <p:spPr bwMode="auto">
          <a:noFill/>
          <a:ln>
            <a:miter lim="800000"/>
            <a:headEnd/>
            <a:tailEnd/>
          </a:ln>
        </p:spPr>
        <p:txBody>
          <a:bodyPr/>
          <a:lstStyle/>
          <a:p>
            <a:fld id="{A11A0979-368E-4466-AEB4-FE860E28CD28}" type="slidenum">
              <a:rPr lang="en-US" sz="1000">
                <a:solidFill>
                  <a:schemeClr val="tx1"/>
                </a:solidFill>
              </a:rPr>
              <a:pPr/>
              <a:t>62</a:t>
            </a:fld>
            <a:endParaRPr lang="en-US" sz="1000">
              <a:solidFill>
                <a:schemeClr val="tx1"/>
              </a:solidFill>
            </a:endParaRPr>
          </a:p>
        </p:txBody>
      </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62000" y="482600"/>
            <a:ext cx="3817938" cy="708025"/>
          </a:xfrm>
          <a:prstGeom prst="rect">
            <a:avLst/>
          </a:prstGeom>
        </p:spPr>
        <p:style>
          <a:lnRef idx="0">
            <a:schemeClr val="accent1"/>
          </a:lnRef>
          <a:fillRef idx="3">
            <a:schemeClr val="accent1"/>
          </a:fillRef>
          <a:effectRef idx="3">
            <a:schemeClr val="accent1"/>
          </a:effectRef>
          <a:fontRef idx="minor">
            <a:schemeClr val="lt1"/>
          </a:fontRef>
        </p:style>
        <p:txBody>
          <a:bodyPr wrap="none">
            <a:spAutoFit/>
          </a:bodyPr>
          <a:lstStyle/>
          <a:p>
            <a:pPr>
              <a:defRPr/>
            </a:pPr>
            <a:r>
              <a:rPr lang="en-US" sz="4000" b="1" cap="all" dirty="0">
                <a:latin typeface="Times New Roman" panose="02020603050405020304" pitchFamily="18" charset="0"/>
                <a:ea typeface="Times New Roman" panose="02020603050405020304" pitchFamily="18" charset="0"/>
              </a:rPr>
              <a:t>System cost</a:t>
            </a:r>
            <a:endParaRPr lang="en-US" sz="4000" dirty="0"/>
          </a:p>
        </p:txBody>
      </p:sp>
      <p:sp>
        <p:nvSpPr>
          <p:cNvPr id="82947" name="Rectangle 2"/>
          <p:cNvSpPr>
            <a:spLocks noChangeArrowheads="1"/>
          </p:cNvSpPr>
          <p:nvPr/>
        </p:nvSpPr>
        <p:spPr bwMode="auto">
          <a:xfrm>
            <a:off x="304800" y="1524000"/>
            <a:ext cx="7696200" cy="728663"/>
          </a:xfrm>
          <a:prstGeom prst="rect">
            <a:avLst/>
          </a:prstGeom>
          <a:noFill/>
          <a:ln w="9525">
            <a:noFill/>
            <a:miter lim="800000"/>
            <a:headEnd/>
            <a:tailEnd/>
          </a:ln>
        </p:spPr>
        <p:txBody>
          <a:bodyPr>
            <a:spAutoFit/>
          </a:bodyPr>
          <a:lstStyle/>
          <a:p>
            <a:pPr algn="just">
              <a:lnSpc>
                <a:spcPct val="115000"/>
              </a:lnSpc>
              <a:spcBef>
                <a:spcPts val="500"/>
              </a:spcBef>
              <a:spcAft>
                <a:spcPts val="1000"/>
              </a:spcAft>
            </a:pPr>
            <a:r>
              <a:rPr lang="en-US">
                <a:latin typeface="Times New Roman" pitchFamily="18" charset="0"/>
                <a:cs typeface="Times New Roman" pitchFamily="18" charset="0"/>
              </a:rPr>
              <a:t>The desalination unit can last more than 10 years by making good maintained every year and by cleaning the pipes and the tank from sediment weekly </a:t>
            </a:r>
            <a:endParaRPr lang="en-US" sz="1200">
              <a:latin typeface="Calibri" pitchFamily="34" charset="0"/>
              <a:cs typeface="Times New Roman" pitchFamily="18" charset="0"/>
            </a:endParaRPr>
          </a:p>
        </p:txBody>
      </p:sp>
      <p:sp>
        <p:nvSpPr>
          <p:cNvPr id="82948" name="Rectangle 3"/>
          <p:cNvSpPr>
            <a:spLocks noChangeArrowheads="1"/>
          </p:cNvSpPr>
          <p:nvPr/>
        </p:nvSpPr>
        <p:spPr bwMode="auto">
          <a:xfrm>
            <a:off x="304800" y="2586038"/>
            <a:ext cx="3276600" cy="2322512"/>
          </a:xfrm>
          <a:prstGeom prst="rect">
            <a:avLst/>
          </a:prstGeom>
          <a:noFill/>
          <a:ln w="9525">
            <a:noFill/>
            <a:miter lim="800000"/>
            <a:headEnd/>
            <a:tailEnd/>
          </a:ln>
        </p:spPr>
        <p:txBody>
          <a:bodyPr>
            <a:spAutoFit/>
          </a:bodyPr>
          <a:lstStyle/>
          <a:p>
            <a:pPr marL="342900" indent="-342900" algn="just">
              <a:lnSpc>
                <a:spcPct val="115000"/>
              </a:lnSpc>
              <a:spcBef>
                <a:spcPts val="500"/>
              </a:spcBef>
              <a:spcAft>
                <a:spcPts val="1000"/>
              </a:spcAft>
              <a:buFont typeface="Symbol" pitchFamily="18" charset="2"/>
              <a:buChar char=""/>
            </a:pPr>
            <a:r>
              <a:rPr lang="en-US" b="1">
                <a:latin typeface="Times New Roman" pitchFamily="18" charset="0"/>
                <a:cs typeface="Times New Roman" pitchFamily="18" charset="0"/>
              </a:rPr>
              <a:t>You must noticed that the water which is produced from the unit is pure water(no mineral in it) so these mineral must added to the water after the viper condensed by a simple filter  </a:t>
            </a:r>
            <a:endParaRPr lang="en-US" sz="1200" b="1">
              <a:latin typeface="Calibri" pitchFamily="34" charset="0"/>
              <a:cs typeface="Times New Roman" pitchFamily="18" charset="0"/>
            </a:endParaRPr>
          </a:p>
        </p:txBody>
      </p:sp>
      <p:pic>
        <p:nvPicPr>
          <p:cNvPr id="5" name="Picture 4" descr="C:\Users\MA7M0OD\Desktop\graguation project (final copy)\Triple_water_filter.jpg"/>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3962400" y="2438400"/>
            <a:ext cx="4655271" cy="3598438"/>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
        <p:nvSpPr>
          <p:cNvPr id="82950" name="Slide Number Placeholder 8"/>
          <p:cNvSpPr>
            <a:spLocks noGrp="1"/>
          </p:cNvSpPr>
          <p:nvPr>
            <p:ph type="sldNum" sz="quarter" idx="12"/>
          </p:nvPr>
        </p:nvSpPr>
        <p:spPr bwMode="auto">
          <a:noFill/>
          <a:ln>
            <a:miter lim="800000"/>
            <a:headEnd/>
            <a:tailEnd/>
          </a:ln>
        </p:spPr>
        <p:txBody>
          <a:bodyPr/>
          <a:lstStyle/>
          <a:p>
            <a:fld id="{6928B082-F699-440A-B6A9-AF15C9A4FE2F}" type="slidenum">
              <a:rPr lang="en-US" sz="1000">
                <a:solidFill>
                  <a:schemeClr val="tx1"/>
                </a:solidFill>
              </a:rPr>
              <a:pPr/>
              <a:t>63</a:t>
            </a:fld>
            <a:endParaRPr lang="en-US" sz="1000">
              <a:solidFill>
                <a:schemeClr val="tx1"/>
              </a:solidFill>
            </a:endParaRPr>
          </a:p>
        </p:txBody>
      </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04800" y="381000"/>
            <a:ext cx="3817938" cy="708025"/>
          </a:xfrm>
          <a:prstGeom prst="rect">
            <a:avLst/>
          </a:prstGeom>
        </p:spPr>
        <p:txBody>
          <a:bodyPr wrap="none">
            <a:spAutoFit/>
          </a:bodyPr>
          <a:lstStyle/>
          <a:p>
            <a:pPr>
              <a:defRPr/>
            </a:pPr>
            <a:r>
              <a:rPr lang="en-US" sz="4000" b="1" cap="all" dirty="0">
                <a:latin typeface="Times New Roman" panose="02020603050405020304" pitchFamily="18" charset="0"/>
                <a:ea typeface="Times New Roman" panose="02020603050405020304" pitchFamily="18" charset="0"/>
                <a:cs typeface="Arial" panose="020B0604020202020204" pitchFamily="34" charset="0"/>
              </a:rPr>
              <a:t>System cost</a:t>
            </a:r>
            <a:endParaRPr lang="en-US" sz="4000" dirty="0">
              <a:latin typeface="Arial" panose="020B0604020202020204" pitchFamily="34" charset="0"/>
              <a:cs typeface="Arial" panose="020B0604020202020204" pitchFamily="34" charset="0"/>
            </a:endParaRPr>
          </a:p>
        </p:txBody>
      </p:sp>
      <p:graphicFrame>
        <p:nvGraphicFramePr>
          <p:cNvPr id="3" name="Table 2"/>
          <p:cNvGraphicFramePr>
            <a:graphicFrameLocks noGrp="1"/>
          </p:cNvGraphicFramePr>
          <p:nvPr/>
        </p:nvGraphicFramePr>
        <p:xfrm>
          <a:off x="228600" y="1828800"/>
          <a:ext cx="8686800" cy="4206875"/>
        </p:xfrm>
        <a:graphic>
          <a:graphicData uri="http://schemas.openxmlformats.org/drawingml/2006/table">
            <a:tbl>
              <a:tblPr firstRow="1" firstCol="1" bandRow="1">
                <a:tableStyleId>{93296810-A885-4BE3-A3E7-6D5BEEA58F35}</a:tableStyleId>
              </a:tblPr>
              <a:tblGrid>
                <a:gridCol w="7135586"/>
                <a:gridCol w="1551214"/>
              </a:tblGrid>
              <a:tr h="420687">
                <a:tc>
                  <a:txBody>
                    <a:bodyPr/>
                    <a:lstStyle/>
                    <a:p>
                      <a:pPr marL="0" marR="0" algn="ctr">
                        <a:lnSpc>
                          <a:spcPct val="115000"/>
                        </a:lnSpc>
                        <a:spcBef>
                          <a:spcPts val="500"/>
                        </a:spcBef>
                        <a:spcAft>
                          <a:spcPts val="0"/>
                        </a:spcAft>
                      </a:pPr>
                      <a:r>
                        <a:rPr lang="en-US" sz="2400" dirty="0">
                          <a:effectLst/>
                        </a:rPr>
                        <a:t>item </a:t>
                      </a:r>
                      <a:endParaRPr lang="en-US" sz="2400" b="1" dirty="0">
                        <a:solidFill>
                          <a:srgbClr val="417A84"/>
                        </a:solidFill>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a:lnSpc>
                          <a:spcPct val="115000"/>
                        </a:lnSpc>
                        <a:spcBef>
                          <a:spcPts val="500"/>
                        </a:spcBef>
                        <a:spcAft>
                          <a:spcPts val="0"/>
                        </a:spcAft>
                      </a:pPr>
                      <a:r>
                        <a:rPr lang="en-US" sz="2400" dirty="0">
                          <a:effectLst/>
                        </a:rPr>
                        <a:t>cost  price</a:t>
                      </a:r>
                      <a:endParaRPr lang="en-US" sz="2400" b="1" dirty="0">
                        <a:solidFill>
                          <a:srgbClr val="417A84"/>
                        </a:solidFill>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r>
              <a:tr h="420687">
                <a:tc>
                  <a:txBody>
                    <a:bodyPr/>
                    <a:lstStyle/>
                    <a:p>
                      <a:pPr marL="0" marR="0" algn="ctr">
                        <a:lnSpc>
                          <a:spcPct val="115000"/>
                        </a:lnSpc>
                        <a:spcBef>
                          <a:spcPts val="500"/>
                        </a:spcBef>
                        <a:spcAft>
                          <a:spcPts val="0"/>
                        </a:spcAft>
                      </a:pPr>
                      <a:r>
                        <a:rPr lang="en-US" sz="2400" dirty="0">
                          <a:effectLst/>
                        </a:rPr>
                        <a:t>10 evacuated tubes</a:t>
                      </a:r>
                      <a:endParaRPr lang="en-US" sz="2400" b="1" dirty="0">
                        <a:solidFill>
                          <a:srgbClr val="417A84"/>
                        </a:solidFill>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a:lnSpc>
                          <a:spcPct val="115000"/>
                        </a:lnSpc>
                        <a:spcBef>
                          <a:spcPts val="500"/>
                        </a:spcBef>
                        <a:spcAft>
                          <a:spcPts val="0"/>
                        </a:spcAft>
                      </a:pPr>
                      <a:r>
                        <a:rPr lang="en-US" sz="2400" dirty="0">
                          <a:effectLst/>
                        </a:rPr>
                        <a:t>40$</a:t>
                      </a:r>
                      <a:endParaRPr lang="en-US" sz="2400" b="1" dirty="0">
                        <a:solidFill>
                          <a:srgbClr val="417A84"/>
                        </a:solidFill>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r>
              <a:tr h="420687">
                <a:tc>
                  <a:txBody>
                    <a:bodyPr/>
                    <a:lstStyle/>
                    <a:p>
                      <a:pPr marL="0" marR="0" algn="ctr">
                        <a:lnSpc>
                          <a:spcPct val="115000"/>
                        </a:lnSpc>
                        <a:spcBef>
                          <a:spcPts val="500"/>
                        </a:spcBef>
                        <a:spcAft>
                          <a:spcPts val="0"/>
                        </a:spcAft>
                      </a:pPr>
                      <a:r>
                        <a:rPr lang="en-US" sz="2400" dirty="0">
                          <a:effectLst/>
                        </a:rPr>
                        <a:t>the system tank with the base of the system</a:t>
                      </a:r>
                      <a:endParaRPr lang="en-US" sz="2400" b="1" dirty="0">
                        <a:solidFill>
                          <a:srgbClr val="417A84"/>
                        </a:solidFill>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a:lnSpc>
                          <a:spcPct val="115000"/>
                        </a:lnSpc>
                        <a:spcBef>
                          <a:spcPts val="500"/>
                        </a:spcBef>
                        <a:spcAft>
                          <a:spcPts val="0"/>
                        </a:spcAft>
                      </a:pPr>
                      <a:r>
                        <a:rPr lang="en-US" sz="2400" dirty="0">
                          <a:effectLst/>
                        </a:rPr>
                        <a:t>60$</a:t>
                      </a:r>
                      <a:endParaRPr lang="en-US" sz="2400" b="1" dirty="0">
                        <a:solidFill>
                          <a:srgbClr val="417A84"/>
                        </a:solidFill>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r>
              <a:tr h="841376">
                <a:tc>
                  <a:txBody>
                    <a:bodyPr/>
                    <a:lstStyle/>
                    <a:p>
                      <a:pPr marL="0" marR="0" algn="ctr">
                        <a:lnSpc>
                          <a:spcPct val="115000"/>
                        </a:lnSpc>
                        <a:spcBef>
                          <a:spcPts val="500"/>
                        </a:spcBef>
                        <a:spcAft>
                          <a:spcPts val="0"/>
                        </a:spcAft>
                      </a:pPr>
                      <a:r>
                        <a:rPr lang="en-US" sz="2400" dirty="0">
                          <a:effectLst/>
                        </a:rPr>
                        <a:t>total measurements system(level and thermocouple sensor and micro controller</a:t>
                      </a:r>
                      <a:endParaRPr lang="en-US" sz="2400" b="1" dirty="0">
                        <a:solidFill>
                          <a:srgbClr val="417A84"/>
                        </a:solidFill>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a:lnSpc>
                          <a:spcPct val="115000"/>
                        </a:lnSpc>
                        <a:spcBef>
                          <a:spcPts val="500"/>
                        </a:spcBef>
                        <a:spcAft>
                          <a:spcPts val="0"/>
                        </a:spcAft>
                      </a:pPr>
                      <a:r>
                        <a:rPr lang="en-US" sz="2400" dirty="0">
                          <a:effectLst/>
                        </a:rPr>
                        <a:t>50$</a:t>
                      </a:r>
                      <a:endParaRPr lang="en-US" sz="2400" b="1" dirty="0">
                        <a:solidFill>
                          <a:srgbClr val="417A84"/>
                        </a:solidFill>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r>
              <a:tr h="420687">
                <a:tc>
                  <a:txBody>
                    <a:bodyPr/>
                    <a:lstStyle/>
                    <a:p>
                      <a:pPr marL="0" marR="0" algn="ctr">
                        <a:lnSpc>
                          <a:spcPct val="115000"/>
                        </a:lnSpc>
                        <a:spcBef>
                          <a:spcPts val="500"/>
                        </a:spcBef>
                        <a:spcAft>
                          <a:spcPts val="0"/>
                        </a:spcAft>
                      </a:pPr>
                      <a:r>
                        <a:rPr lang="en-US" sz="2400" dirty="0">
                          <a:effectLst/>
                        </a:rPr>
                        <a:t>Multi-stage home filtering units</a:t>
                      </a:r>
                      <a:endParaRPr lang="en-US" sz="2400" b="1" dirty="0">
                        <a:solidFill>
                          <a:srgbClr val="417A84"/>
                        </a:solidFill>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a:lnSpc>
                          <a:spcPct val="115000"/>
                        </a:lnSpc>
                        <a:spcBef>
                          <a:spcPts val="500"/>
                        </a:spcBef>
                        <a:spcAft>
                          <a:spcPts val="0"/>
                        </a:spcAft>
                      </a:pPr>
                      <a:r>
                        <a:rPr lang="en-US" sz="2400" dirty="0">
                          <a:effectLst/>
                        </a:rPr>
                        <a:t>120$</a:t>
                      </a:r>
                      <a:endParaRPr lang="en-US" sz="2400" b="1" dirty="0">
                        <a:solidFill>
                          <a:srgbClr val="417A84"/>
                        </a:solidFill>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r>
              <a:tr h="841376">
                <a:tc>
                  <a:txBody>
                    <a:bodyPr/>
                    <a:lstStyle/>
                    <a:p>
                      <a:pPr marL="0" marR="0" algn="ctr">
                        <a:lnSpc>
                          <a:spcPct val="115000"/>
                        </a:lnSpc>
                        <a:spcBef>
                          <a:spcPts val="500"/>
                        </a:spcBef>
                        <a:spcAft>
                          <a:spcPts val="0"/>
                        </a:spcAft>
                      </a:pPr>
                      <a:r>
                        <a:rPr lang="en-US" sz="2400" dirty="0">
                          <a:effectLst/>
                        </a:rPr>
                        <a:t>pipe and tank to store raw water desalinated water and </a:t>
                      </a:r>
                      <a:endParaRPr lang="en-US" sz="2400" b="1" dirty="0">
                        <a:solidFill>
                          <a:srgbClr val="417A84"/>
                        </a:solidFill>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a:lnSpc>
                          <a:spcPct val="115000"/>
                        </a:lnSpc>
                        <a:spcBef>
                          <a:spcPts val="500"/>
                        </a:spcBef>
                        <a:spcAft>
                          <a:spcPts val="0"/>
                        </a:spcAft>
                      </a:pPr>
                      <a:r>
                        <a:rPr lang="en-US" sz="2400" dirty="0">
                          <a:effectLst/>
                        </a:rPr>
                        <a:t>25$</a:t>
                      </a:r>
                      <a:endParaRPr lang="en-US" sz="2400" b="1" dirty="0">
                        <a:solidFill>
                          <a:srgbClr val="417A84"/>
                        </a:solidFill>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r>
              <a:tr h="420687">
                <a:tc>
                  <a:txBody>
                    <a:bodyPr/>
                    <a:lstStyle/>
                    <a:p>
                      <a:pPr marL="0" marR="0" algn="ctr">
                        <a:lnSpc>
                          <a:spcPct val="115000"/>
                        </a:lnSpc>
                        <a:spcBef>
                          <a:spcPts val="500"/>
                        </a:spcBef>
                        <a:spcAft>
                          <a:spcPts val="0"/>
                        </a:spcAft>
                      </a:pPr>
                      <a:r>
                        <a:rPr lang="en-US" sz="2400" dirty="0">
                          <a:effectLst/>
                        </a:rPr>
                        <a:t>maintenance cost per year</a:t>
                      </a:r>
                      <a:endParaRPr lang="en-US" sz="2400" b="1" dirty="0">
                        <a:solidFill>
                          <a:srgbClr val="417A84"/>
                        </a:solidFill>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a:lnSpc>
                          <a:spcPct val="115000"/>
                        </a:lnSpc>
                        <a:spcBef>
                          <a:spcPts val="500"/>
                        </a:spcBef>
                        <a:spcAft>
                          <a:spcPts val="0"/>
                        </a:spcAft>
                      </a:pPr>
                      <a:r>
                        <a:rPr lang="en-US" sz="2400" dirty="0" smtClean="0">
                          <a:effectLst/>
                        </a:rPr>
                        <a:t>150</a:t>
                      </a:r>
                      <a:r>
                        <a:rPr lang="en-US" sz="2400" dirty="0">
                          <a:effectLst/>
                        </a:rPr>
                        <a:t>$</a:t>
                      </a:r>
                      <a:endParaRPr lang="en-US" sz="2400" b="1" dirty="0">
                        <a:solidFill>
                          <a:srgbClr val="417A84"/>
                        </a:solidFill>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r>
              <a:tr h="420687">
                <a:tc>
                  <a:txBody>
                    <a:bodyPr/>
                    <a:lstStyle/>
                    <a:p>
                      <a:pPr marL="0" marR="0" algn="ctr">
                        <a:lnSpc>
                          <a:spcPct val="115000"/>
                        </a:lnSpc>
                        <a:spcBef>
                          <a:spcPts val="500"/>
                        </a:spcBef>
                        <a:spcAft>
                          <a:spcPts val="0"/>
                        </a:spcAft>
                      </a:pPr>
                      <a:r>
                        <a:rPr lang="en-US" sz="2400" dirty="0">
                          <a:effectLst/>
                        </a:rPr>
                        <a:t>total cost</a:t>
                      </a:r>
                      <a:endParaRPr lang="en-US" sz="2400" b="1" dirty="0">
                        <a:solidFill>
                          <a:srgbClr val="417A84"/>
                        </a:solidFill>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a:lnSpc>
                          <a:spcPct val="115000"/>
                        </a:lnSpc>
                        <a:spcBef>
                          <a:spcPts val="500"/>
                        </a:spcBef>
                        <a:spcAft>
                          <a:spcPts val="0"/>
                        </a:spcAft>
                      </a:pPr>
                      <a:r>
                        <a:rPr lang="en-US" sz="2400" dirty="0" smtClean="0">
                          <a:effectLst/>
                        </a:rPr>
                        <a:t>445$</a:t>
                      </a:r>
                      <a:endParaRPr lang="en-US" sz="2400" b="1" dirty="0">
                        <a:solidFill>
                          <a:srgbClr val="417A84"/>
                        </a:solidFill>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r>
            </a:tbl>
          </a:graphicData>
        </a:graphic>
      </p:graphicFrame>
      <p:sp>
        <p:nvSpPr>
          <p:cNvPr id="84000" name="Slide Number Placeholder 6"/>
          <p:cNvSpPr>
            <a:spLocks noGrp="1"/>
          </p:cNvSpPr>
          <p:nvPr>
            <p:ph type="sldNum" sz="quarter" idx="12"/>
          </p:nvPr>
        </p:nvSpPr>
        <p:spPr bwMode="auto">
          <a:noFill/>
          <a:ln>
            <a:miter lim="800000"/>
            <a:headEnd/>
            <a:tailEnd/>
          </a:ln>
        </p:spPr>
        <p:txBody>
          <a:bodyPr/>
          <a:lstStyle/>
          <a:p>
            <a:fld id="{72D2E8D6-50B1-448C-A9B6-B0862219AE68}" type="slidenum">
              <a:rPr lang="en-US" sz="1000">
                <a:solidFill>
                  <a:schemeClr val="tx1"/>
                </a:solidFill>
              </a:rPr>
              <a:pPr/>
              <a:t>64</a:t>
            </a:fld>
            <a:endParaRPr lang="en-US" sz="1000">
              <a:solidFill>
                <a:schemeClr val="tx1"/>
              </a:solidFill>
            </a:endParaRPr>
          </a:p>
        </p:txBody>
      </p: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96888" y="517525"/>
            <a:ext cx="7954962" cy="5578475"/>
          </a:xfrm>
        </p:spPr>
        <p:txBody>
          <a:bodyPr/>
          <a:lstStyle/>
          <a:p>
            <a:pPr marL="0" indent="0" algn="ctr" fontAlgn="auto">
              <a:spcAft>
                <a:spcPts val="0"/>
              </a:spcAft>
              <a:buClr>
                <a:schemeClr val="accent1">
                  <a:lumMod val="75000"/>
                </a:schemeClr>
              </a:buClr>
              <a:buFont typeface="Arial" panose="020B0604020202020204" pitchFamily="34" charset="0"/>
              <a:buNone/>
              <a:defRPr/>
            </a:pPr>
            <a:r>
              <a:rPr lang="en-US" sz="8000" b="1" dirty="0" smtClean="0">
                <a:solidFill>
                  <a:schemeClr val="accent6">
                    <a:lumMod val="50000"/>
                  </a:schemeClr>
                </a:solidFill>
                <a:latin typeface="Algerian" panose="04020705040A02060702" pitchFamily="82" charset="0"/>
                <a:cs typeface="Times New Roman" panose="02020603050405020304" pitchFamily="18" charset="0"/>
              </a:rPr>
              <a:t>Thanks for yours attention </a:t>
            </a:r>
          </a:p>
          <a:p>
            <a:pPr marL="0" indent="0" algn="ctr" fontAlgn="auto">
              <a:spcAft>
                <a:spcPts val="0"/>
              </a:spcAft>
              <a:buClr>
                <a:schemeClr val="accent1">
                  <a:lumMod val="75000"/>
                </a:schemeClr>
              </a:buClr>
              <a:buFont typeface="Arial" panose="020B0604020202020204" pitchFamily="34" charset="0"/>
              <a:buNone/>
              <a:defRPr/>
            </a:pPr>
            <a:r>
              <a:rPr lang="en-US" sz="4000" b="1" dirty="0" smtClean="0">
                <a:latin typeface="Algerian" panose="04020705040A02060702" pitchFamily="82" charset="0"/>
              </a:rPr>
              <a:t>                     </a:t>
            </a:r>
            <a:r>
              <a:rPr lang="en-US" sz="4000" b="1" u="sng" dirty="0" smtClean="0">
                <a:latin typeface="Algerian" panose="04020705040A02060702" pitchFamily="82" charset="0"/>
              </a:rPr>
              <a:t>Any question?</a:t>
            </a:r>
            <a:endParaRPr lang="en-US" sz="4000" b="1" u="sng" dirty="0">
              <a:latin typeface="Algerian" panose="04020705040A02060702" pitchFamily="82" charset="0"/>
            </a:endParaRPr>
          </a:p>
        </p:txBody>
      </p:sp>
      <p:sp>
        <p:nvSpPr>
          <p:cNvPr id="84995" name="Slide Number Placeholder 5"/>
          <p:cNvSpPr>
            <a:spLocks noGrp="1"/>
          </p:cNvSpPr>
          <p:nvPr>
            <p:ph type="sldNum" sz="quarter" idx="12"/>
          </p:nvPr>
        </p:nvSpPr>
        <p:spPr bwMode="auto">
          <a:noFill/>
          <a:ln>
            <a:miter lim="800000"/>
            <a:headEnd/>
            <a:tailEnd/>
          </a:ln>
        </p:spPr>
        <p:txBody>
          <a:bodyPr/>
          <a:lstStyle/>
          <a:p>
            <a:fld id="{58600FC1-6E93-4D76-908E-8691A9D8A668}" type="slidenum">
              <a:rPr lang="en-US" sz="1000">
                <a:solidFill>
                  <a:schemeClr val="tx1"/>
                </a:solidFill>
              </a:rPr>
              <a:pPr/>
              <a:t>65</a:t>
            </a:fld>
            <a:endParaRPr lang="en-US" sz="1000">
              <a:solidFill>
                <a:schemeClr val="tx1"/>
              </a:solidFill>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a:xfrm>
            <a:off x="685800" y="309563"/>
            <a:ext cx="7772400" cy="1214437"/>
          </a:xfrm>
        </p:spPr>
        <p:txBody>
          <a:bodyPr/>
          <a:lstStyle/>
          <a:p>
            <a:r>
              <a:rPr lang="en-US" b="1" smtClean="0">
                <a:solidFill>
                  <a:srgbClr val="002060"/>
                </a:solidFill>
                <a:latin typeface="Times New Roman" pitchFamily="18" charset="0"/>
                <a:cs typeface="Times New Roman" pitchFamily="18" charset="0"/>
              </a:rPr>
              <a:t>Project main Concept</a:t>
            </a:r>
          </a:p>
        </p:txBody>
      </p:sp>
      <p:pic>
        <p:nvPicPr>
          <p:cNvPr id="11267" name="Content Placeholder 3" descr="C:\Users\MA7M0OD\Pictures\solar_sea_water_desalination_system.jpg"/>
          <p:cNvPicPr>
            <a:picLocks noGrp="1"/>
          </p:cNvPicPr>
          <p:nvPr>
            <p:ph idx="1"/>
          </p:nvPr>
        </p:nvPicPr>
        <p:blipFill>
          <a:blip r:embed="rId2"/>
          <a:srcRect/>
          <a:stretch>
            <a:fillRect/>
          </a:stretch>
        </p:blipFill>
        <p:spPr bwMode="auto">
          <a:xfrm>
            <a:off x="685800" y="1524000"/>
            <a:ext cx="7405688" cy="4953000"/>
          </a:xfrm>
        </p:spPr>
      </p:pic>
      <p:sp>
        <p:nvSpPr>
          <p:cNvPr id="11268" name="Slide Number Placeholder 4"/>
          <p:cNvSpPr>
            <a:spLocks noGrp="1"/>
          </p:cNvSpPr>
          <p:nvPr>
            <p:ph type="sldNum" sz="quarter" idx="12"/>
          </p:nvPr>
        </p:nvSpPr>
        <p:spPr bwMode="auto">
          <a:noFill/>
          <a:ln>
            <a:miter lim="800000"/>
            <a:headEnd/>
            <a:tailEnd/>
          </a:ln>
        </p:spPr>
        <p:txBody>
          <a:bodyPr/>
          <a:lstStyle/>
          <a:p>
            <a:fld id="{AAA6BDAE-74F5-4E92-B876-9016D56F80AE}" type="slidenum">
              <a:rPr lang="en-US" sz="1000">
                <a:solidFill>
                  <a:schemeClr val="tx1"/>
                </a:solidFill>
              </a:rPr>
              <a:pPr/>
              <a:t>7</a:t>
            </a:fld>
            <a:endParaRPr lang="en-US" sz="1000">
              <a:solidFill>
                <a:schemeClr val="tx1"/>
              </a:solidFill>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Slide Number Placeholder 3"/>
          <p:cNvSpPr>
            <a:spLocks noGrp="1"/>
          </p:cNvSpPr>
          <p:nvPr>
            <p:ph type="sldNum" sz="quarter" idx="12"/>
          </p:nvPr>
        </p:nvSpPr>
        <p:spPr bwMode="auto">
          <a:noFill/>
          <a:ln>
            <a:miter lim="800000"/>
            <a:headEnd/>
            <a:tailEnd/>
          </a:ln>
        </p:spPr>
        <p:txBody>
          <a:bodyPr/>
          <a:lstStyle/>
          <a:p>
            <a:fld id="{9A284693-5585-4982-A83D-FB164116D74B}" type="slidenum">
              <a:rPr lang="en-US" sz="1000">
                <a:solidFill>
                  <a:schemeClr val="tx1"/>
                </a:solidFill>
              </a:rPr>
              <a:pPr/>
              <a:t>8</a:t>
            </a:fld>
            <a:endParaRPr lang="en-US" sz="1000">
              <a:solidFill>
                <a:schemeClr val="tx1"/>
              </a:solidFill>
            </a:endParaRPr>
          </a:p>
        </p:txBody>
      </p:sp>
      <p:sp>
        <p:nvSpPr>
          <p:cNvPr id="6" name="Title 1"/>
          <p:cNvSpPr txBox="1">
            <a:spLocks/>
          </p:cNvSpPr>
          <p:nvPr/>
        </p:nvSpPr>
        <p:spPr>
          <a:xfrm>
            <a:off x="688975" y="1981200"/>
            <a:ext cx="7794625" cy="1995488"/>
          </a:xfrm>
          <a:prstGeom prst="rect">
            <a:avLst/>
          </a:prstGeom>
        </p:spPr>
        <p:style>
          <a:lnRef idx="2">
            <a:schemeClr val="accent2"/>
          </a:lnRef>
          <a:fillRef idx="1">
            <a:schemeClr val="lt1"/>
          </a:fillRef>
          <a:effectRef idx="0">
            <a:schemeClr val="accent2"/>
          </a:effectRef>
          <a:fontRef idx="minor">
            <a:schemeClr val="dk1"/>
          </a:fontRef>
        </p:style>
        <p:txBody>
          <a:bodyPr/>
          <a:lstStyle>
            <a:lvl1pPr algn="ctr" rtl="0" fontAlgn="base">
              <a:lnSpc>
                <a:spcPct val="90000"/>
              </a:lnSpc>
              <a:spcBef>
                <a:spcPct val="0"/>
              </a:spcBef>
              <a:spcAft>
                <a:spcPct val="0"/>
              </a:spcAft>
              <a:defRPr sz="3600" kern="1200" cap="all">
                <a:solidFill>
                  <a:schemeClr val="tx1"/>
                </a:solidFill>
                <a:latin typeface="+mj-lt"/>
                <a:ea typeface="+mj-ea"/>
                <a:cs typeface="+mj-cs"/>
              </a:defRPr>
            </a:lvl1pPr>
            <a:lvl2pPr algn="ctr" rtl="0" fontAlgn="base">
              <a:lnSpc>
                <a:spcPct val="90000"/>
              </a:lnSpc>
              <a:spcBef>
                <a:spcPct val="0"/>
              </a:spcBef>
              <a:spcAft>
                <a:spcPct val="0"/>
              </a:spcAft>
              <a:defRPr sz="3600">
                <a:solidFill>
                  <a:schemeClr val="tx1"/>
                </a:solidFill>
                <a:latin typeface="Tw Cen MT" panose="020B0602020104020603" pitchFamily="34" charset="0"/>
              </a:defRPr>
            </a:lvl2pPr>
            <a:lvl3pPr algn="ctr" rtl="0" fontAlgn="base">
              <a:lnSpc>
                <a:spcPct val="90000"/>
              </a:lnSpc>
              <a:spcBef>
                <a:spcPct val="0"/>
              </a:spcBef>
              <a:spcAft>
                <a:spcPct val="0"/>
              </a:spcAft>
              <a:defRPr sz="3600">
                <a:solidFill>
                  <a:schemeClr val="tx1"/>
                </a:solidFill>
                <a:latin typeface="Tw Cen MT" panose="020B0602020104020603" pitchFamily="34" charset="0"/>
              </a:defRPr>
            </a:lvl3pPr>
            <a:lvl4pPr algn="ctr" rtl="0" fontAlgn="base">
              <a:lnSpc>
                <a:spcPct val="90000"/>
              </a:lnSpc>
              <a:spcBef>
                <a:spcPct val="0"/>
              </a:spcBef>
              <a:spcAft>
                <a:spcPct val="0"/>
              </a:spcAft>
              <a:defRPr sz="3600">
                <a:solidFill>
                  <a:schemeClr val="tx1"/>
                </a:solidFill>
                <a:latin typeface="Tw Cen MT" panose="020B0602020104020603" pitchFamily="34" charset="0"/>
              </a:defRPr>
            </a:lvl4pPr>
            <a:lvl5pPr algn="ctr" rtl="0" fontAlgn="base">
              <a:lnSpc>
                <a:spcPct val="90000"/>
              </a:lnSpc>
              <a:spcBef>
                <a:spcPct val="0"/>
              </a:spcBef>
              <a:spcAft>
                <a:spcPct val="0"/>
              </a:spcAft>
              <a:defRPr sz="3600">
                <a:solidFill>
                  <a:schemeClr val="tx1"/>
                </a:solidFill>
                <a:latin typeface="Tw Cen MT" panose="020B0602020104020603" pitchFamily="34" charset="0"/>
              </a:defRPr>
            </a:lvl5pPr>
            <a:lvl6pPr marL="457200" algn="ctr" rtl="0" fontAlgn="base">
              <a:lnSpc>
                <a:spcPct val="90000"/>
              </a:lnSpc>
              <a:spcBef>
                <a:spcPct val="0"/>
              </a:spcBef>
              <a:spcAft>
                <a:spcPct val="0"/>
              </a:spcAft>
              <a:defRPr sz="3600">
                <a:solidFill>
                  <a:schemeClr val="tx1"/>
                </a:solidFill>
                <a:latin typeface="Tw Cen MT" panose="020B0602020104020603" pitchFamily="34" charset="0"/>
              </a:defRPr>
            </a:lvl6pPr>
            <a:lvl7pPr marL="914400" algn="ctr" rtl="0" fontAlgn="base">
              <a:lnSpc>
                <a:spcPct val="90000"/>
              </a:lnSpc>
              <a:spcBef>
                <a:spcPct val="0"/>
              </a:spcBef>
              <a:spcAft>
                <a:spcPct val="0"/>
              </a:spcAft>
              <a:defRPr sz="3600">
                <a:solidFill>
                  <a:schemeClr val="tx1"/>
                </a:solidFill>
                <a:latin typeface="Tw Cen MT" panose="020B0602020104020603" pitchFamily="34" charset="0"/>
              </a:defRPr>
            </a:lvl7pPr>
            <a:lvl8pPr marL="1371600" algn="ctr" rtl="0" fontAlgn="base">
              <a:lnSpc>
                <a:spcPct val="90000"/>
              </a:lnSpc>
              <a:spcBef>
                <a:spcPct val="0"/>
              </a:spcBef>
              <a:spcAft>
                <a:spcPct val="0"/>
              </a:spcAft>
              <a:defRPr sz="3600">
                <a:solidFill>
                  <a:schemeClr val="tx1"/>
                </a:solidFill>
                <a:latin typeface="Tw Cen MT" panose="020B0602020104020603" pitchFamily="34" charset="0"/>
              </a:defRPr>
            </a:lvl8pPr>
            <a:lvl9pPr marL="1828800" algn="ctr" rtl="0" fontAlgn="base">
              <a:lnSpc>
                <a:spcPct val="90000"/>
              </a:lnSpc>
              <a:spcBef>
                <a:spcPct val="0"/>
              </a:spcBef>
              <a:spcAft>
                <a:spcPct val="0"/>
              </a:spcAft>
              <a:defRPr sz="3600">
                <a:solidFill>
                  <a:schemeClr val="tx1"/>
                </a:solidFill>
                <a:latin typeface="Tw Cen MT" panose="020B0602020104020603" pitchFamily="34" charset="0"/>
              </a:defRPr>
            </a:lvl9pPr>
          </a:lstStyle>
          <a:p>
            <a:pPr eaLnBrk="1" hangingPunct="1">
              <a:defRPr/>
            </a:pPr>
            <a:r>
              <a:rPr lang="en-US" sz="6600" b="1" dirty="0">
                <a:solidFill>
                  <a:srgbClr val="002060"/>
                </a:solidFill>
                <a:effectLst>
                  <a:outerShdw blurRad="38100" dist="38100" dir="2700000" algn="tl">
                    <a:srgbClr val="000000">
                      <a:alpha val="43137"/>
                    </a:srgbClr>
                  </a:outerShdw>
                </a:effectLst>
                <a:latin typeface="Algerian" panose="04020705040A02060702" pitchFamily="82" charset="0"/>
              </a:rPr>
              <a:t>System THERMAL </a:t>
            </a:r>
            <a:r>
              <a:rPr lang="en-US" sz="6000" b="1" dirty="0">
                <a:solidFill>
                  <a:srgbClr val="002060"/>
                </a:solidFill>
                <a:effectLst>
                  <a:outerShdw blurRad="38100" dist="38100" dir="2700000" algn="tl">
                    <a:srgbClr val="000000">
                      <a:alpha val="43137"/>
                    </a:srgbClr>
                  </a:outerShdw>
                </a:effectLst>
                <a:latin typeface="Algerian" panose="04020705040A02060702" pitchFamily="82" charset="0"/>
              </a:rPr>
              <a:t>ANALYSIS</a:t>
            </a:r>
            <a:endParaRPr lang="en-US" sz="8000" b="1" dirty="0">
              <a:solidFill>
                <a:srgbClr val="002060"/>
              </a:solidFill>
              <a:effectLst>
                <a:outerShdw blurRad="38100" dist="38100" dir="2700000" algn="tl">
                  <a:srgbClr val="000000">
                    <a:alpha val="43137"/>
                  </a:srgbClr>
                </a:outerShdw>
              </a:effectLst>
              <a:latin typeface="Algerian" panose="04020705040A02060702" pitchFamily="82"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p:txBody>
          <a:bodyPr/>
          <a:lstStyle/>
          <a:p>
            <a:r>
              <a:rPr lang="en-US" b="1" smtClean="0"/>
              <a:t>thermal analyses </a:t>
            </a:r>
            <a:endParaRPr lang="en-US" smtClean="0"/>
          </a:p>
        </p:txBody>
      </p:sp>
      <p:sp>
        <p:nvSpPr>
          <p:cNvPr id="13315" name="Slide Number Placeholder 7"/>
          <p:cNvSpPr>
            <a:spLocks noGrp="1"/>
          </p:cNvSpPr>
          <p:nvPr>
            <p:ph type="sldNum" sz="quarter" idx="12"/>
          </p:nvPr>
        </p:nvSpPr>
        <p:spPr bwMode="auto">
          <a:noFill/>
          <a:ln>
            <a:miter lim="800000"/>
            <a:headEnd/>
            <a:tailEnd/>
          </a:ln>
        </p:spPr>
        <p:txBody>
          <a:bodyPr/>
          <a:lstStyle/>
          <a:p>
            <a:fld id="{C7B112C6-28F1-4112-BB7C-B5A3613C85BA}" type="slidenum">
              <a:rPr lang="en-US" sz="1000">
                <a:solidFill>
                  <a:schemeClr val="tx1"/>
                </a:solidFill>
              </a:rPr>
              <a:pPr/>
              <a:t>9</a:t>
            </a:fld>
            <a:endParaRPr lang="en-US" sz="1000">
              <a:solidFill>
                <a:schemeClr val="tx1"/>
              </a:solidFill>
            </a:endParaRPr>
          </a:p>
        </p:txBody>
      </p:sp>
      <p:pic>
        <p:nvPicPr>
          <p:cNvPr id="5" name="Picture 4" descr="C:\Users\MA7M0OD\Desktop\554.PNG"/>
          <p:cNvPicPr/>
          <p:nvPr/>
        </p:nvPicPr>
        <p:blipFill>
          <a:blip r:embed="rId2"/>
          <a:srcRect/>
          <a:stretch>
            <a:fillRect/>
          </a:stretch>
        </p:blipFill>
        <p:spPr bwMode="auto">
          <a:xfrm>
            <a:off x="1066800" y="2430463"/>
            <a:ext cx="3829050" cy="517525"/>
          </a:xfrm>
          <a:prstGeom prst="rect">
            <a:avLst/>
          </a:prstGeom>
          <a:ln w="127000" cap="sq">
            <a:solidFill>
              <a:srgbClr val="000000"/>
            </a:solidFill>
            <a:miter lim="800000"/>
          </a:ln>
          <a:effectLst>
            <a:outerShdw blurRad="57150" dist="50800" dir="2700000" algn="tl" rotWithShape="0">
              <a:srgbClr val="000000">
                <a:alpha val="40000"/>
              </a:srgbClr>
            </a:outerShdw>
          </a:effectLst>
        </p:spPr>
      </p:pic>
      <p:sp>
        <p:nvSpPr>
          <p:cNvPr id="13317" name="Rectangle 5"/>
          <p:cNvSpPr>
            <a:spLocks noChangeArrowheads="1"/>
          </p:cNvSpPr>
          <p:nvPr/>
        </p:nvSpPr>
        <p:spPr bwMode="auto">
          <a:xfrm>
            <a:off x="292100" y="1893888"/>
            <a:ext cx="5194300" cy="368300"/>
          </a:xfrm>
          <a:prstGeom prst="rect">
            <a:avLst/>
          </a:prstGeom>
          <a:noFill/>
          <a:ln w="9525">
            <a:noFill/>
            <a:miter lim="800000"/>
            <a:headEnd/>
            <a:tailEnd/>
          </a:ln>
        </p:spPr>
        <p:txBody>
          <a:bodyPr>
            <a:spAutoFit/>
          </a:bodyPr>
          <a:lstStyle/>
          <a:p>
            <a:r>
              <a:rPr lang="en-US">
                <a:latin typeface="Times New Roman" pitchFamily="18" charset="0"/>
                <a:cs typeface="Times New Roman" pitchFamily="18" charset="0"/>
              </a:rPr>
              <a:t>the heat delivered from the evacuated tube: </a:t>
            </a:r>
            <a:endParaRPr lang="en-US"/>
          </a:p>
        </p:txBody>
      </p:sp>
      <p:sp>
        <p:nvSpPr>
          <p:cNvPr id="7" name="Rectangle 6"/>
          <p:cNvSpPr>
            <a:spLocks noRot="1" noChangeAspect="1" noMove="1" noResize="1" noEditPoints="1" noAdjustHandles="1" noChangeArrowheads="1" noChangeShapeType="1" noTextEdit="1"/>
          </p:cNvSpPr>
          <p:nvPr/>
        </p:nvSpPr>
        <p:spPr>
          <a:xfrm>
            <a:off x="1352197" y="3762194"/>
            <a:ext cx="1867755" cy="369332"/>
          </a:xfrm>
          <a:prstGeom prst="rect">
            <a:avLst/>
          </a:prstGeom>
          <a:blipFill rotWithShape="0">
            <a:blip r:embed="rId3"/>
            <a:stretch>
              <a:fillRect l="-1592" t="-2985" r="-637" b="-19403"/>
            </a:stretch>
          </a:blipFill>
        </p:spPr>
        <p:txBody>
          <a:bodyPr/>
          <a:lstStyle/>
          <a:p>
            <a:pPr>
              <a:defRPr/>
            </a:pPr>
            <a:r>
              <a:rPr lang="en-US" dirty="0">
                <a:noFill/>
                <a:latin typeface="Arial" panose="020B0604020202020204" pitchFamily="34" charset="0"/>
                <a:cs typeface="Arial" panose="020B0604020202020204" pitchFamily="34" charset="0"/>
              </a:rPr>
              <a:t> </a:t>
            </a:r>
          </a:p>
        </p:txBody>
      </p:sp>
      <p:sp>
        <p:nvSpPr>
          <p:cNvPr id="13319" name="Rectangle 7"/>
          <p:cNvSpPr>
            <a:spLocks noChangeArrowheads="1"/>
          </p:cNvSpPr>
          <p:nvPr/>
        </p:nvSpPr>
        <p:spPr bwMode="auto">
          <a:xfrm>
            <a:off x="292100" y="3235325"/>
            <a:ext cx="5856288" cy="369888"/>
          </a:xfrm>
          <a:prstGeom prst="rect">
            <a:avLst/>
          </a:prstGeom>
          <a:noFill/>
          <a:ln w="9525">
            <a:noFill/>
            <a:miter lim="800000"/>
            <a:headEnd/>
            <a:tailEnd/>
          </a:ln>
        </p:spPr>
        <p:txBody>
          <a:bodyPr>
            <a:spAutoFit/>
          </a:bodyPr>
          <a:lstStyle/>
          <a:p>
            <a:r>
              <a:rPr lang="en-US">
                <a:latin typeface="Times New Roman" pitchFamily="18" charset="0"/>
                <a:cs typeface="Times New Roman" pitchFamily="18" charset="0"/>
              </a:rPr>
              <a:t>the amount of energy which is absorbed by water</a:t>
            </a:r>
            <a:endParaRPr lang="en-US"/>
          </a:p>
        </p:txBody>
      </p:sp>
      <p:sp>
        <p:nvSpPr>
          <p:cNvPr id="13320" name="Rectangle 8"/>
          <p:cNvSpPr>
            <a:spLocks noChangeArrowheads="1"/>
          </p:cNvSpPr>
          <p:nvPr/>
        </p:nvSpPr>
        <p:spPr bwMode="auto">
          <a:xfrm>
            <a:off x="788988" y="4362450"/>
            <a:ext cx="8050212" cy="646113"/>
          </a:xfrm>
          <a:prstGeom prst="rect">
            <a:avLst/>
          </a:prstGeom>
          <a:noFill/>
          <a:ln w="9525">
            <a:noFill/>
            <a:miter lim="800000"/>
            <a:headEnd/>
            <a:tailEnd/>
          </a:ln>
        </p:spPr>
        <p:txBody>
          <a:bodyPr>
            <a:spAutoFit/>
          </a:bodyPr>
          <a:lstStyle/>
          <a:p>
            <a:r>
              <a:rPr lang="en-US">
                <a:latin typeface="Times New Roman" pitchFamily="18" charset="0"/>
                <a:cs typeface="Times New Roman" pitchFamily="18" charset="0"/>
              </a:rPr>
              <a:t>To calculate the time that needed to heat the water to specific temperature by the equation</a:t>
            </a:r>
          </a:p>
        </p:txBody>
      </p:sp>
      <p:sp>
        <p:nvSpPr>
          <p:cNvPr id="11" name="Rectangle 10"/>
          <p:cNvSpPr>
            <a:spLocks noRot="1" noChangeAspect="1" noMove="1" noResize="1" noEditPoints="1" noAdjustHandles="1" noChangeArrowheads="1" noChangeShapeType="1" noTextEdit="1"/>
          </p:cNvSpPr>
          <p:nvPr/>
        </p:nvSpPr>
        <p:spPr>
          <a:xfrm>
            <a:off x="1352197" y="5190390"/>
            <a:ext cx="2183611" cy="982898"/>
          </a:xfrm>
          <a:prstGeom prst="rect">
            <a:avLst/>
          </a:prstGeom>
          <a:blipFill rotWithShape="0">
            <a:blip r:embed="rId4"/>
            <a:stretch>
              <a:fillRect l="-6944" b="-1220"/>
            </a:stretch>
          </a:blipFill>
        </p:spPr>
        <p:txBody>
          <a:bodyPr/>
          <a:lstStyle/>
          <a:p>
            <a:pPr>
              <a:defRPr/>
            </a:pPr>
            <a:r>
              <a:rPr lang="en-US" dirty="0">
                <a:noFill/>
                <a:latin typeface="Arial" panose="020B0604020202020204" pitchFamily="34" charset="0"/>
                <a:cs typeface="Arial" panose="020B0604020202020204" pitchFamily="34" charset="0"/>
              </a:rPr>
              <a:t> </a:t>
            </a:r>
          </a:p>
        </p:txBody>
      </p:sp>
    </p:spTree>
  </p:cSld>
  <p:clrMapOvr>
    <a:masterClrMapping/>
  </p:clrMapOvr>
  <p:timing>
    <p:tnLst>
      <p:par>
        <p:cTn id="1" dur="indefinite" restart="never" nodeType="tmRoot"/>
      </p:par>
    </p:tnLst>
  </p:timing>
</p:sld>
</file>

<file path=ppt/theme/_rels/themeOverride10.xml.rels><?xml version="1.0" encoding="UTF-8" standalone="yes"?>
<Relationships xmlns="http://schemas.openxmlformats.org/package/2006/relationships"><Relationship Id="rId1" Type="http://schemas.openxmlformats.org/officeDocument/2006/relationships/image" Target="../media/image41.jpeg"/></Relationships>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Override1.xml><?xml version="1.0" encoding="utf-8"?>
<a:themeOverride xmlns:a="http://schemas.openxmlformats.org/drawingml/2006/main">
  <a:clrScheme name="Vapor Trail">
    <a:dk1>
      <a:sysClr val="windowText" lastClr="000000"/>
    </a:dk1>
    <a:lt1>
      <a:sysClr val="window" lastClr="FFFFFF"/>
    </a:lt1>
    <a:dk2>
      <a:srgbClr val="454545"/>
    </a:dk2>
    <a:lt2>
      <a:srgbClr val="DADADA"/>
    </a:lt2>
    <a:accent1>
      <a:srgbClr val="E5224E"/>
    </a:accent1>
    <a:accent2>
      <a:srgbClr val="9D074E"/>
    </a:accent2>
    <a:accent3>
      <a:srgbClr val="7F2294"/>
    </a:accent3>
    <a:accent4>
      <a:srgbClr val="8D65EA"/>
    </a:accent4>
    <a:accent5>
      <a:srgbClr val="588FE2"/>
    </a:accent5>
    <a:accent6>
      <a:srgbClr val="127CA4"/>
    </a:accent6>
    <a:hlink>
      <a:srgbClr val="FB4AB6"/>
    </a:hlink>
    <a:folHlink>
      <a:srgbClr val="F98FE9"/>
    </a:folHlink>
  </a:clrScheme>
  <a:fontScheme name="Vapor Trail">
    <a:majorFont>
      <a:latin typeface="Century Gothic" panose="020B050202020202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Vapor Trail">
    <a:fillStyleLst>
      <a:solidFill>
        <a:schemeClr val="phClr"/>
      </a:solidFill>
      <a:gradFill rotWithShape="1">
        <a:gsLst>
          <a:gs pos="0">
            <a:schemeClr val="phClr">
              <a:tint val="69000"/>
              <a:alpha val="100000"/>
              <a:satMod val="109000"/>
              <a:lumMod val="110000"/>
            </a:schemeClr>
          </a:gs>
          <a:gs pos="52000">
            <a:schemeClr val="phClr">
              <a:tint val="74000"/>
              <a:satMod val="100000"/>
              <a:lumMod val="104000"/>
            </a:schemeClr>
          </a:gs>
          <a:gs pos="100000">
            <a:schemeClr val="phClr">
              <a:tint val="78000"/>
              <a:satMod val="100000"/>
              <a:lumMod val="100000"/>
            </a:schemeClr>
          </a:gs>
        </a:gsLst>
        <a:lin ang="5400000" scaled="0"/>
      </a:gradFill>
      <a:gradFill rotWithShape="1">
        <a:gsLst>
          <a:gs pos="0">
            <a:schemeClr val="phClr">
              <a:tint val="96000"/>
              <a:satMod val="100000"/>
              <a:lumMod val="104000"/>
            </a:schemeClr>
          </a:gs>
          <a:gs pos="78000">
            <a:schemeClr val="phClr">
              <a:shade val="100000"/>
              <a:satMod val="110000"/>
              <a:lumMod val="100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scene3d>
          <a:camera prst="orthographicFront">
            <a:rot lat="0" lon="0" rev="0"/>
          </a:camera>
          <a:lightRig rig="threePt" dir="t"/>
        </a:scene3d>
        <a:sp3d>
          <a:bevelT w="25400" h="12700"/>
        </a:sp3d>
      </a:effectStyle>
      <a:effectStyle>
        <a:effectLst>
          <a:outerShdw blurRad="57150" dist="19050" dir="5400000" algn="ctr" rotWithShape="0">
            <a:srgbClr val="000000">
              <a:alpha val="48000"/>
            </a:srgbClr>
          </a:outerShdw>
        </a:effectLst>
        <a:scene3d>
          <a:camera prst="orthographicFront">
            <a:rot lat="0" lon="0" rev="0"/>
          </a:camera>
          <a:lightRig rig="threePt" dir="t"/>
        </a:scene3d>
        <a:sp3d>
          <a:bevelT w="50800" h="25400"/>
        </a:sp3d>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Override>
</file>

<file path=ppt/theme/themeOverride10.xml><?xml version="1.0" encoding="utf-8"?>
<a:themeOverride xmlns:a="http://schemas.openxmlformats.org/drawingml/2006/main">
  <a:clrScheme name="Parallax">
    <a:dk1>
      <a:sysClr val="windowText" lastClr="000000"/>
    </a:dk1>
    <a:lt1>
      <a:sysClr val="window" lastClr="FFFFFF"/>
    </a:lt1>
    <a:dk2>
      <a:srgbClr val="212121"/>
    </a:dk2>
    <a:lt2>
      <a:srgbClr val="EBEBEB"/>
    </a:lt2>
    <a:accent1>
      <a:srgbClr val="30ACEC"/>
    </a:accent1>
    <a:accent2>
      <a:srgbClr val="80C34F"/>
    </a:accent2>
    <a:accent3>
      <a:srgbClr val="E29D3E"/>
    </a:accent3>
    <a:accent4>
      <a:srgbClr val="D64A3B"/>
    </a:accent4>
    <a:accent5>
      <a:srgbClr val="D64787"/>
    </a:accent5>
    <a:accent6>
      <a:srgbClr val="A666E1"/>
    </a:accent6>
    <a:hlink>
      <a:srgbClr val="3085ED"/>
    </a:hlink>
    <a:folHlink>
      <a:srgbClr val="82B6F4"/>
    </a:folHlink>
  </a:clrScheme>
  <a:fontScheme name="Parallax">
    <a:maj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rallax">
    <a:fillStyleLst>
      <a:solidFill>
        <a:schemeClr val="phClr"/>
      </a:solidFill>
      <a:gradFill rotWithShape="1">
        <a:gsLst>
          <a:gs pos="0">
            <a:schemeClr val="phClr">
              <a:tint val="60000"/>
              <a:lumMod val="104000"/>
            </a:schemeClr>
          </a:gs>
          <a:gs pos="100000">
            <a:schemeClr val="phClr">
              <a:tint val="84000"/>
            </a:schemeClr>
          </a:gs>
        </a:gsLst>
        <a:lin ang="5400000" scaled="0"/>
      </a:gradFill>
      <a:gradFill rotWithShape="1">
        <a:gsLst>
          <a:gs pos="0">
            <a:schemeClr val="phClr">
              <a:tint val="96000"/>
              <a:lumMod val="102000"/>
            </a:schemeClr>
          </a:gs>
          <a:gs pos="100000">
            <a:schemeClr val="phClr">
              <a:shade val="88000"/>
              <a:lumMod val="94000"/>
            </a:schemeClr>
          </a:gs>
        </a:gsLst>
        <a:path path="circle">
          <a:fillToRect l="50000" t="100000" r="100000" b="50000"/>
        </a:path>
      </a:gradFill>
    </a:fillStyleLst>
    <a:lnStyleLst>
      <a:ln w="9525" cap="rnd" cmpd="sng" algn="ctr">
        <a:solidFill>
          <a:schemeClr val="phClr">
            <a:tint val="6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reflection blurRad="12700" stA="26000" endPos="32000" dist="12700" dir="5400000" sy="-100000" rotWithShape="0"/>
        </a:effectLst>
      </a:effectStyle>
      <a:effectStyle>
        <a:effectLst>
          <a:outerShdw blurRad="38100" dist="25400" dir="5400000" rotWithShape="0">
            <a:srgbClr val="000000">
              <a:alpha val="64000"/>
            </a:srgbClr>
          </a:outerShdw>
        </a:effectLst>
        <a:scene3d>
          <a:camera prst="orthographicFront">
            <a:rot lat="0" lon="0" rev="0"/>
          </a:camera>
          <a:lightRig rig="threePt" dir="tl">
            <a:rot lat="0" lon="0" rev="1200000"/>
          </a:lightRig>
        </a:scene3d>
        <a:sp3d>
          <a:bevelT w="25400" h="12700"/>
        </a:sp3d>
      </a:effectStyle>
    </a:effectStyleLst>
    <a:bgFillStyleLst>
      <a:solidFill>
        <a:schemeClr val="phClr"/>
      </a:solidFill>
      <a:gradFill rotWithShape="1">
        <a:gsLst>
          <a:gs pos="0">
            <a:schemeClr val="phClr">
              <a:tint val="90000"/>
              <a:lumMod val="110000"/>
            </a:schemeClr>
          </a:gs>
          <a:gs pos="100000">
            <a:schemeClr val="phClr">
              <a:shade val="64000"/>
              <a:lumMod val="98000"/>
            </a:schemeClr>
          </a:gs>
        </a:gsLst>
        <a:lin ang="5400000" scaled="0"/>
      </a:gradFill>
      <a:blipFill rotWithShape="1">
        <a:blip xmlns:r="http://schemas.openxmlformats.org/officeDocument/2006/relationships" r:embed="rId1">
          <a:duotone>
            <a:schemeClr val="phClr">
              <a:shade val="76000"/>
              <a:satMod val="180000"/>
            </a:schemeClr>
            <a:schemeClr val="phClr">
              <a:tint val="80000"/>
              <a:satMod val="120000"/>
              <a:lumMod val="180000"/>
            </a:schemeClr>
          </a:duotone>
        </a:blip>
        <a:stretch/>
      </a:blipFill>
    </a:bgFillStyleLst>
  </a:fmtScheme>
</a:themeOverride>
</file>

<file path=ppt/theme/themeOverride2.xml><?xml version="1.0" encoding="utf-8"?>
<a:themeOverride xmlns:a="http://schemas.openxmlformats.org/drawingml/2006/main">
  <a:clrScheme name="Vapor Trail">
    <a:dk1>
      <a:sysClr val="windowText" lastClr="000000"/>
    </a:dk1>
    <a:lt1>
      <a:sysClr val="window" lastClr="FFFFFF"/>
    </a:lt1>
    <a:dk2>
      <a:srgbClr val="454545"/>
    </a:dk2>
    <a:lt2>
      <a:srgbClr val="DADADA"/>
    </a:lt2>
    <a:accent1>
      <a:srgbClr val="E5224E"/>
    </a:accent1>
    <a:accent2>
      <a:srgbClr val="9D074E"/>
    </a:accent2>
    <a:accent3>
      <a:srgbClr val="7F2294"/>
    </a:accent3>
    <a:accent4>
      <a:srgbClr val="8D65EA"/>
    </a:accent4>
    <a:accent5>
      <a:srgbClr val="588FE2"/>
    </a:accent5>
    <a:accent6>
      <a:srgbClr val="127CA4"/>
    </a:accent6>
    <a:hlink>
      <a:srgbClr val="FB4AB6"/>
    </a:hlink>
    <a:folHlink>
      <a:srgbClr val="F98FE9"/>
    </a:folHlink>
  </a:clrScheme>
  <a:fontScheme name="Vapor Trail">
    <a:majorFont>
      <a:latin typeface="Century Gothic" panose="020B050202020202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Vapor Trail">
    <a:fillStyleLst>
      <a:solidFill>
        <a:schemeClr val="phClr"/>
      </a:solidFill>
      <a:gradFill rotWithShape="1">
        <a:gsLst>
          <a:gs pos="0">
            <a:schemeClr val="phClr">
              <a:tint val="69000"/>
              <a:alpha val="100000"/>
              <a:satMod val="109000"/>
              <a:lumMod val="110000"/>
            </a:schemeClr>
          </a:gs>
          <a:gs pos="52000">
            <a:schemeClr val="phClr">
              <a:tint val="74000"/>
              <a:satMod val="100000"/>
              <a:lumMod val="104000"/>
            </a:schemeClr>
          </a:gs>
          <a:gs pos="100000">
            <a:schemeClr val="phClr">
              <a:tint val="78000"/>
              <a:satMod val="100000"/>
              <a:lumMod val="100000"/>
            </a:schemeClr>
          </a:gs>
        </a:gsLst>
        <a:lin ang="5400000" scaled="0"/>
      </a:gradFill>
      <a:gradFill rotWithShape="1">
        <a:gsLst>
          <a:gs pos="0">
            <a:schemeClr val="phClr">
              <a:tint val="96000"/>
              <a:satMod val="100000"/>
              <a:lumMod val="104000"/>
            </a:schemeClr>
          </a:gs>
          <a:gs pos="78000">
            <a:schemeClr val="phClr">
              <a:shade val="100000"/>
              <a:satMod val="110000"/>
              <a:lumMod val="100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scene3d>
          <a:camera prst="orthographicFront">
            <a:rot lat="0" lon="0" rev="0"/>
          </a:camera>
          <a:lightRig rig="threePt" dir="t"/>
        </a:scene3d>
        <a:sp3d>
          <a:bevelT w="25400" h="12700"/>
        </a:sp3d>
      </a:effectStyle>
      <a:effectStyle>
        <a:effectLst>
          <a:outerShdw blurRad="57150" dist="19050" dir="5400000" algn="ctr" rotWithShape="0">
            <a:srgbClr val="000000">
              <a:alpha val="48000"/>
            </a:srgbClr>
          </a:outerShdw>
        </a:effectLst>
        <a:scene3d>
          <a:camera prst="orthographicFront">
            <a:rot lat="0" lon="0" rev="0"/>
          </a:camera>
          <a:lightRig rig="threePt" dir="t"/>
        </a:scene3d>
        <a:sp3d>
          <a:bevelT w="50800" h="25400"/>
        </a:sp3d>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Override>
</file>

<file path=ppt/theme/themeOverride3.xml><?xml version="1.0" encoding="utf-8"?>
<a:themeOverride xmlns:a="http://schemas.openxmlformats.org/drawingml/2006/main">
  <a:clrScheme name="Droplet">
    <a:dk1>
      <a:sysClr val="windowText" lastClr="000000"/>
    </a:dk1>
    <a:lt1>
      <a:sysClr val="window" lastClr="FFFFFF"/>
    </a:lt1>
    <a:dk2>
      <a:srgbClr val="1C647B"/>
    </a:dk2>
    <a:lt2>
      <a:srgbClr val="98B7D3"/>
    </a:lt2>
    <a:accent1>
      <a:srgbClr val="274FA4"/>
    </a:accent1>
    <a:accent2>
      <a:srgbClr val="48A8D0"/>
    </a:accent2>
    <a:accent3>
      <a:srgbClr val="53B18F"/>
    </a:accent3>
    <a:accent4>
      <a:srgbClr val="D78D38"/>
    </a:accent4>
    <a:accent5>
      <a:srgbClr val="BA3F51"/>
    </a:accent5>
    <a:accent6>
      <a:srgbClr val="AE52D9"/>
    </a:accent6>
    <a:hlink>
      <a:srgbClr val="2AA2DA"/>
    </a:hlink>
    <a:folHlink>
      <a:srgbClr val="76A3B8"/>
    </a:folHlink>
  </a:clrScheme>
  <a:fontScheme name="Droplet">
    <a:majorFont>
      <a:latin typeface="Tw Cen MT" panose="020B0602020104020603"/>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panose="020B06020201040206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Droplet">
    <a:fillStyleLst>
      <a:solidFill>
        <a:schemeClr val="phClr"/>
      </a:solidFill>
      <a:solidFill>
        <a:schemeClr val="phClr">
          <a:tint val="69000"/>
          <a:satMod val="105000"/>
          <a:lumMod val="110000"/>
        </a:schemeClr>
      </a:solidFill>
      <a:gradFill rotWithShape="1">
        <a:gsLst>
          <a:gs pos="0">
            <a:schemeClr val="phClr">
              <a:tint val="94000"/>
              <a:satMod val="100000"/>
              <a:lumMod val="108000"/>
            </a:schemeClr>
          </a:gs>
          <a:gs pos="50000">
            <a:schemeClr val="phClr">
              <a:tint val="98000"/>
              <a:shade val="100000"/>
              <a:satMod val="100000"/>
              <a:lumMod val="100000"/>
            </a:schemeClr>
          </a:gs>
          <a:gs pos="100000">
            <a:schemeClr val="phClr">
              <a:shade val="72000"/>
              <a:satMod val="120000"/>
              <a:lumMod val="100000"/>
            </a:schemeClr>
          </a:gs>
        </a:gsLst>
        <a:lin ang="5400000" scaled="0"/>
      </a:gradFill>
    </a:fillStyleLst>
    <a:lnStyleLst>
      <a:ln w="9525" cap="flat" cmpd="sng" algn="ctr">
        <a:solidFill>
          <a:schemeClr val="phClr">
            <a:shade val="60000"/>
          </a:scheme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effectStyle>
      <a:effectStyle>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a:effectStyle>
    </a:effectStyleLst>
    <a:bgFillStyleLst>
      <a:solidFill>
        <a:schemeClr val="phClr"/>
      </a:solidFill>
      <a:gradFill rotWithShape="1">
        <a:gsLst>
          <a:gs pos="0">
            <a:schemeClr val="phClr">
              <a:tint val="90000"/>
              <a:lumMod val="110000"/>
            </a:schemeClr>
          </a:gs>
          <a:gs pos="100000">
            <a:schemeClr val="phClr">
              <a:shade val="64000"/>
              <a:lumMod val="88000"/>
            </a:schemeClr>
          </a:gs>
        </a:gsLst>
        <a:lin ang="5400000" scaled="0"/>
      </a:gradFill>
      <a:gradFill rotWithShape="1">
        <a:gsLst>
          <a:gs pos="0">
            <a:schemeClr val="phClr">
              <a:tint val="84000"/>
              <a:shade val="100000"/>
              <a:hueMod val="92000"/>
              <a:satMod val="180000"/>
              <a:lumMod val="114000"/>
            </a:schemeClr>
          </a:gs>
          <a:gs pos="100000">
            <a:schemeClr val="phClr">
              <a:shade val="92000"/>
              <a:satMod val="170000"/>
              <a:lumMod val="96000"/>
            </a:schemeClr>
          </a:gs>
        </a:gsLst>
        <a:lin ang="5400000" scaled="0"/>
      </a:gradFill>
    </a:bgFillStyleLst>
  </a:fmtScheme>
</a:themeOverride>
</file>

<file path=ppt/theme/themeOverride4.xml><?xml version="1.0" encoding="utf-8"?>
<a:themeOverride xmlns:a="http://schemas.openxmlformats.org/drawingml/2006/main">
  <a:clrScheme name="Droplet">
    <a:dk1>
      <a:sysClr val="windowText" lastClr="000000"/>
    </a:dk1>
    <a:lt1>
      <a:sysClr val="window" lastClr="FFFFFF"/>
    </a:lt1>
    <a:dk2>
      <a:srgbClr val="1C647B"/>
    </a:dk2>
    <a:lt2>
      <a:srgbClr val="98B7D3"/>
    </a:lt2>
    <a:accent1>
      <a:srgbClr val="274FA4"/>
    </a:accent1>
    <a:accent2>
      <a:srgbClr val="48A8D0"/>
    </a:accent2>
    <a:accent3>
      <a:srgbClr val="53B18F"/>
    </a:accent3>
    <a:accent4>
      <a:srgbClr val="D78D38"/>
    </a:accent4>
    <a:accent5>
      <a:srgbClr val="BA3F51"/>
    </a:accent5>
    <a:accent6>
      <a:srgbClr val="AE52D9"/>
    </a:accent6>
    <a:hlink>
      <a:srgbClr val="2AA2DA"/>
    </a:hlink>
    <a:folHlink>
      <a:srgbClr val="76A3B8"/>
    </a:folHlink>
  </a:clrScheme>
  <a:fontScheme name="Droplet">
    <a:majorFont>
      <a:latin typeface="Tw Cen MT" panose="020B0602020104020603"/>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panose="020B06020201040206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Droplet">
    <a:fillStyleLst>
      <a:solidFill>
        <a:schemeClr val="phClr"/>
      </a:solidFill>
      <a:solidFill>
        <a:schemeClr val="phClr">
          <a:tint val="69000"/>
          <a:satMod val="105000"/>
          <a:lumMod val="110000"/>
        </a:schemeClr>
      </a:solidFill>
      <a:gradFill rotWithShape="1">
        <a:gsLst>
          <a:gs pos="0">
            <a:schemeClr val="phClr">
              <a:tint val="94000"/>
              <a:satMod val="100000"/>
              <a:lumMod val="108000"/>
            </a:schemeClr>
          </a:gs>
          <a:gs pos="50000">
            <a:schemeClr val="phClr">
              <a:tint val="98000"/>
              <a:shade val="100000"/>
              <a:satMod val="100000"/>
              <a:lumMod val="100000"/>
            </a:schemeClr>
          </a:gs>
          <a:gs pos="100000">
            <a:schemeClr val="phClr">
              <a:shade val="72000"/>
              <a:satMod val="120000"/>
              <a:lumMod val="100000"/>
            </a:schemeClr>
          </a:gs>
        </a:gsLst>
        <a:lin ang="5400000" scaled="0"/>
      </a:gradFill>
    </a:fillStyleLst>
    <a:lnStyleLst>
      <a:ln w="9525" cap="flat" cmpd="sng" algn="ctr">
        <a:solidFill>
          <a:schemeClr val="phClr">
            <a:shade val="60000"/>
          </a:scheme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effectStyle>
      <a:effectStyle>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a:effectStyle>
    </a:effectStyleLst>
    <a:bgFillStyleLst>
      <a:solidFill>
        <a:schemeClr val="phClr"/>
      </a:solidFill>
      <a:gradFill rotWithShape="1">
        <a:gsLst>
          <a:gs pos="0">
            <a:schemeClr val="phClr">
              <a:tint val="90000"/>
              <a:lumMod val="110000"/>
            </a:schemeClr>
          </a:gs>
          <a:gs pos="100000">
            <a:schemeClr val="phClr">
              <a:shade val="64000"/>
              <a:lumMod val="88000"/>
            </a:schemeClr>
          </a:gs>
        </a:gsLst>
        <a:lin ang="5400000" scaled="0"/>
      </a:gradFill>
      <a:gradFill rotWithShape="1">
        <a:gsLst>
          <a:gs pos="0">
            <a:schemeClr val="phClr">
              <a:tint val="84000"/>
              <a:shade val="100000"/>
              <a:hueMod val="92000"/>
              <a:satMod val="180000"/>
              <a:lumMod val="114000"/>
            </a:schemeClr>
          </a:gs>
          <a:gs pos="100000">
            <a:schemeClr val="phClr">
              <a:shade val="92000"/>
              <a:satMod val="170000"/>
              <a:lumMod val="96000"/>
            </a:schemeClr>
          </a:gs>
        </a:gsLst>
        <a:lin ang="5400000" scaled="0"/>
      </a:gradFill>
    </a:bgFillStyleLst>
  </a:fmtScheme>
</a:themeOverride>
</file>

<file path=ppt/theme/themeOverride5.xml><?xml version="1.0" encoding="utf-8"?>
<a:themeOverride xmlns:a="http://schemas.openxmlformats.org/drawingml/2006/main">
  <a:clrScheme name="Vapor Trail">
    <a:dk1>
      <a:sysClr val="windowText" lastClr="000000"/>
    </a:dk1>
    <a:lt1>
      <a:sysClr val="window" lastClr="FFFFFF"/>
    </a:lt1>
    <a:dk2>
      <a:srgbClr val="454545"/>
    </a:dk2>
    <a:lt2>
      <a:srgbClr val="DADADA"/>
    </a:lt2>
    <a:accent1>
      <a:srgbClr val="E5224E"/>
    </a:accent1>
    <a:accent2>
      <a:srgbClr val="9D074E"/>
    </a:accent2>
    <a:accent3>
      <a:srgbClr val="7F2294"/>
    </a:accent3>
    <a:accent4>
      <a:srgbClr val="8D65EA"/>
    </a:accent4>
    <a:accent5>
      <a:srgbClr val="588FE2"/>
    </a:accent5>
    <a:accent6>
      <a:srgbClr val="127CA4"/>
    </a:accent6>
    <a:hlink>
      <a:srgbClr val="FB4AB6"/>
    </a:hlink>
    <a:folHlink>
      <a:srgbClr val="F98FE9"/>
    </a:folHlink>
  </a:clrScheme>
  <a:fontScheme name="Vapor Trail">
    <a:majorFont>
      <a:latin typeface="Century Gothic" panose="020B050202020202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Vapor Trail">
    <a:fillStyleLst>
      <a:solidFill>
        <a:schemeClr val="phClr"/>
      </a:solidFill>
      <a:gradFill rotWithShape="1">
        <a:gsLst>
          <a:gs pos="0">
            <a:schemeClr val="phClr">
              <a:tint val="69000"/>
              <a:alpha val="100000"/>
              <a:satMod val="109000"/>
              <a:lumMod val="110000"/>
            </a:schemeClr>
          </a:gs>
          <a:gs pos="52000">
            <a:schemeClr val="phClr">
              <a:tint val="74000"/>
              <a:satMod val="100000"/>
              <a:lumMod val="104000"/>
            </a:schemeClr>
          </a:gs>
          <a:gs pos="100000">
            <a:schemeClr val="phClr">
              <a:tint val="78000"/>
              <a:satMod val="100000"/>
              <a:lumMod val="100000"/>
            </a:schemeClr>
          </a:gs>
        </a:gsLst>
        <a:lin ang="5400000" scaled="0"/>
      </a:gradFill>
      <a:gradFill rotWithShape="1">
        <a:gsLst>
          <a:gs pos="0">
            <a:schemeClr val="phClr">
              <a:tint val="96000"/>
              <a:satMod val="100000"/>
              <a:lumMod val="104000"/>
            </a:schemeClr>
          </a:gs>
          <a:gs pos="78000">
            <a:schemeClr val="phClr">
              <a:shade val="100000"/>
              <a:satMod val="110000"/>
              <a:lumMod val="100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scene3d>
          <a:camera prst="orthographicFront">
            <a:rot lat="0" lon="0" rev="0"/>
          </a:camera>
          <a:lightRig rig="threePt" dir="t"/>
        </a:scene3d>
        <a:sp3d>
          <a:bevelT w="25400" h="12700"/>
        </a:sp3d>
      </a:effectStyle>
      <a:effectStyle>
        <a:effectLst>
          <a:outerShdw blurRad="57150" dist="19050" dir="5400000" algn="ctr" rotWithShape="0">
            <a:srgbClr val="000000">
              <a:alpha val="48000"/>
            </a:srgbClr>
          </a:outerShdw>
        </a:effectLst>
        <a:scene3d>
          <a:camera prst="orthographicFront">
            <a:rot lat="0" lon="0" rev="0"/>
          </a:camera>
          <a:lightRig rig="threePt" dir="t"/>
        </a:scene3d>
        <a:sp3d>
          <a:bevelT w="50800" h="25400"/>
        </a:sp3d>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Override>
</file>

<file path=ppt/theme/themeOverride6.xml><?xml version="1.0" encoding="utf-8"?>
<a:themeOverride xmlns:a="http://schemas.openxmlformats.org/drawingml/2006/main">
  <a:clrScheme name="Vapor Trail">
    <a:dk1>
      <a:sysClr val="windowText" lastClr="000000"/>
    </a:dk1>
    <a:lt1>
      <a:sysClr val="window" lastClr="FFFFFF"/>
    </a:lt1>
    <a:dk2>
      <a:srgbClr val="454545"/>
    </a:dk2>
    <a:lt2>
      <a:srgbClr val="DADADA"/>
    </a:lt2>
    <a:accent1>
      <a:srgbClr val="E5224E"/>
    </a:accent1>
    <a:accent2>
      <a:srgbClr val="9D074E"/>
    </a:accent2>
    <a:accent3>
      <a:srgbClr val="7F2294"/>
    </a:accent3>
    <a:accent4>
      <a:srgbClr val="8D65EA"/>
    </a:accent4>
    <a:accent5>
      <a:srgbClr val="588FE2"/>
    </a:accent5>
    <a:accent6>
      <a:srgbClr val="127CA4"/>
    </a:accent6>
    <a:hlink>
      <a:srgbClr val="FB4AB6"/>
    </a:hlink>
    <a:folHlink>
      <a:srgbClr val="F98FE9"/>
    </a:folHlink>
  </a:clrScheme>
  <a:fontScheme name="Vapor Trail">
    <a:majorFont>
      <a:latin typeface="Century Gothic" panose="020B050202020202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Vapor Trail">
    <a:fillStyleLst>
      <a:solidFill>
        <a:schemeClr val="phClr"/>
      </a:solidFill>
      <a:gradFill rotWithShape="1">
        <a:gsLst>
          <a:gs pos="0">
            <a:schemeClr val="phClr">
              <a:tint val="69000"/>
              <a:alpha val="100000"/>
              <a:satMod val="109000"/>
              <a:lumMod val="110000"/>
            </a:schemeClr>
          </a:gs>
          <a:gs pos="52000">
            <a:schemeClr val="phClr">
              <a:tint val="74000"/>
              <a:satMod val="100000"/>
              <a:lumMod val="104000"/>
            </a:schemeClr>
          </a:gs>
          <a:gs pos="100000">
            <a:schemeClr val="phClr">
              <a:tint val="78000"/>
              <a:satMod val="100000"/>
              <a:lumMod val="100000"/>
            </a:schemeClr>
          </a:gs>
        </a:gsLst>
        <a:lin ang="5400000" scaled="0"/>
      </a:gradFill>
      <a:gradFill rotWithShape="1">
        <a:gsLst>
          <a:gs pos="0">
            <a:schemeClr val="phClr">
              <a:tint val="96000"/>
              <a:satMod val="100000"/>
              <a:lumMod val="104000"/>
            </a:schemeClr>
          </a:gs>
          <a:gs pos="78000">
            <a:schemeClr val="phClr">
              <a:shade val="100000"/>
              <a:satMod val="110000"/>
              <a:lumMod val="100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scene3d>
          <a:camera prst="orthographicFront">
            <a:rot lat="0" lon="0" rev="0"/>
          </a:camera>
          <a:lightRig rig="threePt" dir="t"/>
        </a:scene3d>
        <a:sp3d>
          <a:bevelT w="25400" h="12700"/>
        </a:sp3d>
      </a:effectStyle>
      <a:effectStyle>
        <a:effectLst>
          <a:outerShdw blurRad="57150" dist="19050" dir="5400000" algn="ctr" rotWithShape="0">
            <a:srgbClr val="000000">
              <a:alpha val="48000"/>
            </a:srgbClr>
          </a:outerShdw>
        </a:effectLst>
        <a:scene3d>
          <a:camera prst="orthographicFront">
            <a:rot lat="0" lon="0" rev="0"/>
          </a:camera>
          <a:lightRig rig="threePt" dir="t"/>
        </a:scene3d>
        <a:sp3d>
          <a:bevelT w="50800" h="25400"/>
        </a:sp3d>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Override>
</file>

<file path=ppt/theme/themeOverride7.xml><?xml version="1.0" encoding="utf-8"?>
<a:themeOverride xmlns:a="http://schemas.openxmlformats.org/drawingml/2006/main">
  <a:clrScheme name="Droplet">
    <a:dk1>
      <a:sysClr val="windowText" lastClr="000000"/>
    </a:dk1>
    <a:lt1>
      <a:sysClr val="window" lastClr="FFFFFF"/>
    </a:lt1>
    <a:dk2>
      <a:srgbClr val="1C647B"/>
    </a:dk2>
    <a:lt2>
      <a:srgbClr val="98B7D3"/>
    </a:lt2>
    <a:accent1>
      <a:srgbClr val="274FA4"/>
    </a:accent1>
    <a:accent2>
      <a:srgbClr val="48A8D0"/>
    </a:accent2>
    <a:accent3>
      <a:srgbClr val="53B18F"/>
    </a:accent3>
    <a:accent4>
      <a:srgbClr val="D78D38"/>
    </a:accent4>
    <a:accent5>
      <a:srgbClr val="BA3F51"/>
    </a:accent5>
    <a:accent6>
      <a:srgbClr val="AE52D9"/>
    </a:accent6>
    <a:hlink>
      <a:srgbClr val="2AA2DA"/>
    </a:hlink>
    <a:folHlink>
      <a:srgbClr val="76A3B8"/>
    </a:folHlink>
  </a:clrScheme>
  <a:fontScheme name="Droplet">
    <a:majorFont>
      <a:latin typeface="Tw Cen MT" panose="020B0602020104020603"/>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panose="020B06020201040206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Droplet">
    <a:fillStyleLst>
      <a:solidFill>
        <a:schemeClr val="phClr"/>
      </a:solidFill>
      <a:solidFill>
        <a:schemeClr val="phClr">
          <a:tint val="69000"/>
          <a:satMod val="105000"/>
          <a:lumMod val="110000"/>
        </a:schemeClr>
      </a:solidFill>
      <a:gradFill rotWithShape="1">
        <a:gsLst>
          <a:gs pos="0">
            <a:schemeClr val="phClr">
              <a:tint val="94000"/>
              <a:satMod val="100000"/>
              <a:lumMod val="108000"/>
            </a:schemeClr>
          </a:gs>
          <a:gs pos="50000">
            <a:schemeClr val="phClr">
              <a:tint val="98000"/>
              <a:shade val="100000"/>
              <a:satMod val="100000"/>
              <a:lumMod val="100000"/>
            </a:schemeClr>
          </a:gs>
          <a:gs pos="100000">
            <a:schemeClr val="phClr">
              <a:shade val="72000"/>
              <a:satMod val="120000"/>
              <a:lumMod val="100000"/>
            </a:schemeClr>
          </a:gs>
        </a:gsLst>
        <a:lin ang="5400000" scaled="0"/>
      </a:gradFill>
    </a:fillStyleLst>
    <a:lnStyleLst>
      <a:ln w="9525" cap="flat" cmpd="sng" algn="ctr">
        <a:solidFill>
          <a:schemeClr val="phClr">
            <a:shade val="60000"/>
          </a:scheme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effectStyle>
      <a:effectStyle>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a:effectStyle>
    </a:effectStyleLst>
    <a:bgFillStyleLst>
      <a:solidFill>
        <a:schemeClr val="phClr"/>
      </a:solidFill>
      <a:gradFill rotWithShape="1">
        <a:gsLst>
          <a:gs pos="0">
            <a:schemeClr val="phClr">
              <a:tint val="90000"/>
              <a:lumMod val="110000"/>
            </a:schemeClr>
          </a:gs>
          <a:gs pos="100000">
            <a:schemeClr val="phClr">
              <a:shade val="64000"/>
              <a:lumMod val="88000"/>
            </a:schemeClr>
          </a:gs>
        </a:gsLst>
        <a:lin ang="5400000" scaled="0"/>
      </a:gradFill>
      <a:gradFill rotWithShape="1">
        <a:gsLst>
          <a:gs pos="0">
            <a:schemeClr val="phClr">
              <a:tint val="84000"/>
              <a:shade val="100000"/>
              <a:hueMod val="92000"/>
              <a:satMod val="180000"/>
              <a:lumMod val="114000"/>
            </a:schemeClr>
          </a:gs>
          <a:gs pos="100000">
            <a:schemeClr val="phClr">
              <a:shade val="92000"/>
              <a:satMod val="170000"/>
              <a:lumMod val="96000"/>
            </a:schemeClr>
          </a:gs>
        </a:gsLst>
        <a:lin ang="5400000" scaled="0"/>
      </a:gradFill>
    </a:bgFillStyleLst>
  </a:fmtScheme>
</a:themeOverride>
</file>

<file path=ppt/theme/themeOverride8.xml><?xml version="1.0" encoding="utf-8"?>
<a:themeOverride xmlns:a="http://schemas.openxmlformats.org/drawingml/2006/main">
  <a:clrScheme name="Droplet">
    <a:dk1>
      <a:sysClr val="windowText" lastClr="000000"/>
    </a:dk1>
    <a:lt1>
      <a:sysClr val="window" lastClr="FFFFFF"/>
    </a:lt1>
    <a:dk2>
      <a:srgbClr val="1C647B"/>
    </a:dk2>
    <a:lt2>
      <a:srgbClr val="98B7D3"/>
    </a:lt2>
    <a:accent1>
      <a:srgbClr val="274FA4"/>
    </a:accent1>
    <a:accent2>
      <a:srgbClr val="48A8D0"/>
    </a:accent2>
    <a:accent3>
      <a:srgbClr val="53B18F"/>
    </a:accent3>
    <a:accent4>
      <a:srgbClr val="D78D38"/>
    </a:accent4>
    <a:accent5>
      <a:srgbClr val="BA3F51"/>
    </a:accent5>
    <a:accent6>
      <a:srgbClr val="AE52D9"/>
    </a:accent6>
    <a:hlink>
      <a:srgbClr val="2AA2DA"/>
    </a:hlink>
    <a:folHlink>
      <a:srgbClr val="76A3B8"/>
    </a:folHlink>
  </a:clrScheme>
  <a:fontScheme name="Droplet">
    <a:majorFont>
      <a:latin typeface="Tw Cen MT" panose="020B0602020104020603"/>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panose="020B06020201040206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Droplet">
    <a:fillStyleLst>
      <a:solidFill>
        <a:schemeClr val="phClr"/>
      </a:solidFill>
      <a:solidFill>
        <a:schemeClr val="phClr">
          <a:tint val="69000"/>
          <a:satMod val="105000"/>
          <a:lumMod val="110000"/>
        </a:schemeClr>
      </a:solidFill>
      <a:gradFill rotWithShape="1">
        <a:gsLst>
          <a:gs pos="0">
            <a:schemeClr val="phClr">
              <a:tint val="94000"/>
              <a:satMod val="100000"/>
              <a:lumMod val="108000"/>
            </a:schemeClr>
          </a:gs>
          <a:gs pos="50000">
            <a:schemeClr val="phClr">
              <a:tint val="98000"/>
              <a:shade val="100000"/>
              <a:satMod val="100000"/>
              <a:lumMod val="100000"/>
            </a:schemeClr>
          </a:gs>
          <a:gs pos="100000">
            <a:schemeClr val="phClr">
              <a:shade val="72000"/>
              <a:satMod val="120000"/>
              <a:lumMod val="100000"/>
            </a:schemeClr>
          </a:gs>
        </a:gsLst>
        <a:lin ang="5400000" scaled="0"/>
      </a:gradFill>
    </a:fillStyleLst>
    <a:lnStyleLst>
      <a:ln w="9525" cap="flat" cmpd="sng" algn="ctr">
        <a:solidFill>
          <a:schemeClr val="phClr">
            <a:shade val="60000"/>
          </a:scheme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effectStyle>
      <a:effectStyle>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a:effectStyle>
    </a:effectStyleLst>
    <a:bgFillStyleLst>
      <a:solidFill>
        <a:schemeClr val="phClr"/>
      </a:solidFill>
      <a:gradFill rotWithShape="1">
        <a:gsLst>
          <a:gs pos="0">
            <a:schemeClr val="phClr">
              <a:tint val="90000"/>
              <a:lumMod val="110000"/>
            </a:schemeClr>
          </a:gs>
          <a:gs pos="100000">
            <a:schemeClr val="phClr">
              <a:shade val="64000"/>
              <a:lumMod val="88000"/>
            </a:schemeClr>
          </a:gs>
        </a:gsLst>
        <a:lin ang="5400000" scaled="0"/>
      </a:gradFill>
      <a:gradFill rotWithShape="1">
        <a:gsLst>
          <a:gs pos="0">
            <a:schemeClr val="phClr">
              <a:tint val="84000"/>
              <a:shade val="100000"/>
              <a:hueMod val="92000"/>
              <a:satMod val="180000"/>
              <a:lumMod val="114000"/>
            </a:schemeClr>
          </a:gs>
          <a:gs pos="100000">
            <a:schemeClr val="phClr">
              <a:shade val="92000"/>
              <a:satMod val="170000"/>
              <a:lumMod val="96000"/>
            </a:schemeClr>
          </a:gs>
        </a:gsLst>
        <a:lin ang="5400000" scaled="0"/>
      </a:gradFill>
    </a:bgFillStyleLst>
  </a:fmtScheme>
</a:themeOverride>
</file>

<file path=ppt/theme/themeOverride9.xml><?xml version="1.0" encoding="utf-8"?>
<a:themeOverride xmlns:a="http://schemas.openxmlformats.org/drawingml/2006/main">
  <a:clrScheme name="Droplet">
    <a:dk1>
      <a:sysClr val="windowText" lastClr="000000"/>
    </a:dk1>
    <a:lt1>
      <a:sysClr val="window" lastClr="FFFFFF"/>
    </a:lt1>
    <a:dk2>
      <a:srgbClr val="1C647B"/>
    </a:dk2>
    <a:lt2>
      <a:srgbClr val="98B7D3"/>
    </a:lt2>
    <a:accent1>
      <a:srgbClr val="274FA4"/>
    </a:accent1>
    <a:accent2>
      <a:srgbClr val="48A8D0"/>
    </a:accent2>
    <a:accent3>
      <a:srgbClr val="53B18F"/>
    </a:accent3>
    <a:accent4>
      <a:srgbClr val="D78D38"/>
    </a:accent4>
    <a:accent5>
      <a:srgbClr val="BA3F51"/>
    </a:accent5>
    <a:accent6>
      <a:srgbClr val="AE52D9"/>
    </a:accent6>
    <a:hlink>
      <a:srgbClr val="2AA2DA"/>
    </a:hlink>
    <a:folHlink>
      <a:srgbClr val="76A3B8"/>
    </a:folHlink>
  </a:clrScheme>
  <a:fontScheme name="Droplet">
    <a:majorFont>
      <a:latin typeface="Tw Cen MT" panose="020B0602020104020603"/>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panose="020B06020201040206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Droplet">
    <a:fillStyleLst>
      <a:solidFill>
        <a:schemeClr val="phClr"/>
      </a:solidFill>
      <a:solidFill>
        <a:schemeClr val="phClr">
          <a:tint val="69000"/>
          <a:satMod val="105000"/>
          <a:lumMod val="110000"/>
        </a:schemeClr>
      </a:solidFill>
      <a:gradFill rotWithShape="1">
        <a:gsLst>
          <a:gs pos="0">
            <a:schemeClr val="phClr">
              <a:tint val="94000"/>
              <a:satMod val="100000"/>
              <a:lumMod val="108000"/>
            </a:schemeClr>
          </a:gs>
          <a:gs pos="50000">
            <a:schemeClr val="phClr">
              <a:tint val="98000"/>
              <a:shade val="100000"/>
              <a:satMod val="100000"/>
              <a:lumMod val="100000"/>
            </a:schemeClr>
          </a:gs>
          <a:gs pos="100000">
            <a:schemeClr val="phClr">
              <a:shade val="72000"/>
              <a:satMod val="120000"/>
              <a:lumMod val="100000"/>
            </a:schemeClr>
          </a:gs>
        </a:gsLst>
        <a:lin ang="5400000" scaled="0"/>
      </a:gradFill>
    </a:fillStyleLst>
    <a:lnStyleLst>
      <a:ln w="9525" cap="flat" cmpd="sng" algn="ctr">
        <a:solidFill>
          <a:schemeClr val="phClr">
            <a:shade val="60000"/>
          </a:scheme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effectStyle>
      <a:effectStyle>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a:effectStyle>
    </a:effectStyleLst>
    <a:bgFillStyleLst>
      <a:solidFill>
        <a:schemeClr val="phClr"/>
      </a:solidFill>
      <a:gradFill rotWithShape="1">
        <a:gsLst>
          <a:gs pos="0">
            <a:schemeClr val="phClr">
              <a:tint val="90000"/>
              <a:lumMod val="110000"/>
            </a:schemeClr>
          </a:gs>
          <a:gs pos="100000">
            <a:schemeClr val="phClr">
              <a:shade val="64000"/>
              <a:lumMod val="88000"/>
            </a:schemeClr>
          </a:gs>
        </a:gsLst>
        <a:lin ang="5400000" scaled="0"/>
      </a:gradFill>
      <a:gradFill rotWithShape="1">
        <a:gsLst>
          <a:gs pos="0">
            <a:schemeClr val="phClr">
              <a:tint val="84000"/>
              <a:shade val="100000"/>
              <a:hueMod val="92000"/>
              <a:satMod val="180000"/>
              <a:lumMod val="114000"/>
            </a:schemeClr>
          </a:gs>
          <a:gs pos="100000">
            <a:schemeClr val="phClr">
              <a:shade val="92000"/>
              <a:satMod val="170000"/>
              <a:lumMod val="96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emplate/>
  <TotalTime>2039</TotalTime>
  <Words>2260</Words>
  <Application>Microsoft Office PowerPoint</Application>
  <PresentationFormat>On-screen Show (4:3)</PresentationFormat>
  <Paragraphs>852</Paragraphs>
  <Slides>65</Slides>
  <Notes>15</Notes>
  <HiddenSlides>0</HiddenSlides>
  <MMClips>0</MMClips>
  <ScaleCrop>false</ScaleCrop>
  <HeadingPairs>
    <vt:vector size="8" baseType="variant">
      <vt:variant>
        <vt:lpstr>Fonts Used</vt:lpstr>
      </vt:variant>
      <vt:variant>
        <vt:i4>9</vt:i4>
      </vt:variant>
      <vt:variant>
        <vt:lpstr>Theme</vt:lpstr>
      </vt:variant>
      <vt:variant>
        <vt:i4>1</vt:i4>
      </vt:variant>
      <vt:variant>
        <vt:lpstr>Embedded OLE Servers</vt:lpstr>
      </vt:variant>
      <vt:variant>
        <vt:i4>1</vt:i4>
      </vt:variant>
      <vt:variant>
        <vt:lpstr>Slide Titles</vt:lpstr>
      </vt:variant>
      <vt:variant>
        <vt:i4>65</vt:i4>
      </vt:variant>
    </vt:vector>
  </HeadingPairs>
  <TitlesOfParts>
    <vt:vector size="76" baseType="lpstr">
      <vt:lpstr>Arial</vt:lpstr>
      <vt:lpstr>Calibri Light</vt:lpstr>
      <vt:lpstr>Calibri</vt:lpstr>
      <vt:lpstr>Times New Roman</vt:lpstr>
      <vt:lpstr>Wingdings 3</vt:lpstr>
      <vt:lpstr>Algerian</vt:lpstr>
      <vt:lpstr>Symbol</vt:lpstr>
      <vt:lpstr>Helvetica</vt:lpstr>
      <vt:lpstr>Tw Cen MT</vt:lpstr>
      <vt:lpstr>Office Theme</vt:lpstr>
      <vt:lpstr>Chart</vt:lpstr>
      <vt:lpstr>  water  Desalination system using solar energy</vt:lpstr>
      <vt:lpstr>Water desalination definition </vt:lpstr>
      <vt:lpstr>Why this project ?</vt:lpstr>
      <vt:lpstr> Solar radiation   </vt:lpstr>
      <vt:lpstr>project  headlines</vt:lpstr>
      <vt:lpstr>Slide 6</vt:lpstr>
      <vt:lpstr>Project main Concept</vt:lpstr>
      <vt:lpstr>Slide 8</vt:lpstr>
      <vt:lpstr>thermal analyses </vt:lpstr>
      <vt:lpstr>Slide 10</vt:lpstr>
      <vt:lpstr>Slide 11</vt:lpstr>
      <vt:lpstr>System design </vt:lpstr>
      <vt:lpstr>*System design * </vt:lpstr>
      <vt:lpstr>Slide 14</vt:lpstr>
      <vt:lpstr>Slide 15</vt:lpstr>
      <vt:lpstr>Experimentally result </vt:lpstr>
      <vt:lpstr>Slide 17</vt:lpstr>
      <vt:lpstr>Slide 18</vt:lpstr>
      <vt:lpstr>Slide 19</vt:lpstr>
      <vt:lpstr>Slide 20</vt:lpstr>
      <vt:lpstr>Slide 21</vt:lpstr>
      <vt:lpstr>Slide 22</vt:lpstr>
      <vt:lpstr>Slide 23</vt:lpstr>
      <vt:lpstr>Result check </vt:lpstr>
      <vt:lpstr>Slide 25</vt:lpstr>
      <vt:lpstr>Slide 26</vt:lpstr>
      <vt:lpstr>Slide 27</vt:lpstr>
      <vt:lpstr>Slide 28</vt:lpstr>
      <vt:lpstr>Slide 29</vt:lpstr>
      <vt:lpstr>Slide 30</vt:lpstr>
      <vt:lpstr>Slide 31</vt:lpstr>
      <vt:lpstr>Result check </vt:lpstr>
      <vt:lpstr>Slide 33</vt:lpstr>
      <vt:lpstr>Slide 34</vt:lpstr>
      <vt:lpstr>Slide 35</vt:lpstr>
      <vt:lpstr>resistive temperature Detector(RTD)</vt:lpstr>
      <vt:lpstr>Temperature Vs. Resistance</vt:lpstr>
      <vt:lpstr>There is no data sheet !!</vt:lpstr>
      <vt:lpstr>Slide 39</vt:lpstr>
      <vt:lpstr>Slide 40</vt:lpstr>
      <vt:lpstr>Slide 41</vt:lpstr>
      <vt:lpstr>Slide 42</vt:lpstr>
      <vt:lpstr>Slide 43</vt:lpstr>
      <vt:lpstr>Slide 44</vt:lpstr>
      <vt:lpstr>The average was taken:</vt:lpstr>
      <vt:lpstr>The nonlinearity errors as function with the input (T)</vt:lpstr>
      <vt:lpstr>Needing component to define the output:</vt:lpstr>
      <vt:lpstr>Deflection bridge:</vt:lpstr>
      <vt:lpstr>Results after connecting the Deflection Bridge</vt:lpstr>
      <vt:lpstr>Design of amplifier:</vt:lpstr>
      <vt:lpstr>Deflection bridge</vt:lpstr>
      <vt:lpstr>Pic c with screen </vt:lpstr>
      <vt:lpstr>Slide 53</vt:lpstr>
      <vt:lpstr>Slide 54</vt:lpstr>
      <vt:lpstr>Slide 55</vt:lpstr>
      <vt:lpstr>Slide 56</vt:lpstr>
      <vt:lpstr>Slide 57</vt:lpstr>
      <vt:lpstr>Slide 58</vt:lpstr>
      <vt:lpstr>Slide 59</vt:lpstr>
      <vt:lpstr>Slide 60</vt:lpstr>
      <vt:lpstr>Slide 61</vt:lpstr>
      <vt:lpstr>Slide 62</vt:lpstr>
      <vt:lpstr>Slide 63</vt:lpstr>
      <vt:lpstr>Slide 64</vt:lpstr>
      <vt:lpstr>Slide 65</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ME</dc:creator>
  <cp:lastModifiedBy>student</cp:lastModifiedBy>
  <cp:revision>142</cp:revision>
  <dcterms:created xsi:type="dcterms:W3CDTF">2009-11-11T00:04:12Z</dcterms:created>
  <dcterms:modified xsi:type="dcterms:W3CDTF">2014-01-12T19:48:09Z</dcterms:modified>
</cp:coreProperties>
</file>