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</p:sldIdLst>
  <p:sldSz cx="18288000" cy="10287000"/>
  <p:notesSz cx="6858000" cy="9144000"/>
  <p:embeddedFontLst>
    <p:embeddedFont>
      <p:font typeface="Poppins" charset="1" panose="00000500000000000000"/>
      <p:regular r:id="rId71"/>
    </p:embeddedFont>
    <p:embeddedFont>
      <p:font typeface="Poppins Medium" charset="1" panose="00000600000000000000"/>
      <p:regular r:id="rId72"/>
    </p:embeddedFont>
    <p:embeddedFont>
      <p:font typeface="Poppins Bold" charset="1" panose="00000800000000000000"/>
      <p:regular r:id="rId73"/>
    </p:embeddedFont>
    <p:embeddedFont>
      <p:font typeface="Poppins Semi-Bold" charset="1" panose="00000700000000000000"/>
      <p:regular r:id="rId74"/>
    </p:embeddedFont>
    <p:embeddedFont>
      <p:font typeface="Poppins Light" charset="1" panose="00000400000000000000"/>
      <p:regular r:id="rId75"/>
    </p:embeddedFont>
    <p:embeddedFont>
      <p:font typeface="Poppins Bold Italics" charset="1" panose="00000800000000000000"/>
      <p:regular r:id="rId7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slides/slide57.xml" Type="http://schemas.openxmlformats.org/officeDocument/2006/relationships/slide"/><Relationship Id="rId63" Target="slides/slide58.xml" Type="http://schemas.openxmlformats.org/officeDocument/2006/relationships/slide"/><Relationship Id="rId64" Target="slides/slide59.xml" Type="http://schemas.openxmlformats.org/officeDocument/2006/relationships/slide"/><Relationship Id="rId65" Target="slides/slide60.xml" Type="http://schemas.openxmlformats.org/officeDocument/2006/relationships/slide"/><Relationship Id="rId66" Target="slides/slide61.xml" Type="http://schemas.openxmlformats.org/officeDocument/2006/relationships/slide"/><Relationship Id="rId67" Target="slides/slide62.xml" Type="http://schemas.openxmlformats.org/officeDocument/2006/relationships/slide"/><Relationship Id="rId68" Target="slides/slide63.xml" Type="http://schemas.openxmlformats.org/officeDocument/2006/relationships/slide"/><Relationship Id="rId69" Target="slides/slide64.xml" Type="http://schemas.openxmlformats.org/officeDocument/2006/relationships/slide"/><Relationship Id="rId7" Target="slides/slide2.xml" Type="http://schemas.openxmlformats.org/officeDocument/2006/relationships/slide"/><Relationship Id="rId70" Target="slides/slide65.xml" Type="http://schemas.openxmlformats.org/officeDocument/2006/relationships/slide"/><Relationship Id="rId71" Target="fonts/font71.fntdata" Type="http://schemas.openxmlformats.org/officeDocument/2006/relationships/font"/><Relationship Id="rId72" Target="fonts/font72.fntdata" Type="http://schemas.openxmlformats.org/officeDocument/2006/relationships/font"/><Relationship Id="rId73" Target="fonts/font73.fntdata" Type="http://schemas.openxmlformats.org/officeDocument/2006/relationships/font"/><Relationship Id="rId74" Target="fonts/font74.fntdata" Type="http://schemas.openxmlformats.org/officeDocument/2006/relationships/font"/><Relationship Id="rId75" Target="fonts/font75.fntdata" Type="http://schemas.openxmlformats.org/officeDocument/2006/relationships/font"/><Relationship Id="rId76" Target="fonts/font76.fntdata" Type="http://schemas.openxmlformats.org/officeDocument/2006/relationships/font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png" Type="http://schemas.openxmlformats.org/officeDocument/2006/relationships/image"/><Relationship Id="rId3" Target="../media/image33.png" Type="http://schemas.openxmlformats.org/officeDocument/2006/relationships/image"/><Relationship Id="rId4" Target="../media/image34.png" Type="http://schemas.openxmlformats.org/officeDocument/2006/relationships/image"/><Relationship Id="rId5" Target="../media/image35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36.png" Type="http://schemas.openxmlformats.org/officeDocument/2006/relationships/image"/><Relationship Id="rId4" Target="../media/image37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png" Type="http://schemas.openxmlformats.org/officeDocument/2006/relationships/image"/><Relationship Id="rId3" Target="../media/image39.png" Type="http://schemas.openxmlformats.org/officeDocument/2006/relationships/image"/><Relationship Id="rId4" Target="../media/image40.png" Type="http://schemas.openxmlformats.org/officeDocument/2006/relationships/image"/><Relationship Id="rId5" Target="../media/image41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png" Type="http://schemas.openxmlformats.org/officeDocument/2006/relationships/image"/><Relationship Id="rId3" Target="../media/image28.png" Type="http://schemas.openxmlformats.org/officeDocument/2006/relationships/image"/><Relationship Id="rId4" Target="../media/image43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4.png" Type="http://schemas.openxmlformats.org/officeDocument/2006/relationships/image"/><Relationship Id="rId3" Target="../media/image45.png" Type="http://schemas.openxmlformats.org/officeDocument/2006/relationships/image"/><Relationship Id="rId4" Target="../media/image28.png" Type="http://schemas.openxmlformats.org/officeDocument/2006/relationships/image"/><Relationship Id="rId5" Target="../media/image46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7.png" Type="http://schemas.openxmlformats.org/officeDocument/2006/relationships/image"/><Relationship Id="rId3" Target="../media/image48.png" Type="http://schemas.openxmlformats.org/officeDocument/2006/relationships/image"/><Relationship Id="rId4" Target="../media/image49.png" Type="http://schemas.openxmlformats.org/officeDocument/2006/relationships/image"/><Relationship Id="rId5" Target="../media/image50.png" Type="http://schemas.openxmlformats.org/officeDocument/2006/relationships/image"/><Relationship Id="rId6" Target="../media/image28.png" Type="http://schemas.openxmlformats.org/officeDocument/2006/relationships/image"/><Relationship Id="rId7" Target="../media/image51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png" Type="http://schemas.openxmlformats.org/officeDocument/2006/relationships/image"/><Relationship Id="rId3" Target="../media/image53.png" Type="http://schemas.openxmlformats.org/officeDocument/2006/relationships/image"/><Relationship Id="rId4" Target="../media/image54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png" Type="http://schemas.openxmlformats.org/officeDocument/2006/relationships/image"/><Relationship Id="rId3" Target="../media/image56.png" Type="http://schemas.openxmlformats.org/officeDocument/2006/relationships/image"/><Relationship Id="rId4" Target="../media/image57.png" Type="http://schemas.openxmlformats.org/officeDocument/2006/relationships/image"/><Relationship Id="rId5" Target="../media/image58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png" Type="http://schemas.openxmlformats.org/officeDocument/2006/relationships/image"/><Relationship Id="rId3" Target="../media/image60.png" Type="http://schemas.openxmlformats.org/officeDocument/2006/relationships/image"/><Relationship Id="rId4" Target="../media/image28.png" Type="http://schemas.openxmlformats.org/officeDocument/2006/relationships/image"/><Relationship Id="rId5" Target="../media/image61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Relationship Id="rId3" Target="../media/image63.png" Type="http://schemas.openxmlformats.org/officeDocument/2006/relationships/image"/><Relationship Id="rId4" Target="../media/image64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Relationship Id="rId5" Target="../media/image6.png" Type="http://schemas.openxmlformats.org/officeDocument/2006/relationships/image"/><Relationship Id="rId6" Target="../media/image7.png" Type="http://schemas.openxmlformats.org/officeDocument/2006/relationships/image"/><Relationship Id="rId7" Target="../media/image8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png" Type="http://schemas.openxmlformats.org/officeDocument/2006/relationships/image"/><Relationship Id="rId3" Target="../media/image66.png" Type="http://schemas.openxmlformats.org/officeDocument/2006/relationships/image"/><Relationship Id="rId4" Target="../media/image67.png" Type="http://schemas.openxmlformats.org/officeDocument/2006/relationships/image"/><Relationship Id="rId5" Target="../media/image68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9.png" Type="http://schemas.openxmlformats.org/officeDocument/2006/relationships/image"/><Relationship Id="rId3" Target="../media/image70.png" Type="http://schemas.openxmlformats.org/officeDocument/2006/relationships/image"/><Relationship Id="rId4" Target="../media/image71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png" Type="http://schemas.openxmlformats.org/officeDocument/2006/relationships/image"/><Relationship Id="rId3" Target="../media/image73.png" Type="http://schemas.openxmlformats.org/officeDocument/2006/relationships/image"/><Relationship Id="rId4" Target="../media/image74.png" Type="http://schemas.openxmlformats.org/officeDocument/2006/relationships/image"/><Relationship Id="rId5" Target="../media/image75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6.png" Type="http://schemas.openxmlformats.org/officeDocument/2006/relationships/image"/><Relationship Id="rId3" Target="../media/image77.png" Type="http://schemas.openxmlformats.org/officeDocument/2006/relationships/image"/><Relationship Id="rId4" Target="../media/image78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png" Type="http://schemas.openxmlformats.org/officeDocument/2006/relationships/image"/><Relationship Id="rId3" Target="../media/image80.png" Type="http://schemas.openxmlformats.org/officeDocument/2006/relationships/image"/><Relationship Id="rId4" Target="../media/image28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1.png" Type="http://schemas.openxmlformats.org/officeDocument/2006/relationships/image"/><Relationship Id="rId3" Target="../media/image82.png" Type="http://schemas.openxmlformats.org/officeDocument/2006/relationships/image"/><Relationship Id="rId4" Target="../media/image83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4.png" Type="http://schemas.openxmlformats.org/officeDocument/2006/relationships/image"/><Relationship Id="rId3" Target="../media/image85.png" Type="http://schemas.openxmlformats.org/officeDocument/2006/relationships/image"/><Relationship Id="rId4" Target="../media/image86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7.png" Type="http://schemas.openxmlformats.org/officeDocument/2006/relationships/image"/><Relationship Id="rId3" Target="../media/image88.png" Type="http://schemas.openxmlformats.org/officeDocument/2006/relationships/image"/><Relationship Id="rId4" Target="../media/image89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0.png" Type="http://schemas.openxmlformats.org/officeDocument/2006/relationships/image"/><Relationship Id="rId3" Target="../media/image91.png" Type="http://schemas.openxmlformats.org/officeDocument/2006/relationships/image"/><Relationship Id="rId4" Target="../media/image92.png" Type="http://schemas.openxmlformats.org/officeDocument/2006/relationships/image"/><Relationship Id="rId5" Target="../media/image93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4.png" Type="http://schemas.openxmlformats.org/officeDocument/2006/relationships/image"/><Relationship Id="rId3" Target="../media/image95.png" Type="http://schemas.openxmlformats.org/officeDocument/2006/relationships/image"/><Relationship Id="rId4" Target="../media/image96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8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7.png" Type="http://schemas.openxmlformats.org/officeDocument/2006/relationships/image"/><Relationship Id="rId3" Target="../media/image98.png" Type="http://schemas.openxmlformats.org/officeDocument/2006/relationships/image"/><Relationship Id="rId4" Target="../media/image28.png" Type="http://schemas.openxmlformats.org/officeDocument/2006/relationships/image"/><Relationship Id="rId5" Target="../media/image99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0.png" Type="http://schemas.openxmlformats.org/officeDocument/2006/relationships/image"/><Relationship Id="rId3" Target="../media/image101.png" Type="http://schemas.openxmlformats.org/officeDocument/2006/relationships/image"/><Relationship Id="rId4" Target="../media/image102.png" Type="http://schemas.openxmlformats.org/officeDocument/2006/relationships/image"/><Relationship Id="rId5" Target="../media/image103.png" Type="http://schemas.openxmlformats.org/officeDocument/2006/relationships/image"/><Relationship Id="rId6" Target="../media/image28.png" Type="http://schemas.openxmlformats.org/officeDocument/2006/relationships/image"/><Relationship Id="rId7" Target="../media/image104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05.png" Type="http://schemas.openxmlformats.org/officeDocument/2006/relationships/image"/><Relationship Id="rId4" Target="../media/image106.png" Type="http://schemas.openxmlformats.org/officeDocument/2006/relationships/image"/><Relationship Id="rId5" Target="../media/image107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8.png" Type="http://schemas.openxmlformats.org/officeDocument/2006/relationships/image"/><Relationship Id="rId3" Target="../media/image109.png" Type="http://schemas.openxmlformats.org/officeDocument/2006/relationships/image"/><Relationship Id="rId4" Target="../media/image110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1.png" Type="http://schemas.openxmlformats.org/officeDocument/2006/relationships/image"/><Relationship Id="rId3" Target="../media/image112.png" Type="http://schemas.openxmlformats.org/officeDocument/2006/relationships/image"/><Relationship Id="rId4" Target="../media/image113.png" Type="http://schemas.openxmlformats.org/officeDocument/2006/relationships/image"/><Relationship Id="rId5" Target="../media/image114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5.png" Type="http://schemas.openxmlformats.org/officeDocument/2006/relationships/image"/><Relationship Id="rId3" Target="../media/image116.png" Type="http://schemas.openxmlformats.org/officeDocument/2006/relationships/image"/><Relationship Id="rId4" Target="../media/image117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8.png" Type="http://schemas.openxmlformats.org/officeDocument/2006/relationships/image"/><Relationship Id="rId3" Target="../media/image119.png" Type="http://schemas.openxmlformats.org/officeDocument/2006/relationships/image"/><Relationship Id="rId4" Target="../media/image120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1.png" Type="http://schemas.openxmlformats.org/officeDocument/2006/relationships/image"/><Relationship Id="rId3" Target="../media/image122.png" Type="http://schemas.openxmlformats.org/officeDocument/2006/relationships/image"/><Relationship Id="rId4" Target="../media/image123.png" Type="http://schemas.openxmlformats.org/officeDocument/2006/relationships/image"/><Relationship Id="rId5" Target="../media/image124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5.png" Type="http://schemas.openxmlformats.org/officeDocument/2006/relationships/image"/><Relationship Id="rId3" Target="../media/image126.png" Type="http://schemas.openxmlformats.org/officeDocument/2006/relationships/image"/><Relationship Id="rId4" Target="../media/image127.png" Type="http://schemas.openxmlformats.org/officeDocument/2006/relationships/image"/><Relationship Id="rId5" Target="../media/image128.png" Type="http://schemas.openxmlformats.org/officeDocument/2006/relationships/image"/><Relationship Id="rId6" Target="../media/image28.png" Type="http://schemas.openxmlformats.org/officeDocument/2006/relationships/image"/><Relationship Id="rId7" Target="../media/image129.png" Type="http://schemas.openxmlformats.org/officeDocument/2006/relationships/image"/><Relationship Id="rId8" Target="../media/image130.png" Type="http://schemas.openxmlformats.org/officeDocument/2006/relationships/image"/><Relationship Id="rId9" Target="../media/image131.sv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2.png" Type="http://schemas.openxmlformats.org/officeDocument/2006/relationships/image"/><Relationship Id="rId3" Target="../media/image133.png" Type="http://schemas.openxmlformats.org/officeDocument/2006/relationships/image"/><Relationship Id="rId4" Target="../media/image134.png" Type="http://schemas.openxmlformats.org/officeDocument/2006/relationships/image"/><Relationship Id="rId5" Target="../media/image135.png" Type="http://schemas.openxmlformats.org/officeDocument/2006/relationships/image"/><Relationship Id="rId6" Target="../media/image28.png" Type="http://schemas.openxmlformats.org/officeDocument/2006/relationships/image"/><Relationship Id="rId7" Target="../media/image136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8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7.png" Type="http://schemas.openxmlformats.org/officeDocument/2006/relationships/image"/><Relationship Id="rId3" Target="../media/image138.png" Type="http://schemas.openxmlformats.org/officeDocument/2006/relationships/image"/><Relationship Id="rId4" Target="../media/image139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0.png" Type="http://schemas.openxmlformats.org/officeDocument/2006/relationships/image"/><Relationship Id="rId3" Target="../media/image141.png" Type="http://schemas.openxmlformats.org/officeDocument/2006/relationships/image"/><Relationship Id="rId4" Target="../media/image142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3.png" Type="http://schemas.openxmlformats.org/officeDocument/2006/relationships/image"/><Relationship Id="rId3" Target="../media/image28.png" Type="http://schemas.openxmlformats.org/officeDocument/2006/relationships/image"/><Relationship Id="rId4" Target="../media/image144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5.png" Type="http://schemas.openxmlformats.org/officeDocument/2006/relationships/image"/><Relationship Id="rId3" Target="../media/image146.png" Type="http://schemas.openxmlformats.org/officeDocument/2006/relationships/image"/><Relationship Id="rId4" Target="../media/image147.png" Type="http://schemas.openxmlformats.org/officeDocument/2006/relationships/image"/><Relationship Id="rId5" Target="../media/image148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9.png" Type="http://schemas.openxmlformats.org/officeDocument/2006/relationships/image"/><Relationship Id="rId3" Target="../media/image150.png" Type="http://schemas.openxmlformats.org/officeDocument/2006/relationships/image"/><Relationship Id="rId4" Target="../media/image151.png" Type="http://schemas.openxmlformats.org/officeDocument/2006/relationships/image"/><Relationship Id="rId5" Target="../media/image152.png" Type="http://schemas.openxmlformats.org/officeDocument/2006/relationships/image"/><Relationship Id="rId6" Target="../media/image28.pn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3.png" Type="http://schemas.openxmlformats.org/officeDocument/2006/relationships/image"/><Relationship Id="rId3" Target="../media/image154.png" Type="http://schemas.openxmlformats.org/officeDocument/2006/relationships/image"/><Relationship Id="rId4" Target="../media/image155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6.png" Type="http://schemas.openxmlformats.org/officeDocument/2006/relationships/image"/><Relationship Id="rId3" Target="../media/image157.png" Type="http://schemas.openxmlformats.org/officeDocument/2006/relationships/image"/><Relationship Id="rId4" Target="../media/image158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59.png" Type="http://schemas.openxmlformats.org/officeDocument/2006/relationships/image"/><Relationship Id="rId4" Target="../media/image160.png" Type="http://schemas.openxmlformats.org/officeDocument/2006/relationships/image"/><Relationship Id="rId5" Target="../media/image161.png" Type="http://schemas.openxmlformats.org/officeDocument/2006/relationships/image"/><Relationship Id="rId6" Target="../media/image162.pn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3.png" Type="http://schemas.openxmlformats.org/officeDocument/2006/relationships/image"/><Relationship Id="rId3" Target="../media/image164.png" Type="http://schemas.openxmlformats.org/officeDocument/2006/relationships/image"/><Relationship Id="rId4" Target="../media/image28.png" Type="http://schemas.openxmlformats.org/officeDocument/2006/relationships/image"/><Relationship Id="rId5" Target="../media/image165.png" Type="http://schemas.openxmlformats.org/officeDocument/2006/relationships/image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6.png" Type="http://schemas.openxmlformats.org/officeDocument/2006/relationships/image"/><Relationship Id="rId3" Target="../media/image167.png" Type="http://schemas.openxmlformats.org/officeDocument/2006/relationships/image"/><Relationship Id="rId4" Target="../media/image168.png" Type="http://schemas.openxmlformats.org/officeDocument/2006/relationships/image"/><Relationship Id="rId5" Target="../media/image28.png" Type="http://schemas.openxmlformats.org/officeDocument/2006/relationships/image"/><Relationship Id="rId6" Target="../media/image169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8.pn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70.png" Type="http://schemas.openxmlformats.org/officeDocument/2006/relationships/image"/><Relationship Id="rId4" Target="../media/image171.png" Type="http://schemas.openxmlformats.org/officeDocument/2006/relationships/image"/><Relationship Id="rId5" Target="../media/image172.pn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73.png" Type="http://schemas.openxmlformats.org/officeDocument/2006/relationships/image"/><Relationship Id="rId4" Target="../media/image174.png" Type="http://schemas.openxmlformats.org/officeDocument/2006/relationships/image"/><Relationship Id="rId5" Target="../media/image172.pn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75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76.png" Type="http://schemas.openxmlformats.org/officeDocument/2006/relationships/image"/><Relationship Id="rId4" Target="../media/image177.png" Type="http://schemas.openxmlformats.org/officeDocument/2006/relationships/image"/><Relationship Id="rId5" Target="../media/image172.pn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78.png" Type="http://schemas.openxmlformats.org/officeDocument/2006/relationships/image"/><Relationship Id="rId4" Target="../media/image179.png" Type="http://schemas.openxmlformats.org/officeDocument/2006/relationships/image"/><Relationship Id="rId5" Target="../media/image172.pn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80.png" Type="http://schemas.openxmlformats.org/officeDocument/2006/relationships/image"/><Relationship Id="rId4" Target="../media/image172.png" Type="http://schemas.openxmlformats.org/officeDocument/2006/relationships/image"/><Relationship Id="rId5" Target="../media/image181.pn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82.png" Type="http://schemas.openxmlformats.org/officeDocument/2006/relationships/image"/><Relationship Id="rId4" Target="../media/image183.png" Type="http://schemas.openxmlformats.org/officeDocument/2006/relationships/image"/><Relationship Id="rId5" Target="../media/image172.png" Type="http://schemas.openxmlformats.org/officeDocument/2006/relationships/image"/></Relationships>
</file>

<file path=ppt/slides/_rels/slide5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84.png" Type="http://schemas.openxmlformats.org/officeDocument/2006/relationships/image"/><Relationship Id="rId4" Target="../media/image185.png" Type="http://schemas.openxmlformats.org/officeDocument/2006/relationships/image"/><Relationship Id="rId5" Target="../media/image172.png" Type="http://schemas.openxmlformats.org/officeDocument/2006/relationships/image"/></Relationships>
</file>

<file path=ppt/slides/_rels/slide5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86.png" Type="http://schemas.openxmlformats.org/officeDocument/2006/relationships/image"/><Relationship Id="rId4" Target="../media/image187.png" Type="http://schemas.openxmlformats.org/officeDocument/2006/relationships/image"/><Relationship Id="rId5" Target="../media/image172.png" Type="http://schemas.openxmlformats.org/officeDocument/2006/relationships/image"/><Relationship Id="rId6" Target="../media/image188.png" Type="http://schemas.openxmlformats.org/officeDocument/2006/relationships/image"/></Relationships>
</file>

<file path=ppt/slides/_rels/slide5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89.png" Type="http://schemas.openxmlformats.org/officeDocument/2006/relationships/image"/><Relationship Id="rId4" Target="../media/image190.png" Type="http://schemas.openxmlformats.org/officeDocument/2006/relationships/image"/><Relationship Id="rId5" Target="../media/image172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9.png" Type="http://schemas.openxmlformats.org/officeDocument/2006/relationships/image"/><Relationship Id="rId2" Target="../media/image8.png" Type="http://schemas.openxmlformats.org/officeDocument/2006/relationships/image"/><Relationship Id="rId3" Target="../media/image12.png" Type="http://schemas.openxmlformats.org/officeDocument/2006/relationships/image"/><Relationship Id="rId4" Target="../media/image13.svg" Type="http://schemas.openxmlformats.org/officeDocument/2006/relationships/image"/><Relationship Id="rId5" Target="../media/image14.png" Type="http://schemas.openxmlformats.org/officeDocument/2006/relationships/image"/><Relationship Id="rId6" Target="../media/image15.svg" Type="http://schemas.openxmlformats.org/officeDocument/2006/relationships/image"/><Relationship Id="rId7" Target="../media/image16.png" Type="http://schemas.openxmlformats.org/officeDocument/2006/relationships/image"/><Relationship Id="rId8" Target="../media/image17.png" Type="http://schemas.openxmlformats.org/officeDocument/2006/relationships/image"/><Relationship Id="rId9" Target="../media/image18.png" Type="http://schemas.openxmlformats.org/officeDocument/2006/relationships/image"/></Relationships>
</file>

<file path=ppt/slides/_rels/slide6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91.png" Type="http://schemas.openxmlformats.org/officeDocument/2006/relationships/image"/><Relationship Id="rId4" Target="../media/image192.png" Type="http://schemas.openxmlformats.org/officeDocument/2006/relationships/image"/><Relationship Id="rId5" Target="../media/image172.png" Type="http://schemas.openxmlformats.org/officeDocument/2006/relationships/image"/></Relationships>
</file>

<file path=ppt/slides/_rels/slide6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193.png" Type="http://schemas.openxmlformats.org/officeDocument/2006/relationships/image"/><Relationship Id="rId4" Target="../media/image194.png" Type="http://schemas.openxmlformats.org/officeDocument/2006/relationships/image"/><Relationship Id="rId5" Target="../media/image172.png" Type="http://schemas.openxmlformats.org/officeDocument/2006/relationships/image"/></Relationships>
</file>

<file path=ppt/slides/_rels/slide6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195.png" Type="http://schemas.openxmlformats.org/officeDocument/2006/relationships/image"/><Relationship Id="rId4" Target="../media/image196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png" Type="http://schemas.openxmlformats.org/officeDocument/2006/relationships/image"/><Relationship Id="rId4" Target="../media/image22.png" Type="http://schemas.openxmlformats.org/officeDocument/2006/relationships/image"/><Relationship Id="rId5" Target="../media/image23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png" Type="http://schemas.openxmlformats.org/officeDocument/2006/relationships/image"/><Relationship Id="rId3" Target="../media/image25.png" Type="http://schemas.openxmlformats.org/officeDocument/2006/relationships/image"/><Relationship Id="rId4" Target="../media/image26.jpe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Relationship Id="rId7" Target="../media/image29.png" Type="http://schemas.openxmlformats.org/officeDocument/2006/relationships/image"/><Relationship Id="rId8" Target="../media/image3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3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1729743" y="4532546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2907507" y="2541498"/>
            <a:ext cx="14168570" cy="4890634"/>
            <a:chOff x="0" y="0"/>
            <a:chExt cx="3731640" cy="128806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731640" cy="1288068"/>
            </a:xfrm>
            <a:custGeom>
              <a:avLst/>
              <a:gdLst/>
              <a:ahLst/>
              <a:cxnLst/>
              <a:rect r="r" b="b" t="t" l="l"/>
              <a:pathLst>
                <a:path h="1288068" w="3731640">
                  <a:moveTo>
                    <a:pt x="26774" y="0"/>
                  </a:moveTo>
                  <a:lnTo>
                    <a:pt x="3704866" y="0"/>
                  </a:lnTo>
                  <a:cubicBezTo>
                    <a:pt x="3719653" y="0"/>
                    <a:pt x="3731640" y="11987"/>
                    <a:pt x="3731640" y="26774"/>
                  </a:cubicBezTo>
                  <a:lnTo>
                    <a:pt x="3731640" y="1261294"/>
                  </a:lnTo>
                  <a:cubicBezTo>
                    <a:pt x="3731640" y="1276081"/>
                    <a:pt x="3719653" y="1288068"/>
                    <a:pt x="3704866" y="1288068"/>
                  </a:cubicBezTo>
                  <a:lnTo>
                    <a:pt x="26774" y="1288068"/>
                  </a:lnTo>
                  <a:cubicBezTo>
                    <a:pt x="11987" y="1288068"/>
                    <a:pt x="0" y="1276081"/>
                    <a:pt x="0" y="1261294"/>
                  </a:cubicBezTo>
                  <a:lnTo>
                    <a:pt x="0" y="26774"/>
                  </a:lnTo>
                  <a:cubicBezTo>
                    <a:pt x="0" y="11987"/>
                    <a:pt x="11987" y="0"/>
                    <a:pt x="2677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731640" cy="132616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4916711" y="7009903"/>
            <a:ext cx="9065982" cy="1167429"/>
            <a:chOff x="0" y="0"/>
            <a:chExt cx="2387748" cy="30747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387748" cy="307471"/>
            </a:xfrm>
            <a:custGeom>
              <a:avLst/>
              <a:gdLst/>
              <a:ahLst/>
              <a:cxnLst/>
              <a:rect r="r" b="b" t="t" l="l"/>
              <a:pathLst>
                <a:path h="307471" w="2387748">
                  <a:moveTo>
                    <a:pt x="85395" y="0"/>
                  </a:moveTo>
                  <a:lnTo>
                    <a:pt x="2302353" y="0"/>
                  </a:lnTo>
                  <a:cubicBezTo>
                    <a:pt x="2349516" y="0"/>
                    <a:pt x="2387748" y="38233"/>
                    <a:pt x="2387748" y="85395"/>
                  </a:cubicBezTo>
                  <a:lnTo>
                    <a:pt x="2387748" y="222076"/>
                  </a:lnTo>
                  <a:cubicBezTo>
                    <a:pt x="2387748" y="269238"/>
                    <a:pt x="2349516" y="307471"/>
                    <a:pt x="2302353" y="307471"/>
                  </a:cubicBezTo>
                  <a:lnTo>
                    <a:pt x="85395" y="307471"/>
                  </a:lnTo>
                  <a:cubicBezTo>
                    <a:pt x="38233" y="307471"/>
                    <a:pt x="0" y="269238"/>
                    <a:pt x="0" y="222076"/>
                  </a:cubicBezTo>
                  <a:lnTo>
                    <a:pt x="0" y="85395"/>
                  </a:lnTo>
                  <a:cubicBezTo>
                    <a:pt x="0" y="38233"/>
                    <a:pt x="38233" y="0"/>
                    <a:pt x="85395" y="0"/>
                  </a:cubicBezTo>
                  <a:close/>
                </a:path>
              </a:pathLst>
            </a:custGeom>
            <a:solidFill>
              <a:srgbClr val="5170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2387748" cy="34557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4" id="14"/>
          <p:cNvGrpSpPr>
            <a:grpSpLocks noChangeAspect="true"/>
          </p:cNvGrpSpPr>
          <p:nvPr/>
        </p:nvGrpSpPr>
        <p:grpSpPr>
          <a:xfrm rot="0">
            <a:off x="-519040" y="1028700"/>
            <a:ext cx="5069887" cy="10031643"/>
            <a:chOff x="0" y="0"/>
            <a:chExt cx="2620010" cy="518414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4" id="24"/>
          <p:cNvGrpSpPr/>
          <p:nvPr/>
        </p:nvGrpSpPr>
        <p:grpSpPr>
          <a:xfrm rot="0">
            <a:off x="9449703" y="1042777"/>
            <a:ext cx="1551389" cy="422257"/>
            <a:chOff x="0" y="0"/>
            <a:chExt cx="531257" cy="144598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531257" cy="144598"/>
            </a:xfrm>
            <a:custGeom>
              <a:avLst/>
              <a:gdLst/>
              <a:ahLst/>
              <a:cxnLst/>
              <a:rect r="r" b="b" t="t" l="l"/>
              <a:pathLst>
                <a:path h="144598" w="531257">
                  <a:moveTo>
                    <a:pt x="49903" y="0"/>
                  </a:moveTo>
                  <a:lnTo>
                    <a:pt x="481354" y="0"/>
                  </a:lnTo>
                  <a:cubicBezTo>
                    <a:pt x="508915" y="0"/>
                    <a:pt x="531257" y="22342"/>
                    <a:pt x="531257" y="49903"/>
                  </a:cubicBezTo>
                  <a:lnTo>
                    <a:pt x="531257" y="94694"/>
                  </a:lnTo>
                  <a:cubicBezTo>
                    <a:pt x="531257" y="122255"/>
                    <a:pt x="508915" y="144598"/>
                    <a:pt x="481354" y="144598"/>
                  </a:cubicBezTo>
                  <a:lnTo>
                    <a:pt x="49903" y="144598"/>
                  </a:lnTo>
                  <a:cubicBezTo>
                    <a:pt x="36668" y="144598"/>
                    <a:pt x="23975" y="139340"/>
                    <a:pt x="14616" y="129981"/>
                  </a:cubicBezTo>
                  <a:cubicBezTo>
                    <a:pt x="5258" y="120623"/>
                    <a:pt x="0" y="107930"/>
                    <a:pt x="0" y="94694"/>
                  </a:cubicBezTo>
                  <a:lnTo>
                    <a:pt x="0" y="49903"/>
                  </a:lnTo>
                  <a:cubicBezTo>
                    <a:pt x="0" y="22342"/>
                    <a:pt x="22342" y="0"/>
                    <a:pt x="49903" y="0"/>
                  </a:cubicBezTo>
                  <a:close/>
                </a:path>
              </a:pathLst>
            </a:custGeom>
            <a:solidFill>
              <a:srgbClr val="5170FF"/>
            </a:solidFill>
            <a:ln cap="sq">
              <a:noFill/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-57150"/>
              <a:ext cx="531257" cy="2017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27" id="27"/>
          <p:cNvSpPr/>
          <p:nvPr/>
        </p:nvSpPr>
        <p:spPr>
          <a:xfrm flipH="false" flipV="false" rot="0">
            <a:off x="7009543" y="3545327"/>
            <a:ext cx="6973151" cy="1900408"/>
          </a:xfrm>
          <a:custGeom>
            <a:avLst/>
            <a:gdLst/>
            <a:ahLst/>
            <a:cxnLst/>
            <a:rect r="r" b="b" t="t" l="l"/>
            <a:pathLst>
              <a:path h="1900408" w="6973151">
                <a:moveTo>
                  <a:pt x="0" y="0"/>
                </a:moveTo>
                <a:lnTo>
                  <a:pt x="6973151" y="0"/>
                </a:lnTo>
                <a:lnTo>
                  <a:pt x="6973151" y="1900408"/>
                </a:lnTo>
                <a:lnTo>
                  <a:pt x="0" y="19004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5410942" y="7301518"/>
            <a:ext cx="8077521" cy="524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65"/>
              </a:lnSpc>
              <a:spcBef>
                <a:spcPct val="0"/>
              </a:spcBef>
            </a:pPr>
            <a:r>
              <a:rPr lang="en-US" sz="2975" spc="196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SUPERVISOR: ENG. KHALED DAWOUD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5690490" y="6017235"/>
            <a:ext cx="9692793" cy="4288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02"/>
              </a:lnSpc>
            </a:pPr>
            <a:r>
              <a:rPr lang="en-US" sz="2899">
                <a:solidFill>
                  <a:srgbClr val="646363"/>
                </a:solidFill>
                <a:latin typeface="Poppins"/>
                <a:ea typeface="Poppins"/>
                <a:cs typeface="Poppins"/>
                <a:sym typeface="Poppins"/>
              </a:rPr>
              <a:t>By Tamara Abu Aisheh &amp; AbdAlhameed Haj Hamad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9688080" y="1049992"/>
            <a:ext cx="1074634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Home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1491323" y="1049992"/>
            <a:ext cx="1446373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About Us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3666306" y="1049992"/>
            <a:ext cx="1218869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Service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15613784" y="1049992"/>
            <a:ext cx="1281321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Contact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015223" y="2629921"/>
            <a:ext cx="3579065" cy="708179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377" r="0" b="-1377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232463" y="2629921"/>
            <a:ext cx="3579065" cy="708179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49703" y="2629921"/>
            <a:ext cx="3579065" cy="708179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377" r="0" b="-1377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666306" y="2629921"/>
            <a:ext cx="3579065" cy="7081794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-3024" t="-5811" r="-3024" b="0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1232466" y="539689"/>
            <a:ext cx="6723645" cy="1638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0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Login &amp; Forget Password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2682356" y="655445"/>
            <a:ext cx="4576944" cy="9056270"/>
            <a:chOff x="0" y="0"/>
            <a:chExt cx="2620010" cy="518414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1796701" y="3370096"/>
            <a:ext cx="10265564" cy="5888204"/>
            <a:chOff x="0" y="0"/>
            <a:chExt cx="7981950" cy="457835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15590" t="0" r="-15590" b="0"/>
              </a:stretch>
            </a:blipFill>
          </p:spPr>
        </p:sp>
      </p:grpSp>
      <p:sp>
        <p:nvSpPr>
          <p:cNvPr name="TextBox 25" id="25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Provider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Dashboard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015223" y="2629921"/>
            <a:ext cx="3579065" cy="708179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377" r="0" b="-1377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232463" y="2629921"/>
            <a:ext cx="3579065" cy="708179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49703" y="2629921"/>
            <a:ext cx="3579065" cy="708179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377" r="0" b="-1377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666306" y="2629921"/>
            <a:ext cx="3579065" cy="7081794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377" r="0" b="-1377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1232466" y="1061827"/>
            <a:ext cx="6723645" cy="8791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357"/>
              </a:lnSpc>
              <a:spcBef>
                <a:spcPct val="0"/>
              </a:spcBef>
            </a:pPr>
            <a:r>
              <a:rPr lang="en-US" b="true" sz="5941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Provider Portal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3164026" y="1235980"/>
            <a:ext cx="3952353" cy="7820410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2525489" y="3212539"/>
            <a:ext cx="10188240" cy="5843851"/>
            <a:chOff x="0" y="0"/>
            <a:chExt cx="7981950" cy="457835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1846" t="0" r="-4028" b="-15248"/>
              </a:stretch>
            </a:blipFill>
          </p:spPr>
        </p:sp>
      </p:grpSp>
      <p:sp>
        <p:nvSpPr>
          <p:cNvPr name="TextBox 25" id="25"/>
          <p:cNvSpPr txBox="true"/>
          <p:nvPr/>
        </p:nvSpPr>
        <p:spPr>
          <a:xfrm rot="0">
            <a:off x="1382663" y="885825"/>
            <a:ext cx="6723645" cy="1787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000"/>
              </a:lnSpc>
            </a:pPr>
            <a:r>
              <a:rPr lang="en-US" b="true" sz="5000">
                <a:solidFill>
                  <a:srgbClr val="393939"/>
                </a:solidFill>
                <a:latin typeface="Poppins Bold"/>
                <a:ea typeface="Poppins Bold"/>
                <a:cs typeface="Poppins Bold"/>
                <a:sym typeface="Poppins Bold"/>
              </a:rPr>
              <a:t>Company Information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852554" y="2867212"/>
            <a:ext cx="3459140" cy="6844503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84626" y="1840051"/>
            <a:ext cx="4075805" cy="8064681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1232466" y="511114"/>
            <a:ext cx="6723645" cy="1704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60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Service Categories &amp; Management</a:t>
            </a:r>
          </a:p>
        </p:txBody>
      </p:sp>
      <p:grpSp>
        <p:nvGrpSpPr>
          <p:cNvPr name="Group 30" id="30"/>
          <p:cNvGrpSpPr>
            <a:grpSpLocks noChangeAspect="true"/>
          </p:cNvGrpSpPr>
          <p:nvPr/>
        </p:nvGrpSpPr>
        <p:grpSpPr>
          <a:xfrm rot="0">
            <a:off x="11731881" y="2867212"/>
            <a:ext cx="3459140" cy="6844503"/>
            <a:chOff x="0" y="0"/>
            <a:chExt cx="2620010" cy="518414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377" r="0" b="-1377"/>
              </a:stretch>
            </a:blip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232466" y="3514828"/>
            <a:ext cx="2716807" cy="5375670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4433701" y="3514828"/>
            <a:ext cx="2716807" cy="5375670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7634936" y="3514828"/>
            <a:ext cx="2716807" cy="5375670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0835688" y="3514828"/>
            <a:ext cx="2716807" cy="5375670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1232466" y="790575"/>
            <a:ext cx="6723645" cy="2065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07"/>
              </a:lnSpc>
            </a:pPr>
            <a:r>
              <a:rPr lang="en-US" sz="5700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Booking Types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Hourly Booking </a:t>
            </a:r>
          </a:p>
        </p:txBody>
      </p:sp>
      <p:grpSp>
        <p:nvGrpSpPr>
          <p:cNvPr name="Group 50" id="50"/>
          <p:cNvGrpSpPr>
            <a:grpSpLocks noChangeAspect="true"/>
          </p:cNvGrpSpPr>
          <p:nvPr/>
        </p:nvGrpSpPr>
        <p:grpSpPr>
          <a:xfrm rot="0">
            <a:off x="14038270" y="3514828"/>
            <a:ext cx="2716807" cy="5375670"/>
            <a:chOff x="0" y="0"/>
            <a:chExt cx="2620010" cy="518414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2" id="52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-1273" r="0" b="-1273"/>
              </a:stretch>
            </a:blipFill>
          </p:spPr>
        </p:sp>
        <p:sp>
          <p:nvSpPr>
            <p:cNvPr name="Freeform 53" id="53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4" id="54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5" id="55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6" id="56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7" id="57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8" id="58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9" id="59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606823" y="3183558"/>
            <a:ext cx="3299262" cy="652815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94369" y="3183558"/>
            <a:ext cx="3299262" cy="652815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381915" y="3183558"/>
            <a:ext cx="3299262" cy="6528157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377" r="0" b="-1377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232466" y="790575"/>
            <a:ext cx="6723645" cy="2065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07"/>
              </a:lnSpc>
            </a:pPr>
            <a:r>
              <a:rPr lang="en-US" sz="5700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Booking Types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F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ull-Day Booking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042948" y="3315724"/>
            <a:ext cx="3131842" cy="619688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33221" y="3315724"/>
            <a:ext cx="3131842" cy="61968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23494" y="3315724"/>
            <a:ext cx="3131842" cy="6196887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113211" y="3315724"/>
            <a:ext cx="3131842" cy="6196887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1232466" y="790575"/>
            <a:ext cx="6723645" cy="2065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07"/>
              </a:lnSpc>
            </a:pPr>
            <a:r>
              <a:rPr lang="en-US" sz="5700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Booking Types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Capacity 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Booking 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042948" y="3315724"/>
            <a:ext cx="3131842" cy="619688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33221" y="3315724"/>
            <a:ext cx="3131842" cy="61968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1232466" y="790575"/>
            <a:ext cx="8217237" cy="2065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07"/>
              </a:lnSpc>
            </a:pPr>
            <a:r>
              <a:rPr lang="en-US" sz="5700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Booking Types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Showcase Your Products</a:t>
            </a:r>
          </a:p>
        </p:txBody>
      </p:sp>
      <p:grpSp>
        <p:nvGrpSpPr>
          <p:cNvPr name="Group 30" id="30"/>
          <p:cNvGrpSpPr>
            <a:grpSpLocks noChangeAspect="true"/>
          </p:cNvGrpSpPr>
          <p:nvPr/>
        </p:nvGrpSpPr>
        <p:grpSpPr>
          <a:xfrm rot="0">
            <a:off x="9144000" y="3610113"/>
            <a:ext cx="8928727" cy="5121410"/>
            <a:chOff x="0" y="0"/>
            <a:chExt cx="7981950" cy="457835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5"/>
              <a:stretch>
                <a:fillRect l="-15532" t="0" r="-15532" b="0"/>
              </a:stretch>
            </a:blipFill>
          </p:spPr>
        </p:sp>
      </p:grp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354938" y="2639784"/>
            <a:ext cx="3449345" cy="6825121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19328" y="2639784"/>
            <a:ext cx="3449345" cy="6825121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83717" y="2639784"/>
            <a:ext cx="3449345" cy="6825121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028700" y="916642"/>
            <a:ext cx="672364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Service Details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473106">
            <a:off x="8695744" y="4202400"/>
            <a:ext cx="11855355" cy="8511976"/>
            <a:chOff x="0" y="0"/>
            <a:chExt cx="1079327" cy="77494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79327" cy="774942"/>
            </a:xfrm>
            <a:custGeom>
              <a:avLst/>
              <a:gdLst/>
              <a:ahLst/>
              <a:cxnLst/>
              <a:rect r="r" b="b" t="t" l="l"/>
              <a:pathLst>
                <a:path h="774942" w="1079327">
                  <a:moveTo>
                    <a:pt x="44406" y="0"/>
                  </a:moveTo>
                  <a:lnTo>
                    <a:pt x="1034921" y="0"/>
                  </a:lnTo>
                  <a:cubicBezTo>
                    <a:pt x="1046698" y="0"/>
                    <a:pt x="1057993" y="4678"/>
                    <a:pt x="1066321" y="13006"/>
                  </a:cubicBezTo>
                  <a:cubicBezTo>
                    <a:pt x="1074649" y="21334"/>
                    <a:pt x="1079327" y="32629"/>
                    <a:pt x="1079327" y="44406"/>
                  </a:cubicBezTo>
                  <a:lnTo>
                    <a:pt x="1079327" y="730535"/>
                  </a:lnTo>
                  <a:cubicBezTo>
                    <a:pt x="1079327" y="742313"/>
                    <a:pt x="1074649" y="753608"/>
                    <a:pt x="1066321" y="761935"/>
                  </a:cubicBezTo>
                  <a:cubicBezTo>
                    <a:pt x="1057993" y="770263"/>
                    <a:pt x="1046698" y="774942"/>
                    <a:pt x="1034921" y="774942"/>
                  </a:cubicBezTo>
                  <a:lnTo>
                    <a:pt x="44406" y="774942"/>
                  </a:lnTo>
                  <a:cubicBezTo>
                    <a:pt x="32629" y="774942"/>
                    <a:pt x="21334" y="770263"/>
                    <a:pt x="13006" y="761935"/>
                  </a:cubicBezTo>
                  <a:cubicBezTo>
                    <a:pt x="4678" y="753608"/>
                    <a:pt x="0" y="742313"/>
                    <a:pt x="0" y="730535"/>
                  </a:cubicBezTo>
                  <a:lnTo>
                    <a:pt x="0" y="44406"/>
                  </a:lnTo>
                  <a:cubicBezTo>
                    <a:pt x="0" y="32629"/>
                    <a:pt x="4678" y="21334"/>
                    <a:pt x="13006" y="13006"/>
                  </a:cubicBezTo>
                  <a:cubicBezTo>
                    <a:pt x="21334" y="4678"/>
                    <a:pt x="32629" y="0"/>
                    <a:pt x="44406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079327" cy="81304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560043">
            <a:off x="9876570" y="2586520"/>
            <a:ext cx="2112427" cy="4179799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377" r="0" b="-1377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560043">
            <a:off x="10537032" y="7464282"/>
            <a:ext cx="2112427" cy="4179799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560043">
            <a:off x="13352544" y="2395995"/>
            <a:ext cx="2112427" cy="4179799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377" r="0" b="-1377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560043">
            <a:off x="14217415" y="8114184"/>
            <a:ext cx="2112427" cy="4179799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377" r="0" b="-1377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48" id="48"/>
          <p:cNvGrpSpPr>
            <a:grpSpLocks noChangeAspect="true"/>
          </p:cNvGrpSpPr>
          <p:nvPr/>
        </p:nvGrpSpPr>
        <p:grpSpPr>
          <a:xfrm rot="560043">
            <a:off x="16469109" y="3719479"/>
            <a:ext cx="2112427" cy="4179799"/>
            <a:chOff x="0" y="0"/>
            <a:chExt cx="2620010" cy="5184140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0" id="5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1273" r="0" b="-1273"/>
              </a:stretch>
            </a:blipFill>
          </p:spPr>
        </p:sp>
        <p:sp>
          <p:nvSpPr>
            <p:cNvPr name="Freeform 51" id="5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2" id="5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3" id="5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4" id="5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5" id="5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6" id="5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7" id="5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58" id="58"/>
          <p:cNvSpPr/>
          <p:nvPr/>
        </p:nvSpPr>
        <p:spPr>
          <a:xfrm flipH="false" flipV="false" rot="0">
            <a:off x="389802" y="458991"/>
            <a:ext cx="2851001" cy="776990"/>
          </a:xfrm>
          <a:custGeom>
            <a:avLst/>
            <a:gdLst/>
            <a:ahLst/>
            <a:cxnLst/>
            <a:rect r="r" b="b" t="t" l="l"/>
            <a:pathLst>
              <a:path h="776990" w="2851001">
                <a:moveTo>
                  <a:pt x="0" y="0"/>
                </a:moveTo>
                <a:lnTo>
                  <a:pt x="2851001" y="0"/>
                </a:lnTo>
                <a:lnTo>
                  <a:pt x="2851001" y="776989"/>
                </a:lnTo>
                <a:lnTo>
                  <a:pt x="0" y="7769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59" id="59"/>
          <p:cNvSpPr txBox="true"/>
          <p:nvPr/>
        </p:nvSpPr>
        <p:spPr>
          <a:xfrm rot="0">
            <a:off x="1599607" y="2860639"/>
            <a:ext cx="6044441" cy="1156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343"/>
              </a:lnSpc>
              <a:spcBef>
                <a:spcPct val="0"/>
              </a:spcBef>
            </a:pPr>
            <a:r>
              <a:rPr lang="en-US" b="true" sz="7798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Content:</a:t>
            </a:r>
          </a:p>
        </p:txBody>
      </p:sp>
      <p:sp>
        <p:nvSpPr>
          <p:cNvPr name="TextBox 60" id="60"/>
          <p:cNvSpPr txBox="true"/>
          <p:nvPr/>
        </p:nvSpPr>
        <p:spPr>
          <a:xfrm rot="0">
            <a:off x="1530387" y="4448807"/>
            <a:ext cx="6580386" cy="33293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5642" indent="-377821" lvl="1">
              <a:lnSpc>
                <a:spcPts val="5284"/>
              </a:lnSpc>
              <a:buFont typeface="Arial"/>
              <a:buChar char="•"/>
            </a:pPr>
            <a:r>
              <a:rPr lang="en-US" sz="3499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Introduction</a:t>
            </a:r>
          </a:p>
          <a:p>
            <a:pPr algn="l" marL="755642" indent="-377821" lvl="1">
              <a:lnSpc>
                <a:spcPts val="5284"/>
              </a:lnSpc>
              <a:buFont typeface="Arial"/>
              <a:buChar char="•"/>
            </a:pPr>
            <a:r>
              <a:rPr lang="en-US" sz="3499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Objectives</a:t>
            </a:r>
          </a:p>
          <a:p>
            <a:pPr algn="l" marL="755642" indent="-377821" lvl="1">
              <a:lnSpc>
                <a:spcPts val="5284"/>
              </a:lnSpc>
              <a:buFont typeface="Arial"/>
              <a:buChar char="•"/>
            </a:pPr>
            <a:r>
              <a:rPr lang="en-US" sz="3499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Tools used</a:t>
            </a:r>
          </a:p>
          <a:p>
            <a:pPr algn="l" marL="755642" indent="-377821" lvl="1">
              <a:lnSpc>
                <a:spcPts val="5284"/>
              </a:lnSpc>
              <a:buFont typeface="Arial"/>
              <a:buChar char="•"/>
            </a:pPr>
            <a:r>
              <a:rPr lang="en-US" sz="3499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Features</a:t>
            </a:r>
          </a:p>
          <a:p>
            <a:pPr algn="l" marL="755642" indent="-377821" lvl="1">
              <a:lnSpc>
                <a:spcPts val="5284"/>
              </a:lnSpc>
              <a:buFont typeface="Arial"/>
              <a:buChar char="•"/>
            </a:pPr>
            <a:r>
              <a:rPr lang="en-US" sz="3499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Future work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042948" y="3315724"/>
            <a:ext cx="3131842" cy="619688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33221" y="3315724"/>
            <a:ext cx="3131842" cy="61968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23494" y="3315724"/>
            <a:ext cx="3131842" cy="6196887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113211" y="3315724"/>
            <a:ext cx="3131842" cy="6196887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1232466" y="838200"/>
            <a:ext cx="6723645" cy="189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Customer Reviews &amp; Direct Repl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ies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354938" y="2639784"/>
            <a:ext cx="3449345" cy="6825121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19328" y="2639784"/>
            <a:ext cx="3449345" cy="6825121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83717" y="2639784"/>
            <a:ext cx="3449345" cy="6825121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028700" y="916642"/>
            <a:ext cx="672364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Edit &amp; Delete Service 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042948" y="3315724"/>
            <a:ext cx="3131842" cy="619688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33221" y="3315724"/>
            <a:ext cx="3131842" cy="61968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23494" y="3315724"/>
            <a:ext cx="3131842" cy="6196887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113211" y="3315724"/>
            <a:ext cx="3131842" cy="6196887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1232466" y="1274534"/>
            <a:ext cx="672364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Reviews Hub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3084061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3084061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3084061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028700" y="651719"/>
            <a:ext cx="8455615" cy="2100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08"/>
              </a:lnSpc>
            </a:pPr>
            <a:r>
              <a:rPr lang="en-US" sz="5899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Provider Bookings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Confirmed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1506655" y="446342"/>
            <a:ext cx="4747789" cy="939431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537810" y="2008728"/>
            <a:ext cx="3893009" cy="77029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1028700" y="651719"/>
            <a:ext cx="8455615" cy="2100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08"/>
              </a:lnSpc>
            </a:pPr>
            <a:r>
              <a:rPr lang="en-US" sz="5899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Provider Bookings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Completed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3084061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3084061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3084061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028700" y="651719"/>
            <a:ext cx="8455615" cy="2100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08"/>
              </a:lnSpc>
            </a:pPr>
            <a:r>
              <a:rPr lang="en-US" sz="5899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Provider Bookings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Cancelled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3084061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3084061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3084061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028700" y="699344"/>
            <a:ext cx="8455615" cy="189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Messages &amp; Chat Ma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nagement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3084061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3084061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3084061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028700" y="699344"/>
            <a:ext cx="8455615" cy="189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Messages &amp; Chat Ma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nagement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042948" y="3315724"/>
            <a:ext cx="3131842" cy="619688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33221" y="3315724"/>
            <a:ext cx="3131842" cy="61968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23494" y="3315724"/>
            <a:ext cx="3131842" cy="6196887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113211" y="3315724"/>
            <a:ext cx="3131842" cy="6196887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1232466" y="1274534"/>
            <a:ext cx="672364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Finance Overview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2862834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2862834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2862834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551549" y="1210168"/>
            <a:ext cx="845561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Pack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ages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1729743" y="4532546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1131362" y="2429273"/>
            <a:ext cx="5069887" cy="10031643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389802" y="458991"/>
            <a:ext cx="2851001" cy="776990"/>
          </a:xfrm>
          <a:custGeom>
            <a:avLst/>
            <a:gdLst/>
            <a:ahLst/>
            <a:cxnLst/>
            <a:rect r="r" b="b" t="t" l="l"/>
            <a:pathLst>
              <a:path h="776990" w="2851001">
                <a:moveTo>
                  <a:pt x="0" y="0"/>
                </a:moveTo>
                <a:lnTo>
                  <a:pt x="2851001" y="0"/>
                </a:lnTo>
                <a:lnTo>
                  <a:pt x="2851001" y="776989"/>
                </a:lnTo>
                <a:lnTo>
                  <a:pt x="0" y="7769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922990" y="2918055"/>
            <a:ext cx="6870799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024"/>
              </a:lnSpc>
            </a:pPr>
            <a:r>
              <a:rPr lang="en-US" sz="7499" b="true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Why Eventry?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91383" y="4679118"/>
            <a:ext cx="9734014" cy="28987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39"/>
              </a:lnSpc>
            </a:pPr>
            <a:r>
              <a:rPr lang="en-US" sz="3999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We connect customers who are planning events with trusted service providers in one unified platform</a:t>
            </a:r>
          </a:p>
          <a:p>
            <a:pPr algn="ctr" marL="0" indent="0" lvl="0">
              <a:lnSpc>
                <a:spcPts val="4680"/>
              </a:lnSpc>
            </a:pP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265915" y="2856991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212712" y="2856991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1028700" y="1274534"/>
            <a:ext cx="845561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Add a Package</a:t>
            </a:r>
          </a:p>
        </p:txBody>
      </p:sp>
      <p:grpSp>
        <p:nvGrpSpPr>
          <p:cNvPr name="Group 30" id="30"/>
          <p:cNvGrpSpPr>
            <a:grpSpLocks noChangeAspect="true"/>
          </p:cNvGrpSpPr>
          <p:nvPr/>
        </p:nvGrpSpPr>
        <p:grpSpPr>
          <a:xfrm rot="0">
            <a:off x="8900650" y="3610113"/>
            <a:ext cx="8928727" cy="5121410"/>
            <a:chOff x="0" y="0"/>
            <a:chExt cx="7981950" cy="457835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5"/>
              <a:stretch>
                <a:fillRect l="-15532" t="0" r="-15532" b="0"/>
              </a:stretch>
            </a:blipFill>
          </p:spPr>
        </p:sp>
      </p:grp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232466" y="3514828"/>
            <a:ext cx="2716807" cy="5375670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4433701" y="3514828"/>
            <a:ext cx="2716807" cy="5375670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7634936" y="3514828"/>
            <a:ext cx="2716807" cy="5375670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377" r="0" b="-1377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0835688" y="3514828"/>
            <a:ext cx="2716807" cy="5375670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1071878" y="1710478"/>
            <a:ext cx="672364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Offers &amp; Disc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ounts</a:t>
            </a:r>
          </a:p>
        </p:txBody>
      </p:sp>
      <p:grpSp>
        <p:nvGrpSpPr>
          <p:cNvPr name="Group 50" id="50"/>
          <p:cNvGrpSpPr>
            <a:grpSpLocks noChangeAspect="true"/>
          </p:cNvGrpSpPr>
          <p:nvPr/>
        </p:nvGrpSpPr>
        <p:grpSpPr>
          <a:xfrm rot="0">
            <a:off x="14038270" y="3514828"/>
            <a:ext cx="2716807" cy="5375670"/>
            <a:chOff x="0" y="0"/>
            <a:chExt cx="2620010" cy="5184140"/>
          </a:xfrm>
        </p:grpSpPr>
        <p:sp>
          <p:nvSpPr>
            <p:cNvPr name="Freeform 51" id="51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2" id="52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-1273" r="0" b="-1273"/>
              </a:stretch>
            </a:blipFill>
          </p:spPr>
        </p:sp>
        <p:sp>
          <p:nvSpPr>
            <p:cNvPr name="Freeform 53" id="53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4" id="54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5" id="55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6" id="56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7" id="57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8" id="58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9" id="59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676190" y="3430848"/>
            <a:ext cx="2714333" cy="5370774"/>
            <a:chOff x="0" y="0"/>
            <a:chExt cx="2620010" cy="518414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7750147" y="3680212"/>
            <a:ext cx="8928727" cy="5121410"/>
            <a:chOff x="0" y="0"/>
            <a:chExt cx="7981950" cy="457835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15191" t="0" r="-15191" b="0"/>
              </a:stretch>
            </a:blipFill>
          </p:spPr>
        </p:sp>
      </p:grpSp>
      <p:grpSp>
        <p:nvGrpSpPr>
          <p:cNvPr name="Group 25" id="25"/>
          <p:cNvGrpSpPr>
            <a:grpSpLocks noChangeAspect="true"/>
          </p:cNvGrpSpPr>
          <p:nvPr/>
        </p:nvGrpSpPr>
        <p:grpSpPr>
          <a:xfrm rot="0">
            <a:off x="4746860" y="3430848"/>
            <a:ext cx="2714333" cy="5370774"/>
            <a:chOff x="0" y="0"/>
            <a:chExt cx="2620010" cy="518414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35" id="35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Customer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Dashboard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2862834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2862834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2862834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969395" y="420459"/>
            <a:ext cx="8455615" cy="189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50"/>
              </a:lnSpc>
            </a:pPr>
            <a:r>
              <a:rPr lang="en-US" sz="5000" b="true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Services &amp;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Adv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anced Filtering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042948" y="3315724"/>
            <a:ext cx="3131842" cy="619688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33221" y="3315724"/>
            <a:ext cx="3131842" cy="61968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23494" y="3315724"/>
            <a:ext cx="3131842" cy="6196887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113211" y="3315724"/>
            <a:ext cx="3131842" cy="6196887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1232466" y="838200"/>
            <a:ext cx="8455615" cy="189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50"/>
              </a:lnSpc>
            </a:pPr>
            <a:r>
              <a:rPr lang="en-US" sz="5000" b="true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 Service Details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Overview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2862834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2862834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2862834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940392" y="1210168"/>
            <a:ext cx="845561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Pack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ages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2862834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2862834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2862834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940392" y="1210168"/>
            <a:ext cx="845561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Pack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ages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042948" y="2895393"/>
            <a:ext cx="3131842" cy="619688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33221" y="2895393"/>
            <a:ext cx="3131842" cy="61968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23494" y="2895393"/>
            <a:ext cx="3131842" cy="6196887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113211" y="2895393"/>
            <a:ext cx="3131842" cy="6196887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2042948" y="1274534"/>
            <a:ext cx="672364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 Offers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232466" y="3514828"/>
            <a:ext cx="2716807" cy="5375670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4433701" y="3514828"/>
            <a:ext cx="2716807" cy="5375670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7634936" y="3514828"/>
            <a:ext cx="2716807" cy="5375670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0835688" y="3514828"/>
            <a:ext cx="2716807" cy="5375670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49" id="49"/>
          <p:cNvGrpSpPr>
            <a:grpSpLocks noChangeAspect="true"/>
          </p:cNvGrpSpPr>
          <p:nvPr/>
        </p:nvGrpSpPr>
        <p:grpSpPr>
          <a:xfrm rot="0">
            <a:off x="14038270" y="3514828"/>
            <a:ext cx="2716807" cy="5375670"/>
            <a:chOff x="0" y="0"/>
            <a:chExt cx="2620010" cy="5184140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1" id="5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-1273" r="0" b="-1273"/>
              </a:stretch>
            </a:blipFill>
          </p:spPr>
        </p:sp>
        <p:sp>
          <p:nvSpPr>
            <p:cNvPr name="Freeform 52" id="5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3" id="5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4" id="5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5" id="5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6" id="5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7" id="5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8" id="5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59" id="59"/>
          <p:cNvSpPr/>
          <p:nvPr/>
        </p:nvSpPr>
        <p:spPr>
          <a:xfrm flipH="false" flipV="false" rot="0">
            <a:off x="5515893" y="1489949"/>
            <a:ext cx="836525" cy="836525"/>
          </a:xfrm>
          <a:custGeom>
            <a:avLst/>
            <a:gdLst/>
            <a:ahLst/>
            <a:cxnLst/>
            <a:rect r="r" b="b" t="t" l="l"/>
            <a:pathLst>
              <a:path h="836525" w="836525">
                <a:moveTo>
                  <a:pt x="0" y="0"/>
                </a:moveTo>
                <a:lnTo>
                  <a:pt x="836525" y="0"/>
                </a:lnTo>
                <a:lnTo>
                  <a:pt x="836525" y="836526"/>
                </a:lnTo>
                <a:lnTo>
                  <a:pt x="0" y="83652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0" id="60"/>
          <p:cNvSpPr txBox="true"/>
          <p:nvPr/>
        </p:nvSpPr>
        <p:spPr>
          <a:xfrm rot="0">
            <a:off x="1232466" y="1226909"/>
            <a:ext cx="6723645" cy="10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607"/>
              </a:lnSpc>
            </a:pPr>
            <a:r>
              <a:rPr lang="en-US" b="true" sz="57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Add to Cart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232466" y="3514828"/>
            <a:ext cx="2716807" cy="5375670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4433701" y="3514828"/>
            <a:ext cx="2716807" cy="5375670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7634936" y="3514828"/>
            <a:ext cx="2716807" cy="5375670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0835688" y="3514828"/>
            <a:ext cx="2716807" cy="5375670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49" id="49"/>
          <p:cNvGrpSpPr>
            <a:grpSpLocks noChangeAspect="true"/>
          </p:cNvGrpSpPr>
          <p:nvPr/>
        </p:nvGrpSpPr>
        <p:grpSpPr>
          <a:xfrm rot="0">
            <a:off x="14038270" y="3514828"/>
            <a:ext cx="2716807" cy="5375670"/>
            <a:chOff x="0" y="0"/>
            <a:chExt cx="2620010" cy="5184140"/>
          </a:xfrm>
        </p:grpSpPr>
        <p:sp>
          <p:nvSpPr>
            <p:cNvPr name="Freeform 50" id="5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51" id="5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7"/>
              <a:stretch>
                <a:fillRect l="0" t="-1273" r="0" b="-1273"/>
              </a:stretch>
            </a:blipFill>
          </p:spPr>
        </p:sp>
        <p:sp>
          <p:nvSpPr>
            <p:cNvPr name="Freeform 52" id="5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3" id="5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54" id="5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5" id="5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6" id="5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7" id="5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58" id="5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59" id="59"/>
          <p:cNvSpPr txBox="true"/>
          <p:nvPr/>
        </p:nvSpPr>
        <p:spPr>
          <a:xfrm rot="0">
            <a:off x="1232466" y="1226909"/>
            <a:ext cx="6723645" cy="10995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607"/>
              </a:lnSpc>
            </a:pPr>
            <a:r>
              <a:rPr lang="en-US" b="true" sz="57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Payment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1729743" y="4532546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9688080" y="3523658"/>
            <a:ext cx="8358707" cy="4794453"/>
            <a:chOff x="0" y="0"/>
            <a:chExt cx="7981950" cy="457835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2"/>
              <a:stretch>
                <a:fillRect l="-15661" t="0" r="-15661" b="0"/>
              </a:stretch>
            </a:blipFill>
          </p:spPr>
        </p:sp>
      </p:grpSp>
      <p:sp>
        <p:nvSpPr>
          <p:cNvPr name="Freeform 14" id="14"/>
          <p:cNvSpPr/>
          <p:nvPr/>
        </p:nvSpPr>
        <p:spPr>
          <a:xfrm flipH="false" flipV="false" rot="0">
            <a:off x="389802" y="458991"/>
            <a:ext cx="2851001" cy="776990"/>
          </a:xfrm>
          <a:custGeom>
            <a:avLst/>
            <a:gdLst/>
            <a:ahLst/>
            <a:cxnLst/>
            <a:rect r="r" b="b" t="t" l="l"/>
            <a:pathLst>
              <a:path h="776990" w="2851001">
                <a:moveTo>
                  <a:pt x="0" y="0"/>
                </a:moveTo>
                <a:lnTo>
                  <a:pt x="2851001" y="0"/>
                </a:lnTo>
                <a:lnTo>
                  <a:pt x="2851001" y="776989"/>
                </a:lnTo>
                <a:lnTo>
                  <a:pt x="0" y="7769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1028700" y="2177738"/>
            <a:ext cx="8129541" cy="1111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24"/>
              </a:lnSpc>
              <a:spcBef>
                <a:spcPct val="0"/>
              </a:spcBef>
            </a:pPr>
            <a:r>
              <a:rPr lang="en-US" b="true" sz="7499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Introduction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28700" y="3627512"/>
            <a:ext cx="8862048" cy="49825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33"/>
              </a:lnSpc>
            </a:pPr>
            <a:r>
              <a:rPr lang="en-US" sz="2299" spc="4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Eventry is a Mobile and web platform with 2 dedicated portals:</a:t>
            </a:r>
          </a:p>
          <a:p>
            <a:pPr algn="l">
              <a:lnSpc>
                <a:spcPts val="3633"/>
              </a:lnSpc>
            </a:pPr>
          </a:p>
          <a:p>
            <a:pPr algn="l" marL="496569" indent="-248284" lvl="1">
              <a:lnSpc>
                <a:spcPts val="3633"/>
              </a:lnSpc>
              <a:buFont typeface="Arial"/>
              <a:buChar char="•"/>
            </a:pPr>
            <a:r>
              <a:rPr lang="en-US" sz="2299" spc="4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Customer Portal for browsing services, filtering by budget and location, chatting with providers, and completing secure bookings</a:t>
            </a:r>
          </a:p>
          <a:p>
            <a:pPr algn="l">
              <a:lnSpc>
                <a:spcPts val="3633"/>
              </a:lnSpc>
            </a:pPr>
          </a:p>
          <a:p>
            <a:pPr algn="l" marL="496569" indent="-248284" lvl="1">
              <a:lnSpc>
                <a:spcPts val="3633"/>
              </a:lnSpc>
              <a:buFont typeface="Arial"/>
              <a:buChar char="•"/>
            </a:pPr>
            <a:r>
              <a:rPr lang="en-US" sz="2299" spc="4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Provider Portal for managing profiles, services, bookings, and customer</a:t>
            </a:r>
            <a:r>
              <a:rPr lang="en-US" sz="2299" spc="4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299" spc="4">
                <a:solidFill>
                  <a:srgbClr val="2B2A2A"/>
                </a:solidFill>
                <a:latin typeface="Poppins"/>
                <a:ea typeface="Poppins"/>
                <a:cs typeface="Poppins"/>
                <a:sym typeface="Poppins"/>
              </a:rPr>
              <a:t>communication in an organized and efficient way</a:t>
            </a:r>
          </a:p>
          <a:p>
            <a:pPr algn="l">
              <a:lnSpc>
                <a:spcPts val="3219"/>
              </a:lnSpc>
            </a:pP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001092" y="638085"/>
            <a:ext cx="5813361" cy="20382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906"/>
              </a:lnSpc>
            </a:pPr>
            <a:r>
              <a:rPr lang="en-US" b="true" sz="59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Invitation Templates</a:t>
            </a:r>
          </a:p>
        </p:txBody>
      </p: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7300228" y="2532925"/>
            <a:ext cx="3688580" cy="7298489"/>
            <a:chOff x="0" y="0"/>
            <a:chExt cx="2620010" cy="518414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6" id="16"/>
          <p:cNvGrpSpPr>
            <a:grpSpLocks noChangeAspect="true"/>
          </p:cNvGrpSpPr>
          <p:nvPr/>
        </p:nvGrpSpPr>
        <p:grpSpPr>
          <a:xfrm rot="0">
            <a:off x="4180070" y="3330871"/>
            <a:ext cx="2882032" cy="5702597"/>
            <a:chOff x="0" y="0"/>
            <a:chExt cx="2620010" cy="518414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19" id="19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6" id="26"/>
          <p:cNvGrpSpPr>
            <a:grpSpLocks noChangeAspect="true"/>
          </p:cNvGrpSpPr>
          <p:nvPr/>
        </p:nvGrpSpPr>
        <p:grpSpPr>
          <a:xfrm rot="0">
            <a:off x="11225553" y="3330871"/>
            <a:ext cx="2882032" cy="5702597"/>
            <a:chOff x="0" y="0"/>
            <a:chExt cx="2620010" cy="5184140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29" id="29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643411" y="-4290528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1729743" y="4532546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3237758" y="2366643"/>
            <a:ext cx="3294834" cy="6519395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377" r="0" b="-1377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11054395" y="3717924"/>
            <a:ext cx="2611911" cy="516811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2885734" y="4773391"/>
            <a:ext cx="8358707" cy="4794453"/>
            <a:chOff x="0" y="0"/>
            <a:chExt cx="7981950" cy="457835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0" t="-94" r="-41301" b="-94"/>
              </a:stretch>
            </a:blipFill>
          </p:spPr>
        </p:sp>
      </p:grpSp>
      <p:sp>
        <p:nvSpPr>
          <p:cNvPr name="TextBox 34" id="34"/>
          <p:cNvSpPr txBox="true"/>
          <p:nvPr/>
        </p:nvSpPr>
        <p:spPr>
          <a:xfrm rot="0">
            <a:off x="1812272" y="1917362"/>
            <a:ext cx="5549061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24"/>
              </a:lnSpc>
              <a:spcBef>
                <a:spcPct val="0"/>
              </a:spcBef>
            </a:pPr>
            <a:r>
              <a:rPr lang="en-US" b="true" sz="7499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Favorites &amp;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812272" y="2920775"/>
            <a:ext cx="6587655" cy="1111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24"/>
              </a:lnSpc>
              <a:spcBef>
                <a:spcPct val="0"/>
              </a:spcBef>
            </a:pPr>
            <a:r>
              <a:rPr lang="en-US" b="true" sz="7499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Notifications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723704" y="2972402"/>
            <a:ext cx="3039924" cy="6015011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6103050" y="2972402"/>
            <a:ext cx="10486642" cy="6015011"/>
            <a:chOff x="0" y="0"/>
            <a:chExt cx="7981950" cy="457835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4"/>
              <a:stretch>
                <a:fillRect l="-6509" t="0" r="-6509" b="0"/>
              </a:stretch>
            </a:blipFill>
          </p:spPr>
        </p:sp>
      </p:grpSp>
      <p:sp>
        <p:nvSpPr>
          <p:cNvPr name="TextBox 25" id="25"/>
          <p:cNvSpPr txBox="true"/>
          <p:nvPr/>
        </p:nvSpPr>
        <p:spPr>
          <a:xfrm rot="0">
            <a:off x="1232466" y="997855"/>
            <a:ext cx="8455615" cy="11751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361"/>
              </a:lnSpc>
            </a:pPr>
            <a:r>
              <a:rPr lang="en-US" b="true" sz="6199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AI Assistant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042948" y="2895393"/>
            <a:ext cx="3131842" cy="619688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33221" y="2895393"/>
            <a:ext cx="3131842" cy="61968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23494" y="2895393"/>
            <a:ext cx="3131842" cy="6196887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113211" y="2895393"/>
            <a:ext cx="3131842" cy="6196887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377" r="0" b="-1377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2042948" y="1274534"/>
            <a:ext cx="672364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Single Service AI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2042948" y="2895393"/>
            <a:ext cx="3131842" cy="6196887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733221" y="2895393"/>
            <a:ext cx="3131842" cy="6196887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9423494" y="2895393"/>
            <a:ext cx="3131842" cy="6196887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113211" y="2895393"/>
            <a:ext cx="3131842" cy="6196887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49" id="49"/>
          <p:cNvSpPr txBox="true"/>
          <p:nvPr/>
        </p:nvSpPr>
        <p:spPr>
          <a:xfrm rot="0">
            <a:off x="2042948" y="1274534"/>
            <a:ext cx="672364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Single Service AI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2862834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2862834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2862834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940392" y="1210168"/>
            <a:ext cx="845561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Full Pack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age AI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3522429" y="2862834"/>
            <a:ext cx="3349547" cy="662765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7469227" y="2862834"/>
            <a:ext cx="3349547" cy="662765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1416024" y="2862834"/>
            <a:ext cx="3349547" cy="662765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940392" y="1210168"/>
            <a:ext cx="8455615" cy="94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Full Pack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age AI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2403586" y="3260209"/>
            <a:ext cx="3031372" cy="5998091"/>
            <a:chOff x="0" y="0"/>
            <a:chExt cx="2620010" cy="518414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5832918" y="3260209"/>
            <a:ext cx="3031372" cy="5998091"/>
            <a:chOff x="0" y="0"/>
            <a:chExt cx="2620010" cy="518414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273" r="0" b="-1273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TextBox 29" id="29"/>
          <p:cNvSpPr txBox="true"/>
          <p:nvPr/>
        </p:nvSpPr>
        <p:spPr>
          <a:xfrm rot="0">
            <a:off x="1232466" y="918952"/>
            <a:ext cx="6723645" cy="18692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842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Customer Portal</a:t>
            </a:r>
          </a:p>
          <a:p>
            <a:pPr algn="l" marL="0" indent="0" lvl="0">
              <a:lnSpc>
                <a:spcPts val="660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Ch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at &amp; Messages</a:t>
            </a:r>
          </a:p>
        </p:txBody>
      </p:sp>
      <p:grpSp>
        <p:nvGrpSpPr>
          <p:cNvPr name="Group 30" id="30"/>
          <p:cNvGrpSpPr>
            <a:grpSpLocks noChangeAspect="true"/>
          </p:cNvGrpSpPr>
          <p:nvPr/>
        </p:nvGrpSpPr>
        <p:grpSpPr>
          <a:xfrm rot="0">
            <a:off x="9257879" y="3260209"/>
            <a:ext cx="3031372" cy="5998091"/>
            <a:chOff x="0" y="0"/>
            <a:chExt cx="2620010" cy="518414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273" r="0" b="-1273"/>
              </a:stretch>
            </a:blip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40" id="40"/>
          <p:cNvGrpSpPr>
            <a:grpSpLocks noChangeAspect="true"/>
          </p:cNvGrpSpPr>
          <p:nvPr/>
        </p:nvGrpSpPr>
        <p:grpSpPr>
          <a:xfrm rot="0">
            <a:off x="12853041" y="3260209"/>
            <a:ext cx="3031372" cy="5998091"/>
            <a:chOff x="0" y="0"/>
            <a:chExt cx="2620010" cy="518414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1273" r="0" b="-1273"/>
              </a:stretch>
            </a:blip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8" id="48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9" id="49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916311" y="3589674"/>
            <a:ext cx="2982209" cy="590081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377" r="0" b="-1377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5101832" y="4247836"/>
            <a:ext cx="2649581" cy="5242652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28" id="2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29" id="29"/>
          <p:cNvGrpSpPr>
            <a:grpSpLocks noChangeAspect="true"/>
          </p:cNvGrpSpPr>
          <p:nvPr/>
        </p:nvGrpSpPr>
        <p:grpSpPr>
          <a:xfrm rot="0">
            <a:off x="8149958" y="4089826"/>
            <a:ext cx="9309891" cy="5340041"/>
            <a:chOff x="0" y="0"/>
            <a:chExt cx="7981950" cy="457835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5"/>
              <a:stretch>
                <a:fillRect l="-6765" t="0" r="-6765" b="0"/>
              </a:stretch>
            </a:blipFill>
          </p:spPr>
        </p:sp>
      </p:grpSp>
      <p:sp>
        <p:nvSpPr>
          <p:cNvPr name="TextBox 35" id="35"/>
          <p:cNvSpPr txBox="true"/>
          <p:nvPr/>
        </p:nvSpPr>
        <p:spPr>
          <a:xfrm rot="0">
            <a:off x="994088" y="838200"/>
            <a:ext cx="8455615" cy="18986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Customer Profile &amp; Account Management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629181" y="3880385"/>
            <a:ext cx="2581038" cy="5107028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3395454" y="3880385"/>
            <a:ext cx="2581038" cy="5107028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273" r="0" b="-1273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6163443" y="3880385"/>
            <a:ext cx="2581038" cy="5107028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377" r="0" b="-1377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38" id="3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39" id="39"/>
          <p:cNvSpPr txBox="true"/>
          <p:nvPr/>
        </p:nvSpPr>
        <p:spPr>
          <a:xfrm rot="0">
            <a:off x="1232466" y="790575"/>
            <a:ext cx="8455615" cy="2100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908"/>
              </a:lnSpc>
            </a:pPr>
            <a:r>
              <a:rPr lang="en-US" sz="5899" b="true">
                <a:solidFill>
                  <a:srgbClr val="0045F8"/>
                </a:solidFill>
                <a:latin typeface="Poppins Bold"/>
                <a:ea typeface="Poppins Bold"/>
                <a:cs typeface="Poppins Bold"/>
                <a:sym typeface="Poppins Bold"/>
              </a:rPr>
              <a:t>Settings &amp;</a:t>
            </a:r>
          </a:p>
          <a:p>
            <a:pPr algn="l" marL="0" indent="0" lvl="0">
              <a:lnSpc>
                <a:spcPts val="7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Change Password</a:t>
            </a:r>
          </a:p>
        </p:txBody>
      </p:sp>
      <p:grpSp>
        <p:nvGrpSpPr>
          <p:cNvPr name="Group 40" id="40"/>
          <p:cNvGrpSpPr>
            <a:grpSpLocks noChangeAspect="true"/>
          </p:cNvGrpSpPr>
          <p:nvPr/>
        </p:nvGrpSpPr>
        <p:grpSpPr>
          <a:xfrm rot="0">
            <a:off x="8925456" y="3809832"/>
            <a:ext cx="9026656" cy="5177581"/>
            <a:chOff x="0" y="0"/>
            <a:chExt cx="7981950" cy="4578350"/>
          </a:xfrm>
        </p:grpSpPr>
        <p:sp>
          <p:nvSpPr>
            <p:cNvPr name="Freeform 41" id="41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6"/>
              <a:stretch>
                <a:fillRect l="-15361" t="0" r="-15361" b="0"/>
              </a:stretch>
            </a:blipFill>
          </p:spPr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2272120" y="-4344859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7032880" y="3710980"/>
            <a:ext cx="12687804" cy="9451509"/>
            <a:chOff x="0" y="0"/>
            <a:chExt cx="1155115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55115" cy="860478"/>
            </a:xfrm>
            <a:custGeom>
              <a:avLst/>
              <a:gdLst/>
              <a:ahLst/>
              <a:cxnLst/>
              <a:rect r="r" b="b" t="t" l="l"/>
              <a:pathLst>
                <a:path h="860478" w="1155115">
                  <a:moveTo>
                    <a:pt x="41493" y="0"/>
                  </a:moveTo>
                  <a:lnTo>
                    <a:pt x="1113622" y="0"/>
                  </a:lnTo>
                  <a:cubicBezTo>
                    <a:pt x="1124626" y="0"/>
                    <a:pt x="1135180" y="4372"/>
                    <a:pt x="1142962" y="12153"/>
                  </a:cubicBezTo>
                  <a:cubicBezTo>
                    <a:pt x="1150743" y="19934"/>
                    <a:pt x="1155115" y="30488"/>
                    <a:pt x="1155115" y="41493"/>
                  </a:cubicBezTo>
                  <a:lnTo>
                    <a:pt x="1155115" y="818985"/>
                  </a:lnTo>
                  <a:cubicBezTo>
                    <a:pt x="1155115" y="841901"/>
                    <a:pt x="1136538" y="860478"/>
                    <a:pt x="1113622" y="860478"/>
                  </a:cubicBezTo>
                  <a:lnTo>
                    <a:pt x="41493" y="860478"/>
                  </a:lnTo>
                  <a:cubicBezTo>
                    <a:pt x="18577" y="860478"/>
                    <a:pt x="0" y="841901"/>
                    <a:pt x="0" y="818985"/>
                  </a:cubicBezTo>
                  <a:lnTo>
                    <a:pt x="0" y="41493"/>
                  </a:lnTo>
                  <a:cubicBezTo>
                    <a:pt x="0" y="30488"/>
                    <a:pt x="4372" y="19934"/>
                    <a:pt x="12153" y="12153"/>
                  </a:cubicBezTo>
                  <a:cubicBezTo>
                    <a:pt x="19934" y="4372"/>
                    <a:pt x="30488" y="0"/>
                    <a:pt x="41493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155115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649490" y="4250465"/>
            <a:ext cx="639485" cy="639485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170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7649490" y="5005863"/>
            <a:ext cx="5118087" cy="365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600"/>
              </a:lnSpc>
            </a:pPr>
            <a:r>
              <a:rPr lang="en-US" b="true" sz="2500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Provider Verification &amp; Security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3057039" y="4991912"/>
            <a:ext cx="4024907" cy="365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600"/>
              </a:lnSpc>
            </a:pPr>
            <a:r>
              <a:rPr lang="en-US" b="true" sz="2500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AI Assistant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649490" y="7753619"/>
            <a:ext cx="4313867" cy="688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600"/>
              </a:lnSpc>
            </a:pPr>
            <a:r>
              <a:rPr lang="en-US" b="true" sz="2500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Packages &amp; Catering Management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3057039" y="7754863"/>
            <a:ext cx="4585086" cy="365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600"/>
              </a:lnSpc>
            </a:pPr>
            <a:r>
              <a:rPr lang="en-US" b="true" sz="2500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Payments &amp; Chat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851822" y="4322929"/>
            <a:ext cx="363188" cy="476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25"/>
              </a:lnSpc>
            </a:pPr>
            <a:r>
              <a:rPr lang="en-US" b="true" sz="3293" spc="-125">
                <a:solidFill>
                  <a:srgbClr val="2B2A2A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1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3057039" y="4250465"/>
            <a:ext cx="639485" cy="639485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170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13259371" y="4322929"/>
            <a:ext cx="363188" cy="476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25"/>
              </a:lnSpc>
            </a:pPr>
            <a:r>
              <a:rPr lang="en-US" b="true" sz="3293" spc="-125">
                <a:solidFill>
                  <a:srgbClr val="2B2A2A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3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7649490" y="6998221"/>
            <a:ext cx="639485" cy="639485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170FF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7851822" y="7070685"/>
            <a:ext cx="363188" cy="476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25"/>
              </a:lnSpc>
            </a:pPr>
            <a:r>
              <a:rPr lang="en-US" b="true" sz="3293" spc="-125">
                <a:solidFill>
                  <a:srgbClr val="2B2A2A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2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13057039" y="6998221"/>
            <a:ext cx="639485" cy="639485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170FF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00"/>
                </a:lnSpc>
              </a:pP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13214238" y="7089735"/>
            <a:ext cx="363188" cy="476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425"/>
              </a:lnSpc>
            </a:pPr>
            <a:r>
              <a:rPr lang="en-US" b="true" sz="3293" spc="-125">
                <a:solidFill>
                  <a:srgbClr val="2B2A2A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4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649490" y="5551963"/>
            <a:ext cx="4172275" cy="617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39"/>
              </a:lnSpc>
            </a:pPr>
            <a:r>
              <a:rPr lang="en-US" sz="1999">
                <a:solidFill>
                  <a:srgbClr val="2B2A2A"/>
                </a:solidFill>
                <a:latin typeface="Poppins Light"/>
                <a:ea typeface="Poppins Light"/>
                <a:cs typeface="Poppins Light"/>
                <a:sym typeface="Poppins Light"/>
              </a:rPr>
              <a:t>Verified providers ensure higher trust and platform security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3057039" y="5551963"/>
            <a:ext cx="4585086" cy="617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39"/>
              </a:lnSpc>
            </a:pPr>
            <a:r>
              <a:rPr lang="en-US" sz="1999">
                <a:solidFill>
                  <a:srgbClr val="2B2A2A"/>
                </a:solidFill>
                <a:latin typeface="Poppins Light"/>
                <a:ea typeface="Poppins Light"/>
                <a:cs typeface="Poppins Light"/>
                <a:sym typeface="Poppins Light"/>
              </a:rPr>
              <a:t>Smart recommendations based on budget, location, and event needs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7649490" y="8623569"/>
            <a:ext cx="4172275" cy="617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2339"/>
              </a:lnSpc>
            </a:pPr>
            <a:r>
              <a:rPr lang="en-US" sz="1999">
                <a:solidFill>
                  <a:srgbClr val="2B2A2A"/>
                </a:solidFill>
                <a:latin typeface="Poppins Light"/>
                <a:ea typeface="Poppins Light"/>
                <a:cs typeface="Poppins Light"/>
                <a:sym typeface="Poppins Light"/>
              </a:rPr>
              <a:t>Ready-made or custom packages with clear pricing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3057039" y="8310488"/>
            <a:ext cx="4777451" cy="9124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39"/>
              </a:lnSpc>
            </a:pPr>
            <a:r>
              <a:rPr lang="en-US" sz="1999">
                <a:solidFill>
                  <a:srgbClr val="2B2A2A"/>
                </a:solidFill>
                <a:latin typeface="Poppins Light"/>
                <a:ea typeface="Poppins Light"/>
                <a:cs typeface="Poppins Light"/>
                <a:sym typeface="Poppins Light"/>
              </a:rPr>
              <a:t>Secure online payments and direct customer–provider communication</a:t>
            </a:r>
          </a:p>
          <a:p>
            <a:pPr algn="l" marL="0" indent="0" lvl="0">
              <a:lnSpc>
                <a:spcPts val="2339"/>
              </a:lnSpc>
            </a:pPr>
          </a:p>
        </p:txBody>
      </p:sp>
      <p:sp>
        <p:nvSpPr>
          <p:cNvPr name="TextBox 32" id="32"/>
          <p:cNvSpPr txBox="true"/>
          <p:nvPr/>
        </p:nvSpPr>
        <p:spPr>
          <a:xfrm rot="0">
            <a:off x="671899" y="2442885"/>
            <a:ext cx="6698268" cy="10299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489"/>
              </a:lnSpc>
              <a:spcBef>
                <a:spcPct val="0"/>
              </a:spcBef>
            </a:pPr>
            <a:r>
              <a:rPr lang="en-US" b="true" sz="6999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Key </a:t>
            </a:r>
            <a:r>
              <a:rPr lang="en-US" b="true" sz="6999" strike="noStrike" u="none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Features</a:t>
            </a:r>
          </a:p>
        </p:txBody>
      </p:sp>
      <p:grpSp>
        <p:nvGrpSpPr>
          <p:cNvPr name="Group 33" id="33"/>
          <p:cNvGrpSpPr>
            <a:grpSpLocks noChangeAspect="true"/>
          </p:cNvGrpSpPr>
          <p:nvPr/>
        </p:nvGrpSpPr>
        <p:grpSpPr>
          <a:xfrm rot="0">
            <a:off x="1882140" y="4799434"/>
            <a:ext cx="3806341" cy="7531500"/>
            <a:chOff x="0" y="0"/>
            <a:chExt cx="2620010" cy="518414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3" r="0" b="-1273"/>
              </a:stretch>
            </a:blip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9" id="39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3" id="43"/>
          <p:cNvSpPr/>
          <p:nvPr/>
        </p:nvSpPr>
        <p:spPr>
          <a:xfrm flipH="false" flipV="false" rot="0">
            <a:off x="389802" y="458991"/>
            <a:ext cx="2851001" cy="776990"/>
          </a:xfrm>
          <a:custGeom>
            <a:avLst/>
            <a:gdLst/>
            <a:ahLst/>
            <a:cxnLst/>
            <a:rect r="r" b="b" t="t" l="l"/>
            <a:pathLst>
              <a:path h="776990" w="2851001">
                <a:moveTo>
                  <a:pt x="0" y="0"/>
                </a:moveTo>
                <a:lnTo>
                  <a:pt x="2851001" y="0"/>
                </a:lnTo>
                <a:lnTo>
                  <a:pt x="2851001" y="776989"/>
                </a:lnTo>
                <a:lnTo>
                  <a:pt x="0" y="7769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28700" y="3492263"/>
            <a:ext cx="10052578" cy="5766037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5630" t="0" r="-5630" b="0"/>
              </a:stretch>
            </a:blip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Dashboard</a:t>
            </a:r>
          </a:p>
        </p:txBody>
      </p:sp>
      <p:grpSp>
        <p:nvGrpSpPr>
          <p:cNvPr name="Group 16" id="16"/>
          <p:cNvGrpSpPr>
            <a:grpSpLocks noChangeAspect="true"/>
          </p:cNvGrpSpPr>
          <p:nvPr/>
        </p:nvGrpSpPr>
        <p:grpSpPr>
          <a:xfrm rot="0">
            <a:off x="11491323" y="2922993"/>
            <a:ext cx="4865516" cy="6335307"/>
            <a:chOff x="0" y="0"/>
            <a:chExt cx="14630400" cy="19050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119" t="0" r="-119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28700" y="3492263"/>
            <a:ext cx="10052578" cy="5766037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380" t="0" r="-16598" b="0"/>
              </a:stretch>
            </a:blip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Verific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ation</a:t>
            </a:r>
          </a:p>
        </p:txBody>
      </p:sp>
      <p:grpSp>
        <p:nvGrpSpPr>
          <p:cNvPr name="Group 16" id="16"/>
          <p:cNvGrpSpPr>
            <a:grpSpLocks noChangeAspect="true"/>
          </p:cNvGrpSpPr>
          <p:nvPr/>
        </p:nvGrpSpPr>
        <p:grpSpPr>
          <a:xfrm rot="0">
            <a:off x="11491323" y="2922993"/>
            <a:ext cx="4865516" cy="6335307"/>
            <a:chOff x="0" y="0"/>
            <a:chExt cx="14630400" cy="19050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241" t="0" r="-241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3533999" y="3110238"/>
            <a:ext cx="11220002" cy="6435657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0" t="-1127" r="-19618" b="-1127"/>
              </a:stretch>
            </a:blip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Verific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ation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28700" y="3492263"/>
            <a:ext cx="10052578" cy="5766037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20348" t="-1500" r="0" b="-1500"/>
              </a:stretch>
            </a:blip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Fin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ancial Growth</a:t>
            </a:r>
          </a:p>
        </p:txBody>
      </p:sp>
      <p:grpSp>
        <p:nvGrpSpPr>
          <p:cNvPr name="Group 16" id="16"/>
          <p:cNvGrpSpPr>
            <a:grpSpLocks noChangeAspect="true"/>
          </p:cNvGrpSpPr>
          <p:nvPr/>
        </p:nvGrpSpPr>
        <p:grpSpPr>
          <a:xfrm rot="0">
            <a:off x="11491323" y="2922993"/>
            <a:ext cx="4865516" cy="6335307"/>
            <a:chOff x="0" y="0"/>
            <a:chExt cx="14630400" cy="190500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484" t="0" r="-484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8430503" y="3950645"/>
            <a:ext cx="8464602" cy="4855193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8353" t="0" r="-8353" b="0"/>
              </a:stretch>
            </a:blip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3090595" y="3210588"/>
            <a:ext cx="4865516" cy="6335307"/>
            <a:chOff x="0" y="0"/>
            <a:chExt cx="14630400" cy="190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348" t="0" r="-348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M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anage Users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3090595" y="3210588"/>
            <a:ext cx="4865516" cy="6335307"/>
            <a:chOff x="0" y="0"/>
            <a:chExt cx="14630400" cy="190500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3"/>
              <a:stretch>
                <a:fillRect l="-766" t="0" r="-766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4"/>
              <a:stretch>
                <a:fillRect l="0" t="-32" r="0" b="-32"/>
              </a:stretch>
            </a:blip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8430503" y="3950645"/>
            <a:ext cx="8464602" cy="4855193"/>
            <a:chOff x="0" y="0"/>
            <a:chExt cx="7981950" cy="45783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5"/>
              <a:stretch>
                <a:fillRect l="-8539" t="0" r="-8539" b="0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M</a:t>
            </a: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anage Providers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28700" y="3492263"/>
            <a:ext cx="10052578" cy="5766037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8539" t="0" r="-8539" b="0"/>
              </a:stretch>
            </a:blip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1491323" y="2922993"/>
            <a:ext cx="4865516" cy="6335307"/>
            <a:chOff x="0" y="0"/>
            <a:chExt cx="14630400" cy="190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97" t="0" r="-97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Reviews</a:t>
            </a:r>
          </a:p>
        </p:txBody>
      </p:sp>
    </p:spTree>
  </p:cSld>
  <p:clrMapOvr>
    <a:masterClrMapping/>
  </p:clrMapOvr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28700" y="3492263"/>
            <a:ext cx="10052578" cy="5766037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0" t="-1760" r="-21097" b="-1760"/>
              </a:stretch>
            </a:blip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1491323" y="2922993"/>
            <a:ext cx="4865516" cy="6335307"/>
            <a:chOff x="0" y="0"/>
            <a:chExt cx="14630400" cy="190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363" t="0" r="-363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Reply to Review</a:t>
            </a:r>
          </a:p>
        </p:txBody>
      </p:sp>
    </p:spTree>
  </p:cSld>
  <p:clrMapOvr>
    <a:masterClrMapping/>
  </p:clrMapOvr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383787" y="3675554"/>
            <a:ext cx="8421003" cy="4830185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18020" t="-444" r="0" b="-444"/>
              </a:stretch>
            </a:blip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9144000" y="3675554"/>
            <a:ext cx="3709710" cy="4830352"/>
            <a:chOff x="0" y="0"/>
            <a:chExt cx="14630400" cy="190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348" t="0" r="-348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Messages</a:t>
            </a:r>
          </a:p>
        </p:txBody>
      </p: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13196610" y="3675387"/>
            <a:ext cx="3709710" cy="4830352"/>
            <a:chOff x="0" y="0"/>
            <a:chExt cx="14630400" cy="190500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6"/>
              <a:stretch>
                <a:fillRect l="-682" t="0" r="-682" b="0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</p:spTree>
  </p:cSld>
  <p:clrMapOvr>
    <a:masterClrMapping/>
  </p:clrMapOvr>
</p:sld>
</file>

<file path=ppt/slides/slide5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28700" y="3492263"/>
            <a:ext cx="10052578" cy="5766037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19376" t="-1024" r="0" b="-1024"/>
              </a:stretch>
            </a:blip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1491323" y="2922993"/>
            <a:ext cx="4865516" cy="6335307"/>
            <a:chOff x="0" y="0"/>
            <a:chExt cx="14630400" cy="190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766" t="0" r="-766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Notifications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5560523" y="7020510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389802" y="458991"/>
            <a:ext cx="2851001" cy="776990"/>
          </a:xfrm>
          <a:custGeom>
            <a:avLst/>
            <a:gdLst/>
            <a:ahLst/>
            <a:cxnLst/>
            <a:rect r="r" b="b" t="t" l="l"/>
            <a:pathLst>
              <a:path h="776990" w="2851001">
                <a:moveTo>
                  <a:pt x="0" y="0"/>
                </a:moveTo>
                <a:lnTo>
                  <a:pt x="2851001" y="0"/>
                </a:lnTo>
                <a:lnTo>
                  <a:pt x="2851001" y="776989"/>
                </a:lnTo>
                <a:lnTo>
                  <a:pt x="0" y="7769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9" id="9"/>
          <p:cNvSpPr/>
          <p:nvPr/>
        </p:nvSpPr>
        <p:spPr>
          <a:xfrm>
            <a:off x="2237176" y="7868885"/>
            <a:ext cx="12939633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8215544" y="7616487"/>
            <a:ext cx="504797" cy="504797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5F8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5618771" y="7616487"/>
            <a:ext cx="504797" cy="504797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4F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3017832" y="7616487"/>
            <a:ext cx="504797" cy="504797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4F8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grpSp>
        <p:nvGrpSpPr>
          <p:cNvPr name="Group 19" id="19"/>
          <p:cNvGrpSpPr/>
          <p:nvPr/>
        </p:nvGrpSpPr>
        <p:grpSpPr>
          <a:xfrm rot="0">
            <a:off x="10812318" y="7616487"/>
            <a:ext cx="504797" cy="504797"/>
            <a:chOff x="0" y="0"/>
            <a:chExt cx="812800" cy="81280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4F8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13409091" y="7616487"/>
            <a:ext cx="504797" cy="504797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44F8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sp>
        <p:nvSpPr>
          <p:cNvPr name="Freeform 25" id="25"/>
          <p:cNvSpPr/>
          <p:nvPr/>
        </p:nvSpPr>
        <p:spPr>
          <a:xfrm flipH="false" flipV="false" rot="-5524003">
            <a:off x="3008334" y="7244868"/>
            <a:ext cx="523792" cy="212136"/>
          </a:xfrm>
          <a:custGeom>
            <a:avLst/>
            <a:gdLst/>
            <a:ahLst/>
            <a:cxnLst/>
            <a:rect r="r" b="b" t="t" l="l"/>
            <a:pathLst>
              <a:path h="212136" w="523792">
                <a:moveTo>
                  <a:pt x="0" y="0"/>
                </a:moveTo>
                <a:lnTo>
                  <a:pt x="523792" y="0"/>
                </a:lnTo>
                <a:lnTo>
                  <a:pt x="523792" y="212136"/>
                </a:lnTo>
                <a:lnTo>
                  <a:pt x="0" y="2121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-5524003">
            <a:off x="5609273" y="7244868"/>
            <a:ext cx="523792" cy="212136"/>
          </a:xfrm>
          <a:custGeom>
            <a:avLst/>
            <a:gdLst/>
            <a:ahLst/>
            <a:cxnLst/>
            <a:rect r="r" b="b" t="t" l="l"/>
            <a:pathLst>
              <a:path h="212136" w="523792">
                <a:moveTo>
                  <a:pt x="0" y="0"/>
                </a:moveTo>
                <a:lnTo>
                  <a:pt x="523792" y="0"/>
                </a:lnTo>
                <a:lnTo>
                  <a:pt x="523792" y="212136"/>
                </a:lnTo>
                <a:lnTo>
                  <a:pt x="0" y="2121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-5524003">
            <a:off x="8213991" y="7244868"/>
            <a:ext cx="523792" cy="212136"/>
          </a:xfrm>
          <a:custGeom>
            <a:avLst/>
            <a:gdLst/>
            <a:ahLst/>
            <a:cxnLst/>
            <a:rect r="r" b="b" t="t" l="l"/>
            <a:pathLst>
              <a:path h="212136" w="523792">
                <a:moveTo>
                  <a:pt x="0" y="0"/>
                </a:moveTo>
                <a:lnTo>
                  <a:pt x="523792" y="0"/>
                </a:lnTo>
                <a:lnTo>
                  <a:pt x="523792" y="212136"/>
                </a:lnTo>
                <a:lnTo>
                  <a:pt x="0" y="2121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8" id="28"/>
          <p:cNvSpPr/>
          <p:nvPr/>
        </p:nvSpPr>
        <p:spPr>
          <a:xfrm flipH="false" flipV="false" rot="-5524003">
            <a:off x="10802820" y="7244868"/>
            <a:ext cx="523792" cy="212136"/>
          </a:xfrm>
          <a:custGeom>
            <a:avLst/>
            <a:gdLst/>
            <a:ahLst/>
            <a:cxnLst/>
            <a:rect r="r" b="b" t="t" l="l"/>
            <a:pathLst>
              <a:path h="212136" w="523792">
                <a:moveTo>
                  <a:pt x="0" y="0"/>
                </a:moveTo>
                <a:lnTo>
                  <a:pt x="523792" y="0"/>
                </a:lnTo>
                <a:lnTo>
                  <a:pt x="523792" y="212136"/>
                </a:lnTo>
                <a:lnTo>
                  <a:pt x="0" y="2121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9" id="29"/>
          <p:cNvSpPr/>
          <p:nvPr/>
        </p:nvSpPr>
        <p:spPr>
          <a:xfrm flipH="false" flipV="false" rot="-5524003">
            <a:off x="13407538" y="7244868"/>
            <a:ext cx="523792" cy="212136"/>
          </a:xfrm>
          <a:custGeom>
            <a:avLst/>
            <a:gdLst/>
            <a:ahLst/>
            <a:cxnLst/>
            <a:rect r="r" b="b" t="t" l="l"/>
            <a:pathLst>
              <a:path h="212136" w="523792">
                <a:moveTo>
                  <a:pt x="0" y="0"/>
                </a:moveTo>
                <a:lnTo>
                  <a:pt x="523792" y="0"/>
                </a:lnTo>
                <a:lnTo>
                  <a:pt x="523792" y="212136"/>
                </a:lnTo>
                <a:lnTo>
                  <a:pt x="0" y="2121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0" id="30"/>
          <p:cNvSpPr/>
          <p:nvPr/>
        </p:nvSpPr>
        <p:spPr>
          <a:xfrm flipH="false" flipV="false" rot="0">
            <a:off x="7630127" y="5289834"/>
            <a:ext cx="1334785" cy="1657182"/>
          </a:xfrm>
          <a:custGeom>
            <a:avLst/>
            <a:gdLst/>
            <a:ahLst/>
            <a:cxnLst/>
            <a:rect r="r" b="b" t="t" l="l"/>
            <a:pathLst>
              <a:path h="1657182" w="1334785">
                <a:moveTo>
                  <a:pt x="0" y="0"/>
                </a:moveTo>
                <a:lnTo>
                  <a:pt x="1334785" y="0"/>
                </a:lnTo>
                <a:lnTo>
                  <a:pt x="1334785" y="1657182"/>
                </a:lnTo>
                <a:lnTo>
                  <a:pt x="0" y="165718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false" flipV="false" rot="0">
            <a:off x="9973224" y="4919605"/>
            <a:ext cx="2085812" cy="2085812"/>
          </a:xfrm>
          <a:custGeom>
            <a:avLst/>
            <a:gdLst/>
            <a:ahLst/>
            <a:cxnLst/>
            <a:rect r="r" b="b" t="t" l="l"/>
            <a:pathLst>
              <a:path h="2085812" w="2085812">
                <a:moveTo>
                  <a:pt x="0" y="0"/>
                </a:moveTo>
                <a:lnTo>
                  <a:pt x="2085812" y="0"/>
                </a:lnTo>
                <a:lnTo>
                  <a:pt x="2085812" y="2085812"/>
                </a:lnTo>
                <a:lnTo>
                  <a:pt x="0" y="208581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false" flipV="false" rot="0">
            <a:off x="12663809" y="4994167"/>
            <a:ext cx="2011250" cy="2011250"/>
          </a:xfrm>
          <a:custGeom>
            <a:avLst/>
            <a:gdLst/>
            <a:ahLst/>
            <a:cxnLst/>
            <a:rect r="r" b="b" t="t" l="l"/>
            <a:pathLst>
              <a:path h="2011250" w="2011250">
                <a:moveTo>
                  <a:pt x="0" y="0"/>
                </a:moveTo>
                <a:lnTo>
                  <a:pt x="2011249" y="0"/>
                </a:lnTo>
                <a:lnTo>
                  <a:pt x="2011249" y="2011250"/>
                </a:lnTo>
                <a:lnTo>
                  <a:pt x="0" y="201125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4889636" y="5135193"/>
            <a:ext cx="1732179" cy="1732179"/>
          </a:xfrm>
          <a:custGeom>
            <a:avLst/>
            <a:gdLst/>
            <a:ahLst/>
            <a:cxnLst/>
            <a:rect r="r" b="b" t="t" l="l"/>
            <a:pathLst>
              <a:path h="1732179" w="1732179">
                <a:moveTo>
                  <a:pt x="0" y="0"/>
                </a:moveTo>
                <a:lnTo>
                  <a:pt x="1732179" y="0"/>
                </a:lnTo>
                <a:lnTo>
                  <a:pt x="1732179" y="1732179"/>
                </a:lnTo>
                <a:lnTo>
                  <a:pt x="0" y="173217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34" id="34"/>
          <p:cNvSpPr/>
          <p:nvPr/>
        </p:nvSpPr>
        <p:spPr>
          <a:xfrm flipH="false" flipV="false" rot="0">
            <a:off x="2102897" y="4919605"/>
            <a:ext cx="2334665" cy="2334665"/>
          </a:xfrm>
          <a:custGeom>
            <a:avLst/>
            <a:gdLst/>
            <a:ahLst/>
            <a:cxnLst/>
            <a:rect r="r" b="b" t="t" l="l"/>
            <a:pathLst>
              <a:path h="2334665" w="2334665">
                <a:moveTo>
                  <a:pt x="0" y="0"/>
                </a:moveTo>
                <a:lnTo>
                  <a:pt x="2334666" y="0"/>
                </a:lnTo>
                <a:lnTo>
                  <a:pt x="2334666" y="2334665"/>
                </a:lnTo>
                <a:lnTo>
                  <a:pt x="0" y="233466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TextBox 35" id="35"/>
          <p:cNvSpPr txBox="true"/>
          <p:nvPr/>
        </p:nvSpPr>
        <p:spPr>
          <a:xfrm rot="0">
            <a:off x="3636342" y="2757939"/>
            <a:ext cx="5813361" cy="1111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24"/>
              </a:lnSpc>
              <a:spcBef>
                <a:spcPct val="0"/>
              </a:spcBef>
            </a:pPr>
            <a:r>
              <a:rPr lang="en-US" b="true" sz="7499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Tools</a:t>
            </a:r>
          </a:p>
        </p:txBody>
      </p:sp>
    </p:spTree>
  </p:cSld>
  <p:clrMapOvr>
    <a:masterClrMapping/>
  </p:clrMapOvr>
</p:sld>
</file>

<file path=ppt/slides/slide6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28700" y="3492263"/>
            <a:ext cx="10052578" cy="5766037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19618" t="-1127" r="0" b="-1127"/>
              </a:stretch>
            </a:blip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1491323" y="2922993"/>
            <a:ext cx="4865516" cy="6335307"/>
            <a:chOff x="0" y="0"/>
            <a:chExt cx="14630400" cy="190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348" t="0" r="-348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Service Sales</a:t>
            </a:r>
          </a:p>
        </p:txBody>
      </p:sp>
    </p:spTree>
  </p:cSld>
  <p:clrMapOvr>
    <a:masterClrMapping/>
  </p:clrMapOvr>
</p:sld>
</file>

<file path=ppt/slides/slide6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28700" y="3492263"/>
            <a:ext cx="10052578" cy="5766037"/>
            <a:chOff x="0" y="0"/>
            <a:chExt cx="7981950" cy="457835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765810" y="21590"/>
              <a:ext cx="6451600" cy="4326890"/>
            </a:xfrm>
            <a:custGeom>
              <a:avLst/>
              <a:gdLst/>
              <a:ahLst/>
              <a:cxnLst/>
              <a:rect r="r" b="b" t="t" l="l"/>
              <a:pathLst>
                <a:path h="4326890" w="645160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7981950" cy="4542790"/>
            </a:xfrm>
            <a:custGeom>
              <a:avLst/>
              <a:gdLst/>
              <a:ahLst/>
              <a:cxnLst/>
              <a:rect r="r" b="b" t="t" l="l"/>
              <a:pathLst>
                <a:path h="4542790" w="798195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969696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3460750" y="4349750"/>
              <a:ext cx="1059180" cy="96520"/>
            </a:xfrm>
            <a:custGeom>
              <a:avLst/>
              <a:gdLst/>
              <a:ahLst/>
              <a:cxnLst/>
              <a:rect r="r" b="b" t="t" l="l"/>
              <a:pathLst>
                <a:path h="96520" w="105918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63830" y="4542790"/>
              <a:ext cx="7654290" cy="35560"/>
            </a:xfrm>
            <a:custGeom>
              <a:avLst/>
              <a:gdLst/>
              <a:ahLst/>
              <a:cxnLst/>
              <a:rect r="r" b="b" t="t" l="l"/>
              <a:pathLst>
                <a:path h="35560" w="765429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27171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962660" y="276860"/>
              <a:ext cx="6055360" cy="3789680"/>
            </a:xfrm>
            <a:custGeom>
              <a:avLst/>
              <a:gdLst/>
              <a:ahLst/>
              <a:cxnLst/>
              <a:rect r="r" b="b" t="t" l="l"/>
              <a:pathLst>
                <a:path h="3789680" w="605536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3"/>
              <a:stretch>
                <a:fillRect l="-421" t="0" r="-16558" b="0"/>
              </a:stretch>
            </a:blip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1491323" y="2922993"/>
            <a:ext cx="4865516" cy="6335307"/>
            <a:chOff x="0" y="0"/>
            <a:chExt cx="14630400" cy="190500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604520" y="545084"/>
              <a:ext cx="13421360" cy="17959831"/>
            </a:xfrm>
            <a:custGeom>
              <a:avLst/>
              <a:gdLst/>
              <a:ahLst/>
              <a:cxnLst/>
              <a:rect r="r" b="b" t="t" l="l"/>
              <a:pathLst>
                <a:path h="17959831" w="13421360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4"/>
              <a:stretch>
                <a:fillRect l="-431" t="0" r="-431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4630400" cy="19050000"/>
            </a:xfrm>
            <a:custGeom>
              <a:avLst/>
              <a:gdLst/>
              <a:ahLst/>
              <a:cxnLst/>
              <a:rect r="r" b="b" t="t" l="l"/>
              <a:pathLst>
                <a:path h="19050000" w="146304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5"/>
              <a:stretch>
                <a:fillRect l="0" t="-32" r="0" b="-32"/>
              </a:stretch>
            </a:blip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1232466" y="1042777"/>
            <a:ext cx="6723645" cy="15960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94"/>
              </a:lnSpc>
            </a:pPr>
            <a:r>
              <a:rPr lang="en-US" sz="5941" b="true">
                <a:solidFill>
                  <a:srgbClr val="0044F8"/>
                </a:solidFill>
                <a:latin typeface="Poppins Bold"/>
                <a:ea typeface="Poppins Bold"/>
                <a:cs typeface="Poppins Bold"/>
                <a:sym typeface="Poppins Bold"/>
              </a:rPr>
              <a:t>Admin Portal</a:t>
            </a:r>
          </a:p>
          <a:p>
            <a:pPr algn="l" marL="0" indent="0" lvl="0">
              <a:lnSpc>
                <a:spcPts val="5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Package Sales</a:t>
            </a:r>
          </a:p>
        </p:txBody>
      </p:sp>
    </p:spTree>
  </p:cSld>
  <p:clrMapOvr>
    <a:masterClrMapping/>
  </p:clrMapOvr>
</p:sld>
</file>

<file path=ppt/slides/slide62.xml><?xml version="1.0" encoding="utf-8"?>
<p:sld xmlns:p="http://schemas.openxmlformats.org/presentationml/2006/main" xmlns:a="http://schemas.openxmlformats.org/drawingml/2006/main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643411" y="-4290528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1729743" y="4532546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1491323" y="1049992"/>
            <a:ext cx="1446373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About Us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666306" y="1049992"/>
            <a:ext cx="1218869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Service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613784" y="1049992"/>
            <a:ext cx="1281321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Contact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9449703" y="1042777"/>
            <a:ext cx="1551389" cy="422257"/>
            <a:chOff x="0" y="0"/>
            <a:chExt cx="531257" cy="14459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31257" cy="144598"/>
            </a:xfrm>
            <a:custGeom>
              <a:avLst/>
              <a:gdLst/>
              <a:ahLst/>
              <a:cxnLst/>
              <a:rect r="r" b="b" t="t" l="l"/>
              <a:pathLst>
                <a:path h="144598" w="531257">
                  <a:moveTo>
                    <a:pt x="49903" y="0"/>
                  </a:moveTo>
                  <a:lnTo>
                    <a:pt x="481354" y="0"/>
                  </a:lnTo>
                  <a:cubicBezTo>
                    <a:pt x="508915" y="0"/>
                    <a:pt x="531257" y="22342"/>
                    <a:pt x="531257" y="49903"/>
                  </a:cubicBezTo>
                  <a:lnTo>
                    <a:pt x="531257" y="94694"/>
                  </a:lnTo>
                  <a:cubicBezTo>
                    <a:pt x="531257" y="122255"/>
                    <a:pt x="508915" y="144598"/>
                    <a:pt x="481354" y="144598"/>
                  </a:cubicBezTo>
                  <a:lnTo>
                    <a:pt x="49903" y="144598"/>
                  </a:lnTo>
                  <a:cubicBezTo>
                    <a:pt x="36668" y="144598"/>
                    <a:pt x="23975" y="139340"/>
                    <a:pt x="14616" y="129981"/>
                  </a:cubicBezTo>
                  <a:cubicBezTo>
                    <a:pt x="5258" y="120623"/>
                    <a:pt x="0" y="107930"/>
                    <a:pt x="0" y="94694"/>
                  </a:cubicBezTo>
                  <a:lnTo>
                    <a:pt x="0" y="49903"/>
                  </a:lnTo>
                  <a:cubicBezTo>
                    <a:pt x="0" y="22342"/>
                    <a:pt x="22342" y="0"/>
                    <a:pt x="49903" y="0"/>
                  </a:cubicBezTo>
                  <a:close/>
                </a:path>
              </a:pathLst>
            </a:custGeom>
            <a:solidFill>
              <a:srgbClr val="5170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531257" cy="2017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9688080" y="1049992"/>
            <a:ext cx="1074634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Home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2438210" y="5894066"/>
            <a:ext cx="6257766" cy="2475045"/>
            <a:chOff x="0" y="0"/>
            <a:chExt cx="1648136" cy="65186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648136" cy="651864"/>
            </a:xfrm>
            <a:custGeom>
              <a:avLst/>
              <a:gdLst/>
              <a:ahLst/>
              <a:cxnLst/>
              <a:rect r="r" b="b" t="t" l="l"/>
              <a:pathLst>
                <a:path h="651864" w="1648136">
                  <a:moveTo>
                    <a:pt x="38352" y="0"/>
                  </a:moveTo>
                  <a:lnTo>
                    <a:pt x="1609784" y="0"/>
                  </a:lnTo>
                  <a:cubicBezTo>
                    <a:pt x="1619955" y="0"/>
                    <a:pt x="1629710" y="4041"/>
                    <a:pt x="1636903" y="11233"/>
                  </a:cubicBezTo>
                  <a:cubicBezTo>
                    <a:pt x="1644095" y="18426"/>
                    <a:pt x="1648136" y="28181"/>
                    <a:pt x="1648136" y="38352"/>
                  </a:cubicBezTo>
                  <a:lnTo>
                    <a:pt x="1648136" y="613511"/>
                  </a:lnTo>
                  <a:cubicBezTo>
                    <a:pt x="1648136" y="623683"/>
                    <a:pt x="1644095" y="633438"/>
                    <a:pt x="1636903" y="640631"/>
                  </a:cubicBezTo>
                  <a:cubicBezTo>
                    <a:pt x="1629710" y="647823"/>
                    <a:pt x="1619955" y="651864"/>
                    <a:pt x="1609784" y="651864"/>
                  </a:cubicBezTo>
                  <a:lnTo>
                    <a:pt x="38352" y="651864"/>
                  </a:lnTo>
                  <a:cubicBezTo>
                    <a:pt x="17171" y="651864"/>
                    <a:pt x="0" y="634693"/>
                    <a:pt x="0" y="613511"/>
                  </a:cubicBezTo>
                  <a:lnTo>
                    <a:pt x="0" y="38352"/>
                  </a:lnTo>
                  <a:cubicBezTo>
                    <a:pt x="0" y="28181"/>
                    <a:pt x="4041" y="18426"/>
                    <a:pt x="11233" y="11233"/>
                  </a:cubicBezTo>
                  <a:cubicBezTo>
                    <a:pt x="18426" y="4041"/>
                    <a:pt x="28181" y="0"/>
                    <a:pt x="383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57150"/>
              <a:ext cx="1648136" cy="709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2913717" y="5342247"/>
            <a:ext cx="5191352" cy="685294"/>
            <a:chOff x="0" y="0"/>
            <a:chExt cx="1777725" cy="234672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777725" cy="234672"/>
            </a:xfrm>
            <a:custGeom>
              <a:avLst/>
              <a:gdLst/>
              <a:ahLst/>
              <a:cxnLst/>
              <a:rect r="r" b="b" t="t" l="l"/>
              <a:pathLst>
                <a:path h="234672" w="1777725">
                  <a:moveTo>
                    <a:pt x="44739" y="0"/>
                  </a:moveTo>
                  <a:lnTo>
                    <a:pt x="1732986" y="0"/>
                  </a:lnTo>
                  <a:cubicBezTo>
                    <a:pt x="1744851" y="0"/>
                    <a:pt x="1756231" y="4714"/>
                    <a:pt x="1764621" y="13104"/>
                  </a:cubicBezTo>
                  <a:cubicBezTo>
                    <a:pt x="1773011" y="21494"/>
                    <a:pt x="1777725" y="32874"/>
                    <a:pt x="1777725" y="44739"/>
                  </a:cubicBezTo>
                  <a:lnTo>
                    <a:pt x="1777725" y="189932"/>
                  </a:lnTo>
                  <a:cubicBezTo>
                    <a:pt x="1777725" y="214641"/>
                    <a:pt x="1757694" y="234672"/>
                    <a:pt x="1732986" y="234672"/>
                  </a:cubicBezTo>
                  <a:lnTo>
                    <a:pt x="44739" y="234672"/>
                  </a:lnTo>
                  <a:cubicBezTo>
                    <a:pt x="32874" y="234672"/>
                    <a:pt x="21494" y="229958"/>
                    <a:pt x="13104" y="221568"/>
                  </a:cubicBezTo>
                  <a:cubicBezTo>
                    <a:pt x="4714" y="213178"/>
                    <a:pt x="0" y="201798"/>
                    <a:pt x="0" y="189932"/>
                  </a:cubicBezTo>
                  <a:lnTo>
                    <a:pt x="0" y="44739"/>
                  </a:lnTo>
                  <a:cubicBezTo>
                    <a:pt x="0" y="20030"/>
                    <a:pt x="20030" y="0"/>
                    <a:pt x="44739" y="0"/>
                  </a:cubicBezTo>
                  <a:close/>
                </a:path>
              </a:pathLst>
            </a:custGeom>
            <a:solidFill>
              <a:srgbClr val="D7E8F2"/>
            </a:solidFill>
            <a:ln cap="rnd">
              <a:noFill/>
              <a:prstDash val="solid"/>
              <a:round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-57150"/>
              <a:ext cx="1777725" cy="291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3029116" y="6160796"/>
            <a:ext cx="5075954" cy="1836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619"/>
              </a:lnSpc>
            </a:pPr>
            <a:r>
              <a:rPr lang="en-US" sz="2381" strike="noStrike" u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Services are divided into different booking types, each with its own rules and pricing to ensure correct reservations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3318649" y="5449254"/>
            <a:ext cx="4507948" cy="4071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96"/>
              </a:lnSpc>
            </a:pPr>
            <a:r>
              <a:rPr lang="en-US" b="true" sz="2168">
                <a:solidFill>
                  <a:srgbClr val="393939"/>
                </a:solidFill>
                <a:latin typeface="Poppins Bold"/>
                <a:ea typeface="Poppins Bold"/>
                <a:cs typeface="Poppins Bold"/>
                <a:sym typeface="Poppins Bold"/>
              </a:rPr>
              <a:t>Service Booking Classification</a:t>
            </a:r>
          </a:p>
        </p:txBody>
      </p:sp>
      <p:grpSp>
        <p:nvGrpSpPr>
          <p:cNvPr name="Group 23" id="23"/>
          <p:cNvGrpSpPr/>
          <p:nvPr/>
        </p:nvGrpSpPr>
        <p:grpSpPr>
          <a:xfrm rot="0">
            <a:off x="9688080" y="5894066"/>
            <a:ext cx="6257766" cy="2475045"/>
            <a:chOff x="0" y="0"/>
            <a:chExt cx="1648136" cy="651864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1648136" cy="651864"/>
            </a:xfrm>
            <a:custGeom>
              <a:avLst/>
              <a:gdLst/>
              <a:ahLst/>
              <a:cxnLst/>
              <a:rect r="r" b="b" t="t" l="l"/>
              <a:pathLst>
                <a:path h="651864" w="1648136">
                  <a:moveTo>
                    <a:pt x="38352" y="0"/>
                  </a:moveTo>
                  <a:lnTo>
                    <a:pt x="1609784" y="0"/>
                  </a:lnTo>
                  <a:cubicBezTo>
                    <a:pt x="1619955" y="0"/>
                    <a:pt x="1629710" y="4041"/>
                    <a:pt x="1636903" y="11233"/>
                  </a:cubicBezTo>
                  <a:cubicBezTo>
                    <a:pt x="1644095" y="18426"/>
                    <a:pt x="1648136" y="28181"/>
                    <a:pt x="1648136" y="38352"/>
                  </a:cubicBezTo>
                  <a:lnTo>
                    <a:pt x="1648136" y="613511"/>
                  </a:lnTo>
                  <a:cubicBezTo>
                    <a:pt x="1648136" y="623683"/>
                    <a:pt x="1644095" y="633438"/>
                    <a:pt x="1636903" y="640631"/>
                  </a:cubicBezTo>
                  <a:cubicBezTo>
                    <a:pt x="1629710" y="647823"/>
                    <a:pt x="1619955" y="651864"/>
                    <a:pt x="1609784" y="651864"/>
                  </a:cubicBezTo>
                  <a:lnTo>
                    <a:pt x="38352" y="651864"/>
                  </a:lnTo>
                  <a:cubicBezTo>
                    <a:pt x="17171" y="651864"/>
                    <a:pt x="0" y="634693"/>
                    <a:pt x="0" y="613511"/>
                  </a:cubicBezTo>
                  <a:lnTo>
                    <a:pt x="0" y="38352"/>
                  </a:lnTo>
                  <a:cubicBezTo>
                    <a:pt x="0" y="28181"/>
                    <a:pt x="4041" y="18426"/>
                    <a:pt x="11233" y="11233"/>
                  </a:cubicBezTo>
                  <a:cubicBezTo>
                    <a:pt x="18426" y="4041"/>
                    <a:pt x="28181" y="0"/>
                    <a:pt x="383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-57150"/>
              <a:ext cx="1648136" cy="709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10163588" y="5342247"/>
            <a:ext cx="5191352" cy="685294"/>
            <a:chOff x="0" y="0"/>
            <a:chExt cx="1777725" cy="234672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1777725" cy="234672"/>
            </a:xfrm>
            <a:custGeom>
              <a:avLst/>
              <a:gdLst/>
              <a:ahLst/>
              <a:cxnLst/>
              <a:rect r="r" b="b" t="t" l="l"/>
              <a:pathLst>
                <a:path h="234672" w="1777725">
                  <a:moveTo>
                    <a:pt x="44739" y="0"/>
                  </a:moveTo>
                  <a:lnTo>
                    <a:pt x="1732986" y="0"/>
                  </a:lnTo>
                  <a:cubicBezTo>
                    <a:pt x="1744851" y="0"/>
                    <a:pt x="1756231" y="4714"/>
                    <a:pt x="1764621" y="13104"/>
                  </a:cubicBezTo>
                  <a:cubicBezTo>
                    <a:pt x="1773011" y="21494"/>
                    <a:pt x="1777725" y="32874"/>
                    <a:pt x="1777725" y="44739"/>
                  </a:cubicBezTo>
                  <a:lnTo>
                    <a:pt x="1777725" y="189932"/>
                  </a:lnTo>
                  <a:cubicBezTo>
                    <a:pt x="1777725" y="214641"/>
                    <a:pt x="1757694" y="234672"/>
                    <a:pt x="1732986" y="234672"/>
                  </a:cubicBezTo>
                  <a:lnTo>
                    <a:pt x="44739" y="234672"/>
                  </a:lnTo>
                  <a:cubicBezTo>
                    <a:pt x="32874" y="234672"/>
                    <a:pt x="21494" y="229958"/>
                    <a:pt x="13104" y="221568"/>
                  </a:cubicBezTo>
                  <a:cubicBezTo>
                    <a:pt x="4714" y="213178"/>
                    <a:pt x="0" y="201798"/>
                    <a:pt x="0" y="189932"/>
                  </a:cubicBezTo>
                  <a:lnTo>
                    <a:pt x="0" y="44739"/>
                  </a:lnTo>
                  <a:cubicBezTo>
                    <a:pt x="0" y="20030"/>
                    <a:pt x="20030" y="0"/>
                    <a:pt x="44739" y="0"/>
                  </a:cubicBezTo>
                  <a:close/>
                </a:path>
              </a:pathLst>
            </a:custGeom>
            <a:solidFill>
              <a:srgbClr val="D7E8F2"/>
            </a:solidFill>
            <a:ln cap="rnd">
              <a:noFill/>
              <a:prstDash val="solid"/>
              <a:round/>
            </a:ln>
          </p:spPr>
        </p:sp>
        <p:sp>
          <p:nvSpPr>
            <p:cNvPr name="TextBox 28" id="28"/>
            <p:cNvSpPr txBox="true"/>
            <p:nvPr/>
          </p:nvSpPr>
          <p:spPr>
            <a:xfrm>
              <a:off x="0" y="-57150"/>
              <a:ext cx="1777725" cy="291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10181173" y="6337778"/>
            <a:ext cx="5432611" cy="27512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19"/>
              </a:lnSpc>
            </a:pPr>
            <a:r>
              <a:rPr lang="en-US" sz="238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Avai</a:t>
            </a:r>
            <a:r>
              <a:rPr lang="en-US" sz="2381" strike="noStrike" u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lability and payments are synchronized in real time to avoid conflicts or errors</a:t>
            </a:r>
          </a:p>
          <a:p>
            <a:pPr algn="ctr">
              <a:lnSpc>
                <a:spcPts val="3619"/>
              </a:lnSpc>
            </a:pPr>
          </a:p>
          <a:p>
            <a:pPr algn="ctr">
              <a:lnSpc>
                <a:spcPts val="3619"/>
              </a:lnSpc>
            </a:pPr>
          </a:p>
          <a:p>
            <a:pPr algn="ctr">
              <a:lnSpc>
                <a:spcPts val="3619"/>
              </a:lnSpc>
            </a:pPr>
          </a:p>
        </p:txBody>
      </p:sp>
      <p:sp>
        <p:nvSpPr>
          <p:cNvPr name="TextBox 30" id="30"/>
          <p:cNvSpPr txBox="true"/>
          <p:nvPr/>
        </p:nvSpPr>
        <p:spPr>
          <a:xfrm rot="0">
            <a:off x="10568519" y="5449254"/>
            <a:ext cx="4507948" cy="4071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3296"/>
              </a:lnSpc>
            </a:pPr>
            <a:r>
              <a:rPr lang="en-US" b="true" sz="2168">
                <a:solidFill>
                  <a:srgbClr val="393939"/>
                </a:solidFill>
                <a:latin typeface="Poppins Bold"/>
                <a:ea typeface="Poppins Bold"/>
                <a:cs typeface="Poppins Bold"/>
                <a:sym typeface="Poppins Bold"/>
              </a:rPr>
              <a:t>Availability Consistency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5245119" y="2776294"/>
            <a:ext cx="7797762" cy="1476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569"/>
              </a:lnSpc>
              <a:spcBef>
                <a:spcPct val="0"/>
              </a:spcBef>
            </a:pPr>
            <a:r>
              <a:rPr lang="en-US" b="true" sz="9877" i="true">
                <a:solidFill>
                  <a:srgbClr val="2B2A2A"/>
                </a:solidFill>
                <a:latin typeface="Poppins Bold Italics"/>
                <a:ea typeface="Poppins Bold Italics"/>
                <a:cs typeface="Poppins Bold Italics"/>
                <a:sym typeface="Poppins Bold Italics"/>
              </a:rPr>
              <a:t>Constraints</a:t>
            </a:r>
          </a:p>
        </p:txBody>
      </p:sp>
    </p:spTree>
  </p:cSld>
  <p:clrMapOvr>
    <a:masterClrMapping/>
  </p:clrMapOvr>
</p:sld>
</file>

<file path=ppt/slides/slide63.xml><?xml version="1.0" encoding="utf-8"?>
<p:sld xmlns:p="http://schemas.openxmlformats.org/presentationml/2006/main" xmlns:a="http://schemas.openxmlformats.org/drawingml/2006/main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643411" y="-4290528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1729743" y="4532546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1491323" y="1049992"/>
            <a:ext cx="1446373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About Us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666306" y="1049992"/>
            <a:ext cx="1218869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Service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613784" y="1049992"/>
            <a:ext cx="1281321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Contact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38482" y="2211284"/>
            <a:ext cx="8249598" cy="16469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930"/>
              </a:lnSpc>
              <a:spcBef>
                <a:spcPct val="0"/>
              </a:spcBef>
            </a:pPr>
            <a:r>
              <a:rPr lang="en-US" b="true" sz="11149" i="true">
                <a:solidFill>
                  <a:srgbClr val="0045F8"/>
                </a:solidFill>
                <a:latin typeface="Poppins Bold Italics"/>
                <a:ea typeface="Poppins Bold Italics"/>
                <a:cs typeface="Poppins Bold Italics"/>
                <a:sym typeface="Poppins Bold Italics"/>
              </a:rPr>
              <a:t>FUTURE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406649" y="3425086"/>
            <a:ext cx="7498791" cy="14395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351"/>
              </a:lnSpc>
              <a:spcBef>
                <a:spcPct val="0"/>
              </a:spcBef>
            </a:pPr>
            <a:r>
              <a:rPr lang="en-US" b="true" sz="9674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WORK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9449703" y="1042777"/>
            <a:ext cx="1551389" cy="422257"/>
            <a:chOff x="0" y="0"/>
            <a:chExt cx="531257" cy="14459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531257" cy="144598"/>
            </a:xfrm>
            <a:custGeom>
              <a:avLst/>
              <a:gdLst/>
              <a:ahLst/>
              <a:cxnLst/>
              <a:rect r="r" b="b" t="t" l="l"/>
              <a:pathLst>
                <a:path h="144598" w="531257">
                  <a:moveTo>
                    <a:pt x="49903" y="0"/>
                  </a:moveTo>
                  <a:lnTo>
                    <a:pt x="481354" y="0"/>
                  </a:lnTo>
                  <a:cubicBezTo>
                    <a:pt x="508915" y="0"/>
                    <a:pt x="531257" y="22342"/>
                    <a:pt x="531257" y="49903"/>
                  </a:cubicBezTo>
                  <a:lnTo>
                    <a:pt x="531257" y="94694"/>
                  </a:lnTo>
                  <a:cubicBezTo>
                    <a:pt x="531257" y="122255"/>
                    <a:pt x="508915" y="144598"/>
                    <a:pt x="481354" y="144598"/>
                  </a:cubicBezTo>
                  <a:lnTo>
                    <a:pt x="49903" y="144598"/>
                  </a:lnTo>
                  <a:cubicBezTo>
                    <a:pt x="36668" y="144598"/>
                    <a:pt x="23975" y="139340"/>
                    <a:pt x="14616" y="129981"/>
                  </a:cubicBezTo>
                  <a:cubicBezTo>
                    <a:pt x="5258" y="120623"/>
                    <a:pt x="0" y="107930"/>
                    <a:pt x="0" y="94694"/>
                  </a:cubicBezTo>
                  <a:lnTo>
                    <a:pt x="0" y="49903"/>
                  </a:lnTo>
                  <a:cubicBezTo>
                    <a:pt x="0" y="22342"/>
                    <a:pt x="22342" y="0"/>
                    <a:pt x="49903" y="0"/>
                  </a:cubicBezTo>
                  <a:close/>
                </a:path>
              </a:pathLst>
            </a:custGeom>
            <a:solidFill>
              <a:srgbClr val="5170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57150"/>
              <a:ext cx="531257" cy="2017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9688080" y="1049992"/>
            <a:ext cx="1074634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Home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10225397" y="3173716"/>
            <a:ext cx="6257766" cy="2475045"/>
            <a:chOff x="0" y="0"/>
            <a:chExt cx="1648136" cy="65186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648136" cy="651864"/>
            </a:xfrm>
            <a:custGeom>
              <a:avLst/>
              <a:gdLst/>
              <a:ahLst/>
              <a:cxnLst/>
              <a:rect r="r" b="b" t="t" l="l"/>
              <a:pathLst>
                <a:path h="651864" w="1648136">
                  <a:moveTo>
                    <a:pt x="38352" y="0"/>
                  </a:moveTo>
                  <a:lnTo>
                    <a:pt x="1609784" y="0"/>
                  </a:lnTo>
                  <a:cubicBezTo>
                    <a:pt x="1619955" y="0"/>
                    <a:pt x="1629710" y="4041"/>
                    <a:pt x="1636903" y="11233"/>
                  </a:cubicBezTo>
                  <a:cubicBezTo>
                    <a:pt x="1644095" y="18426"/>
                    <a:pt x="1648136" y="28181"/>
                    <a:pt x="1648136" y="38352"/>
                  </a:cubicBezTo>
                  <a:lnTo>
                    <a:pt x="1648136" y="613511"/>
                  </a:lnTo>
                  <a:cubicBezTo>
                    <a:pt x="1648136" y="623683"/>
                    <a:pt x="1644095" y="633438"/>
                    <a:pt x="1636903" y="640631"/>
                  </a:cubicBezTo>
                  <a:cubicBezTo>
                    <a:pt x="1629710" y="647823"/>
                    <a:pt x="1619955" y="651864"/>
                    <a:pt x="1609784" y="651864"/>
                  </a:cubicBezTo>
                  <a:lnTo>
                    <a:pt x="38352" y="651864"/>
                  </a:lnTo>
                  <a:cubicBezTo>
                    <a:pt x="17171" y="651864"/>
                    <a:pt x="0" y="634693"/>
                    <a:pt x="0" y="613511"/>
                  </a:cubicBezTo>
                  <a:lnTo>
                    <a:pt x="0" y="38352"/>
                  </a:lnTo>
                  <a:cubicBezTo>
                    <a:pt x="0" y="28181"/>
                    <a:pt x="4041" y="18426"/>
                    <a:pt x="11233" y="11233"/>
                  </a:cubicBezTo>
                  <a:cubicBezTo>
                    <a:pt x="18426" y="4041"/>
                    <a:pt x="28181" y="0"/>
                    <a:pt x="383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57150"/>
              <a:ext cx="1648136" cy="709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700905" y="2621897"/>
            <a:ext cx="5191352" cy="685294"/>
            <a:chOff x="0" y="0"/>
            <a:chExt cx="1777725" cy="234672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777725" cy="234672"/>
            </a:xfrm>
            <a:custGeom>
              <a:avLst/>
              <a:gdLst/>
              <a:ahLst/>
              <a:cxnLst/>
              <a:rect r="r" b="b" t="t" l="l"/>
              <a:pathLst>
                <a:path h="234672" w="1777725">
                  <a:moveTo>
                    <a:pt x="44739" y="0"/>
                  </a:moveTo>
                  <a:lnTo>
                    <a:pt x="1732986" y="0"/>
                  </a:lnTo>
                  <a:cubicBezTo>
                    <a:pt x="1744851" y="0"/>
                    <a:pt x="1756231" y="4714"/>
                    <a:pt x="1764621" y="13104"/>
                  </a:cubicBezTo>
                  <a:cubicBezTo>
                    <a:pt x="1773011" y="21494"/>
                    <a:pt x="1777725" y="32874"/>
                    <a:pt x="1777725" y="44739"/>
                  </a:cubicBezTo>
                  <a:lnTo>
                    <a:pt x="1777725" y="189932"/>
                  </a:lnTo>
                  <a:cubicBezTo>
                    <a:pt x="1777725" y="214641"/>
                    <a:pt x="1757694" y="234672"/>
                    <a:pt x="1732986" y="234672"/>
                  </a:cubicBezTo>
                  <a:lnTo>
                    <a:pt x="44739" y="234672"/>
                  </a:lnTo>
                  <a:cubicBezTo>
                    <a:pt x="32874" y="234672"/>
                    <a:pt x="21494" y="229958"/>
                    <a:pt x="13104" y="221568"/>
                  </a:cubicBezTo>
                  <a:cubicBezTo>
                    <a:pt x="4714" y="213178"/>
                    <a:pt x="0" y="201798"/>
                    <a:pt x="0" y="189932"/>
                  </a:cubicBezTo>
                  <a:lnTo>
                    <a:pt x="0" y="44739"/>
                  </a:lnTo>
                  <a:cubicBezTo>
                    <a:pt x="0" y="20030"/>
                    <a:pt x="20030" y="0"/>
                    <a:pt x="44739" y="0"/>
                  </a:cubicBezTo>
                  <a:close/>
                </a:path>
              </a:pathLst>
            </a:custGeom>
            <a:solidFill>
              <a:srgbClr val="D7E8F2"/>
            </a:solidFill>
            <a:ln cap="rnd">
              <a:noFill/>
              <a:prstDash val="solid"/>
              <a:round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57150"/>
              <a:ext cx="1777725" cy="291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10816303" y="3440446"/>
            <a:ext cx="5075954" cy="1836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19"/>
              </a:lnSpc>
            </a:pPr>
            <a:r>
              <a:rPr lang="en-US" sz="2381" strike="noStrike" u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Improve the AI assistant to provide more personalized suggestions based on user behavior and past bookings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1105836" y="2728904"/>
            <a:ext cx="4507948" cy="3921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144"/>
              </a:lnSpc>
            </a:pPr>
            <a:r>
              <a:rPr lang="en-US" b="true" sz="2068">
                <a:solidFill>
                  <a:srgbClr val="393939"/>
                </a:solidFill>
                <a:latin typeface="Poppins Bold"/>
                <a:ea typeface="Poppins Bold"/>
                <a:cs typeface="Poppins Bold"/>
                <a:sym typeface="Poppins Bold"/>
              </a:rPr>
              <a:t>Advanced AI Recommendations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10230927" y="7064851"/>
            <a:ext cx="6257766" cy="2475045"/>
            <a:chOff x="0" y="0"/>
            <a:chExt cx="1648136" cy="65186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1648136" cy="651864"/>
            </a:xfrm>
            <a:custGeom>
              <a:avLst/>
              <a:gdLst/>
              <a:ahLst/>
              <a:cxnLst/>
              <a:rect r="r" b="b" t="t" l="l"/>
              <a:pathLst>
                <a:path h="651864" w="1648136">
                  <a:moveTo>
                    <a:pt x="38352" y="0"/>
                  </a:moveTo>
                  <a:lnTo>
                    <a:pt x="1609784" y="0"/>
                  </a:lnTo>
                  <a:cubicBezTo>
                    <a:pt x="1619955" y="0"/>
                    <a:pt x="1629710" y="4041"/>
                    <a:pt x="1636903" y="11233"/>
                  </a:cubicBezTo>
                  <a:cubicBezTo>
                    <a:pt x="1644095" y="18426"/>
                    <a:pt x="1648136" y="28181"/>
                    <a:pt x="1648136" y="38352"/>
                  </a:cubicBezTo>
                  <a:lnTo>
                    <a:pt x="1648136" y="613511"/>
                  </a:lnTo>
                  <a:cubicBezTo>
                    <a:pt x="1648136" y="623683"/>
                    <a:pt x="1644095" y="633438"/>
                    <a:pt x="1636903" y="640631"/>
                  </a:cubicBezTo>
                  <a:cubicBezTo>
                    <a:pt x="1629710" y="647823"/>
                    <a:pt x="1619955" y="651864"/>
                    <a:pt x="1609784" y="651864"/>
                  </a:cubicBezTo>
                  <a:lnTo>
                    <a:pt x="38352" y="651864"/>
                  </a:lnTo>
                  <a:cubicBezTo>
                    <a:pt x="17171" y="651864"/>
                    <a:pt x="0" y="634693"/>
                    <a:pt x="0" y="613511"/>
                  </a:cubicBezTo>
                  <a:lnTo>
                    <a:pt x="0" y="38352"/>
                  </a:lnTo>
                  <a:cubicBezTo>
                    <a:pt x="0" y="28181"/>
                    <a:pt x="4041" y="18426"/>
                    <a:pt x="11233" y="11233"/>
                  </a:cubicBezTo>
                  <a:cubicBezTo>
                    <a:pt x="18426" y="4041"/>
                    <a:pt x="28181" y="0"/>
                    <a:pt x="383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57150"/>
              <a:ext cx="1648136" cy="709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grpSp>
        <p:nvGrpSpPr>
          <p:cNvPr name="Group 28" id="28"/>
          <p:cNvGrpSpPr/>
          <p:nvPr/>
        </p:nvGrpSpPr>
        <p:grpSpPr>
          <a:xfrm rot="0">
            <a:off x="10706434" y="6513032"/>
            <a:ext cx="5191352" cy="685294"/>
            <a:chOff x="0" y="0"/>
            <a:chExt cx="1777725" cy="234672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0" y="0"/>
              <a:ext cx="1777725" cy="234672"/>
            </a:xfrm>
            <a:custGeom>
              <a:avLst/>
              <a:gdLst/>
              <a:ahLst/>
              <a:cxnLst/>
              <a:rect r="r" b="b" t="t" l="l"/>
              <a:pathLst>
                <a:path h="234672" w="1777725">
                  <a:moveTo>
                    <a:pt x="44739" y="0"/>
                  </a:moveTo>
                  <a:lnTo>
                    <a:pt x="1732986" y="0"/>
                  </a:lnTo>
                  <a:cubicBezTo>
                    <a:pt x="1744851" y="0"/>
                    <a:pt x="1756231" y="4714"/>
                    <a:pt x="1764621" y="13104"/>
                  </a:cubicBezTo>
                  <a:cubicBezTo>
                    <a:pt x="1773011" y="21494"/>
                    <a:pt x="1777725" y="32874"/>
                    <a:pt x="1777725" y="44739"/>
                  </a:cubicBezTo>
                  <a:lnTo>
                    <a:pt x="1777725" y="189932"/>
                  </a:lnTo>
                  <a:cubicBezTo>
                    <a:pt x="1777725" y="214641"/>
                    <a:pt x="1757694" y="234672"/>
                    <a:pt x="1732986" y="234672"/>
                  </a:cubicBezTo>
                  <a:lnTo>
                    <a:pt x="44739" y="234672"/>
                  </a:lnTo>
                  <a:cubicBezTo>
                    <a:pt x="32874" y="234672"/>
                    <a:pt x="21494" y="229958"/>
                    <a:pt x="13104" y="221568"/>
                  </a:cubicBezTo>
                  <a:cubicBezTo>
                    <a:pt x="4714" y="213178"/>
                    <a:pt x="0" y="201798"/>
                    <a:pt x="0" y="189932"/>
                  </a:cubicBezTo>
                  <a:lnTo>
                    <a:pt x="0" y="44739"/>
                  </a:lnTo>
                  <a:cubicBezTo>
                    <a:pt x="0" y="20030"/>
                    <a:pt x="20030" y="0"/>
                    <a:pt x="44739" y="0"/>
                  </a:cubicBezTo>
                  <a:close/>
                </a:path>
              </a:pathLst>
            </a:custGeom>
            <a:solidFill>
              <a:srgbClr val="D7E8F2"/>
            </a:solidFill>
            <a:ln cap="rnd">
              <a:noFill/>
              <a:prstDash val="solid"/>
              <a:round/>
            </a:ln>
          </p:spPr>
        </p:sp>
        <p:sp>
          <p:nvSpPr>
            <p:cNvPr name="TextBox 30" id="30"/>
            <p:cNvSpPr txBox="true"/>
            <p:nvPr/>
          </p:nvSpPr>
          <p:spPr>
            <a:xfrm>
              <a:off x="0" y="-57150"/>
              <a:ext cx="1777725" cy="291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31" id="31"/>
          <p:cNvSpPr txBox="true"/>
          <p:nvPr/>
        </p:nvSpPr>
        <p:spPr>
          <a:xfrm rot="0">
            <a:off x="10821833" y="7331581"/>
            <a:ext cx="5432611" cy="36656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19"/>
              </a:lnSpc>
            </a:pPr>
            <a:r>
              <a:rPr lang="en-US" sz="238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</a:t>
            </a:r>
            <a:r>
              <a:rPr lang="en-US" sz="2381" strike="noStrike" u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place the current OCR with more accurate solutions like Google Vision API to enhance identity verification</a:t>
            </a:r>
          </a:p>
          <a:p>
            <a:pPr algn="ctr">
              <a:lnSpc>
                <a:spcPts val="3619"/>
              </a:lnSpc>
            </a:pPr>
          </a:p>
          <a:p>
            <a:pPr algn="ctr">
              <a:lnSpc>
                <a:spcPts val="3619"/>
              </a:lnSpc>
            </a:pPr>
          </a:p>
          <a:p>
            <a:pPr algn="ctr">
              <a:lnSpc>
                <a:spcPts val="3619"/>
              </a:lnSpc>
            </a:pPr>
          </a:p>
          <a:p>
            <a:pPr algn="ctr">
              <a:lnSpc>
                <a:spcPts val="3619"/>
              </a:lnSpc>
            </a:pPr>
          </a:p>
        </p:txBody>
      </p:sp>
      <p:sp>
        <p:nvSpPr>
          <p:cNvPr name="TextBox 32" id="32"/>
          <p:cNvSpPr txBox="true"/>
          <p:nvPr/>
        </p:nvSpPr>
        <p:spPr>
          <a:xfrm rot="0">
            <a:off x="11111366" y="6620039"/>
            <a:ext cx="4507948" cy="4071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96"/>
              </a:lnSpc>
            </a:pPr>
            <a:r>
              <a:rPr lang="en-US" b="true" sz="2168">
                <a:solidFill>
                  <a:srgbClr val="393939"/>
                </a:solidFill>
                <a:latin typeface="Poppins Bold"/>
                <a:ea typeface="Poppins Bold"/>
                <a:cs typeface="Poppins Bold"/>
                <a:sym typeface="Poppins Bold"/>
              </a:rPr>
              <a:t>Advanced OCR Technologies</a:t>
            </a:r>
          </a:p>
        </p:txBody>
      </p:sp>
      <p:grpSp>
        <p:nvGrpSpPr>
          <p:cNvPr name="Group 33" id="33"/>
          <p:cNvGrpSpPr/>
          <p:nvPr/>
        </p:nvGrpSpPr>
        <p:grpSpPr>
          <a:xfrm rot="0">
            <a:off x="2656978" y="6103237"/>
            <a:ext cx="6257766" cy="2475045"/>
            <a:chOff x="0" y="0"/>
            <a:chExt cx="1648136" cy="651864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1648136" cy="651864"/>
            </a:xfrm>
            <a:custGeom>
              <a:avLst/>
              <a:gdLst/>
              <a:ahLst/>
              <a:cxnLst/>
              <a:rect r="r" b="b" t="t" l="l"/>
              <a:pathLst>
                <a:path h="651864" w="1648136">
                  <a:moveTo>
                    <a:pt x="38352" y="0"/>
                  </a:moveTo>
                  <a:lnTo>
                    <a:pt x="1609784" y="0"/>
                  </a:lnTo>
                  <a:cubicBezTo>
                    <a:pt x="1619955" y="0"/>
                    <a:pt x="1629710" y="4041"/>
                    <a:pt x="1636903" y="11233"/>
                  </a:cubicBezTo>
                  <a:cubicBezTo>
                    <a:pt x="1644095" y="18426"/>
                    <a:pt x="1648136" y="28181"/>
                    <a:pt x="1648136" y="38352"/>
                  </a:cubicBezTo>
                  <a:lnTo>
                    <a:pt x="1648136" y="613511"/>
                  </a:lnTo>
                  <a:cubicBezTo>
                    <a:pt x="1648136" y="623683"/>
                    <a:pt x="1644095" y="633438"/>
                    <a:pt x="1636903" y="640631"/>
                  </a:cubicBezTo>
                  <a:cubicBezTo>
                    <a:pt x="1629710" y="647823"/>
                    <a:pt x="1619955" y="651864"/>
                    <a:pt x="1609784" y="651864"/>
                  </a:cubicBezTo>
                  <a:lnTo>
                    <a:pt x="38352" y="651864"/>
                  </a:lnTo>
                  <a:cubicBezTo>
                    <a:pt x="17171" y="651864"/>
                    <a:pt x="0" y="634693"/>
                    <a:pt x="0" y="613511"/>
                  </a:cubicBezTo>
                  <a:lnTo>
                    <a:pt x="0" y="38352"/>
                  </a:lnTo>
                  <a:cubicBezTo>
                    <a:pt x="0" y="28181"/>
                    <a:pt x="4041" y="18426"/>
                    <a:pt x="11233" y="11233"/>
                  </a:cubicBezTo>
                  <a:cubicBezTo>
                    <a:pt x="18426" y="4041"/>
                    <a:pt x="28181" y="0"/>
                    <a:pt x="383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57150"/>
              <a:ext cx="1648136" cy="709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3132485" y="5551419"/>
            <a:ext cx="5191352" cy="685294"/>
            <a:chOff x="0" y="0"/>
            <a:chExt cx="1777725" cy="234672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1777725" cy="234672"/>
            </a:xfrm>
            <a:custGeom>
              <a:avLst/>
              <a:gdLst/>
              <a:ahLst/>
              <a:cxnLst/>
              <a:rect r="r" b="b" t="t" l="l"/>
              <a:pathLst>
                <a:path h="234672" w="1777725">
                  <a:moveTo>
                    <a:pt x="44739" y="0"/>
                  </a:moveTo>
                  <a:lnTo>
                    <a:pt x="1732986" y="0"/>
                  </a:lnTo>
                  <a:cubicBezTo>
                    <a:pt x="1744851" y="0"/>
                    <a:pt x="1756231" y="4714"/>
                    <a:pt x="1764621" y="13104"/>
                  </a:cubicBezTo>
                  <a:cubicBezTo>
                    <a:pt x="1773011" y="21494"/>
                    <a:pt x="1777725" y="32874"/>
                    <a:pt x="1777725" y="44739"/>
                  </a:cubicBezTo>
                  <a:lnTo>
                    <a:pt x="1777725" y="189932"/>
                  </a:lnTo>
                  <a:cubicBezTo>
                    <a:pt x="1777725" y="214641"/>
                    <a:pt x="1757694" y="234672"/>
                    <a:pt x="1732986" y="234672"/>
                  </a:cubicBezTo>
                  <a:lnTo>
                    <a:pt x="44739" y="234672"/>
                  </a:lnTo>
                  <a:cubicBezTo>
                    <a:pt x="32874" y="234672"/>
                    <a:pt x="21494" y="229958"/>
                    <a:pt x="13104" y="221568"/>
                  </a:cubicBezTo>
                  <a:cubicBezTo>
                    <a:pt x="4714" y="213178"/>
                    <a:pt x="0" y="201798"/>
                    <a:pt x="0" y="189932"/>
                  </a:cubicBezTo>
                  <a:lnTo>
                    <a:pt x="0" y="44739"/>
                  </a:lnTo>
                  <a:cubicBezTo>
                    <a:pt x="0" y="20030"/>
                    <a:pt x="20030" y="0"/>
                    <a:pt x="44739" y="0"/>
                  </a:cubicBezTo>
                  <a:close/>
                </a:path>
              </a:pathLst>
            </a:custGeom>
            <a:solidFill>
              <a:srgbClr val="D7E8F2"/>
            </a:solidFill>
            <a:ln cap="rnd">
              <a:noFill/>
              <a:prstDash val="solid"/>
              <a:round/>
            </a:ln>
          </p:spPr>
        </p:sp>
        <p:sp>
          <p:nvSpPr>
            <p:cNvPr name="TextBox 38" id="38"/>
            <p:cNvSpPr txBox="true"/>
            <p:nvPr/>
          </p:nvSpPr>
          <p:spPr>
            <a:xfrm>
              <a:off x="0" y="-57150"/>
              <a:ext cx="1777725" cy="29182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39" id="39"/>
          <p:cNvSpPr txBox="true"/>
          <p:nvPr/>
        </p:nvSpPr>
        <p:spPr>
          <a:xfrm rot="0">
            <a:off x="3247884" y="6369968"/>
            <a:ext cx="5075954" cy="18368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19"/>
              </a:lnSpc>
            </a:pPr>
            <a:r>
              <a:rPr lang="en-US" sz="2381" strike="noStrike" u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Integrate official government APIs to verify provider identities and ensure that registered providers are trustworthy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3537417" y="5658426"/>
            <a:ext cx="4507948" cy="4071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296"/>
              </a:lnSpc>
            </a:pPr>
            <a:r>
              <a:rPr lang="en-US" b="true" sz="2168">
                <a:solidFill>
                  <a:srgbClr val="393939"/>
                </a:solidFill>
                <a:latin typeface="Poppins Bold"/>
                <a:ea typeface="Poppins Bold"/>
                <a:cs typeface="Poppins Bold"/>
                <a:sym typeface="Poppins Bold"/>
              </a:rPr>
              <a:t>Government Verification APIs</a:t>
            </a:r>
          </a:p>
        </p:txBody>
      </p:sp>
    </p:spTree>
  </p:cSld>
  <p:clrMapOvr>
    <a:masterClrMapping/>
  </p:clrMapOvr>
</p:sld>
</file>

<file path=ppt/slides/slide64.xml><?xml version="1.0" encoding="utf-8"?>
<p:sld xmlns:p="http://schemas.openxmlformats.org/presentationml/2006/main" xmlns:a="http://schemas.openxmlformats.org/drawingml/2006/main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643411" y="-4290528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1729743" y="4532546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1491323" y="1049992"/>
            <a:ext cx="1446373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About Us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666306" y="1049992"/>
            <a:ext cx="1218869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Service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613784" y="1049992"/>
            <a:ext cx="1281321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Contact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9449703" y="1042777"/>
            <a:ext cx="1551389" cy="422257"/>
            <a:chOff x="0" y="0"/>
            <a:chExt cx="531257" cy="14459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31257" cy="144598"/>
            </a:xfrm>
            <a:custGeom>
              <a:avLst/>
              <a:gdLst/>
              <a:ahLst/>
              <a:cxnLst/>
              <a:rect r="r" b="b" t="t" l="l"/>
              <a:pathLst>
                <a:path h="144598" w="531257">
                  <a:moveTo>
                    <a:pt x="49903" y="0"/>
                  </a:moveTo>
                  <a:lnTo>
                    <a:pt x="481354" y="0"/>
                  </a:lnTo>
                  <a:cubicBezTo>
                    <a:pt x="508915" y="0"/>
                    <a:pt x="531257" y="22342"/>
                    <a:pt x="531257" y="49903"/>
                  </a:cubicBezTo>
                  <a:lnTo>
                    <a:pt x="531257" y="94694"/>
                  </a:lnTo>
                  <a:cubicBezTo>
                    <a:pt x="531257" y="122255"/>
                    <a:pt x="508915" y="144598"/>
                    <a:pt x="481354" y="144598"/>
                  </a:cubicBezTo>
                  <a:lnTo>
                    <a:pt x="49903" y="144598"/>
                  </a:lnTo>
                  <a:cubicBezTo>
                    <a:pt x="36668" y="144598"/>
                    <a:pt x="23975" y="139340"/>
                    <a:pt x="14616" y="129981"/>
                  </a:cubicBezTo>
                  <a:cubicBezTo>
                    <a:pt x="5258" y="120623"/>
                    <a:pt x="0" y="107930"/>
                    <a:pt x="0" y="94694"/>
                  </a:cubicBezTo>
                  <a:lnTo>
                    <a:pt x="0" y="49903"/>
                  </a:lnTo>
                  <a:cubicBezTo>
                    <a:pt x="0" y="22342"/>
                    <a:pt x="22342" y="0"/>
                    <a:pt x="49903" y="0"/>
                  </a:cubicBezTo>
                  <a:close/>
                </a:path>
              </a:pathLst>
            </a:custGeom>
            <a:solidFill>
              <a:srgbClr val="5170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57150"/>
              <a:ext cx="531257" cy="2017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9688080" y="1049992"/>
            <a:ext cx="1074634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Home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5132576" y="4994910"/>
            <a:ext cx="8022847" cy="3173163"/>
            <a:chOff x="0" y="0"/>
            <a:chExt cx="1648136" cy="65186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648136" cy="651864"/>
            </a:xfrm>
            <a:custGeom>
              <a:avLst/>
              <a:gdLst/>
              <a:ahLst/>
              <a:cxnLst/>
              <a:rect r="r" b="b" t="t" l="l"/>
              <a:pathLst>
                <a:path h="651864" w="1648136">
                  <a:moveTo>
                    <a:pt x="29915" y="0"/>
                  </a:moveTo>
                  <a:lnTo>
                    <a:pt x="1618221" y="0"/>
                  </a:lnTo>
                  <a:cubicBezTo>
                    <a:pt x="1626155" y="0"/>
                    <a:pt x="1633764" y="3152"/>
                    <a:pt x="1639374" y="8762"/>
                  </a:cubicBezTo>
                  <a:cubicBezTo>
                    <a:pt x="1644984" y="14372"/>
                    <a:pt x="1648136" y="21981"/>
                    <a:pt x="1648136" y="29915"/>
                  </a:cubicBezTo>
                  <a:lnTo>
                    <a:pt x="1648136" y="621949"/>
                  </a:lnTo>
                  <a:cubicBezTo>
                    <a:pt x="1648136" y="629883"/>
                    <a:pt x="1644984" y="637492"/>
                    <a:pt x="1639374" y="643102"/>
                  </a:cubicBezTo>
                  <a:cubicBezTo>
                    <a:pt x="1633764" y="648712"/>
                    <a:pt x="1626155" y="651864"/>
                    <a:pt x="1618221" y="651864"/>
                  </a:cubicBezTo>
                  <a:lnTo>
                    <a:pt x="29915" y="651864"/>
                  </a:lnTo>
                  <a:cubicBezTo>
                    <a:pt x="21981" y="651864"/>
                    <a:pt x="14372" y="648712"/>
                    <a:pt x="8762" y="643102"/>
                  </a:cubicBezTo>
                  <a:cubicBezTo>
                    <a:pt x="3152" y="637492"/>
                    <a:pt x="0" y="629883"/>
                    <a:pt x="0" y="621949"/>
                  </a:cubicBezTo>
                  <a:lnTo>
                    <a:pt x="0" y="29915"/>
                  </a:lnTo>
                  <a:cubicBezTo>
                    <a:pt x="0" y="21981"/>
                    <a:pt x="3152" y="14372"/>
                    <a:pt x="8762" y="8762"/>
                  </a:cubicBezTo>
                  <a:cubicBezTo>
                    <a:pt x="14372" y="3152"/>
                    <a:pt x="21981" y="0"/>
                    <a:pt x="29915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57150"/>
              <a:ext cx="1648136" cy="7090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753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5764751" y="5574279"/>
            <a:ext cx="6964947" cy="17582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40"/>
              </a:lnSpc>
            </a:pPr>
            <a:r>
              <a:rPr lang="en-US" sz="3052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An a</a:t>
            </a:r>
            <a:r>
              <a:rPr lang="en-US" sz="3052" strike="noStrike" u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ll-in-one platform that connects customers with event service providers in one place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357661" y="2857857"/>
            <a:ext cx="7797762" cy="1476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0569"/>
              </a:lnSpc>
              <a:spcBef>
                <a:spcPct val="0"/>
              </a:spcBef>
            </a:pPr>
            <a:r>
              <a:rPr lang="en-US" b="true" sz="9877" i="true">
                <a:solidFill>
                  <a:srgbClr val="2B2A2A"/>
                </a:solidFill>
                <a:latin typeface="Poppins Bold Italics"/>
                <a:ea typeface="Poppins Bold Italics"/>
                <a:cs typeface="Poppins Bold Italics"/>
                <a:sym typeface="Poppins Bold Italics"/>
              </a:rPr>
              <a:t>Conclusion</a:t>
            </a:r>
          </a:p>
        </p:txBody>
      </p:sp>
    </p:spTree>
  </p:cSld>
  <p:clrMapOvr>
    <a:masterClrMapping/>
  </p:clrMapOvr>
</p:sld>
</file>

<file path=ppt/slides/slide6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9449703" y="1042777"/>
            <a:ext cx="1551389" cy="422257"/>
            <a:chOff x="0" y="0"/>
            <a:chExt cx="531257" cy="14459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31257" cy="144598"/>
            </a:xfrm>
            <a:custGeom>
              <a:avLst/>
              <a:gdLst/>
              <a:ahLst/>
              <a:cxnLst/>
              <a:rect r="r" b="b" t="t" l="l"/>
              <a:pathLst>
                <a:path h="144598" w="531257">
                  <a:moveTo>
                    <a:pt x="49903" y="0"/>
                  </a:moveTo>
                  <a:lnTo>
                    <a:pt x="481354" y="0"/>
                  </a:lnTo>
                  <a:cubicBezTo>
                    <a:pt x="508915" y="0"/>
                    <a:pt x="531257" y="22342"/>
                    <a:pt x="531257" y="49903"/>
                  </a:cubicBezTo>
                  <a:lnTo>
                    <a:pt x="531257" y="94694"/>
                  </a:lnTo>
                  <a:cubicBezTo>
                    <a:pt x="531257" y="122255"/>
                    <a:pt x="508915" y="144598"/>
                    <a:pt x="481354" y="144598"/>
                  </a:cubicBezTo>
                  <a:lnTo>
                    <a:pt x="49903" y="144598"/>
                  </a:lnTo>
                  <a:cubicBezTo>
                    <a:pt x="36668" y="144598"/>
                    <a:pt x="23975" y="139340"/>
                    <a:pt x="14616" y="129981"/>
                  </a:cubicBezTo>
                  <a:cubicBezTo>
                    <a:pt x="5258" y="120623"/>
                    <a:pt x="0" y="107930"/>
                    <a:pt x="0" y="94694"/>
                  </a:cubicBezTo>
                  <a:lnTo>
                    <a:pt x="0" y="49903"/>
                  </a:lnTo>
                  <a:cubicBezTo>
                    <a:pt x="0" y="22342"/>
                    <a:pt x="22342" y="0"/>
                    <a:pt x="49903" y="0"/>
                  </a:cubicBezTo>
                  <a:close/>
                </a:path>
              </a:pathLst>
            </a:custGeom>
            <a:solidFill>
              <a:srgbClr val="5170FF"/>
            </a:solidFill>
            <a:ln cap="sq">
              <a:noFill/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57150"/>
              <a:ext cx="531257" cy="2017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520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524141">
            <a:off x="13605760" y="6855137"/>
            <a:ext cx="7307079" cy="9451509"/>
            <a:chOff x="0" y="0"/>
            <a:chExt cx="665246" cy="86047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389802" y="458991"/>
            <a:ext cx="2851001" cy="776990"/>
          </a:xfrm>
          <a:custGeom>
            <a:avLst/>
            <a:gdLst/>
            <a:ahLst/>
            <a:cxnLst/>
            <a:rect r="r" b="b" t="t" l="l"/>
            <a:pathLst>
              <a:path h="776990" w="2851001">
                <a:moveTo>
                  <a:pt x="0" y="0"/>
                </a:moveTo>
                <a:lnTo>
                  <a:pt x="2851001" y="0"/>
                </a:lnTo>
                <a:lnTo>
                  <a:pt x="2851001" y="776989"/>
                </a:lnTo>
                <a:lnTo>
                  <a:pt x="0" y="7769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319692" y="4199496"/>
            <a:ext cx="4208154" cy="4208154"/>
          </a:xfrm>
          <a:custGeom>
            <a:avLst/>
            <a:gdLst/>
            <a:ahLst/>
            <a:cxnLst/>
            <a:rect r="r" b="b" t="t" l="l"/>
            <a:pathLst>
              <a:path h="4208154" w="4208154">
                <a:moveTo>
                  <a:pt x="0" y="0"/>
                </a:moveTo>
                <a:lnTo>
                  <a:pt x="4208154" y="0"/>
                </a:lnTo>
                <a:lnTo>
                  <a:pt x="4208154" y="4208155"/>
                </a:lnTo>
                <a:lnTo>
                  <a:pt x="0" y="42081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9881392" y="4260116"/>
            <a:ext cx="4086916" cy="4086916"/>
          </a:xfrm>
          <a:custGeom>
            <a:avLst/>
            <a:gdLst/>
            <a:ahLst/>
            <a:cxnLst/>
            <a:rect r="r" b="b" t="t" l="l"/>
            <a:pathLst>
              <a:path h="4086916" w="4086916">
                <a:moveTo>
                  <a:pt x="0" y="0"/>
                </a:moveTo>
                <a:lnTo>
                  <a:pt x="4086916" y="0"/>
                </a:lnTo>
                <a:lnTo>
                  <a:pt x="4086916" y="4086915"/>
                </a:lnTo>
                <a:lnTo>
                  <a:pt x="0" y="40869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9688080" y="1049992"/>
            <a:ext cx="1074634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Home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491323" y="1049992"/>
            <a:ext cx="1446373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About Us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666306" y="1049992"/>
            <a:ext cx="1218869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Service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5613784" y="1049992"/>
            <a:ext cx="1281321" cy="35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3"/>
              </a:lnSpc>
            </a:pPr>
            <a:r>
              <a:rPr lang="en-US" sz="1967" b="true">
                <a:solidFill>
                  <a:srgbClr val="2B2A2A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Contact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4753396" y="2674625"/>
            <a:ext cx="8781208" cy="12010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98"/>
              </a:lnSpc>
              <a:spcBef>
                <a:spcPct val="0"/>
              </a:spcBef>
            </a:pPr>
            <a:r>
              <a:rPr lang="en-US" b="true" sz="8129">
                <a:solidFill>
                  <a:srgbClr val="0045F8"/>
                </a:solidFill>
                <a:latin typeface="Poppins Bold"/>
                <a:ea typeface="Poppins Bold"/>
                <a:cs typeface="Poppins Bold"/>
                <a:sym typeface="Poppins Bold"/>
              </a:rPr>
              <a:t>Scan &amp; Go!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4831253" y="8682648"/>
            <a:ext cx="3185033" cy="4364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5"/>
              </a:lnSpc>
              <a:spcBef>
                <a:spcPct val="0"/>
              </a:spcBef>
            </a:pPr>
            <a:r>
              <a:rPr lang="en-US" b="true" sz="2948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Website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481273" y="8682648"/>
            <a:ext cx="3185033" cy="4364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155"/>
              </a:lnSpc>
              <a:spcBef>
                <a:spcPct val="0"/>
              </a:spcBef>
            </a:pPr>
            <a:r>
              <a:rPr lang="en-US" b="true" sz="2948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Mobile App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1232466" y="970623"/>
            <a:ext cx="6723645" cy="739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350"/>
              </a:lnSpc>
              <a:spcBef>
                <a:spcPct val="0"/>
              </a:spcBef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Sign-Up</a:t>
            </a:r>
          </a:p>
        </p:txBody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15223" y="2629921"/>
            <a:ext cx="3579065" cy="7081794"/>
            <a:chOff x="0" y="0"/>
            <a:chExt cx="2620010" cy="518414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377" r="0" b="-1377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8" id="1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9" id="19"/>
          <p:cNvGrpSpPr>
            <a:grpSpLocks noChangeAspect="true"/>
          </p:cNvGrpSpPr>
          <p:nvPr/>
        </p:nvGrpSpPr>
        <p:grpSpPr>
          <a:xfrm rot="0">
            <a:off x="5232463" y="2629921"/>
            <a:ext cx="3579065" cy="7081794"/>
            <a:chOff x="0" y="0"/>
            <a:chExt cx="2620010" cy="5184140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8" id="2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9" id="29"/>
          <p:cNvGrpSpPr>
            <a:grpSpLocks noChangeAspect="true"/>
          </p:cNvGrpSpPr>
          <p:nvPr/>
        </p:nvGrpSpPr>
        <p:grpSpPr>
          <a:xfrm rot="0">
            <a:off x="9449703" y="2629921"/>
            <a:ext cx="3579065" cy="7081794"/>
            <a:chOff x="0" y="0"/>
            <a:chExt cx="2620010" cy="5184140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0" t="-1377" r="0" b="-1377"/>
              </a:stretch>
            </a:blip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8" id="3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9" id="39"/>
          <p:cNvGrpSpPr>
            <a:grpSpLocks noChangeAspect="true"/>
          </p:cNvGrpSpPr>
          <p:nvPr/>
        </p:nvGrpSpPr>
        <p:grpSpPr>
          <a:xfrm rot="0">
            <a:off x="13666306" y="2629921"/>
            <a:ext cx="3579065" cy="7081794"/>
            <a:chOff x="0" y="0"/>
            <a:chExt cx="2620010" cy="5184140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377" r="0" b="-1377"/>
              </a:stretch>
            </a:blip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8" id="48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1015223" y="2629921"/>
            <a:ext cx="3579065" cy="7081794"/>
            <a:chOff x="0" y="0"/>
            <a:chExt cx="2620010" cy="51841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377" r="0" b="-1377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5" id="1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6" id="1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18" id="18"/>
          <p:cNvGrpSpPr>
            <a:grpSpLocks noChangeAspect="true"/>
          </p:cNvGrpSpPr>
          <p:nvPr/>
        </p:nvGrpSpPr>
        <p:grpSpPr>
          <a:xfrm rot="0">
            <a:off x="4632559" y="2629921"/>
            <a:ext cx="3579065" cy="7081794"/>
            <a:chOff x="0" y="0"/>
            <a:chExt cx="2620010" cy="518414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20" id="2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377" r="0" b="-1377"/>
              </a:stretch>
            </a:blipFill>
          </p:spPr>
        </p:sp>
        <p:sp>
          <p:nvSpPr>
            <p:cNvPr name="Freeform 21" id="2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2" id="2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4" id="2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5" id="2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27" id="2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28" id="28"/>
          <p:cNvGrpSpPr>
            <a:grpSpLocks noChangeAspect="true"/>
          </p:cNvGrpSpPr>
          <p:nvPr/>
        </p:nvGrpSpPr>
        <p:grpSpPr>
          <a:xfrm rot="0">
            <a:off x="10049056" y="2629921"/>
            <a:ext cx="3579065" cy="7081794"/>
            <a:chOff x="0" y="0"/>
            <a:chExt cx="2620010" cy="5184140"/>
          </a:xfrm>
        </p:grpSpPr>
        <p:sp>
          <p:nvSpPr>
            <p:cNvPr name="Freeform 29" id="2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30" id="3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245588" t="-3203" r="-245531" b="-3098"/>
              </a:stretch>
            </a:blipFill>
          </p:spPr>
        </p:sp>
        <p:sp>
          <p:nvSpPr>
            <p:cNvPr name="Freeform 31" id="3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2" id="3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33" id="3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4" id="3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5" id="3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6" id="3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37" id="3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name="Group 38" id="38"/>
          <p:cNvGrpSpPr>
            <a:grpSpLocks noChangeAspect="true"/>
          </p:cNvGrpSpPr>
          <p:nvPr/>
        </p:nvGrpSpPr>
        <p:grpSpPr>
          <a:xfrm rot="0">
            <a:off x="13666306" y="2629921"/>
            <a:ext cx="3579065" cy="7081794"/>
            <a:chOff x="0" y="0"/>
            <a:chExt cx="2620010" cy="5184140"/>
          </a:xfrm>
        </p:grpSpPr>
        <p:sp>
          <p:nvSpPr>
            <p:cNvPr name="Freeform 39" id="39"/>
            <p:cNvSpPr/>
            <p:nvPr/>
          </p:nvSpPr>
          <p:spPr>
            <a:xfrm flipH="false" flipV="false" rot="0">
              <a:off x="53340" y="25400"/>
              <a:ext cx="2513330" cy="5132070"/>
            </a:xfrm>
            <a:custGeom>
              <a:avLst/>
              <a:gdLst/>
              <a:ahLst/>
              <a:cxnLst/>
              <a:rect r="r" b="b" t="t" l="l"/>
              <a:pathLst>
                <a:path h="5132070" w="251333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Freeform 40" id="40"/>
            <p:cNvSpPr/>
            <p:nvPr/>
          </p:nvSpPr>
          <p:spPr>
            <a:xfrm flipH="false" flipV="false" rot="0">
              <a:off x="185420" y="156210"/>
              <a:ext cx="2250453" cy="4876800"/>
            </a:xfrm>
            <a:custGeom>
              <a:avLst/>
              <a:gdLst/>
              <a:ahLst/>
              <a:cxnLst/>
              <a:rect r="r" b="b" t="t" l="l"/>
              <a:pathLst>
                <a:path h="4876800" w="2250453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-1377" r="0" b="-1377"/>
              </a:stretch>
            </a:blipFill>
          </p:spPr>
        </p:sp>
        <p:sp>
          <p:nvSpPr>
            <p:cNvPr name="Freeform 41" id="41"/>
            <p:cNvSpPr/>
            <p:nvPr/>
          </p:nvSpPr>
          <p:spPr>
            <a:xfrm flipH="false" flipV="false" rot="0">
              <a:off x="1121410" y="198120"/>
              <a:ext cx="347980" cy="43180"/>
            </a:xfrm>
            <a:custGeom>
              <a:avLst/>
              <a:gdLst/>
              <a:ahLst/>
              <a:cxnLst/>
              <a:rect r="r" b="b" t="t" l="l"/>
              <a:pathLst>
                <a:path h="43180" w="3479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2" id="42"/>
            <p:cNvSpPr/>
            <p:nvPr/>
          </p:nvSpPr>
          <p:spPr>
            <a:xfrm flipH="false" flipV="false" rot="0">
              <a:off x="1579738" y="187960"/>
              <a:ext cx="63785" cy="63501"/>
            </a:xfrm>
            <a:custGeom>
              <a:avLst/>
              <a:gdLst/>
              <a:ahLst/>
              <a:cxnLst/>
              <a:rect r="r" b="b" t="t" l="l"/>
              <a:pathLst>
                <a:path h="63501" w="63785">
                  <a:moveTo>
                    <a:pt x="31892" y="0"/>
                  </a:moveTo>
                  <a:cubicBezTo>
                    <a:pt x="20515" y="-51"/>
                    <a:pt x="9980" y="5989"/>
                    <a:pt x="4277" y="15834"/>
                  </a:cubicBezTo>
                  <a:cubicBezTo>
                    <a:pt x="-1426" y="25678"/>
                    <a:pt x="-1426" y="37822"/>
                    <a:pt x="4277" y="47666"/>
                  </a:cubicBezTo>
                  <a:cubicBezTo>
                    <a:pt x="9980" y="57511"/>
                    <a:pt x="20515" y="63551"/>
                    <a:pt x="31892" y="63500"/>
                  </a:cubicBezTo>
                  <a:cubicBezTo>
                    <a:pt x="43269" y="63551"/>
                    <a:pt x="53804" y="57511"/>
                    <a:pt x="59507" y="47666"/>
                  </a:cubicBezTo>
                  <a:cubicBezTo>
                    <a:pt x="65210" y="37822"/>
                    <a:pt x="65210" y="25678"/>
                    <a:pt x="59507" y="15834"/>
                  </a:cubicBezTo>
                  <a:cubicBezTo>
                    <a:pt x="53804" y="5989"/>
                    <a:pt x="43269" y="-51"/>
                    <a:pt x="31892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name="Freeform 43" id="43"/>
            <p:cNvSpPr/>
            <p:nvPr/>
          </p:nvSpPr>
          <p:spPr>
            <a:xfrm flipH="false" flipV="false" rot="0">
              <a:off x="0" y="685800"/>
              <a:ext cx="27940" cy="213360"/>
            </a:xfrm>
            <a:custGeom>
              <a:avLst/>
              <a:gdLst/>
              <a:ahLst/>
              <a:cxnLst/>
              <a:rect r="r" b="b" t="t" l="l"/>
              <a:pathLst>
                <a:path h="213360" w="2794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1057910"/>
              <a:ext cx="27940" cy="384810"/>
            </a:xfrm>
            <a:custGeom>
              <a:avLst/>
              <a:gdLst/>
              <a:ahLst/>
              <a:cxnLst/>
              <a:rect r="r" b="b" t="t" l="l"/>
              <a:pathLst>
                <a:path h="384810" w="2794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5" id="45"/>
            <p:cNvSpPr/>
            <p:nvPr/>
          </p:nvSpPr>
          <p:spPr>
            <a:xfrm flipH="false" flipV="false" rot="0">
              <a:off x="0" y="1526540"/>
              <a:ext cx="27940" cy="386080"/>
            </a:xfrm>
            <a:custGeom>
              <a:avLst/>
              <a:gdLst/>
              <a:ahLst/>
              <a:cxnLst/>
              <a:rect r="r" b="b" t="t" l="l"/>
              <a:pathLst>
                <a:path h="386080" w="2794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6" id="46"/>
            <p:cNvSpPr/>
            <p:nvPr/>
          </p:nvSpPr>
          <p:spPr>
            <a:xfrm flipH="false" flipV="false" rot="0">
              <a:off x="2592070" y="1184910"/>
              <a:ext cx="27940" cy="618490"/>
            </a:xfrm>
            <a:custGeom>
              <a:avLst/>
              <a:gdLst/>
              <a:ahLst/>
              <a:cxnLst/>
              <a:rect r="r" b="b" t="t" l="l"/>
              <a:pathLst>
                <a:path h="618490" w="2794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name="Freeform 47" id="47"/>
            <p:cNvSpPr/>
            <p:nvPr/>
          </p:nvSpPr>
          <p:spPr>
            <a:xfrm flipH="false" flipV="false" rot="0">
              <a:off x="27940" y="0"/>
              <a:ext cx="2564130" cy="5182870"/>
            </a:xfrm>
            <a:custGeom>
              <a:avLst/>
              <a:gdLst/>
              <a:ahLst/>
              <a:cxnLst/>
              <a:rect r="r" b="b" t="t" l="l"/>
              <a:pathLst>
                <a:path h="5182870" w="256413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name="Freeform 48" id="4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49" id="49"/>
          <p:cNvSpPr/>
          <p:nvPr/>
        </p:nvSpPr>
        <p:spPr>
          <a:xfrm flipH="false" flipV="false" rot="0">
            <a:off x="8315441" y="4825411"/>
            <a:ext cx="1565312" cy="1584402"/>
          </a:xfrm>
          <a:custGeom>
            <a:avLst/>
            <a:gdLst/>
            <a:ahLst/>
            <a:cxnLst/>
            <a:rect r="r" b="b" t="t" l="l"/>
            <a:pathLst>
              <a:path h="1584402" w="1565312">
                <a:moveTo>
                  <a:pt x="0" y="0"/>
                </a:moveTo>
                <a:lnTo>
                  <a:pt x="1565312" y="0"/>
                </a:lnTo>
                <a:lnTo>
                  <a:pt x="1565312" y="1584401"/>
                </a:lnTo>
                <a:lnTo>
                  <a:pt x="0" y="158440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50" id="50"/>
          <p:cNvSpPr/>
          <p:nvPr/>
        </p:nvSpPr>
        <p:spPr>
          <a:xfrm flipH="false" flipV="false" rot="0">
            <a:off x="8249809" y="6607734"/>
            <a:ext cx="1761147" cy="1512822"/>
          </a:xfrm>
          <a:custGeom>
            <a:avLst/>
            <a:gdLst/>
            <a:ahLst/>
            <a:cxnLst/>
            <a:rect r="r" b="b" t="t" l="l"/>
            <a:pathLst>
              <a:path h="1512822" w="1761147">
                <a:moveTo>
                  <a:pt x="0" y="0"/>
                </a:moveTo>
                <a:lnTo>
                  <a:pt x="1761147" y="0"/>
                </a:lnTo>
                <a:lnTo>
                  <a:pt x="1761147" y="1512822"/>
                </a:lnTo>
                <a:lnTo>
                  <a:pt x="0" y="15128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51" id="51"/>
          <p:cNvSpPr txBox="true"/>
          <p:nvPr/>
        </p:nvSpPr>
        <p:spPr>
          <a:xfrm rot="0">
            <a:off x="1232466" y="520639"/>
            <a:ext cx="6723645" cy="1682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50"/>
              </a:lnSpc>
            </a:pPr>
            <a:r>
              <a:rPr lang="en-US" sz="5000" b="true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Account</a:t>
            </a:r>
          </a:p>
          <a:p>
            <a:pPr algn="l" marL="0" indent="0" lvl="0">
              <a:lnSpc>
                <a:spcPts val="6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Verification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8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24141">
            <a:off x="-720571" y="-1702946"/>
            <a:ext cx="4544240" cy="5877852"/>
            <a:chOff x="0" y="0"/>
            <a:chExt cx="665246" cy="86047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115850" y="0"/>
                  </a:moveTo>
                  <a:lnTo>
                    <a:pt x="549396" y="0"/>
                  </a:lnTo>
                  <a:cubicBezTo>
                    <a:pt x="580122" y="0"/>
                    <a:pt x="609588" y="12206"/>
                    <a:pt x="631315" y="33932"/>
                  </a:cubicBezTo>
                  <a:cubicBezTo>
                    <a:pt x="653041" y="55658"/>
                    <a:pt x="665246" y="85125"/>
                    <a:pt x="665246" y="115850"/>
                  </a:cubicBezTo>
                  <a:lnTo>
                    <a:pt x="665246" y="744628"/>
                  </a:lnTo>
                  <a:cubicBezTo>
                    <a:pt x="665246" y="808610"/>
                    <a:pt x="613378" y="860478"/>
                    <a:pt x="549396" y="860478"/>
                  </a:cubicBezTo>
                  <a:lnTo>
                    <a:pt x="115850" y="860478"/>
                  </a:lnTo>
                  <a:cubicBezTo>
                    <a:pt x="51868" y="860478"/>
                    <a:pt x="0" y="808610"/>
                    <a:pt x="0" y="744628"/>
                  </a:cubicBezTo>
                  <a:lnTo>
                    <a:pt x="0" y="115850"/>
                  </a:lnTo>
                  <a:cubicBezTo>
                    <a:pt x="0" y="51868"/>
                    <a:pt x="51868" y="0"/>
                    <a:pt x="115850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524141">
            <a:off x="12600905" y="4985961"/>
            <a:ext cx="7307079" cy="9451509"/>
            <a:chOff x="0" y="0"/>
            <a:chExt cx="665246" cy="8604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65246" cy="860478"/>
            </a:xfrm>
            <a:custGeom>
              <a:avLst/>
              <a:gdLst/>
              <a:ahLst/>
              <a:cxnLst/>
              <a:rect r="r" b="b" t="t" l="l"/>
              <a:pathLst>
                <a:path h="860478" w="665246">
                  <a:moveTo>
                    <a:pt x="72047" y="0"/>
                  </a:moveTo>
                  <a:lnTo>
                    <a:pt x="593200" y="0"/>
                  </a:lnTo>
                  <a:cubicBezTo>
                    <a:pt x="612308" y="0"/>
                    <a:pt x="630633" y="7591"/>
                    <a:pt x="644144" y="21102"/>
                  </a:cubicBezTo>
                  <a:cubicBezTo>
                    <a:pt x="657656" y="34613"/>
                    <a:pt x="665246" y="52939"/>
                    <a:pt x="665246" y="72047"/>
                  </a:cubicBezTo>
                  <a:lnTo>
                    <a:pt x="665246" y="788431"/>
                  </a:lnTo>
                  <a:cubicBezTo>
                    <a:pt x="665246" y="807539"/>
                    <a:pt x="657656" y="825865"/>
                    <a:pt x="644144" y="839376"/>
                  </a:cubicBezTo>
                  <a:cubicBezTo>
                    <a:pt x="630633" y="852887"/>
                    <a:pt x="612308" y="860478"/>
                    <a:pt x="593200" y="860478"/>
                  </a:cubicBezTo>
                  <a:lnTo>
                    <a:pt x="72047" y="860478"/>
                  </a:lnTo>
                  <a:cubicBezTo>
                    <a:pt x="52939" y="860478"/>
                    <a:pt x="34613" y="852887"/>
                    <a:pt x="21102" y="839376"/>
                  </a:cubicBezTo>
                  <a:cubicBezTo>
                    <a:pt x="7591" y="825865"/>
                    <a:pt x="0" y="807539"/>
                    <a:pt x="0" y="788431"/>
                  </a:cubicBezTo>
                  <a:lnTo>
                    <a:pt x="0" y="72047"/>
                  </a:lnTo>
                  <a:cubicBezTo>
                    <a:pt x="0" y="52939"/>
                    <a:pt x="7591" y="34613"/>
                    <a:pt x="21102" y="21102"/>
                  </a:cubicBezTo>
                  <a:cubicBezTo>
                    <a:pt x="34613" y="7591"/>
                    <a:pt x="52939" y="0"/>
                    <a:pt x="72047" y="0"/>
                  </a:cubicBezTo>
                  <a:close/>
                </a:path>
              </a:pathLst>
            </a:custGeom>
            <a:solidFill>
              <a:srgbClr val="D7E8F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665246" cy="8985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954839" y="-3486"/>
            <a:ext cx="795159" cy="1046262"/>
          </a:xfrm>
          <a:custGeom>
            <a:avLst/>
            <a:gdLst/>
            <a:ahLst/>
            <a:cxnLst/>
            <a:rect r="r" b="b" t="t" l="l"/>
            <a:pathLst>
              <a:path h="1046262" w="795159">
                <a:moveTo>
                  <a:pt x="0" y="0"/>
                </a:moveTo>
                <a:lnTo>
                  <a:pt x="795159" y="0"/>
                </a:lnTo>
                <a:lnTo>
                  <a:pt x="795159" y="1046263"/>
                </a:lnTo>
                <a:lnTo>
                  <a:pt x="0" y="10462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906041" y="2359076"/>
            <a:ext cx="10475918" cy="7031960"/>
          </a:xfrm>
          <a:custGeom>
            <a:avLst/>
            <a:gdLst/>
            <a:ahLst/>
            <a:cxnLst/>
            <a:rect r="r" b="b" t="t" l="l"/>
            <a:pathLst>
              <a:path h="7031960" w="10475918">
                <a:moveTo>
                  <a:pt x="0" y="0"/>
                </a:moveTo>
                <a:lnTo>
                  <a:pt x="10475918" y="0"/>
                </a:lnTo>
                <a:lnTo>
                  <a:pt x="10475918" y="7031960"/>
                </a:lnTo>
                <a:lnTo>
                  <a:pt x="0" y="70319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232466" y="520639"/>
            <a:ext cx="6723645" cy="1682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550"/>
              </a:lnSpc>
            </a:pPr>
            <a:r>
              <a:rPr lang="en-US" sz="5000" b="true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Account</a:t>
            </a:r>
          </a:p>
          <a:p>
            <a:pPr algn="l" marL="0" indent="0" lvl="0">
              <a:lnSpc>
                <a:spcPts val="6550"/>
              </a:lnSpc>
            </a:pPr>
            <a:r>
              <a:rPr lang="en-US" b="true" sz="5000">
                <a:solidFill>
                  <a:srgbClr val="2B2A2A"/>
                </a:solidFill>
                <a:latin typeface="Poppins Bold"/>
                <a:ea typeface="Poppins Bold"/>
                <a:cs typeface="Poppins Bold"/>
                <a:sym typeface="Poppins Bold"/>
              </a:rPr>
              <a:t>Verification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DAG_gJcm3M0</dc:identifier>
  <dcterms:modified xsi:type="dcterms:W3CDTF">2011-08-01T06:04:30Z</dcterms:modified>
  <cp:revision>1</cp:revision>
  <dc:title>Eventry</dc:title>
</cp:coreProperties>
</file>