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53"/>
  </p:notesMasterIdLst>
  <p:sldIdLst>
    <p:sldId id="256" r:id="rId2"/>
    <p:sldId id="275" r:id="rId3"/>
    <p:sldId id="257" r:id="rId4"/>
    <p:sldId id="259" r:id="rId5"/>
    <p:sldId id="288" r:id="rId6"/>
    <p:sldId id="277" r:id="rId7"/>
    <p:sldId id="297" r:id="rId8"/>
    <p:sldId id="279" r:id="rId9"/>
    <p:sldId id="290" r:id="rId10"/>
    <p:sldId id="281" r:id="rId11"/>
    <p:sldId id="298" r:id="rId12"/>
    <p:sldId id="299" r:id="rId13"/>
    <p:sldId id="267" r:id="rId14"/>
    <p:sldId id="262" r:id="rId15"/>
    <p:sldId id="282" r:id="rId16"/>
    <p:sldId id="285" r:id="rId17"/>
    <p:sldId id="292" r:id="rId18"/>
    <p:sldId id="293" r:id="rId19"/>
    <p:sldId id="291" r:id="rId20"/>
    <p:sldId id="286" r:id="rId21"/>
    <p:sldId id="284" r:id="rId22"/>
    <p:sldId id="300" r:id="rId23"/>
    <p:sldId id="301" r:id="rId24"/>
    <p:sldId id="306" r:id="rId25"/>
    <p:sldId id="302" r:id="rId26"/>
    <p:sldId id="304" r:id="rId27"/>
    <p:sldId id="305" r:id="rId28"/>
    <p:sldId id="307" r:id="rId29"/>
    <p:sldId id="308" r:id="rId30"/>
    <p:sldId id="309" r:id="rId31"/>
    <p:sldId id="310" r:id="rId32"/>
    <p:sldId id="312" r:id="rId33"/>
    <p:sldId id="311" r:id="rId34"/>
    <p:sldId id="313" r:id="rId35"/>
    <p:sldId id="314" r:id="rId36"/>
    <p:sldId id="319" r:id="rId37"/>
    <p:sldId id="320" r:id="rId38"/>
    <p:sldId id="321" r:id="rId39"/>
    <p:sldId id="322" r:id="rId40"/>
    <p:sldId id="323" r:id="rId41"/>
    <p:sldId id="326" r:id="rId42"/>
    <p:sldId id="289" r:id="rId43"/>
    <p:sldId id="296" r:id="rId44"/>
    <p:sldId id="287" r:id="rId45"/>
    <p:sldId id="303" r:id="rId46"/>
    <p:sldId id="315" r:id="rId47"/>
    <p:sldId id="316" r:id="rId48"/>
    <p:sldId id="317" r:id="rId49"/>
    <p:sldId id="318" r:id="rId50"/>
    <p:sldId id="324" r:id="rId51"/>
    <p:sldId id="32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698DD-AA27-4145-9CA6-9D40749C532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02B1B0-6A95-4FA5-88B1-C9FD15833164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475EB4DB-186C-4721-BD2C-21A477588626}" type="parTrans" cxnId="{0E7AE385-F27B-4AA1-B9D9-77C876287139}">
      <dgm:prSet/>
      <dgm:spPr/>
      <dgm:t>
        <a:bodyPr/>
        <a:lstStyle/>
        <a:p>
          <a:endParaRPr lang="en-US"/>
        </a:p>
      </dgm:t>
    </dgm:pt>
    <dgm:pt modelId="{C9AE2543-07CC-4AB8-A911-DB57BEC4B9E9}" type="sibTrans" cxnId="{0E7AE385-F27B-4AA1-B9D9-77C876287139}">
      <dgm:prSet/>
      <dgm:spPr/>
      <dgm:t>
        <a:bodyPr/>
        <a:lstStyle/>
        <a:p>
          <a:endParaRPr lang="en-US"/>
        </a:p>
      </dgm:t>
    </dgm:pt>
    <dgm:pt modelId="{4F3ACD5C-9D4C-4BDE-99D9-08FD5F25480D}">
      <dgm:prSet phldrT="[Text]"/>
      <dgm:spPr/>
      <dgm:t>
        <a:bodyPr/>
        <a:lstStyle/>
        <a:p>
          <a:r>
            <a:rPr lang="en-US" dirty="0" smtClean="0"/>
            <a:t>Plans</a:t>
          </a:r>
          <a:endParaRPr lang="en-US" dirty="0"/>
        </a:p>
      </dgm:t>
    </dgm:pt>
    <dgm:pt modelId="{A05C8D16-6882-469E-8019-042E81281339}" type="parTrans" cxnId="{7C465F34-8346-4FC9-8C04-B8EBA61B5FF4}">
      <dgm:prSet/>
      <dgm:spPr/>
      <dgm:t>
        <a:bodyPr/>
        <a:lstStyle/>
        <a:p>
          <a:endParaRPr lang="en-US"/>
        </a:p>
      </dgm:t>
    </dgm:pt>
    <dgm:pt modelId="{CBB6BE86-C28E-412E-9477-54DF632A11AE}" type="sibTrans" cxnId="{7C465F34-8346-4FC9-8C04-B8EBA61B5FF4}">
      <dgm:prSet/>
      <dgm:spPr/>
      <dgm:t>
        <a:bodyPr/>
        <a:lstStyle/>
        <a:p>
          <a:endParaRPr lang="en-US"/>
        </a:p>
      </dgm:t>
    </dgm:pt>
    <dgm:pt modelId="{BA26D5E6-876B-4580-9B00-6C51010DC289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4431D4D5-42CF-4CBB-B396-7A925B4C3AEB}" type="parTrans" cxnId="{41619C04-2493-4442-B38E-23EB33692859}">
      <dgm:prSet/>
      <dgm:spPr/>
      <dgm:t>
        <a:bodyPr/>
        <a:lstStyle/>
        <a:p>
          <a:endParaRPr lang="en-US"/>
        </a:p>
      </dgm:t>
    </dgm:pt>
    <dgm:pt modelId="{BBF498CA-0060-4919-8746-39B07B4EEDC8}" type="sibTrans" cxnId="{41619C04-2493-4442-B38E-23EB33692859}">
      <dgm:prSet/>
      <dgm:spPr/>
      <dgm:t>
        <a:bodyPr/>
        <a:lstStyle/>
        <a:p>
          <a:endParaRPr lang="en-US"/>
        </a:p>
      </dgm:t>
    </dgm:pt>
    <dgm:pt modelId="{6EF72FDD-BB00-41B0-AFD9-F59C1F0D48D9}">
      <dgm:prSet phldrT="[Text]"/>
      <dgm:spPr/>
      <dgm:t>
        <a:bodyPr/>
        <a:lstStyle/>
        <a:p>
          <a:r>
            <a:rPr lang="en-US" dirty="0" smtClean="0"/>
            <a:t>Design material</a:t>
          </a:r>
          <a:endParaRPr lang="en-US" dirty="0"/>
        </a:p>
      </dgm:t>
    </dgm:pt>
    <dgm:pt modelId="{182AA615-D6FD-407F-AFD9-86EF8929E478}" type="parTrans" cxnId="{14476175-CE7B-4D68-A030-4F12FA3FA4A6}">
      <dgm:prSet/>
      <dgm:spPr/>
      <dgm:t>
        <a:bodyPr/>
        <a:lstStyle/>
        <a:p>
          <a:endParaRPr lang="en-US"/>
        </a:p>
      </dgm:t>
    </dgm:pt>
    <dgm:pt modelId="{D133C1DD-EB2C-4389-ADCF-EC719D15C594}" type="sibTrans" cxnId="{14476175-CE7B-4D68-A030-4F12FA3FA4A6}">
      <dgm:prSet/>
      <dgm:spPr/>
      <dgm:t>
        <a:bodyPr/>
        <a:lstStyle/>
        <a:p>
          <a:endParaRPr lang="en-US"/>
        </a:p>
      </dgm:t>
    </dgm:pt>
    <dgm:pt modelId="{931273E9-2D4B-47E4-94F9-55AE743920D6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A12C9262-0CEF-4D54-BE64-48F24AF8D94F}" type="parTrans" cxnId="{4BEA4D67-9C3E-48CF-8857-DB9DAD4C3317}">
      <dgm:prSet/>
      <dgm:spPr/>
      <dgm:t>
        <a:bodyPr/>
        <a:lstStyle/>
        <a:p>
          <a:endParaRPr lang="en-US"/>
        </a:p>
      </dgm:t>
    </dgm:pt>
    <dgm:pt modelId="{547DCD03-BA24-4488-A4CD-47654487A25C}" type="sibTrans" cxnId="{4BEA4D67-9C3E-48CF-8857-DB9DAD4C3317}">
      <dgm:prSet/>
      <dgm:spPr/>
      <dgm:t>
        <a:bodyPr/>
        <a:lstStyle/>
        <a:p>
          <a:endParaRPr lang="en-US"/>
        </a:p>
      </dgm:t>
    </dgm:pt>
    <dgm:pt modelId="{6DDFE807-1A41-47D3-86B0-6BFEFAF21268}">
      <dgm:prSet phldrT="[Text]"/>
      <dgm:spPr/>
      <dgm:t>
        <a:bodyPr/>
        <a:lstStyle/>
        <a:p>
          <a:r>
            <a:rPr lang="en-US" dirty="0" smtClean="0"/>
            <a:t>Structural Systems</a:t>
          </a:r>
          <a:endParaRPr lang="en-US" dirty="0"/>
        </a:p>
      </dgm:t>
    </dgm:pt>
    <dgm:pt modelId="{45B98E1B-B02C-47C3-8D33-FA4E645436E1}" type="parTrans" cxnId="{8335DB87-6A11-4389-868B-E594C2DE4C55}">
      <dgm:prSet/>
      <dgm:spPr/>
      <dgm:t>
        <a:bodyPr/>
        <a:lstStyle/>
        <a:p>
          <a:endParaRPr lang="en-US"/>
        </a:p>
      </dgm:t>
    </dgm:pt>
    <dgm:pt modelId="{5D35DFE5-E9C5-4DAB-863B-CFD6B5F6204C}" type="sibTrans" cxnId="{8335DB87-6A11-4389-868B-E594C2DE4C55}">
      <dgm:prSet/>
      <dgm:spPr/>
      <dgm:t>
        <a:bodyPr/>
        <a:lstStyle/>
        <a:p>
          <a:endParaRPr lang="en-US"/>
        </a:p>
      </dgm:t>
    </dgm:pt>
    <dgm:pt modelId="{6C21AFE7-2313-4732-8BFE-7391F004AA30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C8071142-B94B-4F37-A68A-CE3FDCC616DF}" type="parTrans" cxnId="{0E7EC21B-592C-44BE-9E8E-5A5629FB7B7F}">
      <dgm:prSet/>
      <dgm:spPr/>
      <dgm:t>
        <a:bodyPr/>
        <a:lstStyle/>
        <a:p>
          <a:endParaRPr lang="en-US"/>
        </a:p>
      </dgm:t>
    </dgm:pt>
    <dgm:pt modelId="{CB1778A4-E8DF-43AE-8154-ACCA0045525F}" type="sibTrans" cxnId="{0E7EC21B-592C-44BE-9E8E-5A5629FB7B7F}">
      <dgm:prSet/>
      <dgm:spPr/>
      <dgm:t>
        <a:bodyPr/>
        <a:lstStyle/>
        <a:p>
          <a:endParaRPr lang="en-US"/>
        </a:p>
      </dgm:t>
    </dgm:pt>
    <dgm:pt modelId="{7F9FEE29-7958-4A7C-813B-280628C49C6F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9D772FD2-9EEA-432E-A4FC-9D6995A90073}" type="parTrans" cxnId="{439D8BA8-749E-4144-A1BA-E7990C0129DB}">
      <dgm:prSet/>
      <dgm:spPr/>
      <dgm:t>
        <a:bodyPr/>
        <a:lstStyle/>
        <a:p>
          <a:endParaRPr lang="en-US"/>
        </a:p>
      </dgm:t>
    </dgm:pt>
    <dgm:pt modelId="{309F57EB-A109-4008-9A2E-09C0C4DE0581}" type="sibTrans" cxnId="{439D8BA8-749E-4144-A1BA-E7990C0129DB}">
      <dgm:prSet/>
      <dgm:spPr/>
      <dgm:t>
        <a:bodyPr/>
        <a:lstStyle/>
        <a:p>
          <a:endParaRPr lang="en-US"/>
        </a:p>
      </dgm:t>
    </dgm:pt>
    <dgm:pt modelId="{46EBE90E-D776-467B-BF66-87340DBE1A05}">
      <dgm:prSet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82380E24-77D7-432C-8759-69EEB7D94E7D}" type="parTrans" cxnId="{57AA924C-EE26-4FFC-9E8C-3B5A46DDAEC3}">
      <dgm:prSet/>
      <dgm:spPr/>
      <dgm:t>
        <a:bodyPr/>
        <a:lstStyle/>
        <a:p>
          <a:endParaRPr lang="en-US"/>
        </a:p>
      </dgm:t>
    </dgm:pt>
    <dgm:pt modelId="{6D706488-D435-4DA7-BE21-169ED28E5073}" type="sibTrans" cxnId="{57AA924C-EE26-4FFC-9E8C-3B5A46DDAEC3}">
      <dgm:prSet/>
      <dgm:spPr/>
      <dgm:t>
        <a:bodyPr/>
        <a:lstStyle/>
        <a:p>
          <a:endParaRPr lang="en-US"/>
        </a:p>
      </dgm:t>
    </dgm:pt>
    <dgm:pt modelId="{9383456D-E8C3-4668-A233-FCFECC00D4FA}">
      <dgm:prSet/>
      <dgm:spPr/>
      <dgm:t>
        <a:bodyPr/>
        <a:lstStyle/>
        <a:p>
          <a:r>
            <a:rPr lang="en-US" dirty="0" smtClean="0"/>
            <a:t>Loads computations</a:t>
          </a:r>
          <a:endParaRPr lang="en-US" dirty="0"/>
        </a:p>
      </dgm:t>
    </dgm:pt>
    <dgm:pt modelId="{63BDFEB9-2B82-4790-86FF-2515C2B756D6}" type="parTrans" cxnId="{24ADB79C-F4A8-467A-BF55-D06CDAA69706}">
      <dgm:prSet/>
      <dgm:spPr/>
      <dgm:t>
        <a:bodyPr/>
        <a:lstStyle/>
        <a:p>
          <a:endParaRPr lang="en-US"/>
        </a:p>
      </dgm:t>
    </dgm:pt>
    <dgm:pt modelId="{9ED470F7-88CD-4BC4-B9C9-6290C16536F6}" type="sibTrans" cxnId="{24ADB79C-F4A8-467A-BF55-D06CDAA69706}">
      <dgm:prSet/>
      <dgm:spPr/>
      <dgm:t>
        <a:bodyPr/>
        <a:lstStyle/>
        <a:p>
          <a:endParaRPr lang="en-US"/>
        </a:p>
      </dgm:t>
    </dgm:pt>
    <dgm:pt modelId="{262CD730-68E8-4061-B88D-C284C6365BAA}">
      <dgm:prSet/>
      <dgm:spPr/>
      <dgm:t>
        <a:bodyPr/>
        <a:lstStyle/>
        <a:p>
          <a:r>
            <a:rPr lang="en-US" dirty="0" smtClean="0"/>
            <a:t>Preliminary design</a:t>
          </a:r>
          <a:endParaRPr lang="en-US" dirty="0"/>
        </a:p>
      </dgm:t>
    </dgm:pt>
    <dgm:pt modelId="{56F5A3FD-0DE4-4215-8959-7707D7256326}" type="parTrans" cxnId="{E0A8BE4C-232F-4C89-9ADB-8B879B364B8E}">
      <dgm:prSet/>
      <dgm:spPr/>
      <dgm:t>
        <a:bodyPr/>
        <a:lstStyle/>
        <a:p>
          <a:endParaRPr lang="en-US"/>
        </a:p>
      </dgm:t>
    </dgm:pt>
    <dgm:pt modelId="{914D535C-3EB2-46EB-B86E-4B2A52ADEC02}" type="sibTrans" cxnId="{E0A8BE4C-232F-4C89-9ADB-8B879B364B8E}">
      <dgm:prSet/>
      <dgm:spPr/>
      <dgm:t>
        <a:bodyPr/>
        <a:lstStyle/>
        <a:p>
          <a:endParaRPr lang="en-US"/>
        </a:p>
      </dgm:t>
    </dgm:pt>
    <dgm:pt modelId="{C8F88587-3227-4AC9-AF02-AC6667746D5B}">
      <dgm:prSet/>
      <dgm:spPr/>
      <dgm:t>
        <a:bodyPr/>
        <a:lstStyle/>
        <a:p>
          <a:r>
            <a:rPr lang="en-US" dirty="0" smtClean="0"/>
            <a:t>SAP2000 models</a:t>
          </a:r>
          <a:endParaRPr lang="en-US" dirty="0"/>
        </a:p>
      </dgm:t>
    </dgm:pt>
    <dgm:pt modelId="{D7D2F2FA-7304-435E-A26B-A0B8E929C655}" type="parTrans" cxnId="{C5F5E2D1-244D-4344-AB7C-1EAA6263A101}">
      <dgm:prSet/>
      <dgm:spPr/>
      <dgm:t>
        <a:bodyPr/>
        <a:lstStyle/>
        <a:p>
          <a:endParaRPr lang="en-US"/>
        </a:p>
      </dgm:t>
    </dgm:pt>
    <dgm:pt modelId="{0CDA507D-DFC1-4243-950E-D8A290D6B3D4}" type="sibTrans" cxnId="{C5F5E2D1-244D-4344-AB7C-1EAA6263A101}">
      <dgm:prSet/>
      <dgm:spPr/>
      <dgm:t>
        <a:bodyPr/>
        <a:lstStyle/>
        <a:p>
          <a:endParaRPr lang="en-US"/>
        </a:p>
      </dgm:t>
    </dgm:pt>
    <dgm:pt modelId="{0CCC6B36-58A5-4445-A158-B1AE30889E1D}">
      <dgm:prSet/>
      <dgm:spPr/>
      <dgm:t>
        <a:bodyPr/>
        <a:lstStyle/>
        <a:p>
          <a:r>
            <a:rPr lang="en-US" dirty="0" smtClean="0"/>
            <a:t>7</a:t>
          </a:r>
          <a:endParaRPr lang="en-US" dirty="0"/>
        </a:p>
      </dgm:t>
    </dgm:pt>
    <dgm:pt modelId="{314A5B5A-E75F-4E43-899A-69635E8AF9FF}" type="parTrans" cxnId="{02783C8E-4E37-4D29-864F-C6CAD418F4FE}">
      <dgm:prSet/>
      <dgm:spPr/>
      <dgm:t>
        <a:bodyPr/>
        <a:lstStyle/>
        <a:p>
          <a:endParaRPr lang="en-US"/>
        </a:p>
      </dgm:t>
    </dgm:pt>
    <dgm:pt modelId="{E43CC52A-4D1D-47A8-AA66-95FAAF7829EA}" type="sibTrans" cxnId="{02783C8E-4E37-4D29-864F-C6CAD418F4FE}">
      <dgm:prSet/>
      <dgm:spPr/>
      <dgm:t>
        <a:bodyPr/>
        <a:lstStyle/>
        <a:p>
          <a:endParaRPr lang="en-US"/>
        </a:p>
      </dgm:t>
    </dgm:pt>
    <dgm:pt modelId="{A29426BA-48DB-413E-8A5E-EE2DD846547C}">
      <dgm:prSet/>
      <dgm:spPr/>
      <dgm:t>
        <a:bodyPr/>
        <a:lstStyle/>
        <a:p>
          <a:r>
            <a:rPr lang="en-US" dirty="0" smtClean="0"/>
            <a:t>Check results</a:t>
          </a:r>
          <a:endParaRPr lang="en-US" dirty="0"/>
        </a:p>
      </dgm:t>
    </dgm:pt>
    <dgm:pt modelId="{92179504-1C1C-41CE-99B4-A1AC548B871D}" type="parTrans" cxnId="{9D73F713-7E4A-4220-B739-0080C57F66F2}">
      <dgm:prSet/>
      <dgm:spPr/>
      <dgm:t>
        <a:bodyPr/>
        <a:lstStyle/>
        <a:p>
          <a:endParaRPr lang="en-US"/>
        </a:p>
      </dgm:t>
    </dgm:pt>
    <dgm:pt modelId="{0217F5C0-461C-431C-BEDD-ACE087C9BC12}" type="sibTrans" cxnId="{9D73F713-7E4A-4220-B739-0080C57F66F2}">
      <dgm:prSet/>
      <dgm:spPr/>
      <dgm:t>
        <a:bodyPr/>
        <a:lstStyle/>
        <a:p>
          <a:endParaRPr lang="en-US"/>
        </a:p>
      </dgm:t>
    </dgm:pt>
    <dgm:pt modelId="{1C5F1556-4DE6-4676-A61A-C50EFBD30C14}" type="pres">
      <dgm:prSet presAssocID="{652698DD-AA27-4145-9CA6-9D40749C53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07804C-71ED-4D00-8ADC-1BC7450BEE3F}" type="pres">
      <dgm:prSet presAssocID="{6A02B1B0-6A95-4FA5-88B1-C9FD15833164}" presName="composite" presStyleCnt="0"/>
      <dgm:spPr/>
    </dgm:pt>
    <dgm:pt modelId="{CB7CF902-7E04-4725-B612-2A4FFB1FF90A}" type="pres">
      <dgm:prSet presAssocID="{6A02B1B0-6A95-4FA5-88B1-C9FD15833164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8649A-A4BE-4C51-AEAA-7B2148A933FB}" type="pres">
      <dgm:prSet presAssocID="{6A02B1B0-6A95-4FA5-88B1-C9FD15833164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D6826B-39CE-4C85-9A02-2EA8C64319B3}" type="pres">
      <dgm:prSet presAssocID="{C9AE2543-07CC-4AB8-A911-DB57BEC4B9E9}" presName="sp" presStyleCnt="0"/>
      <dgm:spPr/>
    </dgm:pt>
    <dgm:pt modelId="{447F0B63-1E10-45BD-8F0E-F4D8C20EDC81}" type="pres">
      <dgm:prSet presAssocID="{BA26D5E6-876B-4580-9B00-6C51010DC289}" presName="composite" presStyleCnt="0"/>
      <dgm:spPr/>
    </dgm:pt>
    <dgm:pt modelId="{611DFD11-F126-4A15-B14E-1540DC09FCD1}" type="pres">
      <dgm:prSet presAssocID="{BA26D5E6-876B-4580-9B00-6C51010DC289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FD49E0-9774-4C30-8644-50E39B739333}" type="pres">
      <dgm:prSet presAssocID="{BA26D5E6-876B-4580-9B00-6C51010DC289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24CD8D-B68B-4A5D-9795-32DB71BEBA27}" type="pres">
      <dgm:prSet presAssocID="{BBF498CA-0060-4919-8746-39B07B4EEDC8}" presName="sp" presStyleCnt="0"/>
      <dgm:spPr/>
    </dgm:pt>
    <dgm:pt modelId="{A2137F11-6F26-4660-A290-D422286210F2}" type="pres">
      <dgm:prSet presAssocID="{931273E9-2D4B-47E4-94F9-55AE743920D6}" presName="composite" presStyleCnt="0"/>
      <dgm:spPr/>
    </dgm:pt>
    <dgm:pt modelId="{DB783C82-1D4D-415A-8E05-056229FA15A5}" type="pres">
      <dgm:prSet presAssocID="{931273E9-2D4B-47E4-94F9-55AE743920D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D26EB-8139-424A-A41C-D910EE9ECDE8}" type="pres">
      <dgm:prSet presAssocID="{931273E9-2D4B-47E4-94F9-55AE743920D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FFC71-8394-4684-8910-DF448D8081DD}" type="pres">
      <dgm:prSet presAssocID="{547DCD03-BA24-4488-A4CD-47654487A25C}" presName="sp" presStyleCnt="0"/>
      <dgm:spPr/>
    </dgm:pt>
    <dgm:pt modelId="{9AE480DF-9F50-4E94-8EEA-727472DB67A8}" type="pres">
      <dgm:prSet presAssocID="{6C21AFE7-2313-4732-8BFE-7391F004AA30}" presName="composite" presStyleCnt="0"/>
      <dgm:spPr/>
    </dgm:pt>
    <dgm:pt modelId="{6E3AD264-966A-46AA-BB0E-2CB9DF8F96C7}" type="pres">
      <dgm:prSet presAssocID="{6C21AFE7-2313-4732-8BFE-7391F004AA30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F81E8-BB3D-409A-9D6B-28D60C508272}" type="pres">
      <dgm:prSet presAssocID="{6C21AFE7-2313-4732-8BFE-7391F004AA30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5F8F5-CA6F-4EB0-AD2A-F6855F0B1BFF}" type="pres">
      <dgm:prSet presAssocID="{CB1778A4-E8DF-43AE-8154-ACCA0045525F}" presName="sp" presStyleCnt="0"/>
      <dgm:spPr/>
    </dgm:pt>
    <dgm:pt modelId="{30976E5F-CB9B-4B89-B2B0-B319B5570CC0}" type="pres">
      <dgm:prSet presAssocID="{7F9FEE29-7958-4A7C-813B-280628C49C6F}" presName="composite" presStyleCnt="0"/>
      <dgm:spPr/>
    </dgm:pt>
    <dgm:pt modelId="{ACD6DAB3-6606-43E3-858E-380C4E7125C8}" type="pres">
      <dgm:prSet presAssocID="{7F9FEE29-7958-4A7C-813B-280628C49C6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B4810-280C-4C86-A1A0-6A5837E8CBC3}" type="pres">
      <dgm:prSet presAssocID="{7F9FEE29-7958-4A7C-813B-280628C49C6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F97435-9001-4B2F-94D8-9391A3F77ACA}" type="pres">
      <dgm:prSet presAssocID="{309F57EB-A109-4008-9A2E-09C0C4DE0581}" presName="sp" presStyleCnt="0"/>
      <dgm:spPr/>
    </dgm:pt>
    <dgm:pt modelId="{D9E53B99-171B-4B81-B1E5-CC6B05331D2D}" type="pres">
      <dgm:prSet presAssocID="{46EBE90E-D776-467B-BF66-87340DBE1A05}" presName="composite" presStyleCnt="0"/>
      <dgm:spPr/>
    </dgm:pt>
    <dgm:pt modelId="{3765372A-C94D-4CD3-9C8D-1233DBB129A7}" type="pres">
      <dgm:prSet presAssocID="{46EBE90E-D776-467B-BF66-87340DBE1A0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5F32A8-A662-47B2-AD6F-886C1556193D}" type="pres">
      <dgm:prSet presAssocID="{46EBE90E-D776-467B-BF66-87340DBE1A0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CC115-52B7-4F1B-92C3-73606ABEEFBE}" type="pres">
      <dgm:prSet presAssocID="{6D706488-D435-4DA7-BE21-169ED28E5073}" presName="sp" presStyleCnt="0"/>
      <dgm:spPr/>
    </dgm:pt>
    <dgm:pt modelId="{0AA5F222-3BC7-4801-98FB-424454DCBC1A}" type="pres">
      <dgm:prSet presAssocID="{0CCC6B36-58A5-4445-A158-B1AE30889E1D}" presName="composite" presStyleCnt="0"/>
      <dgm:spPr/>
    </dgm:pt>
    <dgm:pt modelId="{4A579C54-F723-4E09-B221-8996C9637999}" type="pres">
      <dgm:prSet presAssocID="{0CCC6B36-58A5-4445-A158-B1AE30889E1D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EE494-21FB-42FB-8B5A-7F93086D079C}" type="pres">
      <dgm:prSet presAssocID="{0CCC6B36-58A5-4445-A158-B1AE30889E1D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C062B9-5D7C-4189-B9A9-73B4BA17BB99}" type="presOf" srcId="{262CD730-68E8-4061-B88D-C284C6365BAA}" destId="{5B2B4810-280C-4C86-A1A0-6A5837E8CBC3}" srcOrd="0" destOrd="0" presId="urn:microsoft.com/office/officeart/2005/8/layout/chevron2"/>
    <dgm:cxn modelId="{EA8771C0-4382-48A3-B117-8D9026526555}" type="presOf" srcId="{C8F88587-3227-4AC9-AF02-AC6667746D5B}" destId="{765F32A8-A662-47B2-AD6F-886C1556193D}" srcOrd="0" destOrd="0" presId="urn:microsoft.com/office/officeart/2005/8/layout/chevron2"/>
    <dgm:cxn modelId="{FE053E68-351A-4A6F-8FF6-7C74D2897456}" type="presOf" srcId="{931273E9-2D4B-47E4-94F9-55AE743920D6}" destId="{DB783C82-1D4D-415A-8E05-056229FA15A5}" srcOrd="0" destOrd="0" presId="urn:microsoft.com/office/officeart/2005/8/layout/chevron2"/>
    <dgm:cxn modelId="{439D8BA8-749E-4144-A1BA-E7990C0129DB}" srcId="{652698DD-AA27-4145-9CA6-9D40749C532E}" destId="{7F9FEE29-7958-4A7C-813B-280628C49C6F}" srcOrd="4" destOrd="0" parTransId="{9D772FD2-9EEA-432E-A4FC-9D6995A90073}" sibTransId="{309F57EB-A109-4008-9A2E-09C0C4DE0581}"/>
    <dgm:cxn modelId="{46BBDCF6-A4A6-4B78-B873-22B0D2421CB6}" type="presOf" srcId="{6C21AFE7-2313-4732-8BFE-7391F004AA30}" destId="{6E3AD264-966A-46AA-BB0E-2CB9DF8F96C7}" srcOrd="0" destOrd="0" presId="urn:microsoft.com/office/officeart/2005/8/layout/chevron2"/>
    <dgm:cxn modelId="{24ADB79C-F4A8-467A-BF55-D06CDAA69706}" srcId="{6C21AFE7-2313-4732-8BFE-7391F004AA30}" destId="{9383456D-E8C3-4668-A233-FCFECC00D4FA}" srcOrd="0" destOrd="0" parTransId="{63BDFEB9-2B82-4790-86FF-2515C2B756D6}" sibTransId="{9ED470F7-88CD-4BC4-B9C9-6290C16536F6}"/>
    <dgm:cxn modelId="{CB4FA3ED-67BA-4AE7-B9E7-75651B741484}" type="presOf" srcId="{9383456D-E8C3-4668-A233-FCFECC00D4FA}" destId="{882F81E8-BB3D-409A-9D6B-28D60C508272}" srcOrd="0" destOrd="0" presId="urn:microsoft.com/office/officeart/2005/8/layout/chevron2"/>
    <dgm:cxn modelId="{02783C8E-4E37-4D29-864F-C6CAD418F4FE}" srcId="{652698DD-AA27-4145-9CA6-9D40749C532E}" destId="{0CCC6B36-58A5-4445-A158-B1AE30889E1D}" srcOrd="6" destOrd="0" parTransId="{314A5B5A-E75F-4E43-899A-69635E8AF9FF}" sibTransId="{E43CC52A-4D1D-47A8-AA66-95FAAF7829EA}"/>
    <dgm:cxn modelId="{0E7EC21B-592C-44BE-9E8E-5A5629FB7B7F}" srcId="{652698DD-AA27-4145-9CA6-9D40749C532E}" destId="{6C21AFE7-2313-4732-8BFE-7391F004AA30}" srcOrd="3" destOrd="0" parTransId="{C8071142-B94B-4F37-A68A-CE3FDCC616DF}" sibTransId="{CB1778A4-E8DF-43AE-8154-ACCA0045525F}"/>
    <dgm:cxn modelId="{0E7AE385-F27B-4AA1-B9D9-77C876287139}" srcId="{652698DD-AA27-4145-9CA6-9D40749C532E}" destId="{6A02B1B0-6A95-4FA5-88B1-C9FD15833164}" srcOrd="0" destOrd="0" parTransId="{475EB4DB-186C-4721-BD2C-21A477588626}" sibTransId="{C9AE2543-07CC-4AB8-A911-DB57BEC4B9E9}"/>
    <dgm:cxn modelId="{41619C04-2493-4442-B38E-23EB33692859}" srcId="{652698DD-AA27-4145-9CA6-9D40749C532E}" destId="{BA26D5E6-876B-4580-9B00-6C51010DC289}" srcOrd="1" destOrd="0" parTransId="{4431D4D5-42CF-4CBB-B396-7A925B4C3AEB}" sibTransId="{BBF498CA-0060-4919-8746-39B07B4EEDC8}"/>
    <dgm:cxn modelId="{7684F4BA-5EB1-45EB-A24C-F29E0809F5B2}" type="presOf" srcId="{7F9FEE29-7958-4A7C-813B-280628C49C6F}" destId="{ACD6DAB3-6606-43E3-858E-380C4E7125C8}" srcOrd="0" destOrd="0" presId="urn:microsoft.com/office/officeart/2005/8/layout/chevron2"/>
    <dgm:cxn modelId="{8568DAAF-450E-4AD5-9BD0-35F62E4F05DF}" type="presOf" srcId="{6A02B1B0-6A95-4FA5-88B1-C9FD15833164}" destId="{CB7CF902-7E04-4725-B612-2A4FFB1FF90A}" srcOrd="0" destOrd="0" presId="urn:microsoft.com/office/officeart/2005/8/layout/chevron2"/>
    <dgm:cxn modelId="{9D73F713-7E4A-4220-B739-0080C57F66F2}" srcId="{0CCC6B36-58A5-4445-A158-B1AE30889E1D}" destId="{A29426BA-48DB-413E-8A5E-EE2DD846547C}" srcOrd="0" destOrd="0" parTransId="{92179504-1C1C-41CE-99B4-A1AC548B871D}" sibTransId="{0217F5C0-461C-431C-BEDD-ACE087C9BC12}"/>
    <dgm:cxn modelId="{8335DB87-6A11-4389-868B-E594C2DE4C55}" srcId="{931273E9-2D4B-47E4-94F9-55AE743920D6}" destId="{6DDFE807-1A41-47D3-86B0-6BFEFAF21268}" srcOrd="0" destOrd="0" parTransId="{45B98E1B-B02C-47C3-8D33-FA4E645436E1}" sibTransId="{5D35DFE5-E9C5-4DAB-863B-CFD6B5F6204C}"/>
    <dgm:cxn modelId="{7C465F34-8346-4FC9-8C04-B8EBA61B5FF4}" srcId="{6A02B1B0-6A95-4FA5-88B1-C9FD15833164}" destId="{4F3ACD5C-9D4C-4BDE-99D9-08FD5F25480D}" srcOrd="0" destOrd="0" parTransId="{A05C8D16-6882-469E-8019-042E81281339}" sibTransId="{CBB6BE86-C28E-412E-9477-54DF632A11AE}"/>
    <dgm:cxn modelId="{87E6BED4-B813-4590-81D7-62E4A7D19819}" type="presOf" srcId="{4F3ACD5C-9D4C-4BDE-99D9-08FD5F25480D}" destId="{1358649A-A4BE-4C51-AEAA-7B2148A933FB}" srcOrd="0" destOrd="0" presId="urn:microsoft.com/office/officeart/2005/8/layout/chevron2"/>
    <dgm:cxn modelId="{57AA924C-EE26-4FFC-9E8C-3B5A46DDAEC3}" srcId="{652698DD-AA27-4145-9CA6-9D40749C532E}" destId="{46EBE90E-D776-467B-BF66-87340DBE1A05}" srcOrd="5" destOrd="0" parTransId="{82380E24-77D7-432C-8759-69EEB7D94E7D}" sibTransId="{6D706488-D435-4DA7-BE21-169ED28E5073}"/>
    <dgm:cxn modelId="{7EAF2B40-E5C0-46AD-9094-70CBE6196F9D}" type="presOf" srcId="{6DDFE807-1A41-47D3-86B0-6BFEFAF21268}" destId="{6ABD26EB-8139-424A-A41C-D910EE9ECDE8}" srcOrd="0" destOrd="0" presId="urn:microsoft.com/office/officeart/2005/8/layout/chevron2"/>
    <dgm:cxn modelId="{786AAE80-654E-4C98-A9E1-26BEFBD0A1B7}" type="presOf" srcId="{A29426BA-48DB-413E-8A5E-EE2DD846547C}" destId="{738EE494-21FB-42FB-8B5A-7F93086D079C}" srcOrd="0" destOrd="0" presId="urn:microsoft.com/office/officeart/2005/8/layout/chevron2"/>
    <dgm:cxn modelId="{926F0466-4F78-4990-9AAB-E95815F0BB44}" type="presOf" srcId="{BA26D5E6-876B-4580-9B00-6C51010DC289}" destId="{611DFD11-F126-4A15-B14E-1540DC09FCD1}" srcOrd="0" destOrd="0" presId="urn:microsoft.com/office/officeart/2005/8/layout/chevron2"/>
    <dgm:cxn modelId="{C5F5E2D1-244D-4344-AB7C-1EAA6263A101}" srcId="{46EBE90E-D776-467B-BF66-87340DBE1A05}" destId="{C8F88587-3227-4AC9-AF02-AC6667746D5B}" srcOrd="0" destOrd="0" parTransId="{D7D2F2FA-7304-435E-A26B-A0B8E929C655}" sibTransId="{0CDA507D-DFC1-4243-950E-D8A290D6B3D4}"/>
    <dgm:cxn modelId="{E0A8BE4C-232F-4C89-9ADB-8B879B364B8E}" srcId="{7F9FEE29-7958-4A7C-813B-280628C49C6F}" destId="{262CD730-68E8-4061-B88D-C284C6365BAA}" srcOrd="0" destOrd="0" parTransId="{56F5A3FD-0DE4-4215-8959-7707D7256326}" sibTransId="{914D535C-3EB2-46EB-B86E-4B2A52ADEC02}"/>
    <dgm:cxn modelId="{14476175-CE7B-4D68-A030-4F12FA3FA4A6}" srcId="{BA26D5E6-876B-4580-9B00-6C51010DC289}" destId="{6EF72FDD-BB00-41B0-AFD9-F59C1F0D48D9}" srcOrd="0" destOrd="0" parTransId="{182AA615-D6FD-407F-AFD9-86EF8929E478}" sibTransId="{D133C1DD-EB2C-4389-ADCF-EC719D15C594}"/>
    <dgm:cxn modelId="{4BEA4D67-9C3E-48CF-8857-DB9DAD4C3317}" srcId="{652698DD-AA27-4145-9CA6-9D40749C532E}" destId="{931273E9-2D4B-47E4-94F9-55AE743920D6}" srcOrd="2" destOrd="0" parTransId="{A12C9262-0CEF-4D54-BE64-48F24AF8D94F}" sibTransId="{547DCD03-BA24-4488-A4CD-47654487A25C}"/>
    <dgm:cxn modelId="{C827C30E-9EAD-442E-BBC8-DC2090905305}" type="presOf" srcId="{6EF72FDD-BB00-41B0-AFD9-F59C1F0D48D9}" destId="{19FD49E0-9774-4C30-8644-50E39B739333}" srcOrd="0" destOrd="0" presId="urn:microsoft.com/office/officeart/2005/8/layout/chevron2"/>
    <dgm:cxn modelId="{1AEF26AF-E754-4AC8-B795-A6C380B3DD9A}" type="presOf" srcId="{0CCC6B36-58A5-4445-A158-B1AE30889E1D}" destId="{4A579C54-F723-4E09-B221-8996C9637999}" srcOrd="0" destOrd="0" presId="urn:microsoft.com/office/officeart/2005/8/layout/chevron2"/>
    <dgm:cxn modelId="{1238E2E2-586D-4B0A-A1E7-CC9BA484EFAC}" type="presOf" srcId="{46EBE90E-D776-467B-BF66-87340DBE1A05}" destId="{3765372A-C94D-4CD3-9C8D-1233DBB129A7}" srcOrd="0" destOrd="0" presId="urn:microsoft.com/office/officeart/2005/8/layout/chevron2"/>
    <dgm:cxn modelId="{FE827050-FFA7-4791-8436-C994BAF0F040}" type="presOf" srcId="{652698DD-AA27-4145-9CA6-9D40749C532E}" destId="{1C5F1556-4DE6-4676-A61A-C50EFBD30C14}" srcOrd="0" destOrd="0" presId="urn:microsoft.com/office/officeart/2005/8/layout/chevron2"/>
    <dgm:cxn modelId="{DF83A74F-F2C9-4222-8B56-ABBDD51442A8}" type="presParOf" srcId="{1C5F1556-4DE6-4676-A61A-C50EFBD30C14}" destId="{3607804C-71ED-4D00-8ADC-1BC7450BEE3F}" srcOrd="0" destOrd="0" presId="urn:microsoft.com/office/officeart/2005/8/layout/chevron2"/>
    <dgm:cxn modelId="{8BA90916-5819-4702-81FF-D06BD0B3D4C2}" type="presParOf" srcId="{3607804C-71ED-4D00-8ADC-1BC7450BEE3F}" destId="{CB7CF902-7E04-4725-B612-2A4FFB1FF90A}" srcOrd="0" destOrd="0" presId="urn:microsoft.com/office/officeart/2005/8/layout/chevron2"/>
    <dgm:cxn modelId="{5D527C4C-0D67-4C69-A2F9-1B88A282BD0F}" type="presParOf" srcId="{3607804C-71ED-4D00-8ADC-1BC7450BEE3F}" destId="{1358649A-A4BE-4C51-AEAA-7B2148A933FB}" srcOrd="1" destOrd="0" presId="urn:microsoft.com/office/officeart/2005/8/layout/chevron2"/>
    <dgm:cxn modelId="{467A85C3-3024-43C6-B9BB-429334CFC742}" type="presParOf" srcId="{1C5F1556-4DE6-4676-A61A-C50EFBD30C14}" destId="{4ED6826B-39CE-4C85-9A02-2EA8C64319B3}" srcOrd="1" destOrd="0" presId="urn:microsoft.com/office/officeart/2005/8/layout/chevron2"/>
    <dgm:cxn modelId="{7741C60A-F071-4767-8240-5C33A94D0FDF}" type="presParOf" srcId="{1C5F1556-4DE6-4676-A61A-C50EFBD30C14}" destId="{447F0B63-1E10-45BD-8F0E-F4D8C20EDC81}" srcOrd="2" destOrd="0" presId="urn:microsoft.com/office/officeart/2005/8/layout/chevron2"/>
    <dgm:cxn modelId="{AD3F5060-BB1C-4F67-8364-BBD27CBA6902}" type="presParOf" srcId="{447F0B63-1E10-45BD-8F0E-F4D8C20EDC81}" destId="{611DFD11-F126-4A15-B14E-1540DC09FCD1}" srcOrd="0" destOrd="0" presId="urn:microsoft.com/office/officeart/2005/8/layout/chevron2"/>
    <dgm:cxn modelId="{E7932640-EAED-4C7D-B2D6-2F63CC609B2D}" type="presParOf" srcId="{447F0B63-1E10-45BD-8F0E-F4D8C20EDC81}" destId="{19FD49E0-9774-4C30-8644-50E39B739333}" srcOrd="1" destOrd="0" presId="urn:microsoft.com/office/officeart/2005/8/layout/chevron2"/>
    <dgm:cxn modelId="{ACBF7A17-AB5B-4692-8755-CB9F6BC2E57D}" type="presParOf" srcId="{1C5F1556-4DE6-4676-A61A-C50EFBD30C14}" destId="{0024CD8D-B68B-4A5D-9795-32DB71BEBA27}" srcOrd="3" destOrd="0" presId="urn:microsoft.com/office/officeart/2005/8/layout/chevron2"/>
    <dgm:cxn modelId="{F345FB9C-584E-498A-A3CE-93CF7CEBFF40}" type="presParOf" srcId="{1C5F1556-4DE6-4676-A61A-C50EFBD30C14}" destId="{A2137F11-6F26-4660-A290-D422286210F2}" srcOrd="4" destOrd="0" presId="urn:microsoft.com/office/officeart/2005/8/layout/chevron2"/>
    <dgm:cxn modelId="{9C553283-88F4-487B-8170-C931E5F49910}" type="presParOf" srcId="{A2137F11-6F26-4660-A290-D422286210F2}" destId="{DB783C82-1D4D-415A-8E05-056229FA15A5}" srcOrd="0" destOrd="0" presId="urn:microsoft.com/office/officeart/2005/8/layout/chevron2"/>
    <dgm:cxn modelId="{1ABED6C2-8D76-4BC5-8B77-9C62B1C534F1}" type="presParOf" srcId="{A2137F11-6F26-4660-A290-D422286210F2}" destId="{6ABD26EB-8139-424A-A41C-D910EE9ECDE8}" srcOrd="1" destOrd="0" presId="urn:microsoft.com/office/officeart/2005/8/layout/chevron2"/>
    <dgm:cxn modelId="{75C89A98-7EE9-42D9-842E-9D2C53095644}" type="presParOf" srcId="{1C5F1556-4DE6-4676-A61A-C50EFBD30C14}" destId="{843FFC71-8394-4684-8910-DF448D8081DD}" srcOrd="5" destOrd="0" presId="urn:microsoft.com/office/officeart/2005/8/layout/chevron2"/>
    <dgm:cxn modelId="{E744A1BD-65B3-4D84-8B63-0799146663A8}" type="presParOf" srcId="{1C5F1556-4DE6-4676-A61A-C50EFBD30C14}" destId="{9AE480DF-9F50-4E94-8EEA-727472DB67A8}" srcOrd="6" destOrd="0" presId="urn:microsoft.com/office/officeart/2005/8/layout/chevron2"/>
    <dgm:cxn modelId="{D6442721-8EBB-46FE-B977-F6EFA8ACE0C9}" type="presParOf" srcId="{9AE480DF-9F50-4E94-8EEA-727472DB67A8}" destId="{6E3AD264-966A-46AA-BB0E-2CB9DF8F96C7}" srcOrd="0" destOrd="0" presId="urn:microsoft.com/office/officeart/2005/8/layout/chevron2"/>
    <dgm:cxn modelId="{9384D808-EEED-471A-86AA-F81B7E3C75E1}" type="presParOf" srcId="{9AE480DF-9F50-4E94-8EEA-727472DB67A8}" destId="{882F81E8-BB3D-409A-9D6B-28D60C508272}" srcOrd="1" destOrd="0" presId="urn:microsoft.com/office/officeart/2005/8/layout/chevron2"/>
    <dgm:cxn modelId="{82623044-3550-49E4-B81A-894FAE05080C}" type="presParOf" srcId="{1C5F1556-4DE6-4676-A61A-C50EFBD30C14}" destId="{8E05F8F5-CA6F-4EB0-AD2A-F6855F0B1BFF}" srcOrd="7" destOrd="0" presId="urn:microsoft.com/office/officeart/2005/8/layout/chevron2"/>
    <dgm:cxn modelId="{AF5F206C-9799-4076-BE4B-E03FF4EAB9B1}" type="presParOf" srcId="{1C5F1556-4DE6-4676-A61A-C50EFBD30C14}" destId="{30976E5F-CB9B-4B89-B2B0-B319B5570CC0}" srcOrd="8" destOrd="0" presId="urn:microsoft.com/office/officeart/2005/8/layout/chevron2"/>
    <dgm:cxn modelId="{F2D0BD80-58B0-4792-B0D0-FA96A7B939CF}" type="presParOf" srcId="{30976E5F-CB9B-4B89-B2B0-B319B5570CC0}" destId="{ACD6DAB3-6606-43E3-858E-380C4E7125C8}" srcOrd="0" destOrd="0" presId="urn:microsoft.com/office/officeart/2005/8/layout/chevron2"/>
    <dgm:cxn modelId="{3BAB1958-A00B-47E3-8A45-CAC8ADC17F81}" type="presParOf" srcId="{30976E5F-CB9B-4B89-B2B0-B319B5570CC0}" destId="{5B2B4810-280C-4C86-A1A0-6A5837E8CBC3}" srcOrd="1" destOrd="0" presId="urn:microsoft.com/office/officeart/2005/8/layout/chevron2"/>
    <dgm:cxn modelId="{8E3EF69D-325D-4439-A31B-DE9EC97E9DAC}" type="presParOf" srcId="{1C5F1556-4DE6-4676-A61A-C50EFBD30C14}" destId="{B9F97435-9001-4B2F-94D8-9391A3F77ACA}" srcOrd="9" destOrd="0" presId="urn:microsoft.com/office/officeart/2005/8/layout/chevron2"/>
    <dgm:cxn modelId="{50040BF3-FC90-4BB3-9C71-5E20CC5DFFC7}" type="presParOf" srcId="{1C5F1556-4DE6-4676-A61A-C50EFBD30C14}" destId="{D9E53B99-171B-4B81-B1E5-CC6B05331D2D}" srcOrd="10" destOrd="0" presId="urn:microsoft.com/office/officeart/2005/8/layout/chevron2"/>
    <dgm:cxn modelId="{9A1EF544-64C6-4933-9830-DC9F0C1DEFB9}" type="presParOf" srcId="{D9E53B99-171B-4B81-B1E5-CC6B05331D2D}" destId="{3765372A-C94D-4CD3-9C8D-1233DBB129A7}" srcOrd="0" destOrd="0" presId="urn:microsoft.com/office/officeart/2005/8/layout/chevron2"/>
    <dgm:cxn modelId="{42990AE5-F0EF-4C32-A663-6D23086A4502}" type="presParOf" srcId="{D9E53B99-171B-4B81-B1E5-CC6B05331D2D}" destId="{765F32A8-A662-47B2-AD6F-886C1556193D}" srcOrd="1" destOrd="0" presId="urn:microsoft.com/office/officeart/2005/8/layout/chevron2"/>
    <dgm:cxn modelId="{5BCD5F81-B994-4651-BF33-7615DD3F9319}" type="presParOf" srcId="{1C5F1556-4DE6-4676-A61A-C50EFBD30C14}" destId="{94ECC115-52B7-4F1B-92C3-73606ABEEFBE}" srcOrd="11" destOrd="0" presId="urn:microsoft.com/office/officeart/2005/8/layout/chevron2"/>
    <dgm:cxn modelId="{55D47C11-5397-47B1-A685-C446C15265C5}" type="presParOf" srcId="{1C5F1556-4DE6-4676-A61A-C50EFBD30C14}" destId="{0AA5F222-3BC7-4801-98FB-424454DCBC1A}" srcOrd="12" destOrd="0" presId="urn:microsoft.com/office/officeart/2005/8/layout/chevron2"/>
    <dgm:cxn modelId="{E3A5F483-0518-484B-9293-AF823F8E3609}" type="presParOf" srcId="{0AA5F222-3BC7-4801-98FB-424454DCBC1A}" destId="{4A579C54-F723-4E09-B221-8996C9637999}" srcOrd="0" destOrd="0" presId="urn:microsoft.com/office/officeart/2005/8/layout/chevron2"/>
    <dgm:cxn modelId="{43C80FBD-C1C1-4D3B-88E9-0C630BC24DAD}" type="presParOf" srcId="{0AA5F222-3BC7-4801-98FB-424454DCBC1A}" destId="{738EE494-21FB-42FB-8B5A-7F93086D079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CF902-7E04-4725-B612-2A4FFB1FF90A}">
      <dsp:nvSpPr>
        <dsp:cNvPr id="0" name=""/>
        <dsp:cNvSpPr/>
      </dsp:nvSpPr>
      <dsp:spPr>
        <a:xfrm rot="5400000">
          <a:off x="-98077" y="100151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</a:t>
          </a:r>
          <a:endParaRPr lang="en-US" sz="1300" kern="1200" dirty="0"/>
        </a:p>
      </dsp:txBody>
      <dsp:txXfrm rot="-5400000">
        <a:off x="1" y="230921"/>
        <a:ext cx="457696" cy="196155"/>
      </dsp:txXfrm>
    </dsp:sp>
    <dsp:sp modelId="{1358649A-A4BE-4C51-AEAA-7B2148A933FB}">
      <dsp:nvSpPr>
        <dsp:cNvPr id="0" name=""/>
        <dsp:cNvSpPr/>
      </dsp:nvSpPr>
      <dsp:spPr>
        <a:xfrm rot="5400000">
          <a:off x="3064346" y="-2604576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Plans</a:t>
          </a:r>
          <a:endParaRPr lang="en-US" sz="2500" kern="1200" dirty="0"/>
        </a:p>
      </dsp:txBody>
      <dsp:txXfrm rot="-5400000">
        <a:off x="457697" y="22820"/>
        <a:ext cx="5617556" cy="383509"/>
      </dsp:txXfrm>
    </dsp:sp>
    <dsp:sp modelId="{611DFD11-F126-4A15-B14E-1540DC09FCD1}">
      <dsp:nvSpPr>
        <dsp:cNvPr id="0" name=""/>
        <dsp:cNvSpPr/>
      </dsp:nvSpPr>
      <dsp:spPr>
        <a:xfrm rot="5400000">
          <a:off x="-98077" y="667818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</a:t>
          </a:r>
          <a:endParaRPr lang="en-US" sz="1300" kern="1200" dirty="0"/>
        </a:p>
      </dsp:txBody>
      <dsp:txXfrm rot="-5400000">
        <a:off x="1" y="798588"/>
        <a:ext cx="457696" cy="196155"/>
      </dsp:txXfrm>
    </dsp:sp>
    <dsp:sp modelId="{19FD49E0-9774-4C30-8644-50E39B739333}">
      <dsp:nvSpPr>
        <dsp:cNvPr id="0" name=""/>
        <dsp:cNvSpPr/>
      </dsp:nvSpPr>
      <dsp:spPr>
        <a:xfrm rot="5400000">
          <a:off x="3064346" y="-2036909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Design material</a:t>
          </a:r>
          <a:endParaRPr lang="en-US" sz="2500" kern="1200" dirty="0"/>
        </a:p>
      </dsp:txBody>
      <dsp:txXfrm rot="-5400000">
        <a:off x="457697" y="590487"/>
        <a:ext cx="5617556" cy="383509"/>
      </dsp:txXfrm>
    </dsp:sp>
    <dsp:sp modelId="{DB783C82-1D4D-415A-8E05-056229FA15A5}">
      <dsp:nvSpPr>
        <dsp:cNvPr id="0" name=""/>
        <dsp:cNvSpPr/>
      </dsp:nvSpPr>
      <dsp:spPr>
        <a:xfrm rot="5400000">
          <a:off x="-98077" y="1235485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3</a:t>
          </a:r>
          <a:endParaRPr lang="en-US" sz="1300" kern="1200" dirty="0"/>
        </a:p>
      </dsp:txBody>
      <dsp:txXfrm rot="-5400000">
        <a:off x="1" y="1366255"/>
        <a:ext cx="457696" cy="196155"/>
      </dsp:txXfrm>
    </dsp:sp>
    <dsp:sp modelId="{6ABD26EB-8139-424A-A41C-D910EE9ECDE8}">
      <dsp:nvSpPr>
        <dsp:cNvPr id="0" name=""/>
        <dsp:cNvSpPr/>
      </dsp:nvSpPr>
      <dsp:spPr>
        <a:xfrm rot="5400000">
          <a:off x="3064346" y="-1469242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Structural Systems</a:t>
          </a:r>
          <a:endParaRPr lang="en-US" sz="2500" kern="1200" dirty="0"/>
        </a:p>
      </dsp:txBody>
      <dsp:txXfrm rot="-5400000">
        <a:off x="457697" y="1158154"/>
        <a:ext cx="5617556" cy="383509"/>
      </dsp:txXfrm>
    </dsp:sp>
    <dsp:sp modelId="{6E3AD264-966A-46AA-BB0E-2CB9DF8F96C7}">
      <dsp:nvSpPr>
        <dsp:cNvPr id="0" name=""/>
        <dsp:cNvSpPr/>
      </dsp:nvSpPr>
      <dsp:spPr>
        <a:xfrm rot="5400000">
          <a:off x="-98077" y="1803151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4</a:t>
          </a:r>
          <a:endParaRPr lang="en-US" sz="1300" kern="1200" dirty="0"/>
        </a:p>
      </dsp:txBody>
      <dsp:txXfrm rot="-5400000">
        <a:off x="1" y="1933921"/>
        <a:ext cx="457696" cy="196155"/>
      </dsp:txXfrm>
    </dsp:sp>
    <dsp:sp modelId="{882F81E8-BB3D-409A-9D6B-28D60C508272}">
      <dsp:nvSpPr>
        <dsp:cNvPr id="0" name=""/>
        <dsp:cNvSpPr/>
      </dsp:nvSpPr>
      <dsp:spPr>
        <a:xfrm rot="5400000">
          <a:off x="3064346" y="-901575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Loads computations</a:t>
          </a:r>
          <a:endParaRPr lang="en-US" sz="2500" kern="1200" dirty="0"/>
        </a:p>
      </dsp:txBody>
      <dsp:txXfrm rot="-5400000">
        <a:off x="457697" y="1725821"/>
        <a:ext cx="5617556" cy="383509"/>
      </dsp:txXfrm>
    </dsp:sp>
    <dsp:sp modelId="{ACD6DAB3-6606-43E3-858E-380C4E7125C8}">
      <dsp:nvSpPr>
        <dsp:cNvPr id="0" name=""/>
        <dsp:cNvSpPr/>
      </dsp:nvSpPr>
      <dsp:spPr>
        <a:xfrm rot="5400000">
          <a:off x="-98077" y="2370818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5</a:t>
          </a:r>
          <a:endParaRPr lang="en-US" sz="1300" kern="1200" dirty="0"/>
        </a:p>
      </dsp:txBody>
      <dsp:txXfrm rot="-5400000">
        <a:off x="1" y="2501588"/>
        <a:ext cx="457696" cy="196155"/>
      </dsp:txXfrm>
    </dsp:sp>
    <dsp:sp modelId="{5B2B4810-280C-4C86-A1A0-6A5837E8CBC3}">
      <dsp:nvSpPr>
        <dsp:cNvPr id="0" name=""/>
        <dsp:cNvSpPr/>
      </dsp:nvSpPr>
      <dsp:spPr>
        <a:xfrm rot="5400000">
          <a:off x="3064346" y="-333909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Preliminary design</a:t>
          </a:r>
          <a:endParaRPr lang="en-US" sz="2500" kern="1200" dirty="0"/>
        </a:p>
      </dsp:txBody>
      <dsp:txXfrm rot="-5400000">
        <a:off x="457697" y="2293487"/>
        <a:ext cx="5617556" cy="383509"/>
      </dsp:txXfrm>
    </dsp:sp>
    <dsp:sp modelId="{3765372A-C94D-4CD3-9C8D-1233DBB129A7}">
      <dsp:nvSpPr>
        <dsp:cNvPr id="0" name=""/>
        <dsp:cNvSpPr/>
      </dsp:nvSpPr>
      <dsp:spPr>
        <a:xfrm rot="5400000">
          <a:off x="-98077" y="2938485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6</a:t>
          </a:r>
          <a:endParaRPr lang="en-US" sz="1300" kern="1200" dirty="0"/>
        </a:p>
      </dsp:txBody>
      <dsp:txXfrm rot="-5400000">
        <a:off x="1" y="3069255"/>
        <a:ext cx="457696" cy="196155"/>
      </dsp:txXfrm>
    </dsp:sp>
    <dsp:sp modelId="{765F32A8-A662-47B2-AD6F-886C1556193D}">
      <dsp:nvSpPr>
        <dsp:cNvPr id="0" name=""/>
        <dsp:cNvSpPr/>
      </dsp:nvSpPr>
      <dsp:spPr>
        <a:xfrm rot="5400000">
          <a:off x="3064346" y="233757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SAP2000 models</a:t>
          </a:r>
          <a:endParaRPr lang="en-US" sz="2500" kern="1200" dirty="0"/>
        </a:p>
      </dsp:txBody>
      <dsp:txXfrm rot="-5400000">
        <a:off x="457697" y="2861154"/>
        <a:ext cx="5617556" cy="383509"/>
      </dsp:txXfrm>
    </dsp:sp>
    <dsp:sp modelId="{4A579C54-F723-4E09-B221-8996C9637999}">
      <dsp:nvSpPr>
        <dsp:cNvPr id="0" name=""/>
        <dsp:cNvSpPr/>
      </dsp:nvSpPr>
      <dsp:spPr>
        <a:xfrm rot="5400000">
          <a:off x="-98077" y="3506152"/>
          <a:ext cx="653851" cy="4576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7</a:t>
          </a:r>
          <a:endParaRPr lang="en-US" sz="1300" kern="1200" dirty="0"/>
        </a:p>
      </dsp:txBody>
      <dsp:txXfrm rot="-5400000">
        <a:off x="1" y="3636922"/>
        <a:ext cx="457696" cy="196155"/>
      </dsp:txXfrm>
    </dsp:sp>
    <dsp:sp modelId="{738EE494-21FB-42FB-8B5A-7F93086D079C}">
      <dsp:nvSpPr>
        <dsp:cNvPr id="0" name=""/>
        <dsp:cNvSpPr/>
      </dsp:nvSpPr>
      <dsp:spPr>
        <a:xfrm rot="5400000">
          <a:off x="3064346" y="801424"/>
          <a:ext cx="425003" cy="56383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Check results</a:t>
          </a:r>
          <a:endParaRPr lang="en-US" sz="2500" kern="1200" dirty="0"/>
        </a:p>
      </dsp:txBody>
      <dsp:txXfrm rot="-5400000">
        <a:off x="457697" y="3428821"/>
        <a:ext cx="5617556" cy="383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9C6ED-2068-41EA-A569-B04BEDD5B441}" type="datetimeFigureOut">
              <a:rPr lang="en-US" smtClean="0"/>
              <a:t>12/24/2013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95510-FDF4-4C7C-9EC6-0D97BDD60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4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98DB9E5-E7A9-41A3-B33E-AC8392A830B8}" type="datetime1">
              <a:rPr lang="en-US" smtClean="0"/>
              <a:t>12/24/2013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10D1-24EA-4132-B0ED-DAE55021741F}" type="datetime1">
              <a:rPr lang="en-US" smtClean="0"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6DB16-8D91-4BDA-824C-418BA264AD9E}" type="datetime1">
              <a:rPr lang="en-US" smtClean="0"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076EFE7-7C26-42A4-98E3-C437800F65F5}" type="datetime1">
              <a:rPr lang="en-US" smtClean="0"/>
              <a:t>12/24/2013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2FCC39-1E66-451C-A559-D27696063A03}" type="datetime1">
              <a:rPr lang="en-US" smtClean="0"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EAC0-C669-4EE6-B753-99BBF31CBD88}" type="datetime1">
              <a:rPr lang="en-US" smtClean="0"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8B124-35CD-4259-8F99-BB441F885550}" type="datetime1">
              <a:rPr lang="en-US" smtClean="0"/>
              <a:t>12/24/2013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165A58-6EF6-4AB2-A9F5-574E52A7908B}" type="datetime1">
              <a:rPr lang="en-US" smtClean="0"/>
              <a:t>12/24/2013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C27-E20C-49DD-AE90-CA6448983ECC}" type="datetime1">
              <a:rPr lang="en-US" smtClean="0"/>
              <a:t>12/24/2013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35B258-F6A0-4D4A-A552-2A84EE935C76}" type="datetime1">
              <a:rPr lang="en-US" smtClean="0"/>
              <a:t>12/24/2013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F93633-D1F8-45B8-8D1D-73A2FCB792E9}" type="datetime1">
              <a:rPr lang="en-US" smtClean="0"/>
              <a:t>12/24/2013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ECE763-F6E9-4D2A-B646-DE8A50733285}" type="datetime1">
              <a:rPr lang="en-US" smtClean="0"/>
              <a:t>12/24/2013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F94B65-3A2F-4935-B04A-3D16353D27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4034135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An-Najah National University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46437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Faculty of Engineering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5257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Civil Engineering Department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143000"/>
            <a:ext cx="2605462" cy="25828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42938" y="533400"/>
            <a:ext cx="2834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 smtClean="0"/>
              <a:t>بسم الله الرحمن الرحيم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518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Cont..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43891" y="1221101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Structure units:</a:t>
            </a:r>
            <a:endParaRPr lang="en-US" sz="28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7620000" cy="375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2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Design materials: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5400" y="10668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Amphitheaters</a:t>
            </a:r>
          </a:p>
        </p:txBody>
      </p:sp>
      <p:pic>
        <p:nvPicPr>
          <p:cNvPr id="10" name="صورة 20" descr="concrete stengh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48764" y="1905000"/>
            <a:ext cx="2244437" cy="2286000"/>
          </a:xfrm>
          <a:prstGeom prst="rect">
            <a:avLst/>
          </a:prstGeom>
        </p:spPr>
      </p:pic>
      <p:pic>
        <p:nvPicPr>
          <p:cNvPr id="11" name="صورة 21" descr="Stee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080473" y="1933017"/>
            <a:ext cx="2482128" cy="2295525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9" y="4648200"/>
            <a:ext cx="7104361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 descr="http://collections.infocollections.org/ukedu/collect/ukedu/index/assoc/m0006e/p07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161" y="1911051"/>
            <a:ext cx="2679277" cy="227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9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Design materials: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5400" y="10668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Steel Structures:</a:t>
            </a:r>
            <a:endParaRPr lang="en-US" sz="2800" dirty="0"/>
          </a:p>
        </p:txBody>
      </p:sp>
      <p:pic>
        <p:nvPicPr>
          <p:cNvPr id="8" name="صورة 19" descr="exx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401291" y="1848280"/>
            <a:ext cx="2618509" cy="1954357"/>
          </a:xfrm>
          <a:prstGeom prst="rect">
            <a:avLst/>
          </a:prstGeom>
        </p:spPr>
      </p:pic>
      <p:pic>
        <p:nvPicPr>
          <p:cNvPr id="9" name="صورة 18" descr="grade50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1855642"/>
            <a:ext cx="2819400" cy="225915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58" y="3886200"/>
            <a:ext cx="420793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436" y="3884007"/>
            <a:ext cx="3657600" cy="1519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http://img.tootoo.com/mytootoo/upload/aligold/c9/cb/2301994_c9cb26d3c4525d3e28e59a9a558a772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55641"/>
            <a:ext cx="2320636" cy="204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334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Coverage material: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66800" y="12192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accent1"/>
              </a:buClr>
            </a:pPr>
            <a:r>
              <a:rPr lang="en-US" sz="2400" dirty="0" smtClean="0"/>
              <a:t>Polycarbonate sheets </a:t>
            </a:r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2209800"/>
            <a:ext cx="508367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91491" y="10668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Covering system: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43891" y="1859340"/>
            <a:ext cx="70381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Alternatives:</a:t>
            </a:r>
          </a:p>
          <a:p>
            <a:pPr marL="342900" indent="-3429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/>
              <a:t>Curved truss</a:t>
            </a:r>
          </a:p>
          <a:p>
            <a:pPr marL="342900" indent="-3429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/>
              <a:t>Simply </a:t>
            </a:r>
            <a:r>
              <a:rPr lang="en-US" sz="2400" dirty="0"/>
              <a:t>supported </a:t>
            </a:r>
            <a:r>
              <a:rPr lang="en-US" sz="2400" dirty="0" smtClean="0"/>
              <a:t>truss</a:t>
            </a:r>
          </a:p>
          <a:p>
            <a:pPr marL="342900" indent="-3429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/>
              <a:t>Cantilever </a:t>
            </a:r>
            <a:r>
              <a:rPr lang="en-US" sz="2400" dirty="0"/>
              <a:t>truss </a:t>
            </a:r>
            <a:r>
              <a:rPr lang="en-US" sz="2400" dirty="0" smtClean="0"/>
              <a:t>systems</a:t>
            </a:r>
          </a:p>
          <a:p>
            <a:pPr marL="342900" indent="-3429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/>
              <a:t>With cables </a:t>
            </a:r>
            <a:r>
              <a:rPr lang="en-US" sz="2400" dirty="0"/>
              <a:t>s</a:t>
            </a:r>
            <a:r>
              <a:rPr lang="en-US" sz="2400" dirty="0" smtClean="0"/>
              <a:t>ystem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25" y="4123552"/>
            <a:ext cx="5115639" cy="13336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464" y="4124422"/>
            <a:ext cx="2686425" cy="13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133600"/>
            <a:ext cx="8229600" cy="35813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43891" y="1671935"/>
            <a:ext cx="703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Cantilever </a:t>
            </a:r>
            <a:r>
              <a:rPr lang="en-US" sz="2400" dirty="0"/>
              <a:t>truss </a:t>
            </a:r>
            <a:r>
              <a:rPr lang="en-US" sz="2400" dirty="0" smtClean="0"/>
              <a:t>systems with cables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72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91491" y="12192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Loads Computations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896980"/>
              </p:ext>
            </p:extLst>
          </p:nvPr>
        </p:nvGraphicFramePr>
        <p:xfrm>
          <a:off x="1371600" y="2362200"/>
          <a:ext cx="6019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3124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load(KN/m</a:t>
                      </a:r>
                      <a:r>
                        <a:rPr lang="en-US" sz="18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 load</a:t>
                      </a:r>
                      <a:r>
                        <a:rPr lang="en-US" baseline="0" dirty="0" smtClean="0"/>
                        <a:t> (Suction)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loads(Dead)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Computed by</a:t>
                      </a:r>
                      <a:r>
                        <a:rPr lang="en-US" baseline="0" dirty="0" smtClean="0"/>
                        <a:t> SAP2000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48691" y="1824335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 structure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801090" y="4034135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384318"/>
              </p:ext>
            </p:extLst>
          </p:nvPr>
        </p:nvGraphicFramePr>
        <p:xfrm>
          <a:off x="1447800" y="4688840"/>
          <a:ext cx="6019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3124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load(KN/m</a:t>
                      </a:r>
                      <a:r>
                        <a:rPr lang="en-US" sz="18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loads(Dead)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Computed by</a:t>
                      </a:r>
                      <a:r>
                        <a:rPr lang="en-US" baseline="0" dirty="0" smtClean="0"/>
                        <a:t> SAP2000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2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066800"/>
            <a:ext cx="40386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Truss distributions (unit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2600"/>
            <a:ext cx="54578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43891" y="1022774"/>
            <a:ext cx="5285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Equilibrium Check </a:t>
            </a:r>
            <a:br>
              <a:rPr lang="en-US" sz="2400" dirty="0" smtClean="0"/>
            </a:br>
            <a:r>
              <a:rPr lang="en-US" sz="2400" dirty="0" smtClean="0"/>
              <a:t>  For Live and Wind loads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651571"/>
              </p:ext>
            </p:extLst>
          </p:nvPr>
        </p:nvGraphicFramePr>
        <p:xfrm>
          <a:off x="1143000" y="2438400"/>
          <a:ext cx="6424550" cy="990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2275"/>
                <a:gridCol w="3212275"/>
              </a:tblGrid>
              <a:tr h="33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Percent of error (%)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Live load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0.23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wind load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343891" y="3657600"/>
            <a:ext cx="4447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Load </a:t>
            </a:r>
            <a:r>
              <a:rPr lang="en-US" sz="2400" dirty="0"/>
              <a:t>distribution Check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07427"/>
              </p:ext>
            </p:extLst>
          </p:nvPr>
        </p:nvGraphicFramePr>
        <p:xfrm>
          <a:off x="1143000" y="4419600"/>
          <a:ext cx="6424550" cy="660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2275"/>
                <a:gridCol w="3212275"/>
              </a:tblGrid>
              <a:tr h="33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Load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Percent of error (%)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Live load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4.85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10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47800" y="990600"/>
            <a:ext cx="7038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Selected Section:</a:t>
            </a:r>
          </a:p>
          <a:p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546955"/>
              </p:ext>
            </p:extLst>
          </p:nvPr>
        </p:nvGraphicFramePr>
        <p:xfrm>
          <a:off x="533400" y="2057400"/>
          <a:ext cx="7620000" cy="3591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1696"/>
                <a:gridCol w="2591696"/>
                <a:gridCol w="2436608"/>
              </a:tblGrid>
              <a:tr h="282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Selected section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Shape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Weight (KN)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</a:tr>
              <a:tr h="13011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Double angle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713.24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</a:tr>
              <a:tr h="1159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Hollow circular section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430.54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</a:tr>
              <a:tr h="8485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Hollow tube section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430.85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0991" marR="50991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29145" y="6019800"/>
            <a:ext cx="703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hollow </a:t>
            </a:r>
            <a:r>
              <a:rPr lang="en-US" sz="2400" dirty="0"/>
              <a:t>tube section for </a:t>
            </a:r>
            <a:r>
              <a:rPr lang="en-US" sz="2400" dirty="0" smtClean="0"/>
              <a:t>Purlins in all cases</a:t>
            </a:r>
            <a:endParaRPr lang="en-US" sz="2400" dirty="0"/>
          </a:p>
        </p:txBody>
      </p:sp>
      <p:pic>
        <p:nvPicPr>
          <p:cNvPr id="2050" name="Picture 2" descr="http://img.tradeindia.com/fp/0/118/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00600"/>
            <a:ext cx="2590800" cy="80579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fhbrundle.co.uk/thumbs/thumbs8/180_180_ffffff_L1BhbmVzL0NpcmN1bGFyaG9sbG93c3RlZWxzZWN0aW9uLmpwZw--01/titled/circular-hollow-sec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57600"/>
            <a:ext cx="2590800" cy="116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2gzmlqnkfjqmm.cloudfront.net/data/product/content/en_uk/adsk/revit/families/arch/empty/ukrac1756/8D24B2DC595725FC6DD8DF6DB1F1B2D9_0BB56412DE87933A36291113BF3A4582_LL-Double+Angles.rfa.deta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272" y="2315436"/>
            <a:ext cx="2597727" cy="130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2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8382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3">
                    <a:lumMod val="75000"/>
                  </a:schemeClr>
                </a:solidFill>
              </a:rPr>
              <a:t>Asera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 Al-</a:t>
            </a:r>
            <a:r>
              <a:rPr lang="en-US" sz="2800" b="1" dirty="0" err="1" smtClean="0">
                <a:solidFill>
                  <a:schemeClr val="accent3">
                    <a:lumMod val="75000"/>
                  </a:schemeClr>
                </a:solidFill>
              </a:rPr>
              <a:t>Shamaliyeh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 Stadium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360003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Prepared by:</a:t>
            </a:r>
          </a:p>
          <a:p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514600" y="1752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400" dirty="0"/>
              <a:t>S</a:t>
            </a:r>
            <a:r>
              <a:rPr lang="en-US" sz="2400" dirty="0" smtClean="0"/>
              <a:t>upervisor:</a:t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Dr.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Riyad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Awwad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6600" y="3886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Abdulsabour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Alhassan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Haitham Abu </a:t>
            </a:r>
            <a:r>
              <a:rPr lang="en-US" sz="2400" dirty="0" err="1" smtClean="0">
                <a:solidFill>
                  <a:schemeClr val="accent3">
                    <a:lumMod val="50000"/>
                  </a:schemeClr>
                </a:solidFill>
              </a:rPr>
              <a:t>Sa’adeh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Iyad Barham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7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6635" y="757535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structure: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33945" y="1284008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Alternatives:</a:t>
            </a:r>
            <a:endParaRPr lang="en-US" sz="2400" dirty="0"/>
          </a:p>
        </p:txBody>
      </p:sp>
      <p:pic>
        <p:nvPicPr>
          <p:cNvPr id="1030" name="Picture 6" descr="http://media.caller.com/media/img/photos/2009/03/02/0303_LOC_CowboysStadium07_t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35" y="2286000"/>
            <a:ext cx="2782365" cy="211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eodom.com/assets/images/news/amadeo/ground-floor/ground-floor-slab-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66" y="4565073"/>
            <a:ext cx="2723334" cy="211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01.i.aliimg.com/img/pb/952/998/265/1283842496609_hz-myalibaba-web6_25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963" y="4565074"/>
            <a:ext cx="2730260" cy="211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0.gstatic.com/images?q=tbn:ANd9GcTxCXr5fkk1q85atyal9X99scTXfPU855gXN3ok2H-Mm9dTbJMLp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54" y="2286001"/>
            <a:ext cx="2757969" cy="211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68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61109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Compatibility Check ( Block 1 )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478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61109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Ready SAP2000 models:</a:t>
            </a:r>
            <a:endParaRPr lang="en-US" sz="2400" dirty="0"/>
          </a:p>
        </p:txBody>
      </p:sp>
      <p:pic>
        <p:nvPicPr>
          <p:cNvPr id="6" name="صورة 3" descr="Block 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662055" y="4038600"/>
            <a:ext cx="3428192" cy="2028825"/>
          </a:xfrm>
          <a:prstGeom prst="rect">
            <a:avLst/>
          </a:prstGeom>
        </p:spPr>
      </p:pic>
      <p:pic>
        <p:nvPicPr>
          <p:cNvPr id="7" name="صورة 2" descr="Block 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0" y="4038600"/>
            <a:ext cx="3428192" cy="2028825"/>
          </a:xfrm>
          <a:prstGeom prst="rect">
            <a:avLst/>
          </a:prstGeom>
        </p:spPr>
      </p:pic>
      <p:pic>
        <p:nvPicPr>
          <p:cNvPr id="8" name="صورة 0" descr="Block 1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914400" y="1143000"/>
            <a:ext cx="3428192" cy="2028825"/>
          </a:xfrm>
          <a:prstGeom prst="rect">
            <a:avLst/>
          </a:prstGeom>
        </p:spPr>
      </p:pic>
      <p:pic>
        <p:nvPicPr>
          <p:cNvPr id="9" name="صورة 1" descr="Block 2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4648200" y="1142999"/>
            <a:ext cx="3428192" cy="20288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2004" y="3274138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one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3296923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two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808" y="61722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three A ( 3 )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6303818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three B ( 4 )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365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23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42"/>
          <a:stretch/>
        </p:blipFill>
        <p:spPr bwMode="auto">
          <a:xfrm>
            <a:off x="381000" y="895725"/>
            <a:ext cx="7162800" cy="285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0"/>
          <a:stretch/>
        </p:blipFill>
        <p:spPr bwMode="auto">
          <a:xfrm>
            <a:off x="346364" y="3754582"/>
            <a:ext cx="7495309" cy="221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1000" y="337203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Steel results: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274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-5085" r="-1" b="70586"/>
          <a:stretch/>
        </p:blipFill>
        <p:spPr>
          <a:xfrm>
            <a:off x="550313" y="1752600"/>
            <a:ext cx="5545686" cy="1672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Connections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21368" y="983442"/>
            <a:ext cx="5074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Thickness of gusset plate = 5 mm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97914" y="3657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Ag=thickness × Length of plate’s </a:t>
            </a:r>
            <a:r>
              <a:rPr lang="en-US" dirty="0" smtClean="0"/>
              <a:t>side</a:t>
            </a:r>
          </a:p>
          <a:p>
            <a:r>
              <a:rPr lang="en-US" dirty="0" smtClean="0"/>
              <a:t>Based </a:t>
            </a:r>
            <a:r>
              <a:rPr lang="en-US" dirty="0"/>
              <a:t>on yielding=</a:t>
            </a:r>
            <a:r>
              <a:rPr lang="en-US" dirty="0" err="1"/>
              <a:t>Pu</a:t>
            </a:r>
            <a:r>
              <a:rPr lang="en-US" dirty="0"/>
              <a:t>/(0.9×Fy)</a:t>
            </a:r>
            <a:br>
              <a:rPr lang="en-US" dirty="0"/>
            </a:br>
            <a:r>
              <a:rPr lang="en-US" dirty="0" smtClean="0"/>
              <a:t>Based </a:t>
            </a:r>
            <a:r>
              <a:rPr lang="en-US" dirty="0"/>
              <a:t>on Fracture=</a:t>
            </a:r>
            <a:r>
              <a:rPr lang="en-US" dirty="0" err="1"/>
              <a:t>Pu</a:t>
            </a:r>
            <a:r>
              <a:rPr lang="en-US" dirty="0"/>
              <a:t>/(0.6×Fu)</a:t>
            </a:r>
            <a:br>
              <a:rPr lang="en-US" dirty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3278" y="4953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Weld length = </a:t>
            </a:r>
            <a:r>
              <a:rPr lang="en-US" dirty="0" err="1"/>
              <a:t>Pn</a:t>
            </a:r>
            <a:r>
              <a:rPr lang="en-US" dirty="0"/>
              <a:t>/(0.707×a×0.6×F</a:t>
            </a:r>
            <a:r>
              <a:rPr lang="en-US" baseline="-25000" dirty="0"/>
              <a:t>EXX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38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4600"/>
            <a:ext cx="6137951" cy="358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440575" y="381000"/>
            <a:ext cx="3981450" cy="287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Connection no. two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644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/>
          <a:srcRect l="4868" r="7772"/>
          <a:stretch/>
        </p:blipFill>
        <p:spPr>
          <a:xfrm>
            <a:off x="180109" y="1219200"/>
            <a:ext cx="3893128" cy="247840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 plate and bolts distribution:</a:t>
            </a:r>
            <a:br>
              <a:rPr lang="en-US" sz="2400" dirty="0" smtClean="0"/>
            </a:br>
            <a:r>
              <a:rPr lang="en-US" sz="2400" dirty="0" smtClean="0"/>
              <a:t>d bolts = 12 mm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6090" t="11849"/>
          <a:stretch/>
        </p:blipFill>
        <p:spPr bwMode="auto">
          <a:xfrm>
            <a:off x="4242147" y="1342332"/>
            <a:ext cx="4343400" cy="23552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70247" y="3886200"/>
            <a:ext cx="4406553" cy="25908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5029200" y="3886200"/>
            <a:ext cx="31242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7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22847"/>
          <a:stretch/>
        </p:blipFill>
        <p:spPr bwMode="auto">
          <a:xfrm>
            <a:off x="685800" y="1019175"/>
            <a:ext cx="3552825" cy="1962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112327" y="1014845"/>
            <a:ext cx="2867025" cy="24765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/>
          <a:srcRect t="13010"/>
          <a:stretch/>
        </p:blipFill>
        <p:spPr bwMode="auto">
          <a:xfrm>
            <a:off x="366712" y="3505200"/>
            <a:ext cx="3595688" cy="2238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4169352" y="3491345"/>
            <a:ext cx="3609975" cy="26384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Connection no. fourteen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814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 Results: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10491" y="990369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Slab:</a:t>
            </a:r>
            <a:endParaRPr lang="en-US" sz="2400" dirty="0"/>
          </a:p>
        </p:txBody>
      </p:sp>
      <p:pic>
        <p:nvPicPr>
          <p:cNvPr id="11" name="صورة 7" descr="SF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1913699"/>
            <a:ext cx="7010400" cy="19725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6800" y="1452034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Block one “ spans 5.35m”</a:t>
            </a:r>
            <a:endParaRPr lang="en-US" sz="2400" dirty="0"/>
          </a:p>
        </p:txBody>
      </p:sp>
      <p:pic>
        <p:nvPicPr>
          <p:cNvPr id="13" name="صورة 13" descr="Block (1)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" y="4109645"/>
            <a:ext cx="7543800" cy="22575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76400" y="3878813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S.F.D.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59055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B.M.D.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19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29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3820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1" y="2971800"/>
            <a:ext cx="847618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Slab detailing: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555808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Presentation Outline: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524000"/>
            <a:ext cx="701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Introduction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Project description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/>
              <a:t>M</a:t>
            </a:r>
            <a:r>
              <a:rPr lang="en-US" sz="2400" dirty="0" smtClean="0"/>
              <a:t>ethodology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Tools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Design codes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Structural parts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r>
              <a:rPr lang="en-US" sz="2400" dirty="0" smtClean="0"/>
              <a:t>References</a:t>
            </a:r>
          </a:p>
          <a:p>
            <a:pPr marL="342900" lvl="0" indent="-342900">
              <a:buClr>
                <a:schemeClr val="accent1"/>
              </a:buClr>
              <a:buFont typeface="Wingdings" pitchFamily="2" charset="2"/>
              <a:buChar char="q"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3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pic>
        <p:nvPicPr>
          <p:cNvPr id="17" name="Picture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41" y="1452265"/>
            <a:ext cx="3970251" cy="212913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52265"/>
            <a:ext cx="3581400" cy="2129135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 rotWithShape="1">
          <a:blip r:embed="rId4"/>
          <a:srcRect r="17649"/>
          <a:stretch/>
        </p:blipFill>
        <p:spPr bwMode="auto">
          <a:xfrm>
            <a:off x="296141" y="4114800"/>
            <a:ext cx="3970251" cy="1981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>
          <a:blip r:embed="rId5"/>
          <a:stretch>
            <a:fillRect/>
          </a:stretch>
        </p:blipFill>
        <p:spPr>
          <a:xfrm>
            <a:off x="4661247" y="4114800"/>
            <a:ext cx="3492153" cy="202818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98805" y="35814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one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695883" y="358832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two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4770" y="6142989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three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795116" y="6142989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 four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272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2685242" y="1431483"/>
            <a:ext cx="3162300" cy="244822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643475"/>
              </p:ext>
            </p:extLst>
          </p:nvPr>
        </p:nvGraphicFramePr>
        <p:xfrm>
          <a:off x="685800" y="4191000"/>
          <a:ext cx="6096000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688"/>
                <a:gridCol w="870857"/>
                <a:gridCol w="1029195"/>
                <a:gridCol w="737260"/>
                <a:gridCol w="846117"/>
                <a:gridCol w="950026"/>
                <a:gridCol w="870857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</a:t>
                      </a:r>
                      <a:r>
                        <a:rPr lang="en-US" sz="1400" baseline="0" dirty="0" smtClean="0"/>
                        <a:t> min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Lcant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</a:t>
                      </a:r>
                      <a:r>
                        <a:rPr lang="en-US" sz="1400" baseline="0" dirty="0" smtClean="0"/>
                        <a:t> min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</a:t>
                      </a:r>
                      <a:r>
                        <a:rPr lang="en-US" sz="1400" baseline="0" dirty="0" smtClean="0"/>
                        <a:t> used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11.2 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605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2.2 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275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800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 mm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12.17m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657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2.2 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275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 mm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90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3792220" cy="325755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557" y="1828800"/>
            <a:ext cx="379222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95565" y="53340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B.M.D. beam 2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12656" y="53340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S.F.D. beam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00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752600"/>
            <a:ext cx="7772400" cy="2743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1192" y="5052076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Arrows indicate :two </a:t>
            </a:r>
            <a:r>
              <a:rPr lang="en-US" dirty="0"/>
              <a:t>layers been used.</a:t>
            </a:r>
            <a:br>
              <a:rPr lang="en-US" dirty="0"/>
            </a:b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8382000" y="23622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382000" y="37338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8382000" y="38862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382000" y="34290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8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42" y="1452265"/>
            <a:ext cx="6915958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2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Beams: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1718838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Av/s(Total)=1.087 </a:t>
            </a:r>
            <a:r>
              <a:rPr lang="en-US" dirty="0"/>
              <a:t>mm</a:t>
            </a:r>
            <a:r>
              <a:rPr lang="en-US" baseline="30000" dirty="0"/>
              <a:t>2</a:t>
            </a:r>
            <a:r>
              <a:rPr lang="en-US" dirty="0"/>
              <a:t>/mm, </a:t>
            </a:r>
            <a:r>
              <a:rPr lang="en-US" dirty="0" smtClean="0"/>
              <a:t>stirrups </a:t>
            </a:r>
            <a:r>
              <a:rPr lang="en-US" dirty="0"/>
              <a:t>diameter 10mm, with two </a:t>
            </a:r>
            <a:r>
              <a:rPr lang="en-US" dirty="0" smtClean="0"/>
              <a:t>legs, </a:t>
            </a:r>
            <a:r>
              <a:rPr lang="en-US" dirty="0"/>
              <a:t>the spacing equals= 144 mm, used 140 mm=14cm. </a:t>
            </a:r>
            <a:br>
              <a:rPr lang="en-US" dirty="0"/>
            </a:b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5129210" cy="4045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4675258" cy="342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67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Columns: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44023" y="1676400"/>
                <a:ext cx="3114122" cy="5033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Q (stability index)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1" i="1">
                                <a:latin typeface="Cambria Math"/>
                              </a:rPr>
                              <m:t>𝑷𝒖</m:t>
                            </m:r>
                            <m:r>
                              <a:rPr lang="en-US" i="1">
                                <a:latin typeface="Cambria Math"/>
                              </a:rPr>
                              <m:t>×∆</m:t>
                            </m:r>
                          </m:e>
                        </m:nary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𝑽𝒖𝒔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𝑳𝒄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023" y="1676400"/>
                <a:ext cx="3114122" cy="503343"/>
              </a:xfrm>
              <a:prstGeom prst="rect">
                <a:avLst/>
              </a:prstGeom>
              <a:blipFill rotWithShape="1">
                <a:blip r:embed="rId2"/>
                <a:stretch>
                  <a:fillRect l="-1761" t="-63855" r="-2740" b="-56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صورة 1" descr="ch.PNG"/>
          <p:cNvPicPr/>
          <p:nvPr/>
        </p:nvPicPr>
        <p:blipFill rotWithShape="1">
          <a:blip r:embed="rId3"/>
          <a:srcRect t="2820"/>
          <a:stretch/>
        </p:blipFill>
        <p:spPr bwMode="auto">
          <a:xfrm>
            <a:off x="1066800" y="2179743"/>
            <a:ext cx="2956560" cy="4109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799792" y="1401965"/>
                <a:ext cx="4572000" cy="105221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/>
                  <a:t>Ψ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∑(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∑(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/>
                                  </a:rPr>
                                  <m:t>𝑬𝑰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/>
                                  </a:rPr>
                                  <m:t>𝑳</m:t>
                                </m:r>
                              </m:den>
                            </m:f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792" y="1401965"/>
                <a:ext cx="4572000" cy="1052211"/>
              </a:xfrm>
              <a:prstGeom prst="rect">
                <a:avLst/>
              </a:prstGeom>
              <a:blipFill rotWithShape="1">
                <a:blip r:embed="rId4"/>
                <a:stretch>
                  <a:fillRect l="-1067" b="-8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019800" y="1639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= 31.75 &lt;34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Columns:</a:t>
            </a:r>
            <a:endParaRPr lang="en-US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4" t="15403" b="6176"/>
          <a:stretch/>
        </p:blipFill>
        <p:spPr bwMode="auto">
          <a:xfrm>
            <a:off x="533400" y="1856509"/>
            <a:ext cx="3459558" cy="202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319" y="1870364"/>
            <a:ext cx="3459558" cy="202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7162800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2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2214286"/>
            <a:ext cx="8077200" cy="3195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53408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Footings: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15240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 allowable soil = 300 KN/m² </a:t>
            </a:r>
            <a:br>
              <a:rPr lang="en-US" sz="2400" dirty="0" smtClean="0"/>
            </a:br>
            <a:r>
              <a:rPr lang="en-US" sz="2400" dirty="0" smtClean="0"/>
              <a:t>                           = 3 Kg/cm²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5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1870"/>
            <a:ext cx="205740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2" y="1676400"/>
            <a:ext cx="4171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39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53408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Footings:</a:t>
            </a:r>
            <a:endParaRPr lang="en-US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83" y="1873430"/>
            <a:ext cx="3857625" cy="368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1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Introduction: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</a:t>
            </a:fld>
            <a:endParaRPr lang="en-US" dirty="0"/>
          </a:p>
        </p:txBody>
      </p:sp>
      <p:pic>
        <p:nvPicPr>
          <p:cNvPr id="1026" name="Picture 2" descr="https://encrypted-tbn3.gstatic.com/images?q=tbn:ANd9GcR8MXzYu6JUAGuArAG6mgXXmLGCO33amdnzeAlI4v4o9ssLpUg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6781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47800" y="5029200"/>
            <a:ext cx="609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AL-Ram stadium (AL-</a:t>
            </a:r>
            <a:r>
              <a:rPr lang="en-US" sz="1600" dirty="0" err="1" smtClean="0"/>
              <a:t>Shaheed</a:t>
            </a:r>
            <a:r>
              <a:rPr lang="en-US" sz="1600" dirty="0" smtClean="0"/>
              <a:t> Faisal Al-</a:t>
            </a:r>
            <a:r>
              <a:rPr lang="en-US" sz="1600" dirty="0" err="1" smtClean="0"/>
              <a:t>Hussieny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477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53408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Footings:  F4</a:t>
            </a:r>
            <a:endParaRPr lang="en-US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424556"/>
            <a:ext cx="805815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strap f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753408" y="4734493"/>
            <a:ext cx="480060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21777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Structures: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53408" y="990600"/>
            <a:ext cx="3732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Stairs:</a:t>
            </a:r>
            <a:endParaRPr lang="en-US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01" y="1828800"/>
            <a:ext cx="3573091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27308"/>
            <a:ext cx="5638800" cy="329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86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References: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42</a:t>
            </a:fld>
            <a:endParaRPr lang="en-US"/>
          </a:p>
        </p:txBody>
      </p:sp>
      <p:pic>
        <p:nvPicPr>
          <p:cNvPr id="4098" name="Picture 2" descr="http://images.betterworldbooks.com/049/Steel-Design-Segui-William-T-9780495244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78" y="1752600"/>
            <a:ext cx="2093768" cy="263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2.ebaystatic.com/d/l225/m/mpTfnmArVSSJfEhXngI5DL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06"/>
          <a:stretch/>
        </p:blipFill>
        <p:spPr bwMode="auto">
          <a:xfrm>
            <a:off x="2628901" y="1773382"/>
            <a:ext cx="2654299" cy="265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ages.tandf.co.uk/common/jackets/weblarge/978075066/97807506684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780309"/>
            <a:ext cx="2100371" cy="264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1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95400" y="609600"/>
            <a:ext cx="4929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Thank you ..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3200400"/>
            <a:ext cx="3833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Questions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6" name="Picture 4" descr="http://fc02.deviantart.net/fs37/i/2008/258/7/5/Question_Mark_by_Bushlem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986" y="2286000"/>
            <a:ext cx="3083937" cy="308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7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9" y="3352800"/>
            <a:ext cx="7924800" cy="30697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533400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Cont..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67691" y="1062335"/>
            <a:ext cx="3304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Concrete structure: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76745" y="3657600"/>
            <a:ext cx="703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Unite 1</a:t>
            </a:r>
            <a:endParaRPr lang="en-US" sz="2400" dirty="0"/>
          </a:p>
        </p:txBody>
      </p:sp>
      <p:pic>
        <p:nvPicPr>
          <p:cNvPr id="9" name="Picture 8" descr="unit 2b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410200" y="1122218"/>
            <a:ext cx="3124200" cy="261158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524000"/>
            <a:ext cx="4876801" cy="2106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63491" y="3886200"/>
            <a:ext cx="315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Unite 2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986110"/>
            <a:ext cx="315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Unite 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52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685800"/>
            <a:ext cx="7543800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46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63744"/>
            <a:ext cx="40005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54219"/>
            <a:ext cx="40100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7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6781800" cy="476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9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48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615315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64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49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22935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0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Project description</a:t>
            </a:r>
            <a:r>
              <a:rPr lang="en-US" sz="2800" dirty="0"/>
              <a:t>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99" y="1052180"/>
            <a:ext cx="7311781" cy="464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50</a:t>
            </a:fld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4812276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4267200"/>
            <a:ext cx="28575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60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3882"/>
          <a:stretch/>
        </p:blipFill>
        <p:spPr bwMode="auto">
          <a:xfrm>
            <a:off x="838200" y="1219200"/>
            <a:ext cx="7162800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19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Project description: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6800" y="1209526"/>
            <a:ext cx="662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design </a:t>
            </a:r>
            <a:r>
              <a:rPr lang="en-US" sz="2800" dirty="0" smtClean="0"/>
              <a:t>the </a:t>
            </a:r>
            <a:r>
              <a:rPr lang="en-US" sz="2800" dirty="0"/>
              <a:t>football </a:t>
            </a:r>
            <a:r>
              <a:rPr lang="en-US" sz="2800" dirty="0" smtClean="0"/>
              <a:t>stadium structurally.</a:t>
            </a:r>
          </a:p>
          <a:p>
            <a:endParaRPr lang="en-US" sz="2800" dirty="0" smtClean="0"/>
          </a:p>
          <a:p>
            <a:r>
              <a:rPr lang="en-US" sz="2800" dirty="0" smtClean="0"/>
              <a:t>As </a:t>
            </a:r>
            <a:r>
              <a:rPr lang="en-US" sz="2800" dirty="0"/>
              <a:t>requested by </a:t>
            </a:r>
            <a:r>
              <a:rPr lang="en-US" sz="2800" dirty="0" err="1"/>
              <a:t>Asera</a:t>
            </a:r>
            <a:r>
              <a:rPr lang="en-US" sz="2800" dirty="0"/>
              <a:t> </a:t>
            </a:r>
            <a:r>
              <a:rPr lang="en-US" sz="2800" dirty="0" smtClean="0"/>
              <a:t>Al-</a:t>
            </a:r>
            <a:r>
              <a:rPr lang="en-US" sz="2800" dirty="0" err="1" smtClean="0"/>
              <a:t>shamaliya</a:t>
            </a:r>
            <a:r>
              <a:rPr lang="en-US" sz="2800" dirty="0" smtClean="0"/>
              <a:t> </a:t>
            </a:r>
            <a:r>
              <a:rPr lang="en-US" sz="2800" dirty="0"/>
              <a:t>municipality</a:t>
            </a:r>
          </a:p>
        </p:txBody>
      </p:sp>
      <p:pic>
        <p:nvPicPr>
          <p:cNvPr id="1026" name="Picture 2" descr="http://www.asdaapress.com/ar/media/k2/items/cache/88b3960361835836e444d41321daf95e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29000"/>
            <a:ext cx="3141244" cy="318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Methodology: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9889701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11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Tools: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8</a:t>
            </a:fld>
            <a:endParaRPr lang="en-US"/>
          </a:p>
        </p:txBody>
      </p:sp>
      <p:pic>
        <p:nvPicPr>
          <p:cNvPr id="1028" name="Picture 4" descr="https://encrypted-tbn3.gstatic.com/images?q=tbn:ANd9GcSUtJbrPvc0Wczj3Oghpy1W2xA3l3sly82IuSdmn2DsH1mptjuG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2902051" cy="217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etintopc.com/wp-content/uploads/2013/03/autocad-2013-free-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12999"/>
            <a:ext cx="2762545" cy="219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16396" y="35814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Design Codes:</a:t>
            </a:r>
            <a:endParaRPr lang="en-US" sz="2800" dirty="0"/>
          </a:p>
        </p:txBody>
      </p:sp>
      <p:pic>
        <p:nvPicPr>
          <p:cNvPr id="8" name="Picture 2" descr="http://images.bdcnetwork.com/cdn/farfuture/Vgqk5L2vhCl4xJUl_cwu1c38N_jnDgilF4MvhrGw8vM/mtime:1361813347/sites/default/files/imagecache/article_image_sized/aisc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396" y="4104620"/>
            <a:ext cx="2459470" cy="24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images.bdcnetwork.com/cdn/farfuture/QtPhwCfUAk-G43C0baVgNS8r_J4oFjAS_eFR3P4lv2w/mtime:1314106828/sites/default/files/imagecache/article_image_sized/images_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614" y="4330359"/>
            <a:ext cx="3914005" cy="17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18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6769677" cy="4907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381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Structural parts: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F94B65-3A2F-4935-B04A-3D16353D2733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3727" y="1143422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Coverage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143422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Amphitheaters</a:t>
            </a:r>
          </a:p>
        </p:txBody>
      </p:sp>
    </p:spTree>
    <p:extLst>
      <p:ext uri="{BB962C8B-B14F-4D97-AF65-F5344CB8AC3E}">
        <p14:creationId xmlns:p14="http://schemas.microsoft.com/office/powerpoint/2010/main" val="325292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2461</TotalTime>
  <Words>604</Words>
  <Application>Microsoft Office PowerPoint</Application>
  <PresentationFormat>On-screen Show (4:3)</PresentationFormat>
  <Paragraphs>246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Iboo</dc:creator>
  <cp:lastModifiedBy>iyad</cp:lastModifiedBy>
  <cp:revision>139</cp:revision>
  <dcterms:created xsi:type="dcterms:W3CDTF">2012-12-10T09:51:38Z</dcterms:created>
  <dcterms:modified xsi:type="dcterms:W3CDTF">2013-12-24T21:38:21Z</dcterms:modified>
</cp:coreProperties>
</file>