
<file path=[Content_Types].xml><?xml version="1.0" encoding="utf-8"?>
<Types xmlns="http://schemas.openxmlformats.org/package/2006/content-types">
  <Default ContentType="application/x-fontdata" Extension="fntdata"/>
  <Default ContentType="image/gif" Extension="gif"/>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Lst>
  <p:sldSz cx="18288000" cy="10287000"/>
  <p:notesSz cx="6858000" cy="9144000"/>
  <p:embeddedFontLst>
    <p:embeddedFont>
      <p:font typeface="Libra Serif Modern Bold" charset="1" panose="02000803080000020004"/>
      <p:regular r:id="rId86"/>
    </p:embeddedFont>
    <p:embeddedFont>
      <p:font typeface="Libra Serif Modern" charset="1" panose="02000503080000020004"/>
      <p:regular r:id="rId87"/>
    </p:embeddedFont>
    <p:embeddedFont>
      <p:font typeface="Source Sans Pro Bold" charset="1" panose="020B0703030403020204"/>
      <p:regular r:id="rId88"/>
    </p:embeddedFont>
    <p:embeddedFont>
      <p:font typeface="Poppins Bold" charset="1" panose="00000800000000000000"/>
      <p:regular r:id="rId89"/>
    </p:embeddedFont>
    <p:embeddedFont>
      <p:font typeface="Poppins" charset="1" panose="00000500000000000000"/>
      <p:regular r:id="rId90"/>
    </p:embeddedFont>
    <p:embeddedFont>
      <p:font typeface="Canva Sans Bold" charset="1" panose="020B0803030501040103"/>
      <p:regular r:id="rId91"/>
    </p:embeddedFont>
    <p:embeddedFont>
      <p:font typeface="Montserrat Bold" charset="1" panose="00000800000000000000"/>
      <p:regular r:id="rId92"/>
    </p:embeddedFont>
    <p:embeddedFont>
      <p:font typeface="Open Sans Extra Bold" charset="1" panose="020B0906030804020204"/>
      <p:regular r:id="rId93"/>
    </p:embeddedFont>
    <p:embeddedFont>
      <p:font typeface="Open Sans Bold" charset="1" panose="020B0806030504020204"/>
      <p:regular r:id="rId94"/>
    </p:embeddedFont>
    <p:embeddedFont>
      <p:font typeface="Biski" charset="1" panose="00000000000000000000"/>
      <p:regular r:id="rId9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slides/slide64.xml" Type="http://schemas.openxmlformats.org/officeDocument/2006/relationships/slide"/><Relationship Id="rId7" Target="slides/slide2.xml" Type="http://schemas.openxmlformats.org/officeDocument/2006/relationships/slide"/><Relationship Id="rId70" Target="slides/slide65.xml" Type="http://schemas.openxmlformats.org/officeDocument/2006/relationships/slide"/><Relationship Id="rId71" Target="slides/slide66.xml" Type="http://schemas.openxmlformats.org/officeDocument/2006/relationships/slide"/><Relationship Id="rId72" Target="slides/slide67.xml" Type="http://schemas.openxmlformats.org/officeDocument/2006/relationships/slide"/><Relationship Id="rId73" Target="slides/slide68.xml" Type="http://schemas.openxmlformats.org/officeDocument/2006/relationships/slide"/><Relationship Id="rId74" Target="slides/slide69.xml" Type="http://schemas.openxmlformats.org/officeDocument/2006/relationships/slide"/><Relationship Id="rId75" Target="slides/slide70.xml" Type="http://schemas.openxmlformats.org/officeDocument/2006/relationships/slide"/><Relationship Id="rId76" Target="slides/slide71.xml" Type="http://schemas.openxmlformats.org/officeDocument/2006/relationships/slide"/><Relationship Id="rId77" Target="slides/slide72.xml" Type="http://schemas.openxmlformats.org/officeDocument/2006/relationships/slide"/><Relationship Id="rId78" Target="slides/slide73.xml" Type="http://schemas.openxmlformats.org/officeDocument/2006/relationships/slide"/><Relationship Id="rId79" Target="slides/slide74.xml" Type="http://schemas.openxmlformats.org/officeDocument/2006/relationships/slide"/><Relationship Id="rId8" Target="slides/slide3.xml" Type="http://schemas.openxmlformats.org/officeDocument/2006/relationships/slide"/><Relationship Id="rId80" Target="slides/slide75.xml" Type="http://schemas.openxmlformats.org/officeDocument/2006/relationships/slide"/><Relationship Id="rId81" Target="slides/slide76.xml" Type="http://schemas.openxmlformats.org/officeDocument/2006/relationships/slide"/><Relationship Id="rId82" Target="slides/slide77.xml" Type="http://schemas.openxmlformats.org/officeDocument/2006/relationships/slide"/><Relationship Id="rId83" Target="slides/slide78.xml" Type="http://schemas.openxmlformats.org/officeDocument/2006/relationships/slide"/><Relationship Id="rId84" Target="slides/slide79.xml" Type="http://schemas.openxmlformats.org/officeDocument/2006/relationships/slide"/><Relationship Id="rId85" Target="slides/slide80.xml" Type="http://schemas.openxmlformats.org/officeDocument/2006/relationships/slide"/><Relationship Id="rId86" Target="fonts/font86.fntdata" Type="http://schemas.openxmlformats.org/officeDocument/2006/relationships/font"/><Relationship Id="rId87" Target="fonts/font87.fntdata" Type="http://schemas.openxmlformats.org/officeDocument/2006/relationships/font"/><Relationship Id="rId88" Target="fonts/font88.fntdata" Type="http://schemas.openxmlformats.org/officeDocument/2006/relationships/font"/><Relationship Id="rId89" Target="fonts/font89.fntdata" Type="http://schemas.openxmlformats.org/officeDocument/2006/relationships/font"/><Relationship Id="rId9" Target="slides/slide4.xml" Type="http://schemas.openxmlformats.org/officeDocument/2006/relationships/slide"/><Relationship Id="rId90" Target="fonts/font90.fntdata" Type="http://schemas.openxmlformats.org/officeDocument/2006/relationships/font"/><Relationship Id="rId91" Target="fonts/font91.fntdata" Type="http://schemas.openxmlformats.org/officeDocument/2006/relationships/font"/><Relationship Id="rId92" Target="fonts/font92.fntdata" Type="http://schemas.openxmlformats.org/officeDocument/2006/relationships/font"/><Relationship Id="rId93" Target="fonts/font93.fntdata" Type="http://schemas.openxmlformats.org/officeDocument/2006/relationships/font"/><Relationship Id="rId94" Target="fonts/font94.fntdata" Type="http://schemas.openxmlformats.org/officeDocument/2006/relationships/font"/><Relationship Id="rId95" Target="fonts/font95.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8.png" Type="http://schemas.openxmlformats.org/officeDocument/2006/relationships/image"/><Relationship Id="rId3" Target="../media/image29.png" Type="http://schemas.openxmlformats.org/officeDocument/2006/relationships/image"/><Relationship Id="rId4" Target="../media/image30.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1.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2.png" Type="http://schemas.openxmlformats.org/officeDocument/2006/relationships/image"/><Relationship Id="rId3" Target="../media/image33.pn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 Id="rId6" Target="../media/image36.png" Type="http://schemas.openxmlformats.org/officeDocument/2006/relationships/image"/><Relationship Id="rId7" Target="../media/image37.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8.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9.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0.png" Type="http://schemas.openxmlformats.org/officeDocument/2006/relationships/image"/><Relationship Id="rId3" Target="../media/image4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2.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4.png" Type="http://schemas.openxmlformats.org/officeDocument/2006/relationships/image"/><Relationship Id="rId3" Target="../media/image45.png" Type="http://schemas.openxmlformats.org/officeDocument/2006/relationships/image"/><Relationship Id="rId4" Target="../media/image46.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 Id="rId3" Target="../media/image48.pn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9.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0.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png" Type="http://schemas.openxmlformats.org/officeDocument/2006/relationships/image"/><Relationship Id="rId3" Target="../media/image52.png" Type="http://schemas.openxmlformats.org/officeDocument/2006/relationships/image"/><Relationship Id="rId4" Target="../media/image36.png" Type="http://schemas.openxmlformats.org/officeDocument/2006/relationships/image"/><Relationship Id="rId5" Target="../media/image37.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 Id="rId3" Target="../media/image54.pn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 Id="rId6" Target="../media/image55.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 Id="rId3" Target="../media/image57.pn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8.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 Id="rId3" Target="../media/image61.png" Type="http://schemas.openxmlformats.org/officeDocument/2006/relationships/image"/><Relationship Id="rId4" Target="../media/image36.png" Type="http://schemas.openxmlformats.org/officeDocument/2006/relationships/image"/><Relationship Id="rId5" Target="../media/image37.sv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2.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 Id="rId3" Target="../media/image60.png" Type="http://schemas.openxmlformats.org/officeDocument/2006/relationships/image"/><Relationship Id="rId4" Target="../media/image64.png" Type="http://schemas.openxmlformats.org/officeDocument/2006/relationships/image"/><Relationship Id="rId5" Target="../media/image6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6.png" Type="http://schemas.openxmlformats.org/officeDocument/2006/relationships/image"/><Relationship Id="rId3" Target="../media/image67.png" Type="http://schemas.openxmlformats.org/officeDocument/2006/relationships/image"/><Relationship Id="rId4" Target="../media/image68.png" Type="http://schemas.openxmlformats.org/officeDocument/2006/relationships/image"/><Relationship Id="rId5" Target="../media/image69.png" Type="http://schemas.openxmlformats.org/officeDocument/2006/relationships/image"/><Relationship Id="rId6" Target="../media/image70.gif"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1.pn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2.png" Type="http://schemas.openxmlformats.org/officeDocument/2006/relationships/image"/><Relationship Id="rId3" Target="../media/image64.png" Type="http://schemas.openxmlformats.org/officeDocument/2006/relationships/image"/><Relationship Id="rId4" Target="../media/image65.sv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3.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4.png" Type="http://schemas.openxmlformats.org/officeDocument/2006/relationships/image"/><Relationship Id="rId3" Target="../media/image75.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6.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7.png" Type="http://schemas.openxmlformats.org/officeDocument/2006/relationships/image"/><Relationship Id="rId3" Target="../media/image78.png" Type="http://schemas.openxmlformats.org/officeDocument/2006/relationships/image"/><Relationship Id="rId4" Target="../media/image79.png" Type="http://schemas.openxmlformats.org/officeDocument/2006/relationships/image"/><Relationship Id="rId5" Target="../media/image80.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1.png" Type="http://schemas.openxmlformats.org/officeDocument/2006/relationships/image"/><Relationship Id="rId3" Target="../media/image82.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3.png" Type="http://schemas.openxmlformats.org/officeDocument/2006/relationships/image"/><Relationship Id="rId3" Target="../media/image84.pn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 Id="rId6" Target="../media/image85.png" Type="http://schemas.openxmlformats.org/officeDocument/2006/relationships/image"/><Relationship Id="rId7" Target="../media/image86.pn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7.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8.png" Type="http://schemas.openxmlformats.org/officeDocument/2006/relationships/image"/><Relationship Id="rId3" Target="../media/image89.pn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0.pn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1.png" Type="http://schemas.openxmlformats.org/officeDocument/2006/relationships/image"/><Relationship Id="rId3" Target="../media/image34.png" Type="http://schemas.openxmlformats.org/officeDocument/2006/relationships/image"/><Relationship Id="rId4" Target="../media/image35.svg" Type="http://schemas.openxmlformats.org/officeDocument/2006/relationships/image"/><Relationship Id="rId5" Target="../media/image92.png" Type="http://schemas.openxmlformats.org/officeDocument/2006/relationships/image"/><Relationship Id="rId6" Target="../media/image89.pn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3.png" Type="http://schemas.openxmlformats.org/officeDocument/2006/relationships/image"/><Relationship Id="rId3" Target="../media/image94.pn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5.png" Type="http://schemas.openxmlformats.org/officeDocument/2006/relationships/image"/></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6.png" Type="http://schemas.openxmlformats.org/officeDocument/2006/relationships/image"/><Relationship Id="rId3" Target="../media/image97.pn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8.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9.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0.png" Type="http://schemas.openxmlformats.org/officeDocument/2006/relationships/image"/><Relationship Id="rId3" Target="../media/image101.pn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2.png" Type="http://schemas.openxmlformats.org/officeDocument/2006/relationships/image"/><Relationship Id="rId3" Target="../media/image36.png" Type="http://schemas.openxmlformats.org/officeDocument/2006/relationships/image"/><Relationship Id="rId4" Target="../media/image37.svg" Type="http://schemas.openxmlformats.org/officeDocument/2006/relationships/image"/><Relationship Id="rId5" Target="../media/image34.png" Type="http://schemas.openxmlformats.org/officeDocument/2006/relationships/image"/><Relationship Id="rId6" Target="../media/image35.svg" Type="http://schemas.openxmlformats.org/officeDocument/2006/relationships/image"/><Relationship Id="rId7" Target="../media/image103.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3.png" Type="http://schemas.openxmlformats.org/officeDocument/2006/relationships/image"/><Relationship Id="rId11" Target="../media/image14.svg" Type="http://schemas.openxmlformats.org/officeDocument/2006/relationships/image"/><Relationship Id="rId2" Target="../media/image5.png" Type="http://schemas.openxmlformats.org/officeDocument/2006/relationships/image"/><Relationship Id="rId3" Target="../media/image6.svg" Type="http://schemas.openxmlformats.org/officeDocument/2006/relationships/image"/><Relationship Id="rId4" Target="../media/image7.png" Type="http://schemas.openxmlformats.org/officeDocument/2006/relationships/image"/><Relationship Id="rId5" Target="../media/image8.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png" Type="http://schemas.openxmlformats.org/officeDocument/2006/relationships/image"/><Relationship Id="rId9" Target="../media/image12.sv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4.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5.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6.png" Type="http://schemas.openxmlformats.org/officeDocument/2006/relationships/image"/><Relationship Id="rId3" Target="../media/image107.png" Type="http://schemas.openxmlformats.org/officeDocument/2006/relationships/image"/><Relationship Id="rId4" Target="../media/image64.png" Type="http://schemas.openxmlformats.org/officeDocument/2006/relationships/image"/><Relationship Id="rId5" Target="../media/image65.sv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8.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09.png" Type="http://schemas.openxmlformats.org/officeDocument/2006/relationships/image"/><Relationship Id="rId3" Target="../media/image110.png" Type="http://schemas.openxmlformats.org/officeDocument/2006/relationships/image"/><Relationship Id="rId4" Target="../media/image111.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2.png" Type="http://schemas.openxmlformats.org/officeDocument/2006/relationships/image"/><Relationship Id="rId3" Target="../media/image113.svg" Type="http://schemas.openxmlformats.org/officeDocument/2006/relationships/image"/><Relationship Id="rId4" Target="../media/image114.png" Type="http://schemas.openxmlformats.org/officeDocument/2006/relationships/image"/><Relationship Id="rId5" Target="../media/image64.png" Type="http://schemas.openxmlformats.org/officeDocument/2006/relationships/image"/><Relationship Id="rId6" Target="../media/image65.svg" Type="http://schemas.openxmlformats.org/officeDocument/2006/relationships/image"/><Relationship Id="rId7" Target="../media/image115.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6.png" Type="http://schemas.openxmlformats.org/officeDocument/2006/relationships/image"/><Relationship Id="rId3" Target="../media/image117.png" Type="http://schemas.openxmlformats.org/officeDocument/2006/relationships/image"/><Relationship Id="rId4" Target="../media/image118.png" Type="http://schemas.openxmlformats.org/officeDocument/2006/relationships/image"/><Relationship Id="rId5" Target="../media/image34.png" Type="http://schemas.openxmlformats.org/officeDocument/2006/relationships/image"/><Relationship Id="rId6" Target="../media/image35.sv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19.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0.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1.png" Type="http://schemas.openxmlformats.org/officeDocument/2006/relationships/image"/><Relationship Id="rId3" Target="../media/image64.png" Type="http://schemas.openxmlformats.org/officeDocument/2006/relationships/image"/><Relationship Id="rId4" Target="../media/image65.svg" Type="http://schemas.openxmlformats.org/officeDocument/2006/relationships/image"/><Relationship Id="rId5" Target="../media/image89.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png" Type="http://schemas.openxmlformats.org/officeDocument/2006/relationships/image"/><Relationship Id="rId3" Target="../media/image16.png" Type="http://schemas.openxmlformats.org/officeDocument/2006/relationships/image"/><Relationship Id="rId4" Target="../media/image17.png" Type="http://schemas.openxmlformats.org/officeDocument/2006/relationships/image"/><Relationship Id="rId5" Target="../media/image18.png" Type="http://schemas.openxmlformats.org/officeDocument/2006/relationships/image"/><Relationship Id="rId6" Target="../media/image19.jpe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2.png" Type="http://schemas.openxmlformats.org/officeDocument/2006/relationships/image"/><Relationship Id="rId3" Target="../media/image123.pn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4.pn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5.png" Type="http://schemas.openxmlformats.org/officeDocument/2006/relationships/image"/><Relationship Id="rId3" Target="../media/image126.png" Type="http://schemas.openxmlformats.org/officeDocument/2006/relationships/image"/><Relationship Id="rId4" Target="../media/image127.png" Type="http://schemas.openxmlformats.org/officeDocument/2006/relationships/image"/><Relationship Id="rId5" Target="../media/image112.png" Type="http://schemas.openxmlformats.org/officeDocument/2006/relationships/image"/><Relationship Id="rId6" Target="../media/image113.sv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28.png" Type="http://schemas.openxmlformats.org/officeDocument/2006/relationships/image"/><Relationship Id="rId3" Target="../media/image129.png" Type="http://schemas.openxmlformats.org/officeDocument/2006/relationships/image"/><Relationship Id="rId4" Target="../media/image64.png" Type="http://schemas.openxmlformats.org/officeDocument/2006/relationships/image"/><Relationship Id="rId5" Target="../media/image65.svg" Type="http://schemas.openxmlformats.org/officeDocument/2006/relationships/image"/><Relationship Id="rId6" Target="../media/image130.png" Type="http://schemas.openxmlformats.org/officeDocument/2006/relationships/image"/><Relationship Id="rId7" Target="../media/image131.svg" Type="http://schemas.openxmlformats.org/officeDocument/2006/relationships/image"/></Relationships>
</file>

<file path=ppt/slides/_rels/slide6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2.png" Type="http://schemas.openxmlformats.org/officeDocument/2006/relationships/image"/></Relationships>
</file>

<file path=ppt/slides/_rels/slide6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3.png" Type="http://schemas.openxmlformats.org/officeDocument/2006/relationships/image"/><Relationship Id="rId3" Target="../media/image134.png" Type="http://schemas.openxmlformats.org/officeDocument/2006/relationships/image"/></Relationships>
</file>

<file path=ppt/slides/_rels/slide6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5.png" Type="http://schemas.openxmlformats.org/officeDocument/2006/relationships/image"/><Relationship Id="rId3" Target="../media/image89.png" Type="http://schemas.openxmlformats.org/officeDocument/2006/relationships/image"/></Relationships>
</file>

<file path=ppt/slides/_rels/slide6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6.png" Type="http://schemas.openxmlformats.org/officeDocument/2006/relationships/image"/></Relationships>
</file>

<file path=ppt/slides/_rels/slide6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7.png" Type="http://schemas.openxmlformats.org/officeDocument/2006/relationships/image"/><Relationship Id="rId3" Target="../media/image112.png" Type="http://schemas.openxmlformats.org/officeDocument/2006/relationships/image"/><Relationship Id="rId4" Target="../media/image113.svg" Type="http://schemas.openxmlformats.org/officeDocument/2006/relationships/image"/></Relationships>
</file>

<file path=ppt/slides/_rels/slide6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8.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0.png" Type="http://schemas.openxmlformats.org/officeDocument/2006/relationships/image"/><Relationship Id="rId3" Target="../media/image21.sv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24.png" Type="http://schemas.openxmlformats.org/officeDocument/2006/relationships/image"/><Relationship Id="rId7" Target="../media/image25.svg" Type="http://schemas.openxmlformats.org/officeDocument/2006/relationships/image"/></Relationships>
</file>

<file path=ppt/slides/_rels/slide7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9.png" Type="http://schemas.openxmlformats.org/officeDocument/2006/relationships/image"/></Relationships>
</file>

<file path=ppt/slides/_rels/slide7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0.png" Type="http://schemas.openxmlformats.org/officeDocument/2006/relationships/image"/></Relationships>
</file>

<file path=ppt/slides/_rels/slide7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1.png" Type="http://schemas.openxmlformats.org/officeDocument/2006/relationships/image"/></Relationships>
</file>

<file path=ppt/slides/_rels/slide7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2.png" Type="http://schemas.openxmlformats.org/officeDocument/2006/relationships/image"/><Relationship Id="rId3" Target="../media/image143.png" Type="http://schemas.openxmlformats.org/officeDocument/2006/relationships/image"/></Relationships>
</file>

<file path=ppt/slides/_rels/slide7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4.png" Type="http://schemas.openxmlformats.org/officeDocument/2006/relationships/image"/><Relationship Id="rId3" Target="../media/image143.png" Type="http://schemas.openxmlformats.org/officeDocument/2006/relationships/image"/></Relationships>
</file>

<file path=ppt/slides/_rels/slide7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5.png" Type="http://schemas.openxmlformats.org/officeDocument/2006/relationships/image"/></Relationships>
</file>

<file path=ppt/slides/_rels/slide7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6.png" Type="http://schemas.openxmlformats.org/officeDocument/2006/relationships/image"/></Relationships>
</file>

<file path=ppt/slides/_rels/slide7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7.png" Type="http://schemas.openxmlformats.org/officeDocument/2006/relationships/image"/><Relationship Id="rId3" Target="../media/image148.png" Type="http://schemas.openxmlformats.org/officeDocument/2006/relationships/image"/></Relationships>
</file>

<file path=ppt/slides/_rels/slide7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49.png" Type="http://schemas.openxmlformats.org/officeDocument/2006/relationships/image"/><Relationship Id="rId3" Target="../media/image150.png" Type="http://schemas.openxmlformats.org/officeDocument/2006/relationships/image"/><Relationship Id="rId4" Target="../media/image151.svg" Type="http://schemas.openxmlformats.org/officeDocument/2006/relationships/image"/></Relationships>
</file>

<file path=ppt/slides/_rels/slide7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2.jpeg" Type="http://schemas.openxmlformats.org/officeDocument/2006/relationships/image"/><Relationship Id="rId3" Target="../media/image153.png" Type="http://schemas.openxmlformats.org/officeDocument/2006/relationships/image"/><Relationship Id="rId4" Target="../media/image154.jpe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png" Type="http://schemas.openxmlformats.org/officeDocument/2006/relationships/image"/></Relationships>
</file>

<file path=ppt/slides/_rels/slide8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55.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grpSp>
        <p:nvGrpSpPr>
          <p:cNvPr name="Group 2" id="2"/>
          <p:cNvGrpSpPr/>
          <p:nvPr/>
        </p:nvGrpSpPr>
        <p:grpSpPr>
          <a:xfrm rot="0">
            <a:off x="15093315" y="145473"/>
            <a:ext cx="2804506" cy="2804506"/>
            <a:chOff x="0" y="0"/>
            <a:chExt cx="812800" cy="812800"/>
          </a:xfrm>
        </p:grpSpPr>
        <p:sp>
          <p:nvSpPr>
            <p:cNvPr name="Freeform 3" id="3"/>
            <p:cNvSpPr/>
            <p:nvPr/>
          </p:nvSpPr>
          <p:spPr>
            <a:xfrm flipH="false" flipV="false" rot="-30000">
              <a:off x="-1943" y="-1943"/>
              <a:ext cx="816686" cy="816686"/>
            </a:xfrm>
            <a:custGeom>
              <a:avLst/>
              <a:gdLst/>
              <a:ahLst/>
              <a:cxnLst/>
              <a:rect r="r" b="b" t="t" l="l"/>
              <a:pathLst>
                <a:path h="816686" w="816686">
                  <a:moveTo>
                    <a:pt x="411889" y="1958"/>
                  </a:moveTo>
                  <a:cubicBezTo>
                    <a:pt x="187449" y="0"/>
                    <a:pt x="3917" y="180357"/>
                    <a:pt x="1958" y="404797"/>
                  </a:cubicBezTo>
                  <a:cubicBezTo>
                    <a:pt x="0" y="629236"/>
                    <a:pt x="180357" y="812769"/>
                    <a:pt x="404797" y="814728"/>
                  </a:cubicBezTo>
                  <a:cubicBezTo>
                    <a:pt x="629236" y="816686"/>
                    <a:pt x="812769" y="636329"/>
                    <a:pt x="814728" y="411889"/>
                  </a:cubicBezTo>
                  <a:cubicBezTo>
                    <a:pt x="816686" y="187449"/>
                    <a:pt x="636329" y="3917"/>
                    <a:pt x="411889" y="1958"/>
                  </a:cubicBezTo>
                  <a:close/>
                </a:path>
              </a:pathLst>
            </a:custGeom>
            <a:blipFill>
              <a:blip r:embed="rId2"/>
              <a:stretch>
                <a:fillRect l="-456" t="-420" r="-1402" b="-1438"/>
              </a:stretch>
            </a:blipFill>
          </p:spPr>
        </p:sp>
      </p:grpSp>
      <p:grpSp>
        <p:nvGrpSpPr>
          <p:cNvPr name="Group 4" id="4"/>
          <p:cNvGrpSpPr/>
          <p:nvPr/>
        </p:nvGrpSpPr>
        <p:grpSpPr>
          <a:xfrm rot="0">
            <a:off x="419100" y="145473"/>
            <a:ext cx="2814897" cy="2814897"/>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3"/>
              <a:stretch>
                <a:fillRect l="0" t="0" r="0" b="0"/>
              </a:stretch>
            </a:blipFill>
            <a:ln cap="sq">
              <a:noFill/>
              <a:prstDash val="solid"/>
              <a:miter/>
            </a:ln>
          </p:spPr>
        </p:sp>
      </p:grpSp>
      <p:sp>
        <p:nvSpPr>
          <p:cNvPr name="TextBox 6" id="6"/>
          <p:cNvSpPr txBox="true"/>
          <p:nvPr/>
        </p:nvSpPr>
        <p:spPr>
          <a:xfrm rot="0">
            <a:off x="809145" y="3230659"/>
            <a:ext cx="16709023" cy="2634455"/>
          </a:xfrm>
          <a:prstGeom prst="rect">
            <a:avLst/>
          </a:prstGeom>
        </p:spPr>
        <p:txBody>
          <a:bodyPr anchor="t" rtlCol="false" tIns="0" lIns="0" bIns="0" rIns="0">
            <a:spAutoFit/>
          </a:bodyPr>
          <a:lstStyle/>
          <a:p>
            <a:pPr algn="ctr">
              <a:lnSpc>
                <a:spcPts val="10424"/>
              </a:lnSpc>
              <a:spcBef>
                <a:spcPct val="0"/>
              </a:spcBef>
            </a:pPr>
            <a:r>
              <a:rPr lang="en-US" b="true" sz="7445">
                <a:solidFill>
                  <a:srgbClr val="000000"/>
                </a:solidFill>
                <a:latin typeface="Libra Serif Modern Bold"/>
                <a:ea typeface="Libra Serif Modern Bold"/>
                <a:cs typeface="Libra Serif Modern Bold"/>
                <a:sym typeface="Libra Serif Modern Bold"/>
              </a:rPr>
              <a:t>Management system for Sard Chocolate Company</a:t>
            </a:r>
          </a:p>
        </p:txBody>
      </p:sp>
      <p:sp>
        <p:nvSpPr>
          <p:cNvPr name="TextBox 7" id="7"/>
          <p:cNvSpPr txBox="true"/>
          <p:nvPr/>
        </p:nvSpPr>
        <p:spPr>
          <a:xfrm rot="0">
            <a:off x="5656838" y="2034318"/>
            <a:ext cx="6974324" cy="739141"/>
          </a:xfrm>
          <a:prstGeom prst="rect">
            <a:avLst/>
          </a:prstGeom>
        </p:spPr>
        <p:txBody>
          <a:bodyPr anchor="t" rtlCol="false" tIns="0" lIns="0" bIns="0" rIns="0">
            <a:spAutoFit/>
          </a:bodyPr>
          <a:lstStyle/>
          <a:p>
            <a:pPr algn="ctr">
              <a:lnSpc>
                <a:spcPts val="5879"/>
              </a:lnSpc>
              <a:spcBef>
                <a:spcPct val="0"/>
              </a:spcBef>
            </a:pPr>
            <a:r>
              <a:rPr lang="en-US" b="true" sz="4199">
                <a:solidFill>
                  <a:srgbClr val="000000"/>
                </a:solidFill>
                <a:latin typeface="Libra Serif Modern Bold"/>
                <a:ea typeface="Libra Serif Modern Bold"/>
                <a:cs typeface="Libra Serif Modern Bold"/>
                <a:sym typeface="Libra Serif Modern Bold"/>
              </a:rPr>
              <a:t>An-Najah National University </a:t>
            </a:r>
          </a:p>
        </p:txBody>
      </p:sp>
      <p:sp>
        <p:nvSpPr>
          <p:cNvPr name="TextBox 8" id="8"/>
          <p:cNvSpPr txBox="true"/>
          <p:nvPr/>
        </p:nvSpPr>
        <p:spPr>
          <a:xfrm rot="0">
            <a:off x="1028700" y="6407168"/>
            <a:ext cx="16230600" cy="977916"/>
          </a:xfrm>
          <a:prstGeom prst="rect">
            <a:avLst/>
          </a:prstGeom>
        </p:spPr>
        <p:txBody>
          <a:bodyPr anchor="t" rtlCol="false" tIns="0" lIns="0" bIns="0" rIns="0">
            <a:spAutoFit/>
          </a:bodyPr>
          <a:lstStyle/>
          <a:p>
            <a:pPr algn="ctr">
              <a:lnSpc>
                <a:spcPts val="3849"/>
              </a:lnSpc>
              <a:spcBef>
                <a:spcPct val="0"/>
              </a:spcBef>
            </a:pPr>
            <a:r>
              <a:rPr lang="en-US" sz="2749">
                <a:solidFill>
                  <a:srgbClr val="000000"/>
                </a:solidFill>
                <a:latin typeface="Libra Serif Modern"/>
                <a:ea typeface="Libra Serif Modern"/>
                <a:cs typeface="Libra Serif Modern"/>
                <a:sym typeface="Libra Serif Modern"/>
              </a:rPr>
              <a:t>A management system for Sard Chocolate, covering factory operations,  manufacturing, manage stock, sales,  employees and trader interactions.</a:t>
            </a:r>
          </a:p>
        </p:txBody>
      </p:sp>
      <p:sp>
        <p:nvSpPr>
          <p:cNvPr name="TextBox 9" id="9"/>
          <p:cNvSpPr txBox="true"/>
          <p:nvPr/>
        </p:nvSpPr>
        <p:spPr>
          <a:xfrm rot="0">
            <a:off x="6219765" y="8310505"/>
            <a:ext cx="5848469" cy="614045"/>
          </a:xfrm>
          <a:prstGeom prst="rect">
            <a:avLst/>
          </a:prstGeom>
        </p:spPr>
        <p:txBody>
          <a:bodyPr anchor="t" rtlCol="false" tIns="0" lIns="0" bIns="0" rIns="0">
            <a:spAutoFit/>
          </a:bodyPr>
          <a:lstStyle/>
          <a:p>
            <a:pPr algn="ctr">
              <a:lnSpc>
                <a:spcPts val="4899"/>
              </a:lnSpc>
              <a:spcBef>
                <a:spcPct val="0"/>
              </a:spcBef>
            </a:pPr>
            <a:r>
              <a:rPr lang="en-US" b="true" sz="3499">
                <a:solidFill>
                  <a:srgbClr val="000000"/>
                </a:solidFill>
                <a:latin typeface="Libra Serif Modern Bold"/>
                <a:ea typeface="Libra Serif Modern Bold"/>
                <a:cs typeface="Libra Serif Modern Bold"/>
                <a:sym typeface="Libra Serif Modern Bold"/>
              </a:rPr>
              <a:t>Supervisor: Dr. Kamal Irshaid</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334102"/>
            <a:ext cx="18288000" cy="3801539"/>
          </a:xfrm>
          <a:custGeom>
            <a:avLst/>
            <a:gdLst/>
            <a:ahLst/>
            <a:cxnLst/>
            <a:rect r="r" b="b" t="t" l="l"/>
            <a:pathLst>
              <a:path h="3801539" w="18288000">
                <a:moveTo>
                  <a:pt x="0" y="0"/>
                </a:moveTo>
                <a:lnTo>
                  <a:pt x="18288000" y="0"/>
                </a:lnTo>
                <a:lnTo>
                  <a:pt x="18288000" y="3801539"/>
                </a:lnTo>
                <a:lnTo>
                  <a:pt x="0" y="3801539"/>
                </a:lnTo>
                <a:lnTo>
                  <a:pt x="0" y="0"/>
                </a:lnTo>
                <a:close/>
              </a:path>
            </a:pathLst>
          </a:custGeom>
          <a:blipFill>
            <a:blip r:embed="rId2"/>
            <a:stretch>
              <a:fillRect l="0" t="-72843" r="0" b="-36421"/>
            </a:stretch>
          </a:blipFill>
        </p:spPr>
      </p:sp>
      <p:sp>
        <p:nvSpPr>
          <p:cNvPr name="Freeform 3" id="3"/>
          <p:cNvSpPr/>
          <p:nvPr/>
        </p:nvSpPr>
        <p:spPr>
          <a:xfrm flipH="false" flipV="false" rot="0">
            <a:off x="0" y="2523052"/>
            <a:ext cx="18288000" cy="4031220"/>
          </a:xfrm>
          <a:custGeom>
            <a:avLst/>
            <a:gdLst/>
            <a:ahLst/>
            <a:cxnLst/>
            <a:rect r="r" b="b" t="t" l="l"/>
            <a:pathLst>
              <a:path h="4031220" w="18288000">
                <a:moveTo>
                  <a:pt x="0" y="0"/>
                </a:moveTo>
                <a:lnTo>
                  <a:pt x="18288000" y="0"/>
                </a:lnTo>
                <a:lnTo>
                  <a:pt x="18288000" y="4031221"/>
                </a:lnTo>
                <a:lnTo>
                  <a:pt x="0" y="4031221"/>
                </a:lnTo>
                <a:lnTo>
                  <a:pt x="0" y="0"/>
                </a:lnTo>
                <a:close/>
              </a:path>
            </a:pathLst>
          </a:custGeom>
          <a:blipFill>
            <a:blip r:embed="rId3"/>
            <a:stretch>
              <a:fillRect l="0" t="-56671" r="0" b="-43505"/>
            </a:stretch>
          </a:blipFill>
        </p:spPr>
      </p:sp>
      <p:sp>
        <p:nvSpPr>
          <p:cNvPr name="Freeform 4" id="4"/>
          <p:cNvSpPr/>
          <p:nvPr/>
        </p:nvSpPr>
        <p:spPr>
          <a:xfrm flipH="false" flipV="false" rot="0">
            <a:off x="0" y="6554273"/>
            <a:ext cx="18288000" cy="3755804"/>
          </a:xfrm>
          <a:custGeom>
            <a:avLst/>
            <a:gdLst/>
            <a:ahLst/>
            <a:cxnLst/>
            <a:rect r="r" b="b" t="t" l="l"/>
            <a:pathLst>
              <a:path h="3755804" w="18288000">
                <a:moveTo>
                  <a:pt x="0" y="0"/>
                </a:moveTo>
                <a:lnTo>
                  <a:pt x="18288000" y="0"/>
                </a:lnTo>
                <a:lnTo>
                  <a:pt x="18288000" y="3755803"/>
                </a:lnTo>
                <a:lnTo>
                  <a:pt x="0" y="3755803"/>
                </a:lnTo>
                <a:lnTo>
                  <a:pt x="0" y="0"/>
                </a:lnTo>
                <a:close/>
              </a:path>
            </a:pathLst>
          </a:custGeom>
          <a:blipFill>
            <a:blip r:embed="rId4"/>
            <a:stretch>
              <a:fillRect l="0" t="-68426" r="0" b="-35474"/>
            </a:stretch>
          </a:blipFill>
        </p:spPr>
      </p:sp>
      <p:sp>
        <p:nvSpPr>
          <p:cNvPr name="TextBox 5" id="5"/>
          <p:cNvSpPr txBox="true"/>
          <p:nvPr/>
        </p:nvSpPr>
        <p:spPr>
          <a:xfrm rot="0">
            <a:off x="547436" y="313975"/>
            <a:ext cx="2813677" cy="760855"/>
          </a:xfrm>
          <a:prstGeom prst="rect">
            <a:avLst/>
          </a:prstGeom>
        </p:spPr>
        <p:txBody>
          <a:bodyPr anchor="t" rtlCol="false" tIns="0" lIns="0" bIns="0" rIns="0">
            <a:spAutoFit/>
          </a:bodyPr>
          <a:lstStyle/>
          <a:p>
            <a:pPr algn="ctr">
              <a:lnSpc>
                <a:spcPts val="6119"/>
              </a:lnSpc>
            </a:pPr>
            <a:r>
              <a:rPr lang="en-US" sz="4370" b="true">
                <a:solidFill>
                  <a:srgbClr val="000000"/>
                </a:solidFill>
                <a:latin typeface="Canva Sans Bold"/>
                <a:ea typeface="Canva Sans Bold"/>
                <a:cs typeface="Canva Sans Bold"/>
                <a:sym typeface="Canva Sans Bold"/>
              </a:rPr>
              <a:t>Sales staff</a:t>
            </a:r>
          </a:p>
        </p:txBody>
      </p:sp>
      <p:sp>
        <p:nvSpPr>
          <p:cNvPr name="TextBox 6" id="6"/>
          <p:cNvSpPr txBox="true"/>
          <p:nvPr/>
        </p:nvSpPr>
        <p:spPr>
          <a:xfrm rot="0">
            <a:off x="547436" y="3233728"/>
            <a:ext cx="5167464" cy="755752"/>
          </a:xfrm>
          <a:prstGeom prst="rect">
            <a:avLst/>
          </a:prstGeom>
        </p:spPr>
        <p:txBody>
          <a:bodyPr anchor="t" rtlCol="false" tIns="0" lIns="0" bIns="0" rIns="0">
            <a:spAutoFit/>
          </a:bodyPr>
          <a:lstStyle/>
          <a:p>
            <a:pPr algn="l" marL="0" indent="0" lvl="0">
              <a:lnSpc>
                <a:spcPts val="6119"/>
              </a:lnSpc>
              <a:spcBef>
                <a:spcPct val="0"/>
              </a:spcBef>
            </a:pPr>
            <a:r>
              <a:rPr lang="en-US" b="true" sz="4370" strike="noStrike" u="none">
                <a:solidFill>
                  <a:srgbClr val="000000"/>
                </a:solidFill>
                <a:latin typeface="Canva Sans Bold"/>
                <a:ea typeface="Canva Sans Bold"/>
                <a:cs typeface="Canva Sans Bold"/>
                <a:sym typeface="Canva Sans Bold"/>
              </a:rPr>
              <a:t>Financial Manager</a:t>
            </a:r>
          </a:p>
        </p:txBody>
      </p:sp>
      <p:sp>
        <p:nvSpPr>
          <p:cNvPr name="TextBox 7" id="7"/>
          <p:cNvSpPr txBox="true"/>
          <p:nvPr/>
        </p:nvSpPr>
        <p:spPr>
          <a:xfrm rot="0">
            <a:off x="547436" y="6817946"/>
            <a:ext cx="3175873" cy="755752"/>
          </a:xfrm>
          <a:prstGeom prst="rect">
            <a:avLst/>
          </a:prstGeom>
        </p:spPr>
        <p:txBody>
          <a:bodyPr anchor="t" rtlCol="false" tIns="0" lIns="0" bIns="0" rIns="0">
            <a:spAutoFit/>
          </a:bodyPr>
          <a:lstStyle/>
          <a:p>
            <a:pPr algn="ctr">
              <a:lnSpc>
                <a:spcPts val="6119"/>
              </a:lnSpc>
              <a:spcBef>
                <a:spcPct val="0"/>
              </a:spcBef>
            </a:pPr>
            <a:r>
              <a:rPr lang="en-US" b="true" sz="4370">
                <a:solidFill>
                  <a:srgbClr val="000000"/>
                </a:solidFill>
                <a:latin typeface="Canva Sans Bold"/>
                <a:ea typeface="Canva Sans Bold"/>
                <a:cs typeface="Canva Sans Bold"/>
                <a:sym typeface="Canva Sans Bold"/>
              </a:rPr>
              <a:t>A</a:t>
            </a:r>
            <a:r>
              <a:rPr lang="en-US" b="true" sz="4370">
                <a:solidFill>
                  <a:srgbClr val="000000"/>
                </a:solidFill>
                <a:latin typeface="Canva Sans Bold"/>
                <a:ea typeface="Canva Sans Bold"/>
                <a:cs typeface="Canva Sans Bold"/>
                <a:sym typeface="Canva Sans Bold"/>
              </a:rPr>
              <a:t>ccountant</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577340"/>
            <a:ext cx="18288000" cy="8709660"/>
          </a:xfrm>
          <a:custGeom>
            <a:avLst/>
            <a:gdLst/>
            <a:ahLst/>
            <a:cxnLst/>
            <a:rect r="r" b="b" t="t" l="l"/>
            <a:pathLst>
              <a:path h="8709660" w="18288000">
                <a:moveTo>
                  <a:pt x="0" y="0"/>
                </a:moveTo>
                <a:lnTo>
                  <a:pt x="18288000" y="0"/>
                </a:lnTo>
                <a:lnTo>
                  <a:pt x="18288000" y="8709660"/>
                </a:lnTo>
                <a:lnTo>
                  <a:pt x="0" y="8709660"/>
                </a:lnTo>
                <a:lnTo>
                  <a:pt x="0" y="0"/>
                </a:lnTo>
                <a:close/>
              </a:path>
            </a:pathLst>
          </a:custGeom>
          <a:blipFill>
            <a:blip r:embed="rId2"/>
            <a:stretch>
              <a:fillRect l="0" t="0" r="0" b="0"/>
            </a:stretch>
          </a:blipFill>
        </p:spPr>
      </p:sp>
      <p:sp>
        <p:nvSpPr>
          <p:cNvPr name="TextBox 3" id="3"/>
          <p:cNvSpPr txBox="true"/>
          <p:nvPr/>
        </p:nvSpPr>
        <p:spPr>
          <a:xfrm rot="0">
            <a:off x="1028700" y="603199"/>
            <a:ext cx="6523911" cy="755752"/>
          </a:xfrm>
          <a:prstGeom prst="rect">
            <a:avLst/>
          </a:prstGeom>
        </p:spPr>
        <p:txBody>
          <a:bodyPr anchor="t" rtlCol="false" tIns="0" lIns="0" bIns="0" rIns="0">
            <a:spAutoFit/>
          </a:bodyPr>
          <a:lstStyle/>
          <a:p>
            <a:pPr algn="ctr">
              <a:lnSpc>
                <a:spcPts val="6119"/>
              </a:lnSpc>
              <a:spcBef>
                <a:spcPct val="0"/>
              </a:spcBef>
            </a:pPr>
            <a:r>
              <a:rPr lang="en-US" b="true" sz="4370">
                <a:solidFill>
                  <a:srgbClr val="000000"/>
                </a:solidFill>
                <a:latin typeface="Canva Sans Bold"/>
                <a:ea typeface="Canva Sans Bold"/>
                <a:cs typeface="Canva Sans Bold"/>
                <a:sym typeface="Canva Sans Bold"/>
              </a:rPr>
              <a:t>Administrative Manager</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604219" y="288242"/>
            <a:ext cx="2883923" cy="1480916"/>
          </a:xfrm>
          <a:custGeom>
            <a:avLst/>
            <a:gdLst/>
            <a:ahLst/>
            <a:cxnLst/>
            <a:rect r="r" b="b" t="t" l="l"/>
            <a:pathLst>
              <a:path h="1480916" w="2883923">
                <a:moveTo>
                  <a:pt x="0" y="0"/>
                </a:moveTo>
                <a:lnTo>
                  <a:pt x="2883923" y="0"/>
                </a:lnTo>
                <a:lnTo>
                  <a:pt x="2883923" y="1480916"/>
                </a:lnTo>
                <a:lnTo>
                  <a:pt x="0" y="1480916"/>
                </a:lnTo>
                <a:lnTo>
                  <a:pt x="0" y="0"/>
                </a:lnTo>
                <a:close/>
              </a:path>
            </a:pathLst>
          </a:custGeom>
          <a:blipFill>
            <a:blip r:embed="rId2"/>
            <a:stretch>
              <a:fillRect l="0" t="0" r="-492176" b="-446252"/>
            </a:stretch>
          </a:blipFill>
        </p:spPr>
      </p:sp>
      <p:sp>
        <p:nvSpPr>
          <p:cNvPr name="Freeform 3" id="3"/>
          <p:cNvSpPr/>
          <p:nvPr/>
        </p:nvSpPr>
        <p:spPr>
          <a:xfrm flipH="false" flipV="false" rot="0">
            <a:off x="2589256" y="1742526"/>
            <a:ext cx="15698744" cy="7515774"/>
          </a:xfrm>
          <a:custGeom>
            <a:avLst/>
            <a:gdLst/>
            <a:ahLst/>
            <a:cxnLst/>
            <a:rect r="r" b="b" t="t" l="l"/>
            <a:pathLst>
              <a:path h="7515774" w="15698744">
                <a:moveTo>
                  <a:pt x="0" y="0"/>
                </a:moveTo>
                <a:lnTo>
                  <a:pt x="15698744" y="0"/>
                </a:lnTo>
                <a:lnTo>
                  <a:pt x="15698744" y="7515774"/>
                </a:lnTo>
                <a:lnTo>
                  <a:pt x="0" y="7515774"/>
                </a:lnTo>
                <a:lnTo>
                  <a:pt x="0" y="0"/>
                </a:lnTo>
                <a:close/>
              </a:path>
            </a:pathLst>
          </a:custGeom>
          <a:blipFill>
            <a:blip r:embed="rId3"/>
            <a:stretch>
              <a:fillRect l="0" t="0" r="0" b="0"/>
            </a:stretch>
          </a:blipFill>
        </p:spPr>
      </p:sp>
      <p:sp>
        <p:nvSpPr>
          <p:cNvPr name="Freeform 4" id="4"/>
          <p:cNvSpPr/>
          <p:nvPr/>
        </p:nvSpPr>
        <p:spPr>
          <a:xfrm flipH="false" flipV="false" rot="-1084337">
            <a:off x="1401261" y="756979"/>
            <a:ext cx="945956" cy="2552377"/>
          </a:xfrm>
          <a:custGeom>
            <a:avLst/>
            <a:gdLst/>
            <a:ahLst/>
            <a:cxnLst/>
            <a:rect r="r" b="b" t="t" l="l"/>
            <a:pathLst>
              <a:path h="2552377" w="945956">
                <a:moveTo>
                  <a:pt x="0" y="0"/>
                </a:moveTo>
                <a:lnTo>
                  <a:pt x="945956" y="0"/>
                </a:lnTo>
                <a:lnTo>
                  <a:pt x="945956" y="2552377"/>
                </a:lnTo>
                <a:lnTo>
                  <a:pt x="0" y="255237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2034761" y="4187789"/>
            <a:ext cx="1841502" cy="1108249"/>
          </a:xfrm>
          <a:custGeom>
            <a:avLst/>
            <a:gdLst/>
            <a:ahLst/>
            <a:cxnLst/>
            <a:rect r="r" b="b" t="t" l="l"/>
            <a:pathLst>
              <a:path h="1108249" w="1841502">
                <a:moveTo>
                  <a:pt x="0" y="0"/>
                </a:moveTo>
                <a:lnTo>
                  <a:pt x="1841502" y="0"/>
                </a:lnTo>
                <a:lnTo>
                  <a:pt x="1841502" y="1108249"/>
                </a:lnTo>
                <a:lnTo>
                  <a:pt x="0" y="110824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787160"/>
            <a:ext cx="18288000" cy="8712679"/>
          </a:xfrm>
          <a:custGeom>
            <a:avLst/>
            <a:gdLst/>
            <a:ahLst/>
            <a:cxnLst/>
            <a:rect r="r" b="b" t="t" l="l"/>
            <a:pathLst>
              <a:path h="8712679" w="18288000">
                <a:moveTo>
                  <a:pt x="0" y="0"/>
                </a:moveTo>
                <a:lnTo>
                  <a:pt x="18288000" y="0"/>
                </a:lnTo>
                <a:lnTo>
                  <a:pt x="18288000" y="8712680"/>
                </a:lnTo>
                <a:lnTo>
                  <a:pt x="0" y="8712680"/>
                </a:lnTo>
                <a:lnTo>
                  <a:pt x="0" y="0"/>
                </a:lnTo>
                <a:close/>
              </a:path>
            </a:pathLst>
          </a:custGeom>
          <a:blipFill>
            <a:blip r:embed="rId2"/>
            <a:stretch>
              <a:fillRect l="0" t="0" r="0" b="0"/>
            </a:stretch>
          </a:blipFill>
        </p:spPr>
      </p:sp>
      <p:sp>
        <p:nvSpPr>
          <p:cNvPr name="Freeform 3" id="3"/>
          <p:cNvSpPr/>
          <p:nvPr/>
        </p:nvSpPr>
        <p:spPr>
          <a:xfrm flipH="false" flipV="false" rot="0">
            <a:off x="7869958" y="3674975"/>
            <a:ext cx="1841502" cy="1108249"/>
          </a:xfrm>
          <a:custGeom>
            <a:avLst/>
            <a:gdLst/>
            <a:ahLst/>
            <a:cxnLst/>
            <a:rect r="r" b="b" t="t" l="l"/>
            <a:pathLst>
              <a:path h="1108249" w="1841502">
                <a:moveTo>
                  <a:pt x="0" y="0"/>
                </a:moveTo>
                <a:lnTo>
                  <a:pt x="1841502" y="0"/>
                </a:lnTo>
                <a:lnTo>
                  <a:pt x="1841502" y="1108250"/>
                </a:lnTo>
                <a:lnTo>
                  <a:pt x="0" y="11082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878841"/>
            <a:ext cx="18288000" cy="8529317"/>
          </a:xfrm>
          <a:custGeom>
            <a:avLst/>
            <a:gdLst/>
            <a:ahLst/>
            <a:cxnLst/>
            <a:rect r="r" b="b" t="t" l="l"/>
            <a:pathLst>
              <a:path h="8529317" w="18288000">
                <a:moveTo>
                  <a:pt x="0" y="0"/>
                </a:moveTo>
                <a:lnTo>
                  <a:pt x="18288000" y="0"/>
                </a:lnTo>
                <a:lnTo>
                  <a:pt x="18288000" y="8529318"/>
                </a:lnTo>
                <a:lnTo>
                  <a:pt x="0" y="8529318"/>
                </a:lnTo>
                <a:lnTo>
                  <a:pt x="0" y="0"/>
                </a:lnTo>
                <a:close/>
              </a:path>
            </a:pathLst>
          </a:custGeom>
          <a:blipFill>
            <a:blip r:embed="rId2"/>
            <a:stretch>
              <a:fillRect l="0" t="0" r="0" b="0"/>
            </a:stretch>
          </a:blipFill>
        </p:spPr>
      </p:sp>
      <p:sp>
        <p:nvSpPr>
          <p:cNvPr name="Freeform 3" id="3"/>
          <p:cNvSpPr/>
          <p:nvPr/>
        </p:nvSpPr>
        <p:spPr>
          <a:xfrm flipH="false" flipV="false" rot="0">
            <a:off x="12296486" y="6646775"/>
            <a:ext cx="1841502" cy="1108249"/>
          </a:xfrm>
          <a:custGeom>
            <a:avLst/>
            <a:gdLst/>
            <a:ahLst/>
            <a:cxnLst/>
            <a:rect r="r" b="b" t="t" l="l"/>
            <a:pathLst>
              <a:path h="1108249" w="1841502">
                <a:moveTo>
                  <a:pt x="0" y="0"/>
                </a:moveTo>
                <a:lnTo>
                  <a:pt x="1841501" y="0"/>
                </a:lnTo>
                <a:lnTo>
                  <a:pt x="1841501" y="1108250"/>
                </a:lnTo>
                <a:lnTo>
                  <a:pt x="0" y="110825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5472772" y="0"/>
            <a:ext cx="12274503" cy="7518133"/>
          </a:xfrm>
          <a:custGeom>
            <a:avLst/>
            <a:gdLst/>
            <a:ahLst/>
            <a:cxnLst/>
            <a:rect r="r" b="b" t="t" l="l"/>
            <a:pathLst>
              <a:path h="7518133" w="12274503">
                <a:moveTo>
                  <a:pt x="0" y="0"/>
                </a:moveTo>
                <a:lnTo>
                  <a:pt x="12274503" y="0"/>
                </a:lnTo>
                <a:lnTo>
                  <a:pt x="12274503" y="7518133"/>
                </a:lnTo>
                <a:lnTo>
                  <a:pt x="0" y="7518133"/>
                </a:lnTo>
                <a:lnTo>
                  <a:pt x="0" y="0"/>
                </a:lnTo>
                <a:close/>
              </a:path>
            </a:pathLst>
          </a:custGeom>
          <a:blipFill>
            <a:blip r:embed="rId2"/>
            <a:stretch>
              <a:fillRect l="0" t="0" r="0" b="0"/>
            </a:stretch>
          </a:blipFill>
        </p:spPr>
      </p:sp>
      <p:sp>
        <p:nvSpPr>
          <p:cNvPr name="Freeform 3" id="3"/>
          <p:cNvSpPr/>
          <p:nvPr/>
        </p:nvSpPr>
        <p:spPr>
          <a:xfrm flipH="false" flipV="false" rot="0">
            <a:off x="163292" y="6501078"/>
            <a:ext cx="11301259" cy="3785922"/>
          </a:xfrm>
          <a:custGeom>
            <a:avLst/>
            <a:gdLst/>
            <a:ahLst/>
            <a:cxnLst/>
            <a:rect r="r" b="b" t="t" l="l"/>
            <a:pathLst>
              <a:path h="3785922" w="11301259">
                <a:moveTo>
                  <a:pt x="0" y="0"/>
                </a:moveTo>
                <a:lnTo>
                  <a:pt x="11301259" y="0"/>
                </a:lnTo>
                <a:lnTo>
                  <a:pt x="11301259" y="3785922"/>
                </a:lnTo>
                <a:lnTo>
                  <a:pt x="0" y="3785922"/>
                </a:lnTo>
                <a:lnTo>
                  <a:pt x="0" y="0"/>
                </a:lnTo>
                <a:close/>
              </a:path>
            </a:pathLst>
          </a:custGeom>
          <a:blipFill>
            <a:blip r:embed="rId3"/>
            <a:stretch>
              <a:fillRect l="0" t="0" r="0" b="0"/>
            </a:stretch>
          </a:blipFill>
        </p:spPr>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857807"/>
            <a:ext cx="18288000" cy="8275320"/>
          </a:xfrm>
          <a:custGeom>
            <a:avLst/>
            <a:gdLst/>
            <a:ahLst/>
            <a:cxnLst/>
            <a:rect r="r" b="b" t="t" l="l"/>
            <a:pathLst>
              <a:path h="8275320" w="18288000">
                <a:moveTo>
                  <a:pt x="0" y="0"/>
                </a:moveTo>
                <a:lnTo>
                  <a:pt x="18288000" y="0"/>
                </a:lnTo>
                <a:lnTo>
                  <a:pt x="18288000" y="8275320"/>
                </a:lnTo>
                <a:lnTo>
                  <a:pt x="0" y="8275320"/>
                </a:lnTo>
                <a:lnTo>
                  <a:pt x="0" y="0"/>
                </a:lnTo>
                <a:close/>
              </a:path>
            </a:pathLst>
          </a:custGeom>
          <a:blipFill>
            <a:blip r:embed="rId2"/>
            <a:stretch>
              <a:fillRect l="0" t="0" r="0" b="0"/>
            </a:stretch>
          </a:blipFill>
        </p:spPr>
      </p:sp>
      <p:sp>
        <p:nvSpPr>
          <p:cNvPr name="TextBox 3" id="3"/>
          <p:cNvSpPr txBox="true"/>
          <p:nvPr/>
        </p:nvSpPr>
        <p:spPr>
          <a:xfrm rot="0">
            <a:off x="1028700" y="603199"/>
            <a:ext cx="5381625" cy="755752"/>
          </a:xfrm>
          <a:prstGeom prst="rect">
            <a:avLst/>
          </a:prstGeom>
        </p:spPr>
        <p:txBody>
          <a:bodyPr anchor="t" rtlCol="false" tIns="0" lIns="0" bIns="0" rIns="0">
            <a:spAutoFit/>
          </a:bodyPr>
          <a:lstStyle/>
          <a:p>
            <a:pPr algn="ctr">
              <a:lnSpc>
                <a:spcPts val="6119"/>
              </a:lnSpc>
              <a:spcBef>
                <a:spcPct val="0"/>
              </a:spcBef>
            </a:pPr>
            <a:r>
              <a:rPr lang="en-US" b="true" sz="4370">
                <a:solidFill>
                  <a:srgbClr val="000000"/>
                </a:solidFill>
                <a:latin typeface="Canva Sans Bold"/>
                <a:ea typeface="Canva Sans Bold"/>
                <a:cs typeface="Canva Sans Bold"/>
                <a:sym typeface="Canva Sans Bold"/>
              </a:rPr>
              <a:t>Manufacturing staff</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548640"/>
            <a:ext cx="18288000" cy="9189720"/>
          </a:xfrm>
          <a:custGeom>
            <a:avLst/>
            <a:gdLst/>
            <a:ahLst/>
            <a:cxnLst/>
            <a:rect r="r" b="b" t="t" l="l"/>
            <a:pathLst>
              <a:path h="9189720" w="18288000">
                <a:moveTo>
                  <a:pt x="0" y="0"/>
                </a:moveTo>
                <a:lnTo>
                  <a:pt x="18288000" y="0"/>
                </a:lnTo>
                <a:lnTo>
                  <a:pt x="18288000" y="9189720"/>
                </a:lnTo>
                <a:lnTo>
                  <a:pt x="0" y="9189720"/>
                </a:lnTo>
                <a:lnTo>
                  <a:pt x="0" y="0"/>
                </a:lnTo>
                <a:close/>
              </a:path>
            </a:pathLst>
          </a:custGeom>
          <a:blipFill>
            <a:blip r:embed="rId2"/>
            <a:stretch>
              <a:fillRect l="0" t="0" r="0" b="0"/>
            </a:stretch>
          </a:blipFill>
        </p:spPr>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4756066" y="424052"/>
            <a:ext cx="4387934" cy="5201912"/>
          </a:xfrm>
          <a:custGeom>
            <a:avLst/>
            <a:gdLst/>
            <a:ahLst/>
            <a:cxnLst/>
            <a:rect r="r" b="b" t="t" l="l"/>
            <a:pathLst>
              <a:path h="5201912" w="4387934">
                <a:moveTo>
                  <a:pt x="0" y="0"/>
                </a:moveTo>
                <a:lnTo>
                  <a:pt x="4387934" y="0"/>
                </a:lnTo>
                <a:lnTo>
                  <a:pt x="4387934" y="5201912"/>
                </a:lnTo>
                <a:lnTo>
                  <a:pt x="0" y="5201912"/>
                </a:lnTo>
                <a:lnTo>
                  <a:pt x="0" y="0"/>
                </a:lnTo>
                <a:close/>
              </a:path>
            </a:pathLst>
          </a:custGeom>
          <a:blipFill>
            <a:blip r:embed="rId2"/>
            <a:stretch>
              <a:fillRect l="-14726" t="0" r="0" b="0"/>
            </a:stretch>
          </a:blipFill>
        </p:spPr>
      </p:sp>
      <p:sp>
        <p:nvSpPr>
          <p:cNvPr name="Freeform 3" id="3"/>
          <p:cNvSpPr/>
          <p:nvPr/>
        </p:nvSpPr>
        <p:spPr>
          <a:xfrm flipH="false" flipV="false" rot="0">
            <a:off x="583053" y="3969305"/>
            <a:ext cx="3534838" cy="5668290"/>
          </a:xfrm>
          <a:custGeom>
            <a:avLst/>
            <a:gdLst/>
            <a:ahLst/>
            <a:cxnLst/>
            <a:rect r="r" b="b" t="t" l="l"/>
            <a:pathLst>
              <a:path h="5668290" w="3534838">
                <a:moveTo>
                  <a:pt x="0" y="0"/>
                </a:moveTo>
                <a:lnTo>
                  <a:pt x="3534838" y="0"/>
                </a:lnTo>
                <a:lnTo>
                  <a:pt x="3534838" y="5668290"/>
                </a:lnTo>
                <a:lnTo>
                  <a:pt x="0" y="5668290"/>
                </a:lnTo>
                <a:lnTo>
                  <a:pt x="0" y="0"/>
                </a:lnTo>
                <a:close/>
              </a:path>
            </a:pathLst>
          </a:custGeom>
          <a:blipFill>
            <a:blip r:embed="rId3"/>
            <a:stretch>
              <a:fillRect l="0" t="0" r="0" b="0"/>
            </a:stretch>
          </a:blipFill>
        </p:spPr>
      </p:sp>
      <p:sp>
        <p:nvSpPr>
          <p:cNvPr name="Freeform 4" id="4"/>
          <p:cNvSpPr/>
          <p:nvPr/>
        </p:nvSpPr>
        <p:spPr>
          <a:xfrm flipH="false" flipV="false" rot="0">
            <a:off x="9785596" y="0"/>
            <a:ext cx="7473704" cy="10287000"/>
          </a:xfrm>
          <a:custGeom>
            <a:avLst/>
            <a:gdLst/>
            <a:ahLst/>
            <a:cxnLst/>
            <a:rect r="r" b="b" t="t" l="l"/>
            <a:pathLst>
              <a:path h="10287000" w="7473704">
                <a:moveTo>
                  <a:pt x="0" y="0"/>
                </a:moveTo>
                <a:lnTo>
                  <a:pt x="7473704" y="0"/>
                </a:lnTo>
                <a:lnTo>
                  <a:pt x="7473704" y="10287000"/>
                </a:lnTo>
                <a:lnTo>
                  <a:pt x="0" y="10287000"/>
                </a:lnTo>
                <a:lnTo>
                  <a:pt x="0" y="0"/>
                </a:lnTo>
                <a:close/>
              </a:path>
            </a:pathLst>
          </a:custGeom>
          <a:blipFill>
            <a:blip r:embed="rId4"/>
            <a:stretch>
              <a:fillRect l="0" t="0" r="0" b="0"/>
            </a:stretch>
          </a:blipFill>
        </p:spPr>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2235531" y="404413"/>
            <a:ext cx="4209162" cy="8974028"/>
          </a:xfrm>
          <a:custGeom>
            <a:avLst/>
            <a:gdLst/>
            <a:ahLst/>
            <a:cxnLst/>
            <a:rect r="r" b="b" t="t" l="l"/>
            <a:pathLst>
              <a:path h="8974028" w="4209162">
                <a:moveTo>
                  <a:pt x="0" y="0"/>
                </a:moveTo>
                <a:lnTo>
                  <a:pt x="4209162" y="0"/>
                </a:lnTo>
                <a:lnTo>
                  <a:pt x="4209162" y="8974028"/>
                </a:lnTo>
                <a:lnTo>
                  <a:pt x="0" y="8974028"/>
                </a:lnTo>
                <a:lnTo>
                  <a:pt x="0" y="0"/>
                </a:lnTo>
                <a:close/>
              </a:path>
            </a:pathLst>
          </a:custGeom>
          <a:blipFill>
            <a:blip r:embed="rId2"/>
            <a:stretch>
              <a:fillRect l="0" t="-2010" r="0" b="-2010"/>
            </a:stretch>
          </a:blipFill>
        </p:spPr>
      </p:sp>
      <p:sp>
        <p:nvSpPr>
          <p:cNvPr name="Freeform 3" id="3"/>
          <p:cNvSpPr/>
          <p:nvPr/>
        </p:nvSpPr>
        <p:spPr>
          <a:xfrm flipH="false" flipV="false" rot="0">
            <a:off x="3359630" y="0"/>
            <a:ext cx="6694671" cy="10356855"/>
          </a:xfrm>
          <a:custGeom>
            <a:avLst/>
            <a:gdLst/>
            <a:ahLst/>
            <a:cxnLst/>
            <a:rect r="r" b="b" t="t" l="l"/>
            <a:pathLst>
              <a:path h="10356855" w="6694671">
                <a:moveTo>
                  <a:pt x="0" y="0"/>
                </a:moveTo>
                <a:lnTo>
                  <a:pt x="6694671" y="0"/>
                </a:lnTo>
                <a:lnTo>
                  <a:pt x="6694671" y="10356855"/>
                </a:lnTo>
                <a:lnTo>
                  <a:pt x="0" y="10356855"/>
                </a:lnTo>
                <a:lnTo>
                  <a:pt x="0" y="0"/>
                </a:lnTo>
                <a:close/>
              </a:path>
            </a:pathLst>
          </a:custGeom>
          <a:blipFill>
            <a:blip r:embed="rId3"/>
            <a:stretch>
              <a:fillRect l="0" t="0" r="0" b="0"/>
            </a:stretch>
          </a:blipFill>
        </p:spPr>
      </p:sp>
      <p:sp>
        <p:nvSpPr>
          <p:cNvPr name="Freeform 4" id="4"/>
          <p:cNvSpPr/>
          <p:nvPr/>
        </p:nvSpPr>
        <p:spPr>
          <a:xfrm flipH="true" flipV="false" rot="2891632">
            <a:off x="11333685" y="2834027"/>
            <a:ext cx="1525018" cy="4114800"/>
          </a:xfrm>
          <a:custGeom>
            <a:avLst/>
            <a:gdLst/>
            <a:ahLst/>
            <a:cxnLst/>
            <a:rect r="r" b="b" t="t" l="l"/>
            <a:pathLst>
              <a:path h="4114800" w="1525018">
                <a:moveTo>
                  <a:pt x="1525018" y="0"/>
                </a:moveTo>
                <a:lnTo>
                  <a:pt x="0" y="0"/>
                </a:lnTo>
                <a:lnTo>
                  <a:pt x="0" y="4114800"/>
                </a:lnTo>
                <a:lnTo>
                  <a:pt x="1525018" y="4114800"/>
                </a:lnTo>
                <a:lnTo>
                  <a:pt x="1525018"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0"/>
            <a:ext cx="18155084" cy="4867278"/>
          </a:xfrm>
          <a:custGeom>
            <a:avLst/>
            <a:gdLst/>
            <a:ahLst/>
            <a:cxnLst/>
            <a:rect r="r" b="b" t="t" l="l"/>
            <a:pathLst>
              <a:path h="4867278" w="18155084">
                <a:moveTo>
                  <a:pt x="0" y="0"/>
                </a:moveTo>
                <a:lnTo>
                  <a:pt x="18155084" y="0"/>
                </a:lnTo>
                <a:lnTo>
                  <a:pt x="18155084" y="4867278"/>
                </a:lnTo>
                <a:lnTo>
                  <a:pt x="0" y="4867278"/>
                </a:lnTo>
                <a:lnTo>
                  <a:pt x="0" y="0"/>
                </a:lnTo>
                <a:close/>
              </a:path>
            </a:pathLst>
          </a:custGeom>
          <a:blipFill>
            <a:blip r:embed="rId2"/>
            <a:stretch>
              <a:fillRect l="0" t="-117501" r="0" b="-155501"/>
            </a:stretch>
          </a:blipFill>
        </p:spPr>
      </p:sp>
      <p:grpSp>
        <p:nvGrpSpPr>
          <p:cNvPr name="Group 3" id="3"/>
          <p:cNvGrpSpPr/>
          <p:nvPr/>
        </p:nvGrpSpPr>
        <p:grpSpPr>
          <a:xfrm rot="0">
            <a:off x="1283277" y="2182091"/>
            <a:ext cx="16137082" cy="7471064"/>
            <a:chOff x="0" y="0"/>
            <a:chExt cx="4250096" cy="1967688"/>
          </a:xfrm>
        </p:grpSpPr>
        <p:sp>
          <p:nvSpPr>
            <p:cNvPr name="Freeform 4" id="4"/>
            <p:cNvSpPr/>
            <p:nvPr/>
          </p:nvSpPr>
          <p:spPr>
            <a:xfrm flipH="false" flipV="false" rot="0">
              <a:off x="0" y="0"/>
              <a:ext cx="4250096" cy="1967687"/>
            </a:xfrm>
            <a:custGeom>
              <a:avLst/>
              <a:gdLst/>
              <a:ahLst/>
              <a:cxnLst/>
              <a:rect r="r" b="b" t="t" l="l"/>
              <a:pathLst>
                <a:path h="1967687" w="4250096">
                  <a:moveTo>
                    <a:pt x="0" y="0"/>
                  </a:moveTo>
                  <a:lnTo>
                    <a:pt x="4250096" y="0"/>
                  </a:lnTo>
                  <a:lnTo>
                    <a:pt x="4250096" y="1967687"/>
                  </a:lnTo>
                  <a:lnTo>
                    <a:pt x="0" y="1967687"/>
                  </a:lnTo>
                  <a:close/>
                </a:path>
              </a:pathLst>
            </a:custGeom>
            <a:solidFill>
              <a:srgbClr val="C0D0CE"/>
            </a:solidFill>
          </p:spPr>
        </p:sp>
        <p:sp>
          <p:nvSpPr>
            <p:cNvPr name="TextBox 5" id="5"/>
            <p:cNvSpPr txBox="true"/>
            <p:nvPr/>
          </p:nvSpPr>
          <p:spPr>
            <a:xfrm>
              <a:off x="0" y="-38100"/>
              <a:ext cx="4250096" cy="2005788"/>
            </a:xfrm>
            <a:prstGeom prst="rect">
              <a:avLst/>
            </a:prstGeom>
          </p:spPr>
          <p:txBody>
            <a:bodyPr anchor="ctr" rtlCol="false" tIns="50800" lIns="50800" bIns="50800" rIns="50800"/>
            <a:lstStyle/>
            <a:p>
              <a:pPr algn="ctr">
                <a:lnSpc>
                  <a:spcPts val="2659"/>
                </a:lnSpc>
                <a:spcBef>
                  <a:spcPct val="0"/>
                </a:spcBef>
              </a:pPr>
            </a:p>
          </p:txBody>
        </p:sp>
      </p:grpSp>
      <p:sp>
        <p:nvSpPr>
          <p:cNvPr name="TextBox 6" id="6"/>
          <p:cNvSpPr txBox="true"/>
          <p:nvPr/>
        </p:nvSpPr>
        <p:spPr>
          <a:xfrm rot="0">
            <a:off x="7099004" y="2902962"/>
            <a:ext cx="4089993" cy="1021547"/>
          </a:xfrm>
          <a:prstGeom prst="rect">
            <a:avLst/>
          </a:prstGeom>
        </p:spPr>
        <p:txBody>
          <a:bodyPr anchor="t" rtlCol="false" tIns="0" lIns="0" bIns="0" rIns="0">
            <a:spAutoFit/>
          </a:bodyPr>
          <a:lstStyle/>
          <a:p>
            <a:pPr algn="ctr">
              <a:lnSpc>
                <a:spcPts val="8059"/>
              </a:lnSpc>
            </a:pPr>
            <a:r>
              <a:rPr lang="en-US" sz="5756" b="true">
                <a:solidFill>
                  <a:srgbClr val="000000"/>
                </a:solidFill>
                <a:latin typeface="Libra Serif Modern Bold"/>
                <a:ea typeface="Libra Serif Modern Bold"/>
                <a:cs typeface="Libra Serif Modern Bold"/>
                <a:sym typeface="Libra Serif Modern Bold"/>
              </a:rPr>
              <a:t>Introduction</a:t>
            </a:r>
          </a:p>
        </p:txBody>
      </p:sp>
      <p:sp>
        <p:nvSpPr>
          <p:cNvPr name="TextBox 7" id="7"/>
          <p:cNvSpPr txBox="true"/>
          <p:nvPr/>
        </p:nvSpPr>
        <p:spPr>
          <a:xfrm rot="0">
            <a:off x="2308744" y="4409928"/>
            <a:ext cx="14086147" cy="4872666"/>
          </a:xfrm>
          <a:prstGeom prst="rect">
            <a:avLst/>
          </a:prstGeom>
        </p:spPr>
        <p:txBody>
          <a:bodyPr anchor="t" rtlCol="false" tIns="0" lIns="0" bIns="0" rIns="0">
            <a:spAutoFit/>
          </a:bodyPr>
          <a:lstStyle/>
          <a:p>
            <a:pPr algn="ctr">
              <a:lnSpc>
                <a:spcPts val="6455"/>
              </a:lnSpc>
            </a:pPr>
            <a:r>
              <a:rPr lang="en-US" sz="4611">
                <a:solidFill>
                  <a:srgbClr val="000000"/>
                </a:solidFill>
                <a:latin typeface="Libra Serif Modern"/>
                <a:ea typeface="Libra Serif Modern"/>
                <a:cs typeface="Libra Serif Modern"/>
                <a:sym typeface="Libra Serif Modern"/>
              </a:rPr>
              <a:t>A comprehensive management system for Sard Chocolate Company designed to improve efficiency and productivity by optimizing and integrating inventory, sales, and distribution processes. The system facilitates seamless coordination between departments and enhances the organization of daily operations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908810"/>
            <a:ext cx="18288000" cy="6469380"/>
          </a:xfrm>
          <a:custGeom>
            <a:avLst/>
            <a:gdLst/>
            <a:ahLst/>
            <a:cxnLst/>
            <a:rect r="r" b="b" t="t" l="l"/>
            <a:pathLst>
              <a:path h="6469380" w="18288000">
                <a:moveTo>
                  <a:pt x="0" y="0"/>
                </a:moveTo>
                <a:lnTo>
                  <a:pt x="18288000" y="0"/>
                </a:lnTo>
                <a:lnTo>
                  <a:pt x="18288000" y="6469380"/>
                </a:lnTo>
                <a:lnTo>
                  <a:pt x="0" y="6469380"/>
                </a:lnTo>
                <a:lnTo>
                  <a:pt x="0" y="0"/>
                </a:lnTo>
                <a:close/>
              </a:path>
            </a:pathLst>
          </a:custGeom>
          <a:blipFill>
            <a:blip r:embed="rId2"/>
            <a:stretch>
              <a:fillRect l="0" t="0" r="0" b="0"/>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000250"/>
            <a:ext cx="18288000" cy="6286500"/>
          </a:xfrm>
          <a:custGeom>
            <a:avLst/>
            <a:gdLst/>
            <a:ahLst/>
            <a:cxnLst/>
            <a:rect r="r" b="b" t="t" l="l"/>
            <a:pathLst>
              <a:path h="6286500" w="18288000">
                <a:moveTo>
                  <a:pt x="0" y="0"/>
                </a:moveTo>
                <a:lnTo>
                  <a:pt x="18288000" y="0"/>
                </a:lnTo>
                <a:lnTo>
                  <a:pt x="18288000" y="6286500"/>
                </a:lnTo>
                <a:lnTo>
                  <a:pt x="0" y="6286500"/>
                </a:lnTo>
                <a:lnTo>
                  <a:pt x="0" y="0"/>
                </a:lnTo>
                <a:close/>
              </a:path>
            </a:pathLst>
          </a:custGeom>
          <a:blipFill>
            <a:blip r:embed="rId2"/>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71523" y="7313535"/>
            <a:ext cx="18272341" cy="4429857"/>
          </a:xfrm>
          <a:custGeom>
            <a:avLst/>
            <a:gdLst/>
            <a:ahLst/>
            <a:cxnLst/>
            <a:rect r="r" b="b" t="t" l="l"/>
            <a:pathLst>
              <a:path h="4429857" w="18272341">
                <a:moveTo>
                  <a:pt x="0" y="0"/>
                </a:moveTo>
                <a:lnTo>
                  <a:pt x="18272341" y="0"/>
                </a:lnTo>
                <a:lnTo>
                  <a:pt x="18272341" y="4429857"/>
                </a:lnTo>
                <a:lnTo>
                  <a:pt x="0" y="4429857"/>
                </a:lnTo>
                <a:lnTo>
                  <a:pt x="0" y="0"/>
                </a:lnTo>
                <a:close/>
              </a:path>
            </a:pathLst>
          </a:custGeom>
          <a:blipFill>
            <a:blip r:embed="rId2"/>
            <a:stretch>
              <a:fillRect l="0" t="-28384" r="0" b="0"/>
            </a:stretch>
          </a:blipFill>
        </p:spPr>
      </p:sp>
      <p:sp>
        <p:nvSpPr>
          <p:cNvPr name="Freeform 3" id="3"/>
          <p:cNvSpPr/>
          <p:nvPr/>
        </p:nvSpPr>
        <p:spPr>
          <a:xfrm flipH="false" flipV="false" rot="0">
            <a:off x="171523" y="0"/>
            <a:ext cx="16647693" cy="7366604"/>
          </a:xfrm>
          <a:custGeom>
            <a:avLst/>
            <a:gdLst/>
            <a:ahLst/>
            <a:cxnLst/>
            <a:rect r="r" b="b" t="t" l="l"/>
            <a:pathLst>
              <a:path h="7366604" w="16647693">
                <a:moveTo>
                  <a:pt x="0" y="0"/>
                </a:moveTo>
                <a:lnTo>
                  <a:pt x="16647693" y="0"/>
                </a:lnTo>
                <a:lnTo>
                  <a:pt x="16647693" y="7366604"/>
                </a:lnTo>
                <a:lnTo>
                  <a:pt x="0" y="7366604"/>
                </a:lnTo>
                <a:lnTo>
                  <a:pt x="0" y="0"/>
                </a:lnTo>
                <a:close/>
              </a:path>
            </a:pathLst>
          </a:custGeom>
          <a:blipFill>
            <a:blip r:embed="rId3"/>
            <a:stretch>
              <a:fillRect l="0" t="0" r="0" b="0"/>
            </a:stretch>
          </a:blipFill>
        </p:spPr>
      </p:sp>
      <p:sp>
        <p:nvSpPr>
          <p:cNvPr name="Freeform 4" id="4"/>
          <p:cNvSpPr/>
          <p:nvPr/>
        </p:nvSpPr>
        <p:spPr>
          <a:xfrm flipH="false" flipV="false" rot="0">
            <a:off x="7011334" y="7132779"/>
            <a:ext cx="1719313" cy="1034714"/>
          </a:xfrm>
          <a:custGeom>
            <a:avLst/>
            <a:gdLst/>
            <a:ahLst/>
            <a:cxnLst/>
            <a:rect r="r" b="b" t="t" l="l"/>
            <a:pathLst>
              <a:path h="1034714" w="1719313">
                <a:moveTo>
                  <a:pt x="0" y="0"/>
                </a:moveTo>
                <a:lnTo>
                  <a:pt x="1719313" y="0"/>
                </a:lnTo>
                <a:lnTo>
                  <a:pt x="1719313" y="1034714"/>
                </a:lnTo>
                <a:lnTo>
                  <a:pt x="0" y="10347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7635713" y="755053"/>
            <a:ext cx="1719313" cy="1034714"/>
          </a:xfrm>
          <a:custGeom>
            <a:avLst/>
            <a:gdLst/>
            <a:ahLst/>
            <a:cxnLst/>
            <a:rect r="r" b="b" t="t" l="l"/>
            <a:pathLst>
              <a:path h="1034714" w="1719313">
                <a:moveTo>
                  <a:pt x="0" y="0"/>
                </a:moveTo>
                <a:lnTo>
                  <a:pt x="1719313" y="0"/>
                </a:lnTo>
                <a:lnTo>
                  <a:pt x="1719313" y="1034714"/>
                </a:lnTo>
                <a:lnTo>
                  <a:pt x="0" y="10347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4587560" y="-125264"/>
            <a:ext cx="15151117" cy="6344530"/>
          </a:xfrm>
          <a:custGeom>
            <a:avLst/>
            <a:gdLst/>
            <a:ahLst/>
            <a:cxnLst/>
            <a:rect r="r" b="b" t="t" l="l"/>
            <a:pathLst>
              <a:path h="6344530" w="15151117">
                <a:moveTo>
                  <a:pt x="0" y="0"/>
                </a:moveTo>
                <a:lnTo>
                  <a:pt x="15151117" y="0"/>
                </a:lnTo>
                <a:lnTo>
                  <a:pt x="15151117" y="6344530"/>
                </a:lnTo>
                <a:lnTo>
                  <a:pt x="0" y="6344530"/>
                </a:lnTo>
                <a:lnTo>
                  <a:pt x="0" y="0"/>
                </a:lnTo>
                <a:close/>
              </a:path>
            </a:pathLst>
          </a:custGeom>
          <a:blipFill>
            <a:blip r:embed="rId2"/>
            <a:stretch>
              <a:fillRect l="0" t="0" r="0" b="0"/>
            </a:stretch>
          </a:blipFill>
        </p:spPr>
      </p:sp>
      <p:sp>
        <p:nvSpPr>
          <p:cNvPr name="Freeform 3" id="3"/>
          <p:cNvSpPr/>
          <p:nvPr/>
        </p:nvSpPr>
        <p:spPr>
          <a:xfrm flipH="false" flipV="false" rot="0">
            <a:off x="3195848" y="4550767"/>
            <a:ext cx="11272849" cy="5700556"/>
          </a:xfrm>
          <a:custGeom>
            <a:avLst/>
            <a:gdLst/>
            <a:ahLst/>
            <a:cxnLst/>
            <a:rect r="r" b="b" t="t" l="l"/>
            <a:pathLst>
              <a:path h="5700556" w="11272849">
                <a:moveTo>
                  <a:pt x="0" y="0"/>
                </a:moveTo>
                <a:lnTo>
                  <a:pt x="11272849" y="0"/>
                </a:lnTo>
                <a:lnTo>
                  <a:pt x="11272849" y="5700555"/>
                </a:lnTo>
                <a:lnTo>
                  <a:pt x="0" y="5700555"/>
                </a:lnTo>
                <a:lnTo>
                  <a:pt x="0" y="0"/>
                </a:lnTo>
                <a:close/>
              </a:path>
            </a:pathLst>
          </a:custGeom>
          <a:blipFill>
            <a:blip r:embed="rId3"/>
            <a:stretch>
              <a:fillRect l="0" t="0" r="0" b="0"/>
            </a:stretch>
          </a:blipFill>
        </p:spPr>
      </p:sp>
      <p:sp>
        <p:nvSpPr>
          <p:cNvPr name="Freeform 4" id="4"/>
          <p:cNvSpPr/>
          <p:nvPr/>
        </p:nvSpPr>
        <p:spPr>
          <a:xfrm flipH="false" flipV="false" rot="2566040">
            <a:off x="4370250" y="2339618"/>
            <a:ext cx="1046612" cy="2823968"/>
          </a:xfrm>
          <a:custGeom>
            <a:avLst/>
            <a:gdLst/>
            <a:ahLst/>
            <a:cxnLst/>
            <a:rect r="r" b="b" t="t" l="l"/>
            <a:pathLst>
              <a:path h="2823968" w="1046612">
                <a:moveTo>
                  <a:pt x="0" y="0"/>
                </a:moveTo>
                <a:lnTo>
                  <a:pt x="1046612" y="0"/>
                </a:lnTo>
                <a:lnTo>
                  <a:pt x="1046612" y="2823968"/>
                </a:lnTo>
                <a:lnTo>
                  <a:pt x="0" y="28239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439482" y="6032230"/>
            <a:ext cx="2756366" cy="1804806"/>
          </a:xfrm>
          <a:custGeom>
            <a:avLst/>
            <a:gdLst/>
            <a:ahLst/>
            <a:cxnLst/>
            <a:rect r="r" b="b" t="t" l="l"/>
            <a:pathLst>
              <a:path h="1804806" w="2756366">
                <a:moveTo>
                  <a:pt x="0" y="0"/>
                </a:moveTo>
                <a:lnTo>
                  <a:pt x="2756366" y="0"/>
                </a:lnTo>
                <a:lnTo>
                  <a:pt x="2756366" y="1804806"/>
                </a:lnTo>
                <a:lnTo>
                  <a:pt x="0" y="1804806"/>
                </a:lnTo>
                <a:lnTo>
                  <a:pt x="0" y="0"/>
                </a:lnTo>
                <a:close/>
              </a:path>
            </a:pathLst>
          </a:custGeom>
          <a:blipFill>
            <a:blip r:embed="rId6"/>
            <a:stretch>
              <a:fillRect l="-275194" t="-1148" r="0" b="-1148"/>
            </a:stretch>
          </a:blipFill>
        </p:spPr>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228395" y="6550312"/>
            <a:ext cx="13504347" cy="3325446"/>
          </a:xfrm>
          <a:custGeom>
            <a:avLst/>
            <a:gdLst/>
            <a:ahLst/>
            <a:cxnLst/>
            <a:rect r="r" b="b" t="t" l="l"/>
            <a:pathLst>
              <a:path h="3325446" w="13504347">
                <a:moveTo>
                  <a:pt x="0" y="0"/>
                </a:moveTo>
                <a:lnTo>
                  <a:pt x="13504347" y="0"/>
                </a:lnTo>
                <a:lnTo>
                  <a:pt x="13504347" y="3325445"/>
                </a:lnTo>
                <a:lnTo>
                  <a:pt x="0" y="3325445"/>
                </a:lnTo>
                <a:lnTo>
                  <a:pt x="0" y="0"/>
                </a:lnTo>
                <a:close/>
              </a:path>
            </a:pathLst>
          </a:custGeom>
          <a:blipFill>
            <a:blip r:embed="rId2"/>
            <a:stretch>
              <a:fillRect l="0" t="0" r="0" b="0"/>
            </a:stretch>
          </a:blipFill>
        </p:spPr>
      </p:sp>
      <p:sp>
        <p:nvSpPr>
          <p:cNvPr name="Freeform 3" id="3"/>
          <p:cNvSpPr/>
          <p:nvPr/>
        </p:nvSpPr>
        <p:spPr>
          <a:xfrm flipH="false" flipV="false" rot="0">
            <a:off x="765797" y="-68469"/>
            <a:ext cx="16756406" cy="6618781"/>
          </a:xfrm>
          <a:custGeom>
            <a:avLst/>
            <a:gdLst/>
            <a:ahLst/>
            <a:cxnLst/>
            <a:rect r="r" b="b" t="t" l="l"/>
            <a:pathLst>
              <a:path h="6618781" w="16756406">
                <a:moveTo>
                  <a:pt x="0" y="0"/>
                </a:moveTo>
                <a:lnTo>
                  <a:pt x="16756406" y="0"/>
                </a:lnTo>
                <a:lnTo>
                  <a:pt x="16756406" y="6618781"/>
                </a:lnTo>
                <a:lnTo>
                  <a:pt x="0" y="6618781"/>
                </a:lnTo>
                <a:lnTo>
                  <a:pt x="0" y="0"/>
                </a:lnTo>
                <a:close/>
              </a:path>
            </a:pathLst>
          </a:custGeom>
          <a:blipFill>
            <a:blip r:embed="rId3"/>
            <a:stretch>
              <a:fillRect l="0" t="0" r="0" b="0"/>
            </a:stretch>
          </a:blipFill>
        </p:spPr>
      </p:sp>
      <p:sp>
        <p:nvSpPr>
          <p:cNvPr name="Freeform 4" id="4"/>
          <p:cNvSpPr/>
          <p:nvPr/>
        </p:nvSpPr>
        <p:spPr>
          <a:xfrm flipH="true" flipV="false" rot="-2605878">
            <a:off x="8838691" y="3252355"/>
            <a:ext cx="1525018" cy="4114800"/>
          </a:xfrm>
          <a:custGeom>
            <a:avLst/>
            <a:gdLst/>
            <a:ahLst/>
            <a:cxnLst/>
            <a:rect r="r" b="b" t="t" l="l"/>
            <a:pathLst>
              <a:path h="4114800" w="1525018">
                <a:moveTo>
                  <a:pt x="1525018" y="0"/>
                </a:moveTo>
                <a:lnTo>
                  <a:pt x="0" y="0"/>
                </a:lnTo>
                <a:lnTo>
                  <a:pt x="0" y="4114800"/>
                </a:lnTo>
                <a:lnTo>
                  <a:pt x="1525018" y="4114800"/>
                </a:lnTo>
                <a:lnTo>
                  <a:pt x="1525018"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154430"/>
            <a:ext cx="18288000" cy="7978140"/>
          </a:xfrm>
          <a:custGeom>
            <a:avLst/>
            <a:gdLst/>
            <a:ahLst/>
            <a:cxnLst/>
            <a:rect r="r" b="b" t="t" l="l"/>
            <a:pathLst>
              <a:path h="7978140" w="18288000">
                <a:moveTo>
                  <a:pt x="0" y="0"/>
                </a:moveTo>
                <a:lnTo>
                  <a:pt x="18288000" y="0"/>
                </a:lnTo>
                <a:lnTo>
                  <a:pt x="18288000" y="7978140"/>
                </a:lnTo>
                <a:lnTo>
                  <a:pt x="0" y="7978140"/>
                </a:lnTo>
                <a:lnTo>
                  <a:pt x="0" y="0"/>
                </a:lnTo>
                <a:close/>
              </a:path>
            </a:pathLst>
          </a:custGeom>
          <a:blipFill>
            <a:blip r:embed="rId2"/>
            <a:stretch>
              <a:fillRect l="0" t="0" r="0" b="0"/>
            </a:stretch>
          </a:blipFill>
        </p:spPr>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49136" y="1921828"/>
            <a:ext cx="18437136" cy="9944590"/>
          </a:xfrm>
          <a:custGeom>
            <a:avLst/>
            <a:gdLst/>
            <a:ahLst/>
            <a:cxnLst/>
            <a:rect r="r" b="b" t="t" l="l"/>
            <a:pathLst>
              <a:path h="9944590" w="18437136">
                <a:moveTo>
                  <a:pt x="0" y="0"/>
                </a:moveTo>
                <a:lnTo>
                  <a:pt x="18437136" y="0"/>
                </a:lnTo>
                <a:lnTo>
                  <a:pt x="18437136" y="9944590"/>
                </a:lnTo>
                <a:lnTo>
                  <a:pt x="0" y="9944590"/>
                </a:lnTo>
                <a:lnTo>
                  <a:pt x="0" y="0"/>
                </a:lnTo>
                <a:close/>
              </a:path>
            </a:pathLst>
          </a:custGeom>
          <a:blipFill>
            <a:blip r:embed="rId2"/>
            <a:stretch>
              <a:fillRect l="-23966" t="-993" r="0" b="-993"/>
            </a:stretch>
          </a:blipFill>
        </p:spPr>
      </p:sp>
      <p:sp>
        <p:nvSpPr>
          <p:cNvPr name="TextBox 3" id="3"/>
          <p:cNvSpPr txBox="true"/>
          <p:nvPr/>
        </p:nvSpPr>
        <p:spPr>
          <a:xfrm rot="0">
            <a:off x="4311789" y="348629"/>
            <a:ext cx="9664422" cy="680071"/>
          </a:xfrm>
          <a:prstGeom prst="rect">
            <a:avLst/>
          </a:prstGeom>
        </p:spPr>
        <p:txBody>
          <a:bodyPr anchor="t" rtlCol="false" tIns="0" lIns="0" bIns="0" rIns="0">
            <a:spAutoFit/>
          </a:bodyPr>
          <a:lstStyle/>
          <a:p>
            <a:pPr algn="ctr">
              <a:lnSpc>
                <a:spcPts val="5565"/>
              </a:lnSpc>
              <a:spcBef>
                <a:spcPct val="0"/>
              </a:spcBef>
            </a:pPr>
            <a:r>
              <a:rPr lang="en-US" b="true" sz="3975">
                <a:solidFill>
                  <a:srgbClr val="000000"/>
                </a:solidFill>
                <a:latin typeface="Canva Sans Bold"/>
                <a:ea typeface="Canva Sans Bold"/>
                <a:cs typeface="Canva Sans Bold"/>
                <a:sym typeface="Canva Sans Bold"/>
              </a:rPr>
              <a:t>Add a new product to be manufactured</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54685" y="605790"/>
            <a:ext cx="18133315" cy="8383572"/>
          </a:xfrm>
          <a:custGeom>
            <a:avLst/>
            <a:gdLst/>
            <a:ahLst/>
            <a:cxnLst/>
            <a:rect r="r" b="b" t="t" l="l"/>
            <a:pathLst>
              <a:path h="8383572" w="18133315">
                <a:moveTo>
                  <a:pt x="0" y="0"/>
                </a:moveTo>
                <a:lnTo>
                  <a:pt x="18133315" y="0"/>
                </a:lnTo>
                <a:lnTo>
                  <a:pt x="18133315" y="8383572"/>
                </a:lnTo>
                <a:lnTo>
                  <a:pt x="0" y="8383572"/>
                </a:lnTo>
                <a:lnTo>
                  <a:pt x="0" y="0"/>
                </a:lnTo>
                <a:close/>
              </a:path>
            </a:pathLst>
          </a:custGeom>
          <a:blipFill>
            <a:blip r:embed="rId2"/>
            <a:stretch>
              <a:fillRect l="0" t="0" r="0" b="-7336"/>
            </a:stretch>
          </a:blipFill>
        </p:spPr>
      </p:sp>
      <p:sp>
        <p:nvSpPr>
          <p:cNvPr name="Freeform 3" id="3"/>
          <p:cNvSpPr/>
          <p:nvPr/>
        </p:nvSpPr>
        <p:spPr>
          <a:xfrm flipH="false" flipV="false" rot="0">
            <a:off x="238969" y="8058150"/>
            <a:ext cx="15520202" cy="931212"/>
          </a:xfrm>
          <a:custGeom>
            <a:avLst/>
            <a:gdLst/>
            <a:ahLst/>
            <a:cxnLst/>
            <a:rect r="r" b="b" t="t" l="l"/>
            <a:pathLst>
              <a:path h="931212" w="15520202">
                <a:moveTo>
                  <a:pt x="0" y="0"/>
                </a:moveTo>
                <a:lnTo>
                  <a:pt x="15520203" y="0"/>
                </a:lnTo>
                <a:lnTo>
                  <a:pt x="15520203" y="931212"/>
                </a:lnTo>
                <a:lnTo>
                  <a:pt x="0" y="931212"/>
                </a:lnTo>
                <a:lnTo>
                  <a:pt x="0" y="0"/>
                </a:lnTo>
                <a:close/>
              </a:path>
            </a:pathLst>
          </a:custGeom>
          <a:blipFill>
            <a:blip r:embed="rId3"/>
            <a:stretch>
              <a:fillRect l="0" t="0" r="0" b="0"/>
            </a:stretch>
          </a:blipFill>
        </p:spPr>
      </p:sp>
      <p:sp>
        <p:nvSpPr>
          <p:cNvPr name="Freeform 4" id="4"/>
          <p:cNvSpPr/>
          <p:nvPr/>
        </p:nvSpPr>
        <p:spPr>
          <a:xfrm flipH="false" flipV="false" rot="0">
            <a:off x="7711489" y="2816321"/>
            <a:ext cx="1846467" cy="1111237"/>
          </a:xfrm>
          <a:custGeom>
            <a:avLst/>
            <a:gdLst/>
            <a:ahLst/>
            <a:cxnLst/>
            <a:rect r="r" b="b" t="t" l="l"/>
            <a:pathLst>
              <a:path h="1111237" w="1846467">
                <a:moveTo>
                  <a:pt x="0" y="0"/>
                </a:moveTo>
                <a:lnTo>
                  <a:pt x="1846466" y="0"/>
                </a:lnTo>
                <a:lnTo>
                  <a:pt x="1846466" y="1111237"/>
                </a:lnTo>
                <a:lnTo>
                  <a:pt x="0" y="111123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4592002" y="0"/>
            <a:ext cx="9103995" cy="10287000"/>
          </a:xfrm>
          <a:custGeom>
            <a:avLst/>
            <a:gdLst/>
            <a:ahLst/>
            <a:cxnLst/>
            <a:rect r="r" b="b" t="t" l="l"/>
            <a:pathLst>
              <a:path h="10287000" w="9103995">
                <a:moveTo>
                  <a:pt x="0" y="0"/>
                </a:moveTo>
                <a:lnTo>
                  <a:pt x="9103996" y="0"/>
                </a:lnTo>
                <a:lnTo>
                  <a:pt x="9103996" y="10287000"/>
                </a:lnTo>
                <a:lnTo>
                  <a:pt x="0" y="10287000"/>
                </a:lnTo>
                <a:lnTo>
                  <a:pt x="0" y="0"/>
                </a:lnTo>
                <a:close/>
              </a:path>
            </a:pathLst>
          </a:custGeom>
          <a:blipFill>
            <a:blip r:embed="rId2"/>
            <a:stretch>
              <a:fillRect l="0" t="0" r="0" b="0"/>
            </a:stretch>
          </a:blipFill>
        </p:spPr>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269716" y="6369444"/>
            <a:ext cx="11301259" cy="3616403"/>
          </a:xfrm>
          <a:custGeom>
            <a:avLst/>
            <a:gdLst/>
            <a:ahLst/>
            <a:cxnLst/>
            <a:rect r="r" b="b" t="t" l="l"/>
            <a:pathLst>
              <a:path h="3616403" w="11301259">
                <a:moveTo>
                  <a:pt x="0" y="0"/>
                </a:moveTo>
                <a:lnTo>
                  <a:pt x="11301259" y="0"/>
                </a:lnTo>
                <a:lnTo>
                  <a:pt x="11301259" y="3616403"/>
                </a:lnTo>
                <a:lnTo>
                  <a:pt x="0" y="3616403"/>
                </a:lnTo>
                <a:lnTo>
                  <a:pt x="0" y="0"/>
                </a:lnTo>
                <a:close/>
              </a:path>
            </a:pathLst>
          </a:custGeom>
          <a:blipFill>
            <a:blip r:embed="rId2"/>
            <a:stretch>
              <a:fillRect l="0" t="0" r="0" b="0"/>
            </a:stretch>
          </a:blipFill>
        </p:spPr>
      </p:sp>
      <p:sp>
        <p:nvSpPr>
          <p:cNvPr name="Freeform 3" id="3"/>
          <p:cNvSpPr/>
          <p:nvPr/>
        </p:nvSpPr>
        <p:spPr>
          <a:xfrm flipH="false" flipV="false" rot="0">
            <a:off x="3732147" y="243299"/>
            <a:ext cx="14555853" cy="6126145"/>
          </a:xfrm>
          <a:custGeom>
            <a:avLst/>
            <a:gdLst/>
            <a:ahLst/>
            <a:cxnLst/>
            <a:rect r="r" b="b" t="t" l="l"/>
            <a:pathLst>
              <a:path h="6126145" w="14555853">
                <a:moveTo>
                  <a:pt x="0" y="0"/>
                </a:moveTo>
                <a:lnTo>
                  <a:pt x="14555853" y="0"/>
                </a:lnTo>
                <a:lnTo>
                  <a:pt x="14555853" y="6126145"/>
                </a:lnTo>
                <a:lnTo>
                  <a:pt x="0" y="6126145"/>
                </a:lnTo>
                <a:lnTo>
                  <a:pt x="0" y="0"/>
                </a:lnTo>
                <a:close/>
              </a:path>
            </a:pathLst>
          </a:custGeom>
          <a:blipFill>
            <a:blip r:embed="rId3"/>
            <a:stretch>
              <a:fillRect l="0" t="0" r="0" b="-17910"/>
            </a:stretch>
          </a:blipFill>
        </p:spPr>
      </p:sp>
      <p:sp>
        <p:nvSpPr>
          <p:cNvPr name="Freeform 4" id="4"/>
          <p:cNvSpPr/>
          <p:nvPr/>
        </p:nvSpPr>
        <p:spPr>
          <a:xfrm flipH="false" flipV="false" rot="0">
            <a:off x="6560340" y="5261195"/>
            <a:ext cx="1841502" cy="1108249"/>
          </a:xfrm>
          <a:custGeom>
            <a:avLst/>
            <a:gdLst/>
            <a:ahLst/>
            <a:cxnLst/>
            <a:rect r="r" b="b" t="t" l="l"/>
            <a:pathLst>
              <a:path h="1108249" w="1841502">
                <a:moveTo>
                  <a:pt x="0" y="0"/>
                </a:moveTo>
                <a:lnTo>
                  <a:pt x="1841502" y="0"/>
                </a:lnTo>
                <a:lnTo>
                  <a:pt x="1841502" y="1108249"/>
                </a:lnTo>
                <a:lnTo>
                  <a:pt x="0" y="1108249"/>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4412191" y="0"/>
            <a:ext cx="3875809" cy="10287000"/>
            <a:chOff x="0" y="0"/>
            <a:chExt cx="1020789" cy="2709333"/>
          </a:xfrm>
        </p:grpSpPr>
        <p:sp>
          <p:nvSpPr>
            <p:cNvPr name="Freeform 3" id="3"/>
            <p:cNvSpPr/>
            <p:nvPr/>
          </p:nvSpPr>
          <p:spPr>
            <a:xfrm flipH="false" flipV="false" rot="0">
              <a:off x="0" y="0"/>
              <a:ext cx="1020789" cy="2709333"/>
            </a:xfrm>
            <a:custGeom>
              <a:avLst/>
              <a:gdLst/>
              <a:ahLst/>
              <a:cxnLst/>
              <a:rect r="r" b="b" t="t" l="l"/>
              <a:pathLst>
                <a:path h="2709333" w="1020789">
                  <a:moveTo>
                    <a:pt x="0" y="0"/>
                  </a:moveTo>
                  <a:lnTo>
                    <a:pt x="1020789" y="0"/>
                  </a:lnTo>
                  <a:lnTo>
                    <a:pt x="1020789" y="2709333"/>
                  </a:lnTo>
                  <a:lnTo>
                    <a:pt x="0" y="2709333"/>
                  </a:lnTo>
                  <a:close/>
                </a:path>
              </a:pathLst>
            </a:custGeom>
            <a:solidFill>
              <a:srgbClr val="C0D0CE"/>
            </a:solidFill>
          </p:spPr>
        </p:sp>
        <p:sp>
          <p:nvSpPr>
            <p:cNvPr name="TextBox 4" id="4"/>
            <p:cNvSpPr txBox="true"/>
            <p:nvPr/>
          </p:nvSpPr>
          <p:spPr>
            <a:xfrm>
              <a:off x="0" y="-28575"/>
              <a:ext cx="1020789" cy="2737908"/>
            </a:xfrm>
            <a:prstGeom prst="rect">
              <a:avLst/>
            </a:prstGeom>
          </p:spPr>
          <p:txBody>
            <a:bodyPr anchor="ctr" rtlCol="false" tIns="50800" lIns="50800" bIns="50800" rIns="50800"/>
            <a:lstStyle/>
            <a:p>
              <a:pPr algn="ctr">
                <a:lnSpc>
                  <a:spcPts val="2288"/>
                </a:lnSpc>
              </a:pPr>
            </a:p>
          </p:txBody>
        </p:sp>
      </p:grpSp>
      <p:grpSp>
        <p:nvGrpSpPr>
          <p:cNvPr name="Group 5" id="5"/>
          <p:cNvGrpSpPr/>
          <p:nvPr/>
        </p:nvGrpSpPr>
        <p:grpSpPr>
          <a:xfrm rot="0">
            <a:off x="12763092" y="255097"/>
            <a:ext cx="5246370" cy="9776806"/>
            <a:chOff x="0" y="0"/>
            <a:chExt cx="812800" cy="1514683"/>
          </a:xfrm>
        </p:grpSpPr>
        <p:sp>
          <p:nvSpPr>
            <p:cNvPr name="Freeform 6" id="6"/>
            <p:cNvSpPr/>
            <p:nvPr/>
          </p:nvSpPr>
          <p:spPr>
            <a:xfrm flipH="false" flipV="false" rot="0">
              <a:off x="0" y="0"/>
              <a:ext cx="812800" cy="1514683"/>
            </a:xfrm>
            <a:custGeom>
              <a:avLst/>
              <a:gdLst/>
              <a:ahLst/>
              <a:cxnLst/>
              <a:rect r="r" b="b" t="t" l="l"/>
              <a:pathLst>
                <a:path h="1514683" w="812800">
                  <a:moveTo>
                    <a:pt x="33940" y="0"/>
                  </a:moveTo>
                  <a:lnTo>
                    <a:pt x="778860" y="0"/>
                  </a:lnTo>
                  <a:cubicBezTo>
                    <a:pt x="797604" y="0"/>
                    <a:pt x="812800" y="15196"/>
                    <a:pt x="812800" y="33940"/>
                  </a:cubicBezTo>
                  <a:lnTo>
                    <a:pt x="812800" y="1480743"/>
                  </a:lnTo>
                  <a:cubicBezTo>
                    <a:pt x="812800" y="1499487"/>
                    <a:pt x="797604" y="1514683"/>
                    <a:pt x="778860" y="1514683"/>
                  </a:cubicBezTo>
                  <a:lnTo>
                    <a:pt x="33940" y="1514683"/>
                  </a:lnTo>
                  <a:cubicBezTo>
                    <a:pt x="15196" y="1514683"/>
                    <a:pt x="0" y="1499487"/>
                    <a:pt x="0" y="1480743"/>
                  </a:cubicBezTo>
                  <a:lnTo>
                    <a:pt x="0" y="33940"/>
                  </a:lnTo>
                  <a:cubicBezTo>
                    <a:pt x="0" y="15196"/>
                    <a:pt x="15196" y="0"/>
                    <a:pt x="33940" y="0"/>
                  </a:cubicBezTo>
                  <a:close/>
                </a:path>
              </a:pathLst>
            </a:custGeom>
            <a:blipFill>
              <a:blip r:embed="rId2"/>
              <a:stretch>
                <a:fillRect l="-21536" t="0" r="-21536" b="0"/>
              </a:stretch>
            </a:blipFill>
          </p:spPr>
        </p:sp>
      </p:grpSp>
      <p:sp>
        <p:nvSpPr>
          <p:cNvPr name="TextBox 7" id="7"/>
          <p:cNvSpPr txBox="true"/>
          <p:nvPr/>
        </p:nvSpPr>
        <p:spPr>
          <a:xfrm rot="0">
            <a:off x="833075" y="588795"/>
            <a:ext cx="8807887" cy="1021547"/>
          </a:xfrm>
          <a:prstGeom prst="rect">
            <a:avLst/>
          </a:prstGeom>
        </p:spPr>
        <p:txBody>
          <a:bodyPr anchor="t" rtlCol="false" tIns="0" lIns="0" bIns="0" rIns="0">
            <a:spAutoFit/>
          </a:bodyPr>
          <a:lstStyle/>
          <a:p>
            <a:pPr algn="ctr" marL="0" indent="0" lvl="0">
              <a:lnSpc>
                <a:spcPts val="8059"/>
              </a:lnSpc>
              <a:spcBef>
                <a:spcPct val="0"/>
              </a:spcBef>
            </a:pPr>
            <a:r>
              <a:rPr lang="en-US" b="true" sz="5756" strike="noStrike" u="none">
                <a:solidFill>
                  <a:srgbClr val="000000"/>
                </a:solidFill>
                <a:latin typeface="Libra Serif Modern Bold"/>
                <a:ea typeface="Libra Serif Modern Bold"/>
                <a:cs typeface="Libra Serif Modern Bold"/>
                <a:sym typeface="Libra Serif Modern Bold"/>
              </a:rPr>
              <a:t>Challenges in the old system</a:t>
            </a:r>
          </a:p>
        </p:txBody>
      </p:sp>
      <p:sp>
        <p:nvSpPr>
          <p:cNvPr name="TextBox 8" id="8"/>
          <p:cNvSpPr txBox="true"/>
          <p:nvPr/>
        </p:nvSpPr>
        <p:spPr>
          <a:xfrm rot="0">
            <a:off x="852309" y="2114527"/>
            <a:ext cx="5941230" cy="495300"/>
          </a:xfrm>
          <a:prstGeom prst="rect">
            <a:avLst/>
          </a:prstGeom>
        </p:spPr>
        <p:txBody>
          <a:bodyPr anchor="t" rtlCol="false" tIns="0" lIns="0" bIns="0" rIns="0">
            <a:spAutoFit/>
          </a:bodyPr>
          <a:lstStyle/>
          <a:p>
            <a:pPr algn="l" marL="705478" indent="-352739" lvl="1">
              <a:lnSpc>
                <a:spcPts val="3921"/>
              </a:lnSpc>
              <a:buFont typeface="Arial"/>
              <a:buChar char="•"/>
            </a:pPr>
            <a:r>
              <a:rPr lang="en-US" b="true" sz="3267" strike="noStrike" u="none">
                <a:solidFill>
                  <a:srgbClr val="000000"/>
                </a:solidFill>
                <a:latin typeface="Source Sans Pro Bold"/>
                <a:ea typeface="Source Sans Pro Bold"/>
                <a:cs typeface="Source Sans Pro Bold"/>
                <a:sym typeface="Source Sans Pro Bold"/>
              </a:rPr>
              <a:t>Inventory Management</a:t>
            </a:r>
          </a:p>
        </p:txBody>
      </p:sp>
      <p:sp>
        <p:nvSpPr>
          <p:cNvPr name="TextBox 9" id="9"/>
          <p:cNvSpPr txBox="true"/>
          <p:nvPr/>
        </p:nvSpPr>
        <p:spPr>
          <a:xfrm rot="0">
            <a:off x="1512857" y="2757031"/>
            <a:ext cx="11083981" cy="1653858"/>
          </a:xfrm>
          <a:prstGeom prst="rect">
            <a:avLst/>
          </a:prstGeom>
        </p:spPr>
        <p:txBody>
          <a:bodyPr anchor="t" rtlCol="false" tIns="0" lIns="0" bIns="0" rIns="0">
            <a:spAutoFit/>
          </a:bodyPr>
          <a:lstStyle/>
          <a:p>
            <a:pPr algn="l" marL="511173" indent="-255586" lvl="1">
              <a:lnSpc>
                <a:spcPts val="3243"/>
              </a:lnSpc>
              <a:buFont typeface="Arial"/>
              <a:buChar char="•"/>
            </a:pPr>
            <a:r>
              <a:rPr lang="en-US" b="true" sz="2367" strike="noStrike" u="none">
                <a:solidFill>
                  <a:srgbClr val="000000"/>
                </a:solidFill>
                <a:latin typeface="Poppins Bold"/>
                <a:ea typeface="Poppins Bold"/>
                <a:cs typeface="Poppins Bold"/>
                <a:sym typeface="Poppins Bold"/>
              </a:rPr>
              <a:t>Challenge</a:t>
            </a:r>
            <a:r>
              <a:rPr lang="en-US" sz="2367" strike="noStrike" u="none">
                <a:solidFill>
                  <a:srgbClr val="000000"/>
                </a:solidFill>
                <a:latin typeface="Poppins"/>
                <a:ea typeface="Poppins"/>
                <a:cs typeface="Poppins"/>
                <a:sym typeface="Poppins"/>
              </a:rPr>
              <a:t>: Difficulty in tracking quantities and recurring errors using paper records or Excel sheets.</a:t>
            </a:r>
          </a:p>
          <a:p>
            <a:pPr algn="l" marL="511173" indent="-255586" lvl="1">
              <a:lnSpc>
                <a:spcPts val="3243"/>
              </a:lnSpc>
              <a:buFont typeface="Arial"/>
              <a:buChar char="•"/>
            </a:pPr>
            <a:r>
              <a:rPr lang="en-US" sz="2367" strike="noStrike" u="none">
                <a:solidFill>
                  <a:srgbClr val="000000"/>
                </a:solidFill>
                <a:latin typeface="Poppins"/>
                <a:ea typeface="Poppins"/>
                <a:cs typeface="Poppins"/>
                <a:sym typeface="Poppins"/>
              </a:rPr>
              <a:t>Solution: Automate inventory updates with alerts for low stock or expired products.</a:t>
            </a:r>
          </a:p>
        </p:txBody>
      </p:sp>
      <p:sp>
        <p:nvSpPr>
          <p:cNvPr name="TextBox 10" id="10"/>
          <p:cNvSpPr txBox="true"/>
          <p:nvPr/>
        </p:nvSpPr>
        <p:spPr>
          <a:xfrm rot="0">
            <a:off x="852309" y="4385806"/>
            <a:ext cx="4700923" cy="495300"/>
          </a:xfrm>
          <a:prstGeom prst="rect">
            <a:avLst/>
          </a:prstGeom>
        </p:spPr>
        <p:txBody>
          <a:bodyPr anchor="t" rtlCol="false" tIns="0" lIns="0" bIns="0" rIns="0">
            <a:spAutoFit/>
          </a:bodyPr>
          <a:lstStyle/>
          <a:p>
            <a:pPr algn="l" marL="705478" indent="-352739" lvl="1">
              <a:lnSpc>
                <a:spcPts val="3921"/>
              </a:lnSpc>
              <a:spcBef>
                <a:spcPct val="0"/>
              </a:spcBef>
              <a:buFont typeface="Arial"/>
              <a:buChar char="•"/>
            </a:pPr>
            <a:r>
              <a:rPr lang="en-US" b="true" sz="3267" strike="noStrike" u="none">
                <a:solidFill>
                  <a:srgbClr val="000000"/>
                </a:solidFill>
                <a:latin typeface="Source Sans Pro Bold"/>
                <a:ea typeface="Source Sans Pro Bold"/>
                <a:cs typeface="Source Sans Pro Bold"/>
                <a:sym typeface="Source Sans Pro Bold"/>
              </a:rPr>
              <a:t>Exhibition Sales</a:t>
            </a:r>
          </a:p>
        </p:txBody>
      </p:sp>
      <p:sp>
        <p:nvSpPr>
          <p:cNvPr name="TextBox 11" id="11"/>
          <p:cNvSpPr txBox="true"/>
          <p:nvPr/>
        </p:nvSpPr>
        <p:spPr>
          <a:xfrm rot="0">
            <a:off x="1512857" y="4906665"/>
            <a:ext cx="11250235" cy="1653858"/>
          </a:xfrm>
          <a:prstGeom prst="rect">
            <a:avLst/>
          </a:prstGeom>
        </p:spPr>
        <p:txBody>
          <a:bodyPr anchor="t" rtlCol="false" tIns="0" lIns="0" bIns="0" rIns="0">
            <a:spAutoFit/>
          </a:bodyPr>
          <a:lstStyle/>
          <a:p>
            <a:pPr algn="l" marL="511173" indent="-255586" lvl="1">
              <a:lnSpc>
                <a:spcPts val="3243"/>
              </a:lnSpc>
              <a:buFont typeface="Arial"/>
              <a:buChar char="•"/>
            </a:pPr>
            <a:r>
              <a:rPr lang="en-US" b="true" sz="2367" strike="noStrike" u="none">
                <a:solidFill>
                  <a:srgbClr val="000000"/>
                </a:solidFill>
                <a:latin typeface="Poppins Bold"/>
                <a:ea typeface="Poppins Bold"/>
                <a:cs typeface="Poppins Bold"/>
                <a:sym typeface="Poppins Bold"/>
              </a:rPr>
              <a:t>Challenge</a:t>
            </a:r>
            <a:r>
              <a:rPr lang="en-US" sz="2367" strike="noStrike" u="none">
                <a:solidFill>
                  <a:srgbClr val="000000"/>
                </a:solidFill>
                <a:latin typeface="Poppins"/>
                <a:ea typeface="Poppins"/>
                <a:cs typeface="Poppins"/>
                <a:sym typeface="Poppins"/>
              </a:rPr>
              <a:t>: Delays in generating invoices and manually recording sales.</a:t>
            </a:r>
          </a:p>
          <a:p>
            <a:pPr algn="l" marL="511173" indent="-255586" lvl="1">
              <a:lnSpc>
                <a:spcPts val="3243"/>
              </a:lnSpc>
              <a:buFont typeface="Arial"/>
              <a:buChar char="•"/>
            </a:pPr>
            <a:r>
              <a:rPr lang="en-US" b="true" sz="2367" strike="noStrike" u="none">
                <a:solidFill>
                  <a:srgbClr val="000000"/>
                </a:solidFill>
                <a:latin typeface="Poppins Bold"/>
                <a:ea typeface="Poppins Bold"/>
                <a:cs typeface="Poppins Bold"/>
                <a:sym typeface="Poppins Bold"/>
              </a:rPr>
              <a:t>Solution</a:t>
            </a:r>
            <a:r>
              <a:rPr lang="en-US" sz="2367" strike="noStrike" u="none">
                <a:solidFill>
                  <a:srgbClr val="000000"/>
                </a:solidFill>
                <a:latin typeface="Poppins"/>
                <a:ea typeface="Poppins"/>
                <a:cs typeface="Poppins"/>
                <a:sym typeface="Poppins"/>
              </a:rPr>
              <a:t>: Quickly generate electronic invoices and provide reports on monthly performance and top-selling products.</a:t>
            </a:r>
          </a:p>
        </p:txBody>
      </p:sp>
      <p:sp>
        <p:nvSpPr>
          <p:cNvPr name="TextBox 12" id="12"/>
          <p:cNvSpPr txBox="true"/>
          <p:nvPr/>
        </p:nvSpPr>
        <p:spPr>
          <a:xfrm rot="0">
            <a:off x="1028700" y="6652756"/>
            <a:ext cx="7017425" cy="495300"/>
          </a:xfrm>
          <a:prstGeom prst="rect">
            <a:avLst/>
          </a:prstGeom>
        </p:spPr>
        <p:txBody>
          <a:bodyPr anchor="t" rtlCol="false" tIns="0" lIns="0" bIns="0" rIns="0">
            <a:spAutoFit/>
          </a:bodyPr>
          <a:lstStyle/>
          <a:p>
            <a:pPr algn="l" marL="705478" indent="-352739" lvl="1">
              <a:lnSpc>
                <a:spcPts val="3921"/>
              </a:lnSpc>
              <a:spcBef>
                <a:spcPct val="0"/>
              </a:spcBef>
              <a:buFont typeface="Arial"/>
              <a:buChar char="•"/>
            </a:pPr>
            <a:r>
              <a:rPr lang="en-US" b="true" sz="3267" strike="noStrike" u="none">
                <a:solidFill>
                  <a:srgbClr val="000000"/>
                </a:solidFill>
                <a:latin typeface="Source Sans Pro Bold"/>
                <a:ea typeface="Source Sans Pro Bold"/>
                <a:cs typeface="Source Sans Pro Bold"/>
                <a:sym typeface="Source Sans Pro Bold"/>
              </a:rPr>
              <a:t>Factory and Exhibition Integration</a:t>
            </a:r>
          </a:p>
        </p:txBody>
      </p:sp>
      <p:sp>
        <p:nvSpPr>
          <p:cNvPr name="TextBox 13" id="13"/>
          <p:cNvSpPr txBox="true"/>
          <p:nvPr/>
        </p:nvSpPr>
        <p:spPr>
          <a:xfrm rot="0">
            <a:off x="1512857" y="7430343"/>
            <a:ext cx="11250235" cy="1653858"/>
          </a:xfrm>
          <a:prstGeom prst="rect">
            <a:avLst/>
          </a:prstGeom>
        </p:spPr>
        <p:txBody>
          <a:bodyPr anchor="t" rtlCol="false" tIns="0" lIns="0" bIns="0" rIns="0">
            <a:spAutoFit/>
          </a:bodyPr>
          <a:lstStyle/>
          <a:p>
            <a:pPr algn="l" marL="511173" indent="-255586" lvl="1">
              <a:lnSpc>
                <a:spcPts val="3243"/>
              </a:lnSpc>
              <a:buFont typeface="Arial"/>
              <a:buChar char="•"/>
            </a:pPr>
            <a:r>
              <a:rPr lang="en-US" b="true" sz="2367" strike="noStrike" u="none">
                <a:solidFill>
                  <a:srgbClr val="000000"/>
                </a:solidFill>
                <a:latin typeface="Poppins Bold"/>
                <a:ea typeface="Poppins Bold"/>
                <a:cs typeface="Poppins Bold"/>
                <a:sym typeface="Poppins Bold"/>
              </a:rPr>
              <a:t>Challenge</a:t>
            </a:r>
            <a:r>
              <a:rPr lang="en-US" sz="2367" strike="noStrike" u="none">
                <a:solidFill>
                  <a:srgbClr val="000000"/>
                </a:solidFill>
                <a:latin typeface="Poppins"/>
                <a:ea typeface="Poppins"/>
                <a:cs typeface="Poppins"/>
                <a:sym typeface="Poppins"/>
              </a:rPr>
              <a:t>: Difficulty in linking manufacturing with exhibition orders and production delays.</a:t>
            </a:r>
          </a:p>
          <a:p>
            <a:pPr algn="l" marL="511173" indent="-255586" lvl="1">
              <a:lnSpc>
                <a:spcPts val="3243"/>
              </a:lnSpc>
              <a:buFont typeface="Arial"/>
              <a:buChar char="•"/>
            </a:pPr>
            <a:r>
              <a:rPr lang="en-US" b="true" sz="2367" strike="noStrike" u="none">
                <a:solidFill>
                  <a:srgbClr val="000000"/>
                </a:solidFill>
                <a:latin typeface="Poppins Bold"/>
                <a:ea typeface="Poppins Bold"/>
                <a:cs typeface="Poppins Bold"/>
                <a:sym typeface="Poppins Bold"/>
              </a:rPr>
              <a:t>Solution</a:t>
            </a:r>
            <a:r>
              <a:rPr lang="en-US" sz="2367" strike="noStrike" u="none">
                <a:solidFill>
                  <a:srgbClr val="000000"/>
                </a:solidFill>
                <a:latin typeface="Poppins"/>
                <a:ea typeface="Poppins"/>
                <a:cs typeface="Poppins"/>
                <a:sym typeface="Poppins"/>
              </a:rPr>
              <a:t>: Synchronize orders with production and set a schedule based on demand.</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5871353" y="-213260"/>
            <a:ext cx="2075556" cy="4972641"/>
          </a:xfrm>
          <a:custGeom>
            <a:avLst/>
            <a:gdLst/>
            <a:ahLst/>
            <a:cxnLst/>
            <a:rect r="r" b="b" t="t" l="l"/>
            <a:pathLst>
              <a:path h="4972641" w="2075556">
                <a:moveTo>
                  <a:pt x="0" y="0"/>
                </a:moveTo>
                <a:lnTo>
                  <a:pt x="2075556" y="0"/>
                </a:lnTo>
                <a:lnTo>
                  <a:pt x="2075556" y="4972641"/>
                </a:lnTo>
                <a:lnTo>
                  <a:pt x="0" y="4972641"/>
                </a:lnTo>
                <a:lnTo>
                  <a:pt x="0" y="0"/>
                </a:lnTo>
                <a:close/>
              </a:path>
            </a:pathLst>
          </a:custGeom>
          <a:blipFill>
            <a:blip r:embed="rId2"/>
            <a:stretch>
              <a:fillRect l="-7066" t="0" r="-7066" b="-59871"/>
            </a:stretch>
          </a:blipFill>
        </p:spPr>
      </p:sp>
      <p:sp>
        <p:nvSpPr>
          <p:cNvPr name="Freeform 3" id="3"/>
          <p:cNvSpPr/>
          <p:nvPr/>
        </p:nvSpPr>
        <p:spPr>
          <a:xfrm flipH="false" flipV="false" rot="0">
            <a:off x="583063" y="217966"/>
            <a:ext cx="14811493" cy="4110189"/>
          </a:xfrm>
          <a:custGeom>
            <a:avLst/>
            <a:gdLst/>
            <a:ahLst/>
            <a:cxnLst/>
            <a:rect r="r" b="b" t="t" l="l"/>
            <a:pathLst>
              <a:path h="4110189" w="14811493">
                <a:moveTo>
                  <a:pt x="0" y="0"/>
                </a:moveTo>
                <a:lnTo>
                  <a:pt x="14811493" y="0"/>
                </a:lnTo>
                <a:lnTo>
                  <a:pt x="14811493" y="4110189"/>
                </a:lnTo>
                <a:lnTo>
                  <a:pt x="0" y="4110189"/>
                </a:lnTo>
                <a:lnTo>
                  <a:pt x="0" y="0"/>
                </a:lnTo>
                <a:close/>
              </a:path>
            </a:pathLst>
          </a:custGeom>
          <a:blipFill>
            <a:blip r:embed="rId3"/>
            <a:stretch>
              <a:fillRect l="0" t="0" r="0" b="0"/>
            </a:stretch>
          </a:blipFill>
        </p:spPr>
      </p:sp>
      <p:sp>
        <p:nvSpPr>
          <p:cNvPr name="Freeform 4" id="4"/>
          <p:cNvSpPr/>
          <p:nvPr/>
        </p:nvSpPr>
        <p:spPr>
          <a:xfrm flipH="false" flipV="false" rot="0">
            <a:off x="9144000" y="4328155"/>
            <a:ext cx="13454706" cy="3969138"/>
          </a:xfrm>
          <a:custGeom>
            <a:avLst/>
            <a:gdLst/>
            <a:ahLst/>
            <a:cxnLst/>
            <a:rect r="r" b="b" t="t" l="l"/>
            <a:pathLst>
              <a:path h="3969138" w="13454706">
                <a:moveTo>
                  <a:pt x="0" y="0"/>
                </a:moveTo>
                <a:lnTo>
                  <a:pt x="13454706" y="0"/>
                </a:lnTo>
                <a:lnTo>
                  <a:pt x="13454706" y="3969138"/>
                </a:lnTo>
                <a:lnTo>
                  <a:pt x="0" y="3969138"/>
                </a:lnTo>
                <a:lnTo>
                  <a:pt x="0" y="0"/>
                </a:lnTo>
                <a:close/>
              </a:path>
            </a:pathLst>
          </a:custGeom>
          <a:blipFill>
            <a:blip r:embed="rId4"/>
            <a:stretch>
              <a:fillRect l="0" t="0" r="0" b="0"/>
            </a:stretch>
          </a:blipFill>
        </p:spPr>
      </p:sp>
      <p:sp>
        <p:nvSpPr>
          <p:cNvPr name="Freeform 5" id="5"/>
          <p:cNvSpPr/>
          <p:nvPr/>
        </p:nvSpPr>
        <p:spPr>
          <a:xfrm flipH="false" flipV="false" rot="0">
            <a:off x="330272" y="6312724"/>
            <a:ext cx="15905317" cy="4115501"/>
          </a:xfrm>
          <a:custGeom>
            <a:avLst/>
            <a:gdLst/>
            <a:ahLst/>
            <a:cxnLst/>
            <a:rect r="r" b="b" t="t" l="l"/>
            <a:pathLst>
              <a:path h="4115501" w="15905317">
                <a:moveTo>
                  <a:pt x="0" y="0"/>
                </a:moveTo>
                <a:lnTo>
                  <a:pt x="15905317" y="0"/>
                </a:lnTo>
                <a:lnTo>
                  <a:pt x="15905317" y="4115501"/>
                </a:lnTo>
                <a:lnTo>
                  <a:pt x="0" y="4115501"/>
                </a:lnTo>
                <a:lnTo>
                  <a:pt x="0" y="0"/>
                </a:lnTo>
                <a:close/>
              </a:path>
            </a:pathLst>
          </a:custGeom>
          <a:blipFill>
            <a:blip r:embed="rId5"/>
            <a:stretch>
              <a:fillRect l="0" t="0" r="0" b="0"/>
            </a:stretch>
          </a:blipFill>
        </p:spPr>
      </p:sp>
      <p:pic>
        <p:nvPicPr>
          <p:cNvPr name="Picture 6" id="6"/>
          <p:cNvPicPr>
            <a:picLocks noChangeAspect="true"/>
          </p:cNvPicPr>
          <p:nvPr/>
        </p:nvPicPr>
        <p:blipFill>
          <a:blip r:embed="rId6"/>
          <a:srcRect l="0" t="0" r="0" b="0"/>
          <a:stretch>
            <a:fillRect/>
          </a:stretch>
        </p:blipFill>
        <p:spPr>
          <a:xfrm flipH="true" flipV="true" rot="-4501920">
            <a:off x="8247019" y="6150967"/>
            <a:ext cx="3264882" cy="2432337"/>
          </a:xfrm>
          <a:prstGeom prst="rect">
            <a:avLst/>
          </a:prstGeom>
        </p:spPr>
      </p:pic>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931670"/>
            <a:ext cx="18288000" cy="6423660"/>
          </a:xfrm>
          <a:custGeom>
            <a:avLst/>
            <a:gdLst/>
            <a:ahLst/>
            <a:cxnLst/>
            <a:rect r="r" b="b" t="t" l="l"/>
            <a:pathLst>
              <a:path h="6423660" w="18288000">
                <a:moveTo>
                  <a:pt x="0" y="0"/>
                </a:moveTo>
                <a:lnTo>
                  <a:pt x="18288000" y="0"/>
                </a:lnTo>
                <a:lnTo>
                  <a:pt x="18288000" y="6423660"/>
                </a:lnTo>
                <a:lnTo>
                  <a:pt x="0" y="6423660"/>
                </a:lnTo>
                <a:lnTo>
                  <a:pt x="0" y="0"/>
                </a:lnTo>
                <a:close/>
              </a:path>
            </a:pathLst>
          </a:custGeom>
          <a:blipFill>
            <a:blip r:embed="rId2"/>
            <a:stretch>
              <a:fillRect l="0" t="0" r="0" b="0"/>
            </a:stretch>
          </a:blipFill>
        </p:spPr>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262678" y="1083079"/>
            <a:ext cx="18025322" cy="8582695"/>
          </a:xfrm>
          <a:custGeom>
            <a:avLst/>
            <a:gdLst/>
            <a:ahLst/>
            <a:cxnLst/>
            <a:rect r="r" b="b" t="t" l="l"/>
            <a:pathLst>
              <a:path h="8582695" w="18025322">
                <a:moveTo>
                  <a:pt x="0" y="0"/>
                </a:moveTo>
                <a:lnTo>
                  <a:pt x="18025322" y="0"/>
                </a:lnTo>
                <a:lnTo>
                  <a:pt x="18025322" y="8582695"/>
                </a:lnTo>
                <a:lnTo>
                  <a:pt x="0" y="8582695"/>
                </a:lnTo>
                <a:lnTo>
                  <a:pt x="0" y="0"/>
                </a:lnTo>
                <a:close/>
              </a:path>
            </a:pathLst>
          </a:custGeom>
          <a:blipFill>
            <a:blip r:embed="rId2"/>
            <a:stretch>
              <a:fillRect l="-7300" t="0" r="0" b="0"/>
            </a:stretch>
          </a:blipFill>
        </p:spPr>
      </p:sp>
      <p:sp>
        <p:nvSpPr>
          <p:cNvPr name="Freeform 3" id="3"/>
          <p:cNvSpPr/>
          <p:nvPr/>
        </p:nvSpPr>
        <p:spPr>
          <a:xfrm flipH="false" flipV="false" rot="0">
            <a:off x="262678" y="3404812"/>
            <a:ext cx="1459818" cy="878545"/>
          </a:xfrm>
          <a:custGeom>
            <a:avLst/>
            <a:gdLst/>
            <a:ahLst/>
            <a:cxnLst/>
            <a:rect r="r" b="b" t="t" l="l"/>
            <a:pathLst>
              <a:path h="878545" w="1459818">
                <a:moveTo>
                  <a:pt x="0" y="0"/>
                </a:moveTo>
                <a:lnTo>
                  <a:pt x="1459818" y="0"/>
                </a:lnTo>
                <a:lnTo>
                  <a:pt x="1459818" y="878545"/>
                </a:lnTo>
                <a:lnTo>
                  <a:pt x="0" y="87854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028700"/>
            <a:ext cx="18262670" cy="8241030"/>
          </a:xfrm>
          <a:custGeom>
            <a:avLst/>
            <a:gdLst/>
            <a:ahLst/>
            <a:cxnLst/>
            <a:rect r="r" b="b" t="t" l="l"/>
            <a:pathLst>
              <a:path h="8241030" w="18262670">
                <a:moveTo>
                  <a:pt x="0" y="0"/>
                </a:moveTo>
                <a:lnTo>
                  <a:pt x="18262670" y="0"/>
                </a:lnTo>
                <a:lnTo>
                  <a:pt x="18262670" y="8241030"/>
                </a:lnTo>
                <a:lnTo>
                  <a:pt x="0" y="8241030"/>
                </a:lnTo>
                <a:lnTo>
                  <a:pt x="0" y="0"/>
                </a:lnTo>
                <a:close/>
              </a:path>
            </a:pathLst>
          </a:custGeom>
          <a:blipFill>
            <a:blip r:embed="rId2"/>
            <a:stretch>
              <a:fillRect l="0" t="0" r="0" b="0"/>
            </a:stretch>
          </a:blipFill>
        </p:spPr>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891790"/>
            <a:ext cx="18288000" cy="4503420"/>
          </a:xfrm>
          <a:custGeom>
            <a:avLst/>
            <a:gdLst/>
            <a:ahLst/>
            <a:cxnLst/>
            <a:rect r="r" b="b" t="t" l="l"/>
            <a:pathLst>
              <a:path h="4503420" w="18288000">
                <a:moveTo>
                  <a:pt x="0" y="0"/>
                </a:moveTo>
                <a:lnTo>
                  <a:pt x="18288000" y="0"/>
                </a:lnTo>
                <a:lnTo>
                  <a:pt x="18288000" y="4503420"/>
                </a:lnTo>
                <a:lnTo>
                  <a:pt x="0" y="4503420"/>
                </a:lnTo>
                <a:lnTo>
                  <a:pt x="0" y="0"/>
                </a:lnTo>
                <a:close/>
              </a:path>
            </a:pathLst>
          </a:custGeom>
          <a:blipFill>
            <a:blip r:embed="rId2"/>
            <a:stretch>
              <a:fillRect l="0" t="0" r="0" b="0"/>
            </a:stretch>
          </a:blipFill>
        </p:spPr>
      </p:sp>
      <p:sp>
        <p:nvSpPr>
          <p:cNvPr name="Freeform 3" id="3"/>
          <p:cNvSpPr/>
          <p:nvPr/>
        </p:nvSpPr>
        <p:spPr>
          <a:xfrm flipH="false" flipV="false" rot="0">
            <a:off x="7030157" y="5786596"/>
            <a:ext cx="6127544" cy="957749"/>
          </a:xfrm>
          <a:custGeom>
            <a:avLst/>
            <a:gdLst/>
            <a:ahLst/>
            <a:cxnLst/>
            <a:rect r="r" b="b" t="t" l="l"/>
            <a:pathLst>
              <a:path h="957749" w="6127544">
                <a:moveTo>
                  <a:pt x="0" y="0"/>
                </a:moveTo>
                <a:lnTo>
                  <a:pt x="6127544" y="0"/>
                </a:lnTo>
                <a:lnTo>
                  <a:pt x="6127544" y="957748"/>
                </a:lnTo>
                <a:lnTo>
                  <a:pt x="0" y="957748"/>
                </a:lnTo>
                <a:lnTo>
                  <a:pt x="0" y="0"/>
                </a:lnTo>
                <a:close/>
              </a:path>
            </a:pathLst>
          </a:custGeom>
          <a:blipFill>
            <a:blip r:embed="rId3"/>
            <a:stretch>
              <a:fillRect l="0" t="-8278" r="-2426" b="0"/>
            </a:stretch>
          </a:blipFill>
        </p:spPr>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99391" y="1564075"/>
            <a:ext cx="18089217" cy="8321040"/>
          </a:xfrm>
          <a:custGeom>
            <a:avLst/>
            <a:gdLst/>
            <a:ahLst/>
            <a:cxnLst/>
            <a:rect r="r" b="b" t="t" l="l"/>
            <a:pathLst>
              <a:path h="8321040" w="18089217">
                <a:moveTo>
                  <a:pt x="0" y="0"/>
                </a:moveTo>
                <a:lnTo>
                  <a:pt x="18089218" y="0"/>
                </a:lnTo>
                <a:lnTo>
                  <a:pt x="18089218" y="8321040"/>
                </a:lnTo>
                <a:lnTo>
                  <a:pt x="0" y="8321040"/>
                </a:lnTo>
                <a:lnTo>
                  <a:pt x="0" y="0"/>
                </a:lnTo>
                <a:close/>
              </a:path>
            </a:pathLst>
          </a:custGeom>
          <a:blipFill>
            <a:blip r:embed="rId2"/>
            <a:stretch>
              <a:fillRect l="0" t="0" r="0" b="0"/>
            </a:stretch>
          </a:blipFill>
        </p:spPr>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395754" y="151156"/>
            <a:ext cx="16892246" cy="6503515"/>
          </a:xfrm>
          <a:custGeom>
            <a:avLst/>
            <a:gdLst/>
            <a:ahLst/>
            <a:cxnLst/>
            <a:rect r="r" b="b" t="t" l="l"/>
            <a:pathLst>
              <a:path h="6503515" w="16892246">
                <a:moveTo>
                  <a:pt x="0" y="0"/>
                </a:moveTo>
                <a:lnTo>
                  <a:pt x="16892246" y="0"/>
                </a:lnTo>
                <a:lnTo>
                  <a:pt x="16892246" y="6503515"/>
                </a:lnTo>
                <a:lnTo>
                  <a:pt x="0" y="6503515"/>
                </a:lnTo>
                <a:lnTo>
                  <a:pt x="0" y="0"/>
                </a:lnTo>
                <a:close/>
              </a:path>
            </a:pathLst>
          </a:custGeom>
          <a:blipFill>
            <a:blip r:embed="rId2"/>
            <a:stretch>
              <a:fillRect l="0" t="0" r="0" b="0"/>
            </a:stretch>
          </a:blipFill>
        </p:spPr>
      </p:sp>
      <p:sp>
        <p:nvSpPr>
          <p:cNvPr name="Freeform 3" id="3"/>
          <p:cNvSpPr/>
          <p:nvPr/>
        </p:nvSpPr>
        <p:spPr>
          <a:xfrm flipH="false" flipV="false" rot="0">
            <a:off x="-222786" y="0"/>
            <a:ext cx="8635626" cy="10287000"/>
          </a:xfrm>
          <a:custGeom>
            <a:avLst/>
            <a:gdLst/>
            <a:ahLst/>
            <a:cxnLst/>
            <a:rect r="r" b="b" t="t" l="l"/>
            <a:pathLst>
              <a:path h="10287000" w="8635626">
                <a:moveTo>
                  <a:pt x="0" y="0"/>
                </a:moveTo>
                <a:lnTo>
                  <a:pt x="8635626" y="0"/>
                </a:lnTo>
                <a:lnTo>
                  <a:pt x="8635626" y="10287000"/>
                </a:lnTo>
                <a:lnTo>
                  <a:pt x="0" y="10287000"/>
                </a:lnTo>
                <a:lnTo>
                  <a:pt x="0" y="0"/>
                </a:lnTo>
                <a:close/>
              </a:path>
            </a:pathLst>
          </a:custGeom>
          <a:blipFill>
            <a:blip r:embed="rId3"/>
            <a:stretch>
              <a:fillRect l="0" t="0" r="0" b="0"/>
            </a:stretch>
          </a:blipFill>
        </p:spPr>
      </p:sp>
      <p:sp>
        <p:nvSpPr>
          <p:cNvPr name="Freeform 4" id="4"/>
          <p:cNvSpPr/>
          <p:nvPr/>
        </p:nvSpPr>
        <p:spPr>
          <a:xfrm flipH="false" flipV="false" rot="0">
            <a:off x="11197968" y="1231883"/>
            <a:ext cx="1630948" cy="981534"/>
          </a:xfrm>
          <a:custGeom>
            <a:avLst/>
            <a:gdLst/>
            <a:ahLst/>
            <a:cxnLst/>
            <a:rect r="r" b="b" t="t" l="l"/>
            <a:pathLst>
              <a:path h="981534" w="1630948">
                <a:moveTo>
                  <a:pt x="0" y="0"/>
                </a:moveTo>
                <a:lnTo>
                  <a:pt x="1630948" y="0"/>
                </a:lnTo>
                <a:lnTo>
                  <a:pt x="1630948" y="981534"/>
                </a:lnTo>
                <a:lnTo>
                  <a:pt x="0" y="98153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559525" y="3302407"/>
            <a:ext cx="3414879" cy="5793402"/>
          </a:xfrm>
          <a:custGeom>
            <a:avLst/>
            <a:gdLst/>
            <a:ahLst/>
            <a:cxnLst/>
            <a:rect r="r" b="b" t="t" l="l"/>
            <a:pathLst>
              <a:path h="5793402" w="3414879">
                <a:moveTo>
                  <a:pt x="0" y="0"/>
                </a:moveTo>
                <a:lnTo>
                  <a:pt x="3414880" y="0"/>
                </a:lnTo>
                <a:lnTo>
                  <a:pt x="3414880" y="5793403"/>
                </a:lnTo>
                <a:lnTo>
                  <a:pt x="0" y="5793403"/>
                </a:lnTo>
                <a:lnTo>
                  <a:pt x="0" y="0"/>
                </a:lnTo>
                <a:close/>
              </a:path>
            </a:pathLst>
          </a:custGeom>
          <a:blipFill>
            <a:blip r:embed="rId2"/>
            <a:stretch>
              <a:fillRect l="0" t="0" r="0" b="0"/>
            </a:stretch>
          </a:blipFill>
        </p:spPr>
      </p:sp>
      <p:sp>
        <p:nvSpPr>
          <p:cNvPr name="Freeform 3" id="3"/>
          <p:cNvSpPr/>
          <p:nvPr/>
        </p:nvSpPr>
        <p:spPr>
          <a:xfrm flipH="false" flipV="false" rot="0">
            <a:off x="3683459" y="417207"/>
            <a:ext cx="9015635" cy="9303046"/>
          </a:xfrm>
          <a:custGeom>
            <a:avLst/>
            <a:gdLst/>
            <a:ahLst/>
            <a:cxnLst/>
            <a:rect r="r" b="b" t="t" l="l"/>
            <a:pathLst>
              <a:path h="9303046" w="9015635">
                <a:moveTo>
                  <a:pt x="0" y="0"/>
                </a:moveTo>
                <a:lnTo>
                  <a:pt x="9015635" y="0"/>
                </a:lnTo>
                <a:lnTo>
                  <a:pt x="9015635" y="9303046"/>
                </a:lnTo>
                <a:lnTo>
                  <a:pt x="0" y="9303046"/>
                </a:lnTo>
                <a:lnTo>
                  <a:pt x="0" y="0"/>
                </a:lnTo>
                <a:close/>
              </a:path>
            </a:pathLst>
          </a:custGeom>
          <a:blipFill>
            <a:blip r:embed="rId3"/>
            <a:stretch>
              <a:fillRect l="0" t="0" r="0" b="0"/>
            </a:stretch>
          </a:blipFill>
        </p:spPr>
      </p:sp>
      <p:sp>
        <p:nvSpPr>
          <p:cNvPr name="TextBox 4" id="4"/>
          <p:cNvSpPr txBox="true"/>
          <p:nvPr/>
        </p:nvSpPr>
        <p:spPr>
          <a:xfrm rot="0">
            <a:off x="12828769" y="1452356"/>
            <a:ext cx="5173458" cy="1850052"/>
          </a:xfrm>
          <a:prstGeom prst="rect">
            <a:avLst/>
          </a:prstGeom>
        </p:spPr>
        <p:txBody>
          <a:bodyPr anchor="t" rtlCol="false" tIns="0" lIns="0" bIns="0" rIns="0">
            <a:spAutoFit/>
          </a:bodyPr>
          <a:lstStyle/>
          <a:p>
            <a:pPr algn="ctr">
              <a:lnSpc>
                <a:spcPts val="4918"/>
              </a:lnSpc>
            </a:pPr>
            <a:r>
              <a:rPr lang="en-US" sz="3513" b="true">
                <a:solidFill>
                  <a:srgbClr val="000000"/>
                </a:solidFill>
                <a:latin typeface="Montserrat Bold"/>
                <a:ea typeface="Montserrat Bold"/>
                <a:cs typeface="Montserrat Bold"/>
                <a:sym typeface="Montserrat Bold"/>
              </a:rPr>
              <a:t>Information is added automatically when selecting the product</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328435" y="-552041"/>
            <a:ext cx="2231461" cy="8629042"/>
          </a:xfrm>
          <a:custGeom>
            <a:avLst/>
            <a:gdLst/>
            <a:ahLst/>
            <a:cxnLst/>
            <a:rect r="r" b="b" t="t" l="l"/>
            <a:pathLst>
              <a:path h="8629042" w="2231461">
                <a:moveTo>
                  <a:pt x="0" y="0"/>
                </a:moveTo>
                <a:lnTo>
                  <a:pt x="2231461" y="0"/>
                </a:lnTo>
                <a:lnTo>
                  <a:pt x="2231461" y="8629042"/>
                </a:lnTo>
                <a:lnTo>
                  <a:pt x="0" y="8629042"/>
                </a:lnTo>
                <a:lnTo>
                  <a:pt x="0" y="0"/>
                </a:lnTo>
                <a:close/>
              </a:path>
            </a:pathLst>
          </a:custGeom>
          <a:blipFill>
            <a:blip r:embed="rId2"/>
            <a:stretch>
              <a:fillRect l="0" t="-14974" r="0" b="0"/>
            </a:stretch>
          </a:blipFill>
        </p:spPr>
      </p:sp>
      <p:sp>
        <p:nvSpPr>
          <p:cNvPr name="Freeform 3" id="3"/>
          <p:cNvSpPr/>
          <p:nvPr/>
        </p:nvSpPr>
        <p:spPr>
          <a:xfrm flipH="false" flipV="false" rot="0">
            <a:off x="527169" y="4086594"/>
            <a:ext cx="18602722" cy="5813351"/>
          </a:xfrm>
          <a:custGeom>
            <a:avLst/>
            <a:gdLst/>
            <a:ahLst/>
            <a:cxnLst/>
            <a:rect r="r" b="b" t="t" l="l"/>
            <a:pathLst>
              <a:path h="5813351" w="18602722">
                <a:moveTo>
                  <a:pt x="0" y="0"/>
                </a:moveTo>
                <a:lnTo>
                  <a:pt x="18602722" y="0"/>
                </a:lnTo>
                <a:lnTo>
                  <a:pt x="18602722" y="5813350"/>
                </a:lnTo>
                <a:lnTo>
                  <a:pt x="0" y="5813350"/>
                </a:lnTo>
                <a:lnTo>
                  <a:pt x="0" y="0"/>
                </a:lnTo>
                <a:close/>
              </a:path>
            </a:pathLst>
          </a:custGeom>
          <a:blipFill>
            <a:blip r:embed="rId3"/>
            <a:stretch>
              <a:fillRect l="0" t="0" r="0" b="0"/>
            </a:stretch>
          </a:blipFill>
        </p:spPr>
      </p:sp>
      <p:sp>
        <p:nvSpPr>
          <p:cNvPr name="Freeform 4" id="4"/>
          <p:cNvSpPr/>
          <p:nvPr/>
        </p:nvSpPr>
        <p:spPr>
          <a:xfrm flipH="true" flipV="false" rot="-3399948">
            <a:off x="1746053" y="1367080"/>
            <a:ext cx="1179541" cy="3182634"/>
          </a:xfrm>
          <a:custGeom>
            <a:avLst/>
            <a:gdLst/>
            <a:ahLst/>
            <a:cxnLst/>
            <a:rect r="r" b="b" t="t" l="l"/>
            <a:pathLst>
              <a:path h="3182634" w="1179541">
                <a:moveTo>
                  <a:pt x="1179540" y="0"/>
                </a:moveTo>
                <a:lnTo>
                  <a:pt x="0" y="0"/>
                </a:lnTo>
                <a:lnTo>
                  <a:pt x="0" y="3182635"/>
                </a:lnTo>
                <a:lnTo>
                  <a:pt x="1179540" y="3182635"/>
                </a:lnTo>
                <a:lnTo>
                  <a:pt x="117954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4611313" y="4086594"/>
            <a:ext cx="11904165" cy="513658"/>
          </a:xfrm>
          <a:custGeom>
            <a:avLst/>
            <a:gdLst/>
            <a:ahLst/>
            <a:cxnLst/>
            <a:rect r="r" b="b" t="t" l="l"/>
            <a:pathLst>
              <a:path h="513658" w="11904165">
                <a:moveTo>
                  <a:pt x="0" y="0"/>
                </a:moveTo>
                <a:lnTo>
                  <a:pt x="11904165" y="0"/>
                </a:lnTo>
                <a:lnTo>
                  <a:pt x="11904165" y="513657"/>
                </a:lnTo>
                <a:lnTo>
                  <a:pt x="0" y="513657"/>
                </a:lnTo>
                <a:lnTo>
                  <a:pt x="0" y="0"/>
                </a:lnTo>
                <a:close/>
              </a:path>
            </a:pathLst>
          </a:custGeom>
          <a:blipFill>
            <a:blip r:embed="rId6"/>
            <a:stretch>
              <a:fillRect l="-13925" t="0" r="-13925" b="0"/>
            </a:stretch>
          </a:blipFill>
        </p:spPr>
      </p:sp>
      <p:sp>
        <p:nvSpPr>
          <p:cNvPr name="Freeform 6" id="6"/>
          <p:cNvSpPr/>
          <p:nvPr/>
        </p:nvSpPr>
        <p:spPr>
          <a:xfrm flipH="false" flipV="false" rot="0">
            <a:off x="5587845" y="0"/>
            <a:ext cx="7112311" cy="4218651"/>
          </a:xfrm>
          <a:custGeom>
            <a:avLst/>
            <a:gdLst/>
            <a:ahLst/>
            <a:cxnLst/>
            <a:rect r="r" b="b" t="t" l="l"/>
            <a:pathLst>
              <a:path h="4218651" w="7112311">
                <a:moveTo>
                  <a:pt x="0" y="0"/>
                </a:moveTo>
                <a:lnTo>
                  <a:pt x="7112310" y="0"/>
                </a:lnTo>
                <a:lnTo>
                  <a:pt x="7112310" y="4218651"/>
                </a:lnTo>
                <a:lnTo>
                  <a:pt x="0" y="4218651"/>
                </a:lnTo>
                <a:lnTo>
                  <a:pt x="0" y="0"/>
                </a:lnTo>
                <a:close/>
              </a:path>
            </a:pathLst>
          </a:custGeom>
          <a:blipFill>
            <a:blip r:embed="rId7"/>
            <a:stretch>
              <a:fillRect l="0" t="0" r="0" b="0"/>
            </a:stretch>
          </a:blipFill>
        </p:spPr>
      </p:sp>
      <p:sp>
        <p:nvSpPr>
          <p:cNvPr name="AutoShape 7" id="7"/>
          <p:cNvSpPr/>
          <p:nvPr/>
        </p:nvSpPr>
        <p:spPr>
          <a:xfrm>
            <a:off x="2335823" y="1009650"/>
            <a:ext cx="2897602" cy="19050"/>
          </a:xfrm>
          <a:prstGeom prst="line">
            <a:avLst/>
          </a:prstGeom>
          <a:ln cap="flat" w="38100">
            <a:solidFill>
              <a:srgbClr val="000000"/>
            </a:solidFill>
            <a:prstDash val="solid"/>
            <a:headEnd type="none" len="sm" w="sm"/>
            <a:tailEnd type="arrow" len="sm" w="med"/>
          </a:ln>
        </p:spPr>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160270"/>
            <a:ext cx="18288000" cy="5966460"/>
          </a:xfrm>
          <a:custGeom>
            <a:avLst/>
            <a:gdLst/>
            <a:ahLst/>
            <a:cxnLst/>
            <a:rect r="r" b="b" t="t" l="l"/>
            <a:pathLst>
              <a:path h="5966460" w="18288000">
                <a:moveTo>
                  <a:pt x="0" y="0"/>
                </a:moveTo>
                <a:lnTo>
                  <a:pt x="18288000" y="0"/>
                </a:lnTo>
                <a:lnTo>
                  <a:pt x="18288000" y="5966460"/>
                </a:lnTo>
                <a:lnTo>
                  <a:pt x="0" y="5966460"/>
                </a:lnTo>
                <a:lnTo>
                  <a:pt x="0" y="0"/>
                </a:lnTo>
                <a:close/>
              </a:path>
            </a:pathLst>
          </a:custGeom>
          <a:blipFill>
            <a:blip r:embed="rId2"/>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4412191" y="0"/>
            <a:ext cx="3875809" cy="10287000"/>
            <a:chOff x="0" y="0"/>
            <a:chExt cx="1020789" cy="2709333"/>
          </a:xfrm>
        </p:grpSpPr>
        <p:sp>
          <p:nvSpPr>
            <p:cNvPr name="Freeform 3" id="3"/>
            <p:cNvSpPr/>
            <p:nvPr/>
          </p:nvSpPr>
          <p:spPr>
            <a:xfrm flipH="false" flipV="false" rot="0">
              <a:off x="0" y="0"/>
              <a:ext cx="1020789" cy="2709333"/>
            </a:xfrm>
            <a:custGeom>
              <a:avLst/>
              <a:gdLst/>
              <a:ahLst/>
              <a:cxnLst/>
              <a:rect r="r" b="b" t="t" l="l"/>
              <a:pathLst>
                <a:path h="2709333" w="1020789">
                  <a:moveTo>
                    <a:pt x="0" y="0"/>
                  </a:moveTo>
                  <a:lnTo>
                    <a:pt x="1020789" y="0"/>
                  </a:lnTo>
                  <a:lnTo>
                    <a:pt x="1020789" y="2709333"/>
                  </a:lnTo>
                  <a:lnTo>
                    <a:pt x="0" y="2709333"/>
                  </a:lnTo>
                  <a:close/>
                </a:path>
              </a:pathLst>
            </a:custGeom>
            <a:solidFill>
              <a:srgbClr val="C0D0CE"/>
            </a:solidFill>
          </p:spPr>
        </p:sp>
        <p:sp>
          <p:nvSpPr>
            <p:cNvPr name="TextBox 4" id="4"/>
            <p:cNvSpPr txBox="true"/>
            <p:nvPr/>
          </p:nvSpPr>
          <p:spPr>
            <a:xfrm>
              <a:off x="0" y="-28575"/>
              <a:ext cx="1020789" cy="2737908"/>
            </a:xfrm>
            <a:prstGeom prst="rect">
              <a:avLst/>
            </a:prstGeom>
          </p:spPr>
          <p:txBody>
            <a:bodyPr anchor="ctr" rtlCol="false" tIns="50800" lIns="50800" bIns="50800" rIns="50800"/>
            <a:lstStyle/>
            <a:p>
              <a:pPr algn="ctr">
                <a:lnSpc>
                  <a:spcPts val="2288"/>
                </a:lnSpc>
              </a:pPr>
            </a:p>
          </p:txBody>
        </p:sp>
      </p:grpSp>
      <p:grpSp>
        <p:nvGrpSpPr>
          <p:cNvPr name="Group 5" id="5"/>
          <p:cNvGrpSpPr/>
          <p:nvPr/>
        </p:nvGrpSpPr>
        <p:grpSpPr>
          <a:xfrm rot="0">
            <a:off x="12763092" y="255097"/>
            <a:ext cx="5246370" cy="9776806"/>
            <a:chOff x="0" y="0"/>
            <a:chExt cx="812800" cy="1514683"/>
          </a:xfrm>
        </p:grpSpPr>
        <p:sp>
          <p:nvSpPr>
            <p:cNvPr name="Freeform 6" id="6"/>
            <p:cNvSpPr/>
            <p:nvPr/>
          </p:nvSpPr>
          <p:spPr>
            <a:xfrm flipH="false" flipV="false" rot="0">
              <a:off x="0" y="0"/>
              <a:ext cx="812800" cy="1514683"/>
            </a:xfrm>
            <a:custGeom>
              <a:avLst/>
              <a:gdLst/>
              <a:ahLst/>
              <a:cxnLst/>
              <a:rect r="r" b="b" t="t" l="l"/>
              <a:pathLst>
                <a:path h="1514683" w="812800">
                  <a:moveTo>
                    <a:pt x="33940" y="0"/>
                  </a:moveTo>
                  <a:lnTo>
                    <a:pt x="778860" y="0"/>
                  </a:lnTo>
                  <a:cubicBezTo>
                    <a:pt x="797604" y="0"/>
                    <a:pt x="812800" y="15196"/>
                    <a:pt x="812800" y="33940"/>
                  </a:cubicBezTo>
                  <a:lnTo>
                    <a:pt x="812800" y="1480743"/>
                  </a:lnTo>
                  <a:cubicBezTo>
                    <a:pt x="812800" y="1499487"/>
                    <a:pt x="797604" y="1514683"/>
                    <a:pt x="778860" y="1514683"/>
                  </a:cubicBezTo>
                  <a:lnTo>
                    <a:pt x="33940" y="1514683"/>
                  </a:lnTo>
                  <a:cubicBezTo>
                    <a:pt x="15196" y="1514683"/>
                    <a:pt x="0" y="1499487"/>
                    <a:pt x="0" y="1480743"/>
                  </a:cubicBezTo>
                  <a:lnTo>
                    <a:pt x="0" y="33940"/>
                  </a:lnTo>
                  <a:cubicBezTo>
                    <a:pt x="0" y="15196"/>
                    <a:pt x="15196" y="0"/>
                    <a:pt x="33940" y="0"/>
                  </a:cubicBezTo>
                  <a:close/>
                </a:path>
              </a:pathLst>
            </a:custGeom>
            <a:blipFill>
              <a:blip r:embed="rId2"/>
              <a:stretch>
                <a:fillRect l="-21536" t="0" r="-21536" b="0"/>
              </a:stretch>
            </a:blipFill>
          </p:spPr>
        </p:sp>
      </p:grpSp>
      <p:sp>
        <p:nvSpPr>
          <p:cNvPr name="TextBox 7" id="7"/>
          <p:cNvSpPr txBox="true"/>
          <p:nvPr/>
        </p:nvSpPr>
        <p:spPr>
          <a:xfrm rot="0">
            <a:off x="833075" y="588795"/>
            <a:ext cx="8807887" cy="1021547"/>
          </a:xfrm>
          <a:prstGeom prst="rect">
            <a:avLst/>
          </a:prstGeom>
        </p:spPr>
        <p:txBody>
          <a:bodyPr anchor="t" rtlCol="false" tIns="0" lIns="0" bIns="0" rIns="0">
            <a:spAutoFit/>
          </a:bodyPr>
          <a:lstStyle/>
          <a:p>
            <a:pPr algn="ctr" marL="0" indent="0" lvl="0">
              <a:lnSpc>
                <a:spcPts val="8059"/>
              </a:lnSpc>
              <a:spcBef>
                <a:spcPct val="0"/>
              </a:spcBef>
            </a:pPr>
            <a:r>
              <a:rPr lang="en-US" b="true" sz="5756" strike="noStrike" u="none">
                <a:solidFill>
                  <a:srgbClr val="000000"/>
                </a:solidFill>
                <a:latin typeface="Libra Serif Modern Bold"/>
                <a:ea typeface="Libra Serif Modern Bold"/>
                <a:cs typeface="Libra Serif Modern Bold"/>
                <a:sym typeface="Libra Serif Modern Bold"/>
              </a:rPr>
              <a:t>Challenges in the old system</a:t>
            </a:r>
          </a:p>
        </p:txBody>
      </p:sp>
      <p:sp>
        <p:nvSpPr>
          <p:cNvPr name="TextBox 8" id="8"/>
          <p:cNvSpPr txBox="true"/>
          <p:nvPr/>
        </p:nvSpPr>
        <p:spPr>
          <a:xfrm rot="0">
            <a:off x="852309" y="2114527"/>
            <a:ext cx="8123321" cy="495300"/>
          </a:xfrm>
          <a:prstGeom prst="rect">
            <a:avLst/>
          </a:prstGeom>
        </p:spPr>
        <p:txBody>
          <a:bodyPr anchor="t" rtlCol="false" tIns="0" lIns="0" bIns="0" rIns="0">
            <a:spAutoFit/>
          </a:bodyPr>
          <a:lstStyle/>
          <a:p>
            <a:pPr algn="l" marL="705478" indent="-352739" lvl="1">
              <a:lnSpc>
                <a:spcPts val="3921"/>
              </a:lnSpc>
              <a:buFont typeface="Arial"/>
              <a:buChar char="•"/>
            </a:pPr>
            <a:r>
              <a:rPr lang="en-US" b="true" sz="3267">
                <a:solidFill>
                  <a:srgbClr val="000000"/>
                </a:solidFill>
                <a:latin typeface="Source Sans Pro Bold"/>
                <a:ea typeface="Source Sans Pro Bold"/>
                <a:cs typeface="Source Sans Pro Bold"/>
                <a:sym typeface="Source Sans Pro Bold"/>
              </a:rPr>
              <a:t>Employee and Leave Management</a:t>
            </a:r>
          </a:p>
        </p:txBody>
      </p:sp>
      <p:sp>
        <p:nvSpPr>
          <p:cNvPr name="TextBox 9" id="9"/>
          <p:cNvSpPr txBox="true"/>
          <p:nvPr/>
        </p:nvSpPr>
        <p:spPr>
          <a:xfrm rot="0">
            <a:off x="1512857" y="2757031"/>
            <a:ext cx="11250235" cy="1579817"/>
          </a:xfrm>
          <a:prstGeom prst="rect">
            <a:avLst/>
          </a:prstGeom>
        </p:spPr>
        <p:txBody>
          <a:bodyPr anchor="t" rtlCol="false" tIns="0" lIns="0" bIns="0" rIns="0">
            <a:spAutoFit/>
          </a:bodyPr>
          <a:lstStyle/>
          <a:p>
            <a:pPr algn="l" marL="489583" indent="-244792" lvl="1">
              <a:lnSpc>
                <a:spcPts val="3106"/>
              </a:lnSpc>
              <a:buFont typeface="Arial"/>
              <a:buChar char="•"/>
            </a:pPr>
            <a:r>
              <a:rPr lang="en-US" b="true" sz="2267">
                <a:solidFill>
                  <a:srgbClr val="000000"/>
                </a:solidFill>
                <a:latin typeface="Poppins Bold"/>
                <a:ea typeface="Poppins Bold"/>
                <a:cs typeface="Poppins Bold"/>
                <a:sym typeface="Poppins Bold"/>
              </a:rPr>
              <a:t>Challenge</a:t>
            </a:r>
            <a:r>
              <a:rPr lang="en-US" sz="2267">
                <a:solidFill>
                  <a:srgbClr val="000000"/>
                </a:solidFill>
                <a:latin typeface="Poppins"/>
                <a:ea typeface="Poppins"/>
                <a:cs typeface="Poppins"/>
                <a:sym typeface="Poppins"/>
              </a:rPr>
              <a:t>: Errors in leave calculations and difficulty managing documents.</a:t>
            </a:r>
          </a:p>
          <a:p>
            <a:pPr algn="l" marL="489583" indent="-244792" lvl="1">
              <a:lnSpc>
                <a:spcPts val="3106"/>
              </a:lnSpc>
              <a:buFont typeface="Arial"/>
              <a:buChar char="•"/>
            </a:pPr>
            <a:r>
              <a:rPr lang="en-US" b="true" sz="2267">
                <a:solidFill>
                  <a:srgbClr val="000000"/>
                </a:solidFill>
                <a:latin typeface="Poppins Bold"/>
                <a:ea typeface="Poppins Bold"/>
                <a:cs typeface="Poppins Bold"/>
                <a:sym typeface="Poppins Bold"/>
              </a:rPr>
              <a:t>Solution</a:t>
            </a:r>
            <a:r>
              <a:rPr lang="en-US" sz="2267">
                <a:solidFill>
                  <a:srgbClr val="000000"/>
                </a:solidFill>
                <a:latin typeface="Poppins"/>
                <a:ea typeface="Poppins"/>
                <a:cs typeface="Poppins"/>
                <a:sym typeface="Poppins"/>
              </a:rPr>
              <a:t>: Automate leave calculations and allow document submissions through a dedicated interface.</a:t>
            </a:r>
          </a:p>
        </p:txBody>
      </p:sp>
      <p:sp>
        <p:nvSpPr>
          <p:cNvPr name="TextBox 10" id="10"/>
          <p:cNvSpPr txBox="true"/>
          <p:nvPr/>
        </p:nvSpPr>
        <p:spPr>
          <a:xfrm rot="0">
            <a:off x="852309" y="4385806"/>
            <a:ext cx="9750905" cy="495300"/>
          </a:xfrm>
          <a:prstGeom prst="rect">
            <a:avLst/>
          </a:prstGeom>
        </p:spPr>
        <p:txBody>
          <a:bodyPr anchor="t" rtlCol="false" tIns="0" lIns="0" bIns="0" rIns="0">
            <a:spAutoFit/>
          </a:bodyPr>
          <a:lstStyle/>
          <a:p>
            <a:pPr algn="l" marL="705478" indent="-352739" lvl="1">
              <a:lnSpc>
                <a:spcPts val="3921"/>
              </a:lnSpc>
              <a:spcBef>
                <a:spcPct val="0"/>
              </a:spcBef>
              <a:buFont typeface="Arial"/>
              <a:buChar char="•"/>
            </a:pPr>
            <a:r>
              <a:rPr lang="en-US" b="true" sz="3267">
                <a:solidFill>
                  <a:srgbClr val="000000"/>
                </a:solidFill>
                <a:latin typeface="Source Sans Pro Bold"/>
                <a:ea typeface="Source Sans Pro Bold"/>
                <a:cs typeface="Source Sans Pro Bold"/>
                <a:sym typeface="Source Sans Pro Bold"/>
              </a:rPr>
              <a:t>Performance Reports and Decision-Making</a:t>
            </a:r>
          </a:p>
        </p:txBody>
      </p:sp>
      <p:sp>
        <p:nvSpPr>
          <p:cNvPr name="TextBox 11" id="11"/>
          <p:cNvSpPr txBox="true"/>
          <p:nvPr/>
        </p:nvSpPr>
        <p:spPr>
          <a:xfrm rot="0">
            <a:off x="1512857" y="5023981"/>
            <a:ext cx="11250235" cy="1244283"/>
          </a:xfrm>
          <a:prstGeom prst="rect">
            <a:avLst/>
          </a:prstGeom>
        </p:spPr>
        <p:txBody>
          <a:bodyPr anchor="t" rtlCol="false" tIns="0" lIns="0" bIns="0" rIns="0">
            <a:spAutoFit/>
          </a:bodyPr>
          <a:lstStyle/>
          <a:p>
            <a:pPr algn="l" marL="511173" indent="-255586" lvl="1">
              <a:lnSpc>
                <a:spcPts val="3243"/>
              </a:lnSpc>
              <a:buFont typeface="Arial"/>
              <a:buChar char="•"/>
            </a:pPr>
            <a:r>
              <a:rPr lang="en-US" b="true" sz="2367">
                <a:solidFill>
                  <a:srgbClr val="000000"/>
                </a:solidFill>
                <a:latin typeface="Poppins Bold"/>
                <a:ea typeface="Poppins Bold"/>
                <a:cs typeface="Poppins Bold"/>
                <a:sym typeface="Poppins Bold"/>
              </a:rPr>
              <a:t>Challenge</a:t>
            </a:r>
            <a:r>
              <a:rPr lang="en-US" sz="2367">
                <a:solidFill>
                  <a:srgbClr val="000000"/>
                </a:solidFill>
                <a:latin typeface="Poppins"/>
                <a:ea typeface="Poppins"/>
                <a:cs typeface="Poppins"/>
                <a:sym typeface="Poppins"/>
              </a:rPr>
              <a:t>: Lack of accurate reports for informed decision-making.</a:t>
            </a:r>
          </a:p>
          <a:p>
            <a:pPr algn="l" marL="511173" indent="-255586" lvl="1">
              <a:lnSpc>
                <a:spcPts val="3243"/>
              </a:lnSpc>
              <a:buFont typeface="Arial"/>
              <a:buChar char="•"/>
            </a:pPr>
            <a:r>
              <a:rPr lang="en-US" b="true" sz="2367">
                <a:solidFill>
                  <a:srgbClr val="000000"/>
                </a:solidFill>
                <a:latin typeface="Poppins Bold"/>
                <a:ea typeface="Poppins Bold"/>
                <a:cs typeface="Poppins Bold"/>
                <a:sym typeface="Poppins Bold"/>
              </a:rPr>
              <a:t>Solution</a:t>
            </a:r>
            <a:r>
              <a:rPr lang="en-US" sz="2367">
                <a:solidFill>
                  <a:srgbClr val="000000"/>
                </a:solidFill>
                <a:latin typeface="Poppins"/>
                <a:ea typeface="Poppins"/>
                <a:cs typeface="Poppins"/>
                <a:sym typeface="Poppins"/>
              </a:rPr>
              <a:t>: Provide periodic statistical reports showcasing financial and operational performance to facilitate decision-making.</a:t>
            </a:r>
          </a:p>
        </p:txBody>
      </p:sp>
      <p:sp>
        <p:nvSpPr>
          <p:cNvPr name="TextBox 12" id="12"/>
          <p:cNvSpPr txBox="true"/>
          <p:nvPr/>
        </p:nvSpPr>
        <p:spPr>
          <a:xfrm rot="0">
            <a:off x="1028700" y="6652756"/>
            <a:ext cx="4608909" cy="495300"/>
          </a:xfrm>
          <a:prstGeom prst="rect">
            <a:avLst/>
          </a:prstGeom>
        </p:spPr>
        <p:txBody>
          <a:bodyPr anchor="t" rtlCol="false" tIns="0" lIns="0" bIns="0" rIns="0">
            <a:spAutoFit/>
          </a:bodyPr>
          <a:lstStyle/>
          <a:p>
            <a:pPr algn="l" marL="705478" indent="-352739" lvl="1">
              <a:lnSpc>
                <a:spcPts val="3921"/>
              </a:lnSpc>
              <a:spcBef>
                <a:spcPct val="0"/>
              </a:spcBef>
              <a:buFont typeface="Arial"/>
              <a:buChar char="•"/>
            </a:pPr>
            <a:r>
              <a:rPr lang="en-US" b="true" sz="3267">
                <a:solidFill>
                  <a:srgbClr val="000000"/>
                </a:solidFill>
                <a:latin typeface="Source Sans Pro Bold"/>
                <a:ea typeface="Source Sans Pro Bold"/>
                <a:cs typeface="Source Sans Pro Bold"/>
                <a:sym typeface="Source Sans Pro Bold"/>
              </a:rPr>
              <a:t>Customer Experience</a:t>
            </a:r>
          </a:p>
        </p:txBody>
      </p:sp>
      <p:sp>
        <p:nvSpPr>
          <p:cNvPr name="TextBox 13" id="13"/>
          <p:cNvSpPr txBox="true"/>
          <p:nvPr/>
        </p:nvSpPr>
        <p:spPr>
          <a:xfrm rot="0">
            <a:off x="1512857" y="7462381"/>
            <a:ext cx="11250235" cy="1653858"/>
          </a:xfrm>
          <a:prstGeom prst="rect">
            <a:avLst/>
          </a:prstGeom>
        </p:spPr>
        <p:txBody>
          <a:bodyPr anchor="t" rtlCol="false" tIns="0" lIns="0" bIns="0" rIns="0">
            <a:spAutoFit/>
          </a:bodyPr>
          <a:lstStyle/>
          <a:p>
            <a:pPr algn="l" marL="511173" indent="-255586" lvl="1">
              <a:lnSpc>
                <a:spcPts val="3243"/>
              </a:lnSpc>
              <a:buFont typeface="Arial"/>
              <a:buChar char="•"/>
            </a:pPr>
            <a:r>
              <a:rPr lang="en-US" b="true" sz="2367">
                <a:solidFill>
                  <a:srgbClr val="000000"/>
                </a:solidFill>
                <a:latin typeface="Poppins Bold"/>
                <a:ea typeface="Poppins Bold"/>
                <a:cs typeface="Poppins Bold"/>
                <a:sym typeface="Poppins Bold"/>
              </a:rPr>
              <a:t>Challenge</a:t>
            </a:r>
            <a:r>
              <a:rPr lang="en-US" sz="2367">
                <a:solidFill>
                  <a:srgbClr val="000000"/>
                </a:solidFill>
                <a:latin typeface="Poppins"/>
                <a:ea typeface="Poppins"/>
                <a:cs typeface="Poppins"/>
                <a:sym typeface="Poppins"/>
              </a:rPr>
              <a:t>: Delays in fulfilling orders and difficulty in tracking them.</a:t>
            </a:r>
          </a:p>
          <a:p>
            <a:pPr algn="l" marL="511173" indent="-255586" lvl="1">
              <a:lnSpc>
                <a:spcPts val="3243"/>
              </a:lnSpc>
              <a:buFont typeface="Arial"/>
              <a:buChar char="•"/>
            </a:pPr>
            <a:r>
              <a:rPr lang="en-US" b="true" sz="2367">
                <a:solidFill>
                  <a:srgbClr val="000000"/>
                </a:solidFill>
                <a:latin typeface="Poppins Bold"/>
                <a:ea typeface="Poppins Bold"/>
                <a:cs typeface="Poppins Bold"/>
                <a:sym typeface="Poppins Bold"/>
              </a:rPr>
              <a:t>Solution</a:t>
            </a:r>
            <a:r>
              <a:rPr lang="en-US" sz="2367">
                <a:solidFill>
                  <a:srgbClr val="000000"/>
                </a:solidFill>
                <a:latin typeface="Poppins"/>
                <a:ea typeface="Poppins"/>
                <a:cs typeface="Poppins"/>
                <a:sym typeface="Poppins"/>
              </a:rPr>
              <a:t>: Offer an interface for customers to track their orders directly and improve response times.</a:t>
            </a:r>
          </a:p>
          <a:p>
            <a:pPr algn="l">
              <a:lnSpc>
                <a:spcPts val="3243"/>
              </a:lnSpc>
            </a:pPr>
          </a:p>
        </p:txBody>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755849"/>
            <a:ext cx="18288000" cy="8412480"/>
          </a:xfrm>
          <a:custGeom>
            <a:avLst/>
            <a:gdLst/>
            <a:ahLst/>
            <a:cxnLst/>
            <a:rect r="r" b="b" t="t" l="l"/>
            <a:pathLst>
              <a:path h="8412480" w="18288000">
                <a:moveTo>
                  <a:pt x="0" y="0"/>
                </a:moveTo>
                <a:lnTo>
                  <a:pt x="18288000" y="0"/>
                </a:lnTo>
                <a:lnTo>
                  <a:pt x="18288000" y="8412480"/>
                </a:lnTo>
                <a:lnTo>
                  <a:pt x="0" y="8412480"/>
                </a:lnTo>
                <a:lnTo>
                  <a:pt x="0" y="0"/>
                </a:lnTo>
                <a:close/>
              </a:path>
            </a:pathLst>
          </a:custGeom>
          <a:blipFill>
            <a:blip r:embed="rId2"/>
            <a:stretch>
              <a:fillRect l="0" t="0" r="0" b="0"/>
            </a:stretch>
          </a:blipFill>
        </p:spPr>
      </p:sp>
      <p:sp>
        <p:nvSpPr>
          <p:cNvPr name="Freeform 3" id="3"/>
          <p:cNvSpPr/>
          <p:nvPr/>
        </p:nvSpPr>
        <p:spPr>
          <a:xfrm flipH="false" flipV="false" rot="0">
            <a:off x="3936408" y="728148"/>
            <a:ext cx="13172542" cy="601103"/>
          </a:xfrm>
          <a:custGeom>
            <a:avLst/>
            <a:gdLst/>
            <a:ahLst/>
            <a:cxnLst/>
            <a:rect r="r" b="b" t="t" l="l"/>
            <a:pathLst>
              <a:path h="601103" w="13172542">
                <a:moveTo>
                  <a:pt x="0" y="0"/>
                </a:moveTo>
                <a:lnTo>
                  <a:pt x="13172542" y="0"/>
                </a:lnTo>
                <a:lnTo>
                  <a:pt x="13172542" y="601104"/>
                </a:lnTo>
                <a:lnTo>
                  <a:pt x="0" y="601104"/>
                </a:lnTo>
                <a:lnTo>
                  <a:pt x="0" y="0"/>
                </a:lnTo>
                <a:close/>
              </a:path>
            </a:pathLst>
          </a:custGeom>
          <a:blipFill>
            <a:blip r:embed="rId3"/>
            <a:stretch>
              <a:fillRect l="-17604" t="0" r="-17604" b="0"/>
            </a:stretch>
          </a:blipFill>
        </p:spPr>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804256"/>
            <a:ext cx="18288000" cy="9482744"/>
          </a:xfrm>
          <a:custGeom>
            <a:avLst/>
            <a:gdLst/>
            <a:ahLst/>
            <a:cxnLst/>
            <a:rect r="r" b="b" t="t" l="l"/>
            <a:pathLst>
              <a:path h="9482744" w="18288000">
                <a:moveTo>
                  <a:pt x="0" y="0"/>
                </a:moveTo>
                <a:lnTo>
                  <a:pt x="18288000" y="0"/>
                </a:lnTo>
                <a:lnTo>
                  <a:pt x="18288000" y="9482744"/>
                </a:lnTo>
                <a:lnTo>
                  <a:pt x="0" y="9482744"/>
                </a:lnTo>
                <a:lnTo>
                  <a:pt x="0" y="0"/>
                </a:lnTo>
                <a:close/>
              </a:path>
            </a:pathLst>
          </a:custGeom>
          <a:blipFill>
            <a:blip r:embed="rId2"/>
            <a:stretch>
              <a:fillRect l="0" t="-4383" r="0" b="0"/>
            </a:stretch>
          </a:blipFill>
        </p:spPr>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3851430" y="4812492"/>
            <a:ext cx="11676154" cy="5308254"/>
          </a:xfrm>
          <a:custGeom>
            <a:avLst/>
            <a:gdLst/>
            <a:ahLst/>
            <a:cxnLst/>
            <a:rect r="r" b="b" t="t" l="l"/>
            <a:pathLst>
              <a:path h="5308254" w="11676154">
                <a:moveTo>
                  <a:pt x="0" y="0"/>
                </a:moveTo>
                <a:lnTo>
                  <a:pt x="11676154" y="0"/>
                </a:lnTo>
                <a:lnTo>
                  <a:pt x="11676154" y="5308253"/>
                </a:lnTo>
                <a:lnTo>
                  <a:pt x="0" y="5308253"/>
                </a:lnTo>
                <a:lnTo>
                  <a:pt x="0" y="0"/>
                </a:lnTo>
                <a:close/>
              </a:path>
            </a:pathLst>
          </a:custGeom>
          <a:blipFill>
            <a:blip r:embed="rId2"/>
            <a:stretch>
              <a:fillRect l="0" t="0" r="0" b="-2282"/>
            </a:stretch>
          </a:blipFill>
        </p:spPr>
      </p:sp>
      <p:sp>
        <p:nvSpPr>
          <p:cNvPr name="Freeform 3" id="3"/>
          <p:cNvSpPr/>
          <p:nvPr/>
        </p:nvSpPr>
        <p:spPr>
          <a:xfrm flipH="false" flipV="false" rot="432374">
            <a:off x="760737" y="3728723"/>
            <a:ext cx="1048683" cy="2829553"/>
          </a:xfrm>
          <a:custGeom>
            <a:avLst/>
            <a:gdLst/>
            <a:ahLst/>
            <a:cxnLst/>
            <a:rect r="r" b="b" t="t" l="l"/>
            <a:pathLst>
              <a:path h="2829553" w="1048683">
                <a:moveTo>
                  <a:pt x="0" y="0"/>
                </a:moveTo>
                <a:lnTo>
                  <a:pt x="1048683" y="0"/>
                </a:lnTo>
                <a:lnTo>
                  <a:pt x="1048683" y="2829554"/>
                </a:lnTo>
                <a:lnTo>
                  <a:pt x="0" y="282955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550371" y="280108"/>
            <a:ext cx="16556228" cy="4863392"/>
          </a:xfrm>
          <a:custGeom>
            <a:avLst/>
            <a:gdLst/>
            <a:ahLst/>
            <a:cxnLst/>
            <a:rect r="r" b="b" t="t" l="l"/>
            <a:pathLst>
              <a:path h="4863392" w="16556228">
                <a:moveTo>
                  <a:pt x="0" y="0"/>
                </a:moveTo>
                <a:lnTo>
                  <a:pt x="16556229" y="0"/>
                </a:lnTo>
                <a:lnTo>
                  <a:pt x="16556229" y="4863392"/>
                </a:lnTo>
                <a:lnTo>
                  <a:pt x="0" y="4863392"/>
                </a:lnTo>
                <a:lnTo>
                  <a:pt x="0" y="0"/>
                </a:lnTo>
                <a:close/>
              </a:path>
            </a:pathLst>
          </a:custGeom>
          <a:blipFill>
            <a:blip r:embed="rId5"/>
            <a:stretch>
              <a:fillRect l="0" t="0" r="0" b="0"/>
            </a:stretch>
          </a:blipFill>
        </p:spPr>
      </p:sp>
      <p:sp>
        <p:nvSpPr>
          <p:cNvPr name="Freeform 5" id="5"/>
          <p:cNvSpPr/>
          <p:nvPr/>
        </p:nvSpPr>
        <p:spPr>
          <a:xfrm flipH="false" flipV="false" rot="0">
            <a:off x="3851430" y="280108"/>
            <a:ext cx="12536578" cy="571825"/>
          </a:xfrm>
          <a:custGeom>
            <a:avLst/>
            <a:gdLst/>
            <a:ahLst/>
            <a:cxnLst/>
            <a:rect r="r" b="b" t="t" l="l"/>
            <a:pathLst>
              <a:path h="571825" w="12536578">
                <a:moveTo>
                  <a:pt x="0" y="0"/>
                </a:moveTo>
                <a:lnTo>
                  <a:pt x="12536578" y="0"/>
                </a:lnTo>
                <a:lnTo>
                  <a:pt x="12536578" y="571825"/>
                </a:lnTo>
                <a:lnTo>
                  <a:pt x="0" y="571825"/>
                </a:lnTo>
                <a:lnTo>
                  <a:pt x="0" y="0"/>
                </a:lnTo>
                <a:close/>
              </a:path>
            </a:pathLst>
          </a:custGeom>
          <a:blipFill>
            <a:blip r:embed="rId6"/>
            <a:stretch>
              <a:fillRect l="-17574" t="0" r="-17574" b="0"/>
            </a:stretch>
          </a:blipFill>
        </p:spPr>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583500"/>
            <a:ext cx="11301259" cy="4799873"/>
          </a:xfrm>
          <a:custGeom>
            <a:avLst/>
            <a:gdLst/>
            <a:ahLst/>
            <a:cxnLst/>
            <a:rect r="r" b="b" t="t" l="l"/>
            <a:pathLst>
              <a:path h="4799873" w="11301259">
                <a:moveTo>
                  <a:pt x="0" y="0"/>
                </a:moveTo>
                <a:lnTo>
                  <a:pt x="11301259" y="0"/>
                </a:lnTo>
                <a:lnTo>
                  <a:pt x="11301259" y="4799872"/>
                </a:lnTo>
                <a:lnTo>
                  <a:pt x="0" y="4799872"/>
                </a:lnTo>
                <a:lnTo>
                  <a:pt x="0" y="0"/>
                </a:lnTo>
                <a:close/>
              </a:path>
            </a:pathLst>
          </a:custGeom>
          <a:blipFill>
            <a:blip r:embed="rId2"/>
            <a:stretch>
              <a:fillRect l="0" t="-9483" r="0" b="0"/>
            </a:stretch>
          </a:blipFill>
        </p:spPr>
      </p:sp>
      <p:sp>
        <p:nvSpPr>
          <p:cNvPr name="Freeform 3" id="3"/>
          <p:cNvSpPr/>
          <p:nvPr/>
        </p:nvSpPr>
        <p:spPr>
          <a:xfrm flipH="false" flipV="false" rot="0">
            <a:off x="6397204" y="3441305"/>
            <a:ext cx="10199969" cy="6604480"/>
          </a:xfrm>
          <a:custGeom>
            <a:avLst/>
            <a:gdLst/>
            <a:ahLst/>
            <a:cxnLst/>
            <a:rect r="r" b="b" t="t" l="l"/>
            <a:pathLst>
              <a:path h="6604480" w="10199969">
                <a:moveTo>
                  <a:pt x="0" y="0"/>
                </a:moveTo>
                <a:lnTo>
                  <a:pt x="10199969" y="0"/>
                </a:lnTo>
                <a:lnTo>
                  <a:pt x="10199969" y="6604480"/>
                </a:lnTo>
                <a:lnTo>
                  <a:pt x="0" y="6604480"/>
                </a:lnTo>
                <a:lnTo>
                  <a:pt x="0" y="0"/>
                </a:lnTo>
                <a:close/>
              </a:path>
            </a:pathLst>
          </a:custGeom>
          <a:blipFill>
            <a:blip r:embed="rId3"/>
            <a:stretch>
              <a:fillRect l="0" t="0" r="0" b="0"/>
            </a:stretch>
          </a:blipFill>
        </p:spPr>
      </p:sp>
      <p:sp>
        <p:nvSpPr>
          <p:cNvPr name="AutoShape 4" id="4"/>
          <p:cNvSpPr/>
          <p:nvPr/>
        </p:nvSpPr>
        <p:spPr>
          <a:xfrm>
            <a:off x="3163484" y="4472109"/>
            <a:ext cx="3233720" cy="911263"/>
          </a:xfrm>
          <a:prstGeom prst="line">
            <a:avLst/>
          </a:prstGeom>
          <a:ln cap="flat" w="38100">
            <a:solidFill>
              <a:srgbClr val="000000"/>
            </a:solidFill>
            <a:prstDash val="solid"/>
            <a:headEnd type="none" len="sm" w="sm"/>
            <a:tailEnd type="arrow" len="sm" w="med"/>
          </a:ln>
        </p:spPr>
      </p:sp>
    </p:spTree>
  </p:cSld>
  <p:clrMapOvr>
    <a:masterClrMapping/>
  </p:clrMapOvr>
</p:sld>
</file>

<file path=ppt/slides/slide4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188956"/>
            <a:ext cx="18288000" cy="8377954"/>
          </a:xfrm>
          <a:custGeom>
            <a:avLst/>
            <a:gdLst/>
            <a:ahLst/>
            <a:cxnLst/>
            <a:rect r="r" b="b" t="t" l="l"/>
            <a:pathLst>
              <a:path h="8377954" w="18288000">
                <a:moveTo>
                  <a:pt x="0" y="0"/>
                </a:moveTo>
                <a:lnTo>
                  <a:pt x="18288000" y="0"/>
                </a:lnTo>
                <a:lnTo>
                  <a:pt x="18288000" y="8377954"/>
                </a:lnTo>
                <a:lnTo>
                  <a:pt x="0" y="8377954"/>
                </a:lnTo>
                <a:lnTo>
                  <a:pt x="0" y="0"/>
                </a:lnTo>
                <a:close/>
              </a:path>
            </a:pathLst>
          </a:custGeom>
          <a:blipFill>
            <a:blip r:embed="rId2"/>
            <a:stretch>
              <a:fillRect l="0" t="-5596" r="0" b="0"/>
            </a:stretch>
          </a:blipFill>
        </p:spPr>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9495886" y="-137947"/>
            <a:ext cx="8051343" cy="10562895"/>
          </a:xfrm>
          <a:custGeom>
            <a:avLst/>
            <a:gdLst/>
            <a:ahLst/>
            <a:cxnLst/>
            <a:rect r="r" b="b" t="t" l="l"/>
            <a:pathLst>
              <a:path h="10562895" w="8051343">
                <a:moveTo>
                  <a:pt x="0" y="0"/>
                </a:moveTo>
                <a:lnTo>
                  <a:pt x="8051342" y="0"/>
                </a:lnTo>
                <a:lnTo>
                  <a:pt x="8051342" y="10562894"/>
                </a:lnTo>
                <a:lnTo>
                  <a:pt x="0" y="10562894"/>
                </a:lnTo>
                <a:lnTo>
                  <a:pt x="0" y="0"/>
                </a:lnTo>
                <a:close/>
              </a:path>
            </a:pathLst>
          </a:custGeom>
          <a:blipFill>
            <a:blip r:embed="rId2"/>
            <a:stretch>
              <a:fillRect l="0" t="-5738" r="0" b="-5738"/>
            </a:stretch>
          </a:blipFill>
        </p:spPr>
      </p:sp>
      <p:sp>
        <p:nvSpPr>
          <p:cNvPr name="Freeform 3" id="3"/>
          <p:cNvSpPr/>
          <p:nvPr/>
        </p:nvSpPr>
        <p:spPr>
          <a:xfrm flipH="false" flipV="false" rot="0">
            <a:off x="1934018" y="6480390"/>
            <a:ext cx="7209982" cy="3657895"/>
          </a:xfrm>
          <a:custGeom>
            <a:avLst/>
            <a:gdLst/>
            <a:ahLst/>
            <a:cxnLst/>
            <a:rect r="r" b="b" t="t" l="l"/>
            <a:pathLst>
              <a:path h="3657895" w="7209982">
                <a:moveTo>
                  <a:pt x="0" y="0"/>
                </a:moveTo>
                <a:lnTo>
                  <a:pt x="7209982" y="0"/>
                </a:lnTo>
                <a:lnTo>
                  <a:pt x="7209982" y="3657895"/>
                </a:lnTo>
                <a:lnTo>
                  <a:pt x="0" y="3657895"/>
                </a:lnTo>
                <a:lnTo>
                  <a:pt x="0" y="0"/>
                </a:lnTo>
                <a:close/>
              </a:path>
            </a:pathLst>
          </a:custGeom>
          <a:blipFill>
            <a:blip r:embed="rId3"/>
            <a:stretch>
              <a:fillRect l="0" t="0" r="0" b="0"/>
            </a:stretch>
          </a:blipFill>
        </p:spPr>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800100"/>
            <a:ext cx="18288000" cy="8686800"/>
          </a:xfrm>
          <a:custGeom>
            <a:avLst/>
            <a:gdLst/>
            <a:ahLst/>
            <a:cxnLst/>
            <a:rect r="r" b="b" t="t" l="l"/>
            <a:pathLst>
              <a:path h="8686800" w="18288000">
                <a:moveTo>
                  <a:pt x="0" y="0"/>
                </a:moveTo>
                <a:lnTo>
                  <a:pt x="18288000" y="0"/>
                </a:lnTo>
                <a:lnTo>
                  <a:pt x="18288000" y="8686800"/>
                </a:lnTo>
                <a:lnTo>
                  <a:pt x="0" y="8686800"/>
                </a:lnTo>
                <a:lnTo>
                  <a:pt x="0" y="0"/>
                </a:lnTo>
                <a:close/>
              </a:path>
            </a:pathLst>
          </a:custGeom>
          <a:blipFill>
            <a:blip r:embed="rId2"/>
            <a:stretch>
              <a:fillRect l="0" t="0" r="0" b="0"/>
            </a:stretch>
          </a:blipFill>
        </p:spPr>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371600"/>
            <a:ext cx="18288000" cy="7543800"/>
          </a:xfrm>
          <a:custGeom>
            <a:avLst/>
            <a:gdLst/>
            <a:ahLst/>
            <a:cxnLst/>
            <a:rect r="r" b="b" t="t" l="l"/>
            <a:pathLst>
              <a:path h="7543800" w="18288000">
                <a:moveTo>
                  <a:pt x="0" y="0"/>
                </a:moveTo>
                <a:lnTo>
                  <a:pt x="18288000" y="0"/>
                </a:lnTo>
                <a:lnTo>
                  <a:pt x="18288000" y="7543800"/>
                </a:lnTo>
                <a:lnTo>
                  <a:pt x="0" y="7543800"/>
                </a:lnTo>
                <a:lnTo>
                  <a:pt x="0" y="0"/>
                </a:lnTo>
                <a:close/>
              </a:path>
            </a:pathLst>
          </a:custGeom>
          <a:blipFill>
            <a:blip r:embed="rId2"/>
            <a:stretch>
              <a:fillRect l="0" t="0" r="0" b="0"/>
            </a:stretch>
          </a:blipFill>
        </p:spPr>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3263217" y="-290250"/>
            <a:ext cx="15984842" cy="7153217"/>
          </a:xfrm>
          <a:custGeom>
            <a:avLst/>
            <a:gdLst/>
            <a:ahLst/>
            <a:cxnLst/>
            <a:rect r="r" b="b" t="t" l="l"/>
            <a:pathLst>
              <a:path h="7153217" w="15984842">
                <a:moveTo>
                  <a:pt x="0" y="0"/>
                </a:moveTo>
                <a:lnTo>
                  <a:pt x="15984842" y="0"/>
                </a:lnTo>
                <a:lnTo>
                  <a:pt x="15984842" y="7153216"/>
                </a:lnTo>
                <a:lnTo>
                  <a:pt x="0" y="7153216"/>
                </a:lnTo>
                <a:lnTo>
                  <a:pt x="0" y="0"/>
                </a:lnTo>
                <a:close/>
              </a:path>
            </a:pathLst>
          </a:custGeom>
          <a:blipFill>
            <a:blip r:embed="rId2"/>
            <a:stretch>
              <a:fillRect l="0" t="0" r="0" b="0"/>
            </a:stretch>
          </a:blipFill>
        </p:spPr>
      </p:sp>
      <p:sp>
        <p:nvSpPr>
          <p:cNvPr name="Freeform 3" id="3"/>
          <p:cNvSpPr/>
          <p:nvPr/>
        </p:nvSpPr>
        <p:spPr>
          <a:xfrm flipH="false" flipV="false" rot="0">
            <a:off x="0" y="4673372"/>
            <a:ext cx="5423120" cy="5613628"/>
          </a:xfrm>
          <a:custGeom>
            <a:avLst/>
            <a:gdLst/>
            <a:ahLst/>
            <a:cxnLst/>
            <a:rect r="r" b="b" t="t" l="l"/>
            <a:pathLst>
              <a:path h="5613628" w="5423120">
                <a:moveTo>
                  <a:pt x="0" y="0"/>
                </a:moveTo>
                <a:lnTo>
                  <a:pt x="5423120" y="0"/>
                </a:lnTo>
                <a:lnTo>
                  <a:pt x="5423120" y="5613628"/>
                </a:lnTo>
                <a:lnTo>
                  <a:pt x="0" y="5613628"/>
                </a:lnTo>
                <a:lnTo>
                  <a:pt x="0" y="0"/>
                </a:lnTo>
                <a:close/>
              </a:path>
            </a:pathLst>
          </a:custGeom>
          <a:blipFill>
            <a:blip r:embed="rId3"/>
            <a:stretch>
              <a:fillRect l="0" t="0" r="0" b="0"/>
            </a:stretch>
          </a:blipFill>
        </p:spPr>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363300" y="628515"/>
            <a:ext cx="10511267" cy="8277623"/>
          </a:xfrm>
          <a:custGeom>
            <a:avLst/>
            <a:gdLst/>
            <a:ahLst/>
            <a:cxnLst/>
            <a:rect r="r" b="b" t="t" l="l"/>
            <a:pathLst>
              <a:path h="8277623" w="10511267">
                <a:moveTo>
                  <a:pt x="0" y="0"/>
                </a:moveTo>
                <a:lnTo>
                  <a:pt x="10511267" y="0"/>
                </a:lnTo>
                <a:lnTo>
                  <a:pt x="10511267" y="8277622"/>
                </a:lnTo>
                <a:lnTo>
                  <a:pt x="0" y="8277622"/>
                </a:lnTo>
                <a:lnTo>
                  <a:pt x="0" y="0"/>
                </a:lnTo>
                <a:close/>
              </a:path>
            </a:pathLst>
          </a:custGeom>
          <a:blipFill>
            <a:blip r:embed="rId2"/>
            <a:stretch>
              <a:fillRect l="0" t="0" r="0" b="0"/>
            </a:stretch>
          </a:blipFill>
        </p:spPr>
      </p:sp>
      <p:sp>
        <p:nvSpPr>
          <p:cNvPr name="Freeform 3" id="3"/>
          <p:cNvSpPr/>
          <p:nvPr/>
        </p:nvSpPr>
        <p:spPr>
          <a:xfrm flipH="false" flipV="false" rot="0">
            <a:off x="3339522" y="6791652"/>
            <a:ext cx="1552811" cy="934510"/>
          </a:xfrm>
          <a:custGeom>
            <a:avLst/>
            <a:gdLst/>
            <a:ahLst/>
            <a:cxnLst/>
            <a:rect r="r" b="b" t="t" l="l"/>
            <a:pathLst>
              <a:path h="934510" w="1552811">
                <a:moveTo>
                  <a:pt x="0" y="0"/>
                </a:moveTo>
                <a:lnTo>
                  <a:pt x="1552811" y="0"/>
                </a:lnTo>
                <a:lnTo>
                  <a:pt x="1552811" y="934510"/>
                </a:lnTo>
                <a:lnTo>
                  <a:pt x="0" y="93451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3803329">
            <a:off x="4243777" y="6711878"/>
            <a:ext cx="978649" cy="2640589"/>
          </a:xfrm>
          <a:custGeom>
            <a:avLst/>
            <a:gdLst/>
            <a:ahLst/>
            <a:cxnLst/>
            <a:rect r="r" b="b" t="t" l="l"/>
            <a:pathLst>
              <a:path h="2640589" w="978649">
                <a:moveTo>
                  <a:pt x="0" y="0"/>
                </a:moveTo>
                <a:lnTo>
                  <a:pt x="978649" y="0"/>
                </a:lnTo>
                <a:lnTo>
                  <a:pt x="978649" y="2640589"/>
                </a:lnTo>
                <a:lnTo>
                  <a:pt x="0" y="264058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10373516" y="39333"/>
            <a:ext cx="6885784" cy="10247667"/>
          </a:xfrm>
          <a:custGeom>
            <a:avLst/>
            <a:gdLst/>
            <a:ahLst/>
            <a:cxnLst/>
            <a:rect r="r" b="b" t="t" l="l"/>
            <a:pathLst>
              <a:path h="10247667" w="6885784">
                <a:moveTo>
                  <a:pt x="0" y="0"/>
                </a:moveTo>
                <a:lnTo>
                  <a:pt x="6885784" y="0"/>
                </a:lnTo>
                <a:lnTo>
                  <a:pt x="6885784" y="10247667"/>
                </a:lnTo>
                <a:lnTo>
                  <a:pt x="0" y="10247667"/>
                </a:lnTo>
                <a:lnTo>
                  <a:pt x="0" y="0"/>
                </a:lnTo>
                <a:close/>
              </a:path>
            </a:pathLst>
          </a:custGeom>
          <a:blipFill>
            <a:blip r:embed="rId7"/>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grpSp>
        <p:nvGrpSpPr>
          <p:cNvPr name="Group 2" id="2"/>
          <p:cNvGrpSpPr/>
          <p:nvPr/>
        </p:nvGrpSpPr>
        <p:grpSpPr>
          <a:xfrm rot="0">
            <a:off x="7178537" y="522010"/>
            <a:ext cx="8364131" cy="4362802"/>
            <a:chOff x="0" y="0"/>
            <a:chExt cx="11152175" cy="5817070"/>
          </a:xfrm>
        </p:grpSpPr>
        <p:sp>
          <p:nvSpPr>
            <p:cNvPr name="AutoShape 3" id="3"/>
            <p:cNvSpPr/>
            <p:nvPr/>
          </p:nvSpPr>
          <p:spPr>
            <a:xfrm flipV="true">
              <a:off x="199969" y="797068"/>
              <a:ext cx="745340" cy="728725"/>
            </a:xfrm>
            <a:prstGeom prst="line">
              <a:avLst/>
            </a:prstGeom>
            <a:ln cap="flat" w="127000">
              <a:solidFill>
                <a:srgbClr val="230E6A"/>
              </a:solidFill>
              <a:prstDash val="solid"/>
              <a:headEnd type="none" len="sm" w="sm"/>
              <a:tailEnd type="none" len="sm" w="sm"/>
            </a:ln>
          </p:spPr>
        </p:sp>
        <p:sp>
          <p:nvSpPr>
            <p:cNvPr name="AutoShape 4" id="4"/>
            <p:cNvSpPr/>
            <p:nvPr/>
          </p:nvSpPr>
          <p:spPr>
            <a:xfrm flipH="true">
              <a:off x="3964785" y="4466256"/>
              <a:ext cx="663683" cy="803802"/>
            </a:xfrm>
            <a:prstGeom prst="line">
              <a:avLst/>
            </a:prstGeom>
            <a:ln cap="flat" w="127000">
              <a:solidFill>
                <a:srgbClr val="230E6A"/>
              </a:solidFill>
              <a:prstDash val="solid"/>
              <a:headEnd type="none" len="sm" w="sm"/>
              <a:tailEnd type="none" len="sm" w="sm"/>
            </a:ln>
          </p:spPr>
        </p:sp>
        <p:sp>
          <p:nvSpPr>
            <p:cNvPr name="AutoShape 5" id="5"/>
            <p:cNvSpPr/>
            <p:nvPr/>
          </p:nvSpPr>
          <p:spPr>
            <a:xfrm flipV="true">
              <a:off x="932559" y="790834"/>
              <a:ext cx="934279" cy="6234"/>
            </a:xfrm>
            <a:prstGeom prst="line">
              <a:avLst/>
            </a:prstGeom>
            <a:ln cap="flat" w="127000">
              <a:solidFill>
                <a:srgbClr val="230E6A"/>
              </a:solidFill>
              <a:prstDash val="solid"/>
              <a:headEnd type="none" len="sm" w="sm"/>
              <a:tailEnd type="none" len="sm" w="sm"/>
            </a:ln>
          </p:spPr>
        </p:sp>
        <p:sp>
          <p:nvSpPr>
            <p:cNvPr name="AutoShape 6" id="6"/>
            <p:cNvSpPr/>
            <p:nvPr/>
          </p:nvSpPr>
          <p:spPr>
            <a:xfrm>
              <a:off x="200139" y="5266959"/>
              <a:ext cx="3772320" cy="0"/>
            </a:xfrm>
            <a:prstGeom prst="line">
              <a:avLst/>
            </a:prstGeom>
            <a:ln cap="flat" w="127000">
              <a:solidFill>
                <a:srgbClr val="230E6A"/>
              </a:solidFill>
              <a:prstDash val="solid"/>
              <a:headEnd type="none" len="sm" w="sm"/>
              <a:tailEnd type="none" len="sm" w="sm"/>
            </a:ln>
          </p:spPr>
        </p:sp>
        <p:sp>
          <p:nvSpPr>
            <p:cNvPr name="AutoShape 7" id="7"/>
            <p:cNvSpPr/>
            <p:nvPr/>
          </p:nvSpPr>
          <p:spPr>
            <a:xfrm flipH="true">
              <a:off x="200139" y="1513044"/>
              <a:ext cx="0" cy="3818806"/>
            </a:xfrm>
            <a:prstGeom prst="line">
              <a:avLst/>
            </a:prstGeom>
            <a:ln cap="flat" w="127000">
              <a:solidFill>
                <a:srgbClr val="230E6A"/>
              </a:solidFill>
              <a:prstDash val="solid"/>
              <a:headEnd type="none" len="sm" w="sm"/>
              <a:tailEnd type="none" len="sm" w="sm"/>
            </a:ln>
          </p:spPr>
        </p:sp>
        <p:sp>
          <p:nvSpPr>
            <p:cNvPr name="AutoShape 8" id="8"/>
            <p:cNvSpPr/>
            <p:nvPr/>
          </p:nvSpPr>
          <p:spPr>
            <a:xfrm>
              <a:off x="4628467" y="2338831"/>
              <a:ext cx="0" cy="2176019"/>
            </a:xfrm>
            <a:prstGeom prst="line">
              <a:avLst/>
            </a:prstGeom>
            <a:ln cap="flat" w="127000">
              <a:solidFill>
                <a:srgbClr val="230E6A"/>
              </a:solidFill>
              <a:prstDash val="solid"/>
              <a:headEnd type="none" len="sm" w="sm"/>
              <a:tailEnd type="none" len="sm" w="sm"/>
            </a:ln>
          </p:spPr>
        </p:sp>
        <p:grpSp>
          <p:nvGrpSpPr>
            <p:cNvPr name="Group 9" id="9"/>
            <p:cNvGrpSpPr/>
            <p:nvPr/>
          </p:nvGrpSpPr>
          <p:grpSpPr>
            <a:xfrm rot="0">
              <a:off x="2017051" y="711454"/>
              <a:ext cx="162359" cy="162359"/>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1" id="11"/>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12" id="12"/>
            <p:cNvGrpSpPr/>
            <p:nvPr/>
          </p:nvGrpSpPr>
          <p:grpSpPr>
            <a:xfrm rot="0">
              <a:off x="2258860" y="711454"/>
              <a:ext cx="162359" cy="162359"/>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4" id="14"/>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15" id="15"/>
            <p:cNvGrpSpPr/>
            <p:nvPr/>
          </p:nvGrpSpPr>
          <p:grpSpPr>
            <a:xfrm rot="0">
              <a:off x="2500669" y="711454"/>
              <a:ext cx="162359" cy="162359"/>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7" id="17"/>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sp>
          <p:nvSpPr>
            <p:cNvPr name="AutoShape 18" id="18"/>
            <p:cNvSpPr/>
            <p:nvPr/>
          </p:nvSpPr>
          <p:spPr>
            <a:xfrm>
              <a:off x="4576901" y="2364006"/>
              <a:ext cx="707177" cy="0"/>
            </a:xfrm>
            <a:prstGeom prst="line">
              <a:avLst/>
            </a:prstGeom>
            <a:ln cap="flat" w="127000">
              <a:solidFill>
                <a:srgbClr val="230E6A"/>
              </a:solidFill>
              <a:prstDash val="solid"/>
              <a:headEnd type="none" len="sm" w="sm"/>
              <a:tailEnd type="arrow" len="sm" w="med"/>
            </a:ln>
          </p:spPr>
        </p:sp>
        <p:sp>
          <p:nvSpPr>
            <p:cNvPr name="AutoShape 19" id="19"/>
            <p:cNvSpPr/>
            <p:nvPr/>
          </p:nvSpPr>
          <p:spPr>
            <a:xfrm flipV="true">
              <a:off x="6068066" y="797068"/>
              <a:ext cx="745340" cy="728725"/>
            </a:xfrm>
            <a:prstGeom prst="line">
              <a:avLst/>
            </a:prstGeom>
            <a:ln cap="flat" w="127000">
              <a:solidFill>
                <a:srgbClr val="230E6A"/>
              </a:solidFill>
              <a:prstDash val="solid"/>
              <a:headEnd type="none" len="sm" w="sm"/>
              <a:tailEnd type="none" len="sm" w="sm"/>
            </a:ln>
          </p:spPr>
        </p:sp>
        <p:sp>
          <p:nvSpPr>
            <p:cNvPr name="AutoShape 20" id="20"/>
            <p:cNvSpPr/>
            <p:nvPr/>
          </p:nvSpPr>
          <p:spPr>
            <a:xfrm flipH="true">
              <a:off x="9832882" y="4466256"/>
              <a:ext cx="663683" cy="803802"/>
            </a:xfrm>
            <a:prstGeom prst="line">
              <a:avLst/>
            </a:prstGeom>
            <a:ln cap="flat" w="127000">
              <a:solidFill>
                <a:srgbClr val="230E6A"/>
              </a:solidFill>
              <a:prstDash val="solid"/>
              <a:headEnd type="none" len="sm" w="sm"/>
              <a:tailEnd type="none" len="sm" w="sm"/>
            </a:ln>
          </p:spPr>
        </p:sp>
        <p:sp>
          <p:nvSpPr>
            <p:cNvPr name="AutoShape 21" id="21"/>
            <p:cNvSpPr/>
            <p:nvPr/>
          </p:nvSpPr>
          <p:spPr>
            <a:xfrm flipV="true">
              <a:off x="6800656" y="790834"/>
              <a:ext cx="934279" cy="6234"/>
            </a:xfrm>
            <a:prstGeom prst="line">
              <a:avLst/>
            </a:prstGeom>
            <a:ln cap="flat" w="127000">
              <a:solidFill>
                <a:srgbClr val="230E6A"/>
              </a:solidFill>
              <a:prstDash val="solid"/>
              <a:headEnd type="none" len="sm" w="sm"/>
              <a:tailEnd type="none" len="sm" w="sm"/>
            </a:ln>
          </p:spPr>
        </p:sp>
        <p:sp>
          <p:nvSpPr>
            <p:cNvPr name="AutoShape 22" id="22"/>
            <p:cNvSpPr/>
            <p:nvPr/>
          </p:nvSpPr>
          <p:spPr>
            <a:xfrm>
              <a:off x="6068236" y="5266959"/>
              <a:ext cx="3772320" cy="0"/>
            </a:xfrm>
            <a:prstGeom prst="line">
              <a:avLst/>
            </a:prstGeom>
            <a:ln cap="flat" w="127000">
              <a:solidFill>
                <a:srgbClr val="230E6A"/>
              </a:solidFill>
              <a:prstDash val="solid"/>
              <a:headEnd type="none" len="sm" w="sm"/>
              <a:tailEnd type="none" len="sm" w="sm"/>
            </a:ln>
          </p:spPr>
        </p:sp>
        <p:sp>
          <p:nvSpPr>
            <p:cNvPr name="AutoShape 23" id="23"/>
            <p:cNvSpPr/>
            <p:nvPr/>
          </p:nvSpPr>
          <p:spPr>
            <a:xfrm>
              <a:off x="6068236" y="1513044"/>
              <a:ext cx="0" cy="3818806"/>
            </a:xfrm>
            <a:prstGeom prst="line">
              <a:avLst/>
            </a:prstGeom>
            <a:ln cap="flat" w="127000">
              <a:solidFill>
                <a:srgbClr val="230E6A"/>
              </a:solidFill>
              <a:prstDash val="solid"/>
              <a:headEnd type="none" len="sm" w="sm"/>
              <a:tailEnd type="none" len="sm" w="sm"/>
            </a:ln>
          </p:spPr>
        </p:sp>
        <p:sp>
          <p:nvSpPr>
            <p:cNvPr name="AutoShape 24" id="24"/>
            <p:cNvSpPr/>
            <p:nvPr/>
          </p:nvSpPr>
          <p:spPr>
            <a:xfrm>
              <a:off x="10496564" y="2338831"/>
              <a:ext cx="0" cy="2176019"/>
            </a:xfrm>
            <a:prstGeom prst="line">
              <a:avLst/>
            </a:prstGeom>
            <a:ln cap="flat" w="127000">
              <a:solidFill>
                <a:srgbClr val="230E6A"/>
              </a:solidFill>
              <a:prstDash val="solid"/>
              <a:headEnd type="none" len="sm" w="sm"/>
              <a:tailEnd type="none" len="sm" w="sm"/>
            </a:ln>
          </p:spPr>
        </p:sp>
        <p:grpSp>
          <p:nvGrpSpPr>
            <p:cNvPr name="Group 25" id="25"/>
            <p:cNvGrpSpPr/>
            <p:nvPr/>
          </p:nvGrpSpPr>
          <p:grpSpPr>
            <a:xfrm rot="0">
              <a:off x="7885148" y="711454"/>
              <a:ext cx="162359" cy="162359"/>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27" id="27"/>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28" id="28"/>
            <p:cNvGrpSpPr/>
            <p:nvPr/>
          </p:nvGrpSpPr>
          <p:grpSpPr>
            <a:xfrm rot="0">
              <a:off x="8126957" y="711454"/>
              <a:ext cx="162359" cy="162359"/>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30" id="30"/>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31" id="31"/>
            <p:cNvGrpSpPr/>
            <p:nvPr/>
          </p:nvGrpSpPr>
          <p:grpSpPr>
            <a:xfrm rot="0">
              <a:off x="8368766" y="711454"/>
              <a:ext cx="162359" cy="162359"/>
              <a:chOff x="0" y="0"/>
              <a:chExt cx="812800" cy="812800"/>
            </a:xfrm>
          </p:grpSpPr>
          <p:sp>
            <p:nvSpPr>
              <p:cNvPr name="Freeform 32" id="3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33" id="33"/>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sp>
          <p:nvSpPr>
            <p:cNvPr name="AutoShape 34" id="34"/>
            <p:cNvSpPr/>
            <p:nvPr/>
          </p:nvSpPr>
          <p:spPr>
            <a:xfrm>
              <a:off x="10444998" y="2364006"/>
              <a:ext cx="707177" cy="0"/>
            </a:xfrm>
            <a:prstGeom prst="line">
              <a:avLst/>
            </a:prstGeom>
            <a:ln cap="flat" w="127000">
              <a:solidFill>
                <a:srgbClr val="230E6A"/>
              </a:solidFill>
              <a:prstDash val="solid"/>
              <a:headEnd type="none" len="sm" w="sm"/>
              <a:tailEnd type="arrow" len="sm" w="med"/>
            </a:ln>
          </p:spPr>
        </p:sp>
        <p:grpSp>
          <p:nvGrpSpPr>
            <p:cNvPr name="Group 35" id="35"/>
            <p:cNvGrpSpPr/>
            <p:nvPr/>
          </p:nvGrpSpPr>
          <p:grpSpPr>
            <a:xfrm rot="0">
              <a:off x="604673" y="1209306"/>
              <a:ext cx="3633092" cy="3633092"/>
              <a:chOff x="0" y="0"/>
              <a:chExt cx="813263" cy="813263"/>
            </a:xfrm>
          </p:grpSpPr>
          <p:sp>
            <p:nvSpPr>
              <p:cNvPr name="Freeform 36" id="36"/>
              <p:cNvSpPr/>
              <p:nvPr/>
            </p:nvSpPr>
            <p:spPr>
              <a:xfrm flipH="false" flipV="false" rot="0">
                <a:off x="0" y="0"/>
                <a:ext cx="813263" cy="813263"/>
              </a:xfrm>
              <a:custGeom>
                <a:avLst/>
                <a:gdLst/>
                <a:ahLst/>
                <a:cxnLst/>
                <a:rect r="r" b="b" t="t" l="l"/>
                <a:pathLst>
                  <a:path h="813263" w="813263">
                    <a:moveTo>
                      <a:pt x="90920" y="0"/>
                    </a:moveTo>
                    <a:lnTo>
                      <a:pt x="722343" y="0"/>
                    </a:lnTo>
                    <a:cubicBezTo>
                      <a:pt x="772557" y="0"/>
                      <a:pt x="813263" y="40706"/>
                      <a:pt x="813263" y="90920"/>
                    </a:cubicBezTo>
                    <a:lnTo>
                      <a:pt x="813263" y="722343"/>
                    </a:lnTo>
                    <a:cubicBezTo>
                      <a:pt x="813263" y="746457"/>
                      <a:pt x="803684" y="769583"/>
                      <a:pt x="786633" y="786633"/>
                    </a:cubicBezTo>
                    <a:cubicBezTo>
                      <a:pt x="769583" y="803684"/>
                      <a:pt x="746457" y="813263"/>
                      <a:pt x="722343" y="813263"/>
                    </a:cubicBezTo>
                    <a:lnTo>
                      <a:pt x="90920" y="813263"/>
                    </a:lnTo>
                    <a:cubicBezTo>
                      <a:pt x="66807" y="813263"/>
                      <a:pt x="43681" y="803684"/>
                      <a:pt x="26630" y="786633"/>
                    </a:cubicBezTo>
                    <a:cubicBezTo>
                      <a:pt x="9579" y="769583"/>
                      <a:pt x="0" y="746457"/>
                      <a:pt x="0" y="722343"/>
                    </a:cubicBezTo>
                    <a:lnTo>
                      <a:pt x="0" y="90920"/>
                    </a:lnTo>
                    <a:cubicBezTo>
                      <a:pt x="0" y="66807"/>
                      <a:pt x="9579" y="43681"/>
                      <a:pt x="26630" y="26630"/>
                    </a:cubicBezTo>
                    <a:cubicBezTo>
                      <a:pt x="43681" y="9579"/>
                      <a:pt x="66807" y="0"/>
                      <a:pt x="90920" y="0"/>
                    </a:cubicBezTo>
                    <a:close/>
                  </a:path>
                </a:pathLst>
              </a:custGeom>
              <a:solidFill>
                <a:srgbClr val="C6E3E5"/>
              </a:solidFill>
            </p:spPr>
          </p:sp>
          <p:sp>
            <p:nvSpPr>
              <p:cNvPr name="TextBox 37" id="37"/>
              <p:cNvSpPr txBox="true"/>
              <p:nvPr/>
            </p:nvSpPr>
            <p:spPr>
              <a:xfrm>
                <a:off x="0" y="-28575"/>
                <a:ext cx="813263" cy="841838"/>
              </a:xfrm>
              <a:prstGeom prst="rect">
                <a:avLst/>
              </a:prstGeom>
            </p:spPr>
            <p:txBody>
              <a:bodyPr anchor="ctr" rtlCol="false" tIns="50800" lIns="50800" bIns="50800" rIns="50800"/>
              <a:lstStyle/>
              <a:p>
                <a:pPr algn="ctr">
                  <a:lnSpc>
                    <a:spcPts val="2288"/>
                  </a:lnSpc>
                </a:pPr>
              </a:p>
            </p:txBody>
          </p:sp>
        </p:grpSp>
        <p:grpSp>
          <p:nvGrpSpPr>
            <p:cNvPr name="Group 38" id="38"/>
            <p:cNvGrpSpPr/>
            <p:nvPr/>
          </p:nvGrpSpPr>
          <p:grpSpPr>
            <a:xfrm rot="0">
              <a:off x="6472770" y="1209306"/>
              <a:ext cx="3633092" cy="3633092"/>
              <a:chOff x="0" y="0"/>
              <a:chExt cx="813263" cy="813263"/>
            </a:xfrm>
          </p:grpSpPr>
          <p:sp>
            <p:nvSpPr>
              <p:cNvPr name="Freeform 39" id="39"/>
              <p:cNvSpPr/>
              <p:nvPr/>
            </p:nvSpPr>
            <p:spPr>
              <a:xfrm flipH="false" flipV="false" rot="0">
                <a:off x="0" y="0"/>
                <a:ext cx="813263" cy="813263"/>
              </a:xfrm>
              <a:custGeom>
                <a:avLst/>
                <a:gdLst/>
                <a:ahLst/>
                <a:cxnLst/>
                <a:rect r="r" b="b" t="t" l="l"/>
                <a:pathLst>
                  <a:path h="813263" w="813263">
                    <a:moveTo>
                      <a:pt x="90920" y="0"/>
                    </a:moveTo>
                    <a:lnTo>
                      <a:pt x="722343" y="0"/>
                    </a:lnTo>
                    <a:cubicBezTo>
                      <a:pt x="772557" y="0"/>
                      <a:pt x="813263" y="40706"/>
                      <a:pt x="813263" y="90920"/>
                    </a:cubicBezTo>
                    <a:lnTo>
                      <a:pt x="813263" y="722343"/>
                    </a:lnTo>
                    <a:cubicBezTo>
                      <a:pt x="813263" y="746457"/>
                      <a:pt x="803684" y="769583"/>
                      <a:pt x="786633" y="786633"/>
                    </a:cubicBezTo>
                    <a:cubicBezTo>
                      <a:pt x="769583" y="803684"/>
                      <a:pt x="746457" y="813263"/>
                      <a:pt x="722343" y="813263"/>
                    </a:cubicBezTo>
                    <a:lnTo>
                      <a:pt x="90920" y="813263"/>
                    </a:lnTo>
                    <a:cubicBezTo>
                      <a:pt x="66807" y="813263"/>
                      <a:pt x="43681" y="803684"/>
                      <a:pt x="26630" y="786633"/>
                    </a:cubicBezTo>
                    <a:cubicBezTo>
                      <a:pt x="9579" y="769583"/>
                      <a:pt x="0" y="746457"/>
                      <a:pt x="0" y="722343"/>
                    </a:cubicBezTo>
                    <a:lnTo>
                      <a:pt x="0" y="90920"/>
                    </a:lnTo>
                    <a:cubicBezTo>
                      <a:pt x="0" y="66807"/>
                      <a:pt x="9579" y="43681"/>
                      <a:pt x="26630" y="26630"/>
                    </a:cubicBezTo>
                    <a:cubicBezTo>
                      <a:pt x="43681" y="9579"/>
                      <a:pt x="66807" y="0"/>
                      <a:pt x="90920" y="0"/>
                    </a:cubicBezTo>
                    <a:close/>
                  </a:path>
                </a:pathLst>
              </a:custGeom>
              <a:solidFill>
                <a:srgbClr val="C6E3E5"/>
              </a:solidFill>
            </p:spPr>
          </p:sp>
          <p:sp>
            <p:nvSpPr>
              <p:cNvPr name="TextBox 40" id="40"/>
              <p:cNvSpPr txBox="true"/>
              <p:nvPr/>
            </p:nvSpPr>
            <p:spPr>
              <a:xfrm>
                <a:off x="0" y="-28575"/>
                <a:ext cx="813263" cy="841838"/>
              </a:xfrm>
              <a:prstGeom prst="rect">
                <a:avLst/>
              </a:prstGeom>
            </p:spPr>
            <p:txBody>
              <a:bodyPr anchor="ctr" rtlCol="false" tIns="50800" lIns="50800" bIns="50800" rIns="50800"/>
              <a:lstStyle/>
              <a:p>
                <a:pPr algn="ctr">
                  <a:lnSpc>
                    <a:spcPts val="2288"/>
                  </a:lnSpc>
                </a:pPr>
              </a:p>
            </p:txBody>
          </p:sp>
        </p:grpSp>
        <p:grpSp>
          <p:nvGrpSpPr>
            <p:cNvPr name="Group 41" id="41"/>
            <p:cNvGrpSpPr/>
            <p:nvPr/>
          </p:nvGrpSpPr>
          <p:grpSpPr>
            <a:xfrm rot="0">
              <a:off x="2988026" y="0"/>
              <a:ext cx="2229758" cy="2229758"/>
              <a:chOff x="0" y="0"/>
              <a:chExt cx="812800" cy="812800"/>
            </a:xfrm>
          </p:grpSpPr>
          <p:sp>
            <p:nvSpPr>
              <p:cNvPr name="Freeform 42" id="4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FC3C3"/>
              </a:solidFill>
              <a:ln w="133350" cap="sq">
                <a:solidFill>
                  <a:srgbClr val="FFFFFF"/>
                </a:solidFill>
                <a:prstDash val="solid"/>
                <a:miter/>
              </a:ln>
            </p:spPr>
          </p:sp>
          <p:sp>
            <p:nvSpPr>
              <p:cNvPr name="TextBox 43" id="43"/>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44" id="44"/>
            <p:cNvGrpSpPr/>
            <p:nvPr/>
          </p:nvGrpSpPr>
          <p:grpSpPr>
            <a:xfrm rot="0">
              <a:off x="8856123" y="0"/>
              <a:ext cx="2229758" cy="2229758"/>
              <a:chOff x="0" y="0"/>
              <a:chExt cx="812800" cy="812800"/>
            </a:xfrm>
          </p:grpSpPr>
          <p:sp>
            <p:nvSpPr>
              <p:cNvPr name="Freeform 45" id="4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FC3C3"/>
              </a:solidFill>
              <a:ln w="133350" cap="sq">
                <a:solidFill>
                  <a:srgbClr val="FFFFFF"/>
                </a:solidFill>
                <a:prstDash val="solid"/>
                <a:miter/>
              </a:ln>
            </p:spPr>
          </p:sp>
          <p:sp>
            <p:nvSpPr>
              <p:cNvPr name="TextBox 46" id="46"/>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47" id="47"/>
            <p:cNvGrpSpPr/>
            <p:nvPr/>
          </p:nvGrpSpPr>
          <p:grpSpPr>
            <a:xfrm rot="0">
              <a:off x="477992" y="4593496"/>
              <a:ext cx="1108864" cy="1223574"/>
              <a:chOff x="0" y="0"/>
              <a:chExt cx="736600" cy="812800"/>
            </a:xfrm>
          </p:grpSpPr>
          <p:sp>
            <p:nvSpPr>
              <p:cNvPr name="Freeform 48" id="48"/>
              <p:cNvSpPr/>
              <p:nvPr/>
            </p:nvSpPr>
            <p:spPr>
              <a:xfrm flipH="false" flipV="false" rot="0">
                <a:off x="0" y="0"/>
                <a:ext cx="736600" cy="812800"/>
              </a:xfrm>
              <a:custGeom>
                <a:avLst/>
                <a:gdLst/>
                <a:ahLst/>
                <a:cxnLst/>
                <a:rect r="r" b="b" t="t" l="l"/>
                <a:pathLst>
                  <a:path h="812800" w="736600">
                    <a:moveTo>
                      <a:pt x="736600" y="0"/>
                    </a:moveTo>
                    <a:lnTo>
                      <a:pt x="736600" y="812800"/>
                    </a:lnTo>
                    <a:lnTo>
                      <a:pt x="368300" y="685800"/>
                    </a:lnTo>
                    <a:lnTo>
                      <a:pt x="0" y="812800"/>
                    </a:lnTo>
                    <a:lnTo>
                      <a:pt x="0" y="0"/>
                    </a:lnTo>
                    <a:lnTo>
                      <a:pt x="736600" y="0"/>
                    </a:lnTo>
                    <a:close/>
                  </a:path>
                </a:pathLst>
              </a:custGeom>
              <a:solidFill>
                <a:srgbClr val="5FC3C3"/>
              </a:solidFill>
              <a:ln w="95250" cap="sq">
                <a:solidFill>
                  <a:srgbClr val="FFFFFF"/>
                </a:solidFill>
                <a:prstDash val="solid"/>
                <a:miter/>
              </a:ln>
            </p:spPr>
          </p:sp>
          <p:sp>
            <p:nvSpPr>
              <p:cNvPr name="TextBox 49" id="49"/>
              <p:cNvSpPr txBox="true"/>
              <p:nvPr/>
            </p:nvSpPr>
            <p:spPr>
              <a:xfrm>
                <a:off x="0" y="-28575"/>
                <a:ext cx="736600" cy="714375"/>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50" id="50"/>
            <p:cNvGrpSpPr/>
            <p:nvPr/>
          </p:nvGrpSpPr>
          <p:grpSpPr>
            <a:xfrm rot="0">
              <a:off x="6346270" y="4593496"/>
              <a:ext cx="1108864" cy="1223574"/>
              <a:chOff x="0" y="0"/>
              <a:chExt cx="736600" cy="812800"/>
            </a:xfrm>
          </p:grpSpPr>
          <p:sp>
            <p:nvSpPr>
              <p:cNvPr name="Freeform 51" id="51"/>
              <p:cNvSpPr/>
              <p:nvPr/>
            </p:nvSpPr>
            <p:spPr>
              <a:xfrm flipH="false" flipV="false" rot="0">
                <a:off x="0" y="0"/>
                <a:ext cx="736600" cy="812800"/>
              </a:xfrm>
              <a:custGeom>
                <a:avLst/>
                <a:gdLst/>
                <a:ahLst/>
                <a:cxnLst/>
                <a:rect r="r" b="b" t="t" l="l"/>
                <a:pathLst>
                  <a:path h="812800" w="736600">
                    <a:moveTo>
                      <a:pt x="736600" y="0"/>
                    </a:moveTo>
                    <a:lnTo>
                      <a:pt x="736600" y="812800"/>
                    </a:lnTo>
                    <a:lnTo>
                      <a:pt x="368300" y="685800"/>
                    </a:lnTo>
                    <a:lnTo>
                      <a:pt x="0" y="812800"/>
                    </a:lnTo>
                    <a:lnTo>
                      <a:pt x="0" y="0"/>
                    </a:lnTo>
                    <a:lnTo>
                      <a:pt x="736600" y="0"/>
                    </a:lnTo>
                    <a:close/>
                  </a:path>
                </a:pathLst>
              </a:custGeom>
              <a:solidFill>
                <a:srgbClr val="5FC3C3"/>
              </a:solidFill>
              <a:ln w="95250" cap="sq">
                <a:solidFill>
                  <a:srgbClr val="FFFFFF"/>
                </a:solidFill>
                <a:prstDash val="solid"/>
                <a:miter/>
              </a:ln>
            </p:spPr>
          </p:sp>
          <p:sp>
            <p:nvSpPr>
              <p:cNvPr name="TextBox 52" id="52"/>
              <p:cNvSpPr txBox="true"/>
              <p:nvPr/>
            </p:nvSpPr>
            <p:spPr>
              <a:xfrm>
                <a:off x="0" y="-28575"/>
                <a:ext cx="736600" cy="714375"/>
              </a:xfrm>
              <a:prstGeom prst="rect">
                <a:avLst/>
              </a:prstGeom>
            </p:spPr>
            <p:txBody>
              <a:bodyPr anchor="ctr" rtlCol="false" tIns="50800" lIns="50800" bIns="50800" rIns="50800"/>
              <a:lstStyle/>
              <a:p>
                <a:pPr algn="ctr" marL="0" indent="0" lvl="0">
                  <a:lnSpc>
                    <a:spcPts val="2288"/>
                  </a:lnSpc>
                  <a:spcBef>
                    <a:spcPct val="0"/>
                  </a:spcBef>
                </a:pPr>
              </a:p>
            </p:txBody>
          </p:sp>
        </p:grpSp>
        <p:sp>
          <p:nvSpPr>
            <p:cNvPr name="Freeform 53" id="53"/>
            <p:cNvSpPr/>
            <p:nvPr/>
          </p:nvSpPr>
          <p:spPr>
            <a:xfrm flipH="false" flipV="false" rot="0">
              <a:off x="9392719" y="486469"/>
              <a:ext cx="1058404" cy="1159606"/>
            </a:xfrm>
            <a:custGeom>
              <a:avLst/>
              <a:gdLst/>
              <a:ahLst/>
              <a:cxnLst/>
              <a:rect r="r" b="b" t="t" l="l"/>
              <a:pathLst>
                <a:path h="1159606" w="1058404">
                  <a:moveTo>
                    <a:pt x="0" y="0"/>
                  </a:moveTo>
                  <a:lnTo>
                    <a:pt x="1058404" y="0"/>
                  </a:lnTo>
                  <a:lnTo>
                    <a:pt x="1058404" y="1159606"/>
                  </a:lnTo>
                  <a:lnTo>
                    <a:pt x="0" y="115960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4" id="54"/>
            <p:cNvSpPr txBox="true"/>
            <p:nvPr/>
          </p:nvSpPr>
          <p:spPr>
            <a:xfrm rot="0">
              <a:off x="822964" y="2141819"/>
              <a:ext cx="3336689" cy="1956377"/>
            </a:xfrm>
            <a:prstGeom prst="rect">
              <a:avLst/>
            </a:prstGeom>
          </p:spPr>
          <p:txBody>
            <a:bodyPr anchor="t" rtlCol="false" tIns="0" lIns="0" bIns="0" rIns="0">
              <a:spAutoFit/>
            </a:bodyPr>
            <a:lstStyle/>
            <a:p>
              <a:pPr algn="l" marL="0" indent="0" lvl="0">
                <a:lnSpc>
                  <a:spcPts val="3921"/>
                </a:lnSpc>
                <a:spcBef>
                  <a:spcPct val="0"/>
                </a:spcBef>
              </a:pPr>
              <a:r>
                <a:rPr lang="en-US" b="true" sz="3267">
                  <a:solidFill>
                    <a:srgbClr val="000000"/>
                  </a:solidFill>
                  <a:latin typeface="Source Sans Pro Bold"/>
                  <a:ea typeface="Source Sans Pro Bold"/>
                  <a:cs typeface="Source Sans Pro Bold"/>
                  <a:sym typeface="Source Sans Pro Bold"/>
                </a:rPr>
                <a:t>Improve inventory management</a:t>
              </a:r>
            </a:p>
          </p:txBody>
        </p:sp>
        <p:sp>
          <p:nvSpPr>
            <p:cNvPr name="TextBox 55" id="55"/>
            <p:cNvSpPr txBox="true"/>
            <p:nvPr/>
          </p:nvSpPr>
          <p:spPr>
            <a:xfrm rot="0">
              <a:off x="825168" y="4864018"/>
              <a:ext cx="414513" cy="444500"/>
            </a:xfrm>
            <a:prstGeom prst="rect">
              <a:avLst/>
            </a:prstGeom>
          </p:spPr>
          <p:txBody>
            <a:bodyPr anchor="t" rtlCol="false" tIns="0" lIns="0" bIns="0" rIns="0">
              <a:spAutoFit/>
            </a:bodyPr>
            <a:lstStyle/>
            <a:p>
              <a:pPr algn="ctr" marL="0" indent="0" lvl="0">
                <a:lnSpc>
                  <a:spcPts val="2640"/>
                </a:lnSpc>
                <a:spcBef>
                  <a:spcPct val="0"/>
                </a:spcBef>
              </a:pPr>
              <a:r>
                <a:rPr lang="en-US" b="true" sz="2200">
                  <a:solidFill>
                    <a:srgbClr val="FFFFFF"/>
                  </a:solidFill>
                  <a:latin typeface="Source Sans Pro Bold"/>
                  <a:ea typeface="Source Sans Pro Bold"/>
                  <a:cs typeface="Source Sans Pro Bold"/>
                  <a:sym typeface="Source Sans Pro Bold"/>
                </a:rPr>
                <a:t>01</a:t>
              </a:r>
            </a:p>
          </p:txBody>
        </p:sp>
        <p:sp>
          <p:nvSpPr>
            <p:cNvPr name="TextBox 56" id="56"/>
            <p:cNvSpPr txBox="true"/>
            <p:nvPr/>
          </p:nvSpPr>
          <p:spPr>
            <a:xfrm rot="0">
              <a:off x="6693445" y="4864018"/>
              <a:ext cx="414513" cy="444500"/>
            </a:xfrm>
            <a:prstGeom prst="rect">
              <a:avLst/>
            </a:prstGeom>
          </p:spPr>
          <p:txBody>
            <a:bodyPr anchor="t" rtlCol="false" tIns="0" lIns="0" bIns="0" rIns="0">
              <a:spAutoFit/>
            </a:bodyPr>
            <a:lstStyle/>
            <a:p>
              <a:pPr algn="ctr" marL="0" indent="0" lvl="0">
                <a:lnSpc>
                  <a:spcPts val="2640"/>
                </a:lnSpc>
                <a:spcBef>
                  <a:spcPct val="0"/>
                </a:spcBef>
              </a:pPr>
              <a:r>
                <a:rPr lang="en-US" b="true" sz="2200">
                  <a:solidFill>
                    <a:srgbClr val="FFFFFF"/>
                  </a:solidFill>
                  <a:latin typeface="Source Sans Pro Bold"/>
                  <a:ea typeface="Source Sans Pro Bold"/>
                  <a:cs typeface="Source Sans Pro Bold"/>
                  <a:sym typeface="Source Sans Pro Bold"/>
                </a:rPr>
                <a:t>02</a:t>
              </a:r>
            </a:p>
          </p:txBody>
        </p:sp>
        <p:sp>
          <p:nvSpPr>
            <p:cNvPr name="TextBox 57" id="57"/>
            <p:cNvSpPr txBox="true"/>
            <p:nvPr/>
          </p:nvSpPr>
          <p:spPr>
            <a:xfrm rot="0">
              <a:off x="6743211" y="2001675"/>
              <a:ext cx="3411197" cy="2773443"/>
            </a:xfrm>
            <a:prstGeom prst="rect">
              <a:avLst/>
            </a:prstGeom>
          </p:spPr>
          <p:txBody>
            <a:bodyPr anchor="t" rtlCol="false" tIns="0" lIns="0" bIns="0" rIns="0">
              <a:spAutoFit/>
            </a:bodyPr>
            <a:lstStyle/>
            <a:p>
              <a:pPr algn="l" marL="0" indent="0" lvl="0">
                <a:lnSpc>
                  <a:spcPts val="3293"/>
                </a:lnSpc>
                <a:spcBef>
                  <a:spcPct val="0"/>
                </a:spcBef>
              </a:pPr>
              <a:r>
                <a:rPr lang="en-US" b="true" sz="2744" strike="noStrike" u="none">
                  <a:solidFill>
                    <a:srgbClr val="000000"/>
                  </a:solidFill>
                  <a:latin typeface="Source Sans Pro Bold"/>
                  <a:ea typeface="Source Sans Pro Bold"/>
                  <a:cs typeface="Source Sans Pro Bold"/>
                  <a:sym typeface="Source Sans Pro Bold"/>
                </a:rPr>
                <a:t>Integrate factory operations with store sales</a:t>
              </a:r>
            </a:p>
            <a:p>
              <a:pPr algn="l" marL="0" indent="0" lvl="0">
                <a:lnSpc>
                  <a:spcPts val="3293"/>
                </a:lnSpc>
                <a:spcBef>
                  <a:spcPct val="0"/>
                </a:spcBef>
              </a:pPr>
            </a:p>
          </p:txBody>
        </p:sp>
        <p:sp>
          <p:nvSpPr>
            <p:cNvPr name="Freeform 58" id="58"/>
            <p:cNvSpPr/>
            <p:nvPr/>
          </p:nvSpPr>
          <p:spPr>
            <a:xfrm flipH="false" flipV="false" rot="0">
              <a:off x="3666327" y="486469"/>
              <a:ext cx="1027964" cy="1076960"/>
            </a:xfrm>
            <a:custGeom>
              <a:avLst/>
              <a:gdLst/>
              <a:ahLst/>
              <a:cxnLst/>
              <a:rect r="r" b="b" t="t" l="l"/>
              <a:pathLst>
                <a:path h="1076960" w="1027964">
                  <a:moveTo>
                    <a:pt x="0" y="0"/>
                  </a:moveTo>
                  <a:lnTo>
                    <a:pt x="1027965" y="0"/>
                  </a:lnTo>
                  <a:lnTo>
                    <a:pt x="1027965" y="1076960"/>
                  </a:lnTo>
                  <a:lnTo>
                    <a:pt x="0" y="107696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grpSp>
        <p:nvGrpSpPr>
          <p:cNvPr name="Group 59" id="59"/>
          <p:cNvGrpSpPr/>
          <p:nvPr/>
        </p:nvGrpSpPr>
        <p:grpSpPr>
          <a:xfrm rot="0">
            <a:off x="2423395" y="5300449"/>
            <a:ext cx="12765339" cy="4367919"/>
            <a:chOff x="0" y="0"/>
            <a:chExt cx="17020452" cy="5823892"/>
          </a:xfrm>
        </p:grpSpPr>
        <p:sp>
          <p:nvSpPr>
            <p:cNvPr name="AutoShape 60" id="60"/>
            <p:cNvSpPr/>
            <p:nvPr/>
          </p:nvSpPr>
          <p:spPr>
            <a:xfrm flipV="true">
              <a:off x="199969" y="797068"/>
              <a:ext cx="745340" cy="728725"/>
            </a:xfrm>
            <a:prstGeom prst="line">
              <a:avLst/>
            </a:prstGeom>
            <a:ln cap="flat" w="127000">
              <a:solidFill>
                <a:srgbClr val="230E6A"/>
              </a:solidFill>
              <a:prstDash val="solid"/>
              <a:headEnd type="none" len="sm" w="sm"/>
              <a:tailEnd type="none" len="sm" w="sm"/>
            </a:ln>
          </p:spPr>
        </p:sp>
        <p:sp>
          <p:nvSpPr>
            <p:cNvPr name="AutoShape 61" id="61"/>
            <p:cNvSpPr/>
            <p:nvPr/>
          </p:nvSpPr>
          <p:spPr>
            <a:xfrm flipH="true">
              <a:off x="3964785" y="4466256"/>
              <a:ext cx="663683" cy="803802"/>
            </a:xfrm>
            <a:prstGeom prst="line">
              <a:avLst/>
            </a:prstGeom>
            <a:ln cap="flat" w="127000">
              <a:solidFill>
                <a:srgbClr val="230E6A"/>
              </a:solidFill>
              <a:prstDash val="solid"/>
              <a:headEnd type="none" len="sm" w="sm"/>
              <a:tailEnd type="none" len="sm" w="sm"/>
            </a:ln>
          </p:spPr>
        </p:sp>
        <p:sp>
          <p:nvSpPr>
            <p:cNvPr name="AutoShape 62" id="62"/>
            <p:cNvSpPr/>
            <p:nvPr/>
          </p:nvSpPr>
          <p:spPr>
            <a:xfrm flipV="true">
              <a:off x="932559" y="790834"/>
              <a:ext cx="934279" cy="6234"/>
            </a:xfrm>
            <a:prstGeom prst="line">
              <a:avLst/>
            </a:prstGeom>
            <a:ln cap="flat" w="127000">
              <a:solidFill>
                <a:srgbClr val="230E6A"/>
              </a:solidFill>
              <a:prstDash val="solid"/>
              <a:headEnd type="none" len="sm" w="sm"/>
              <a:tailEnd type="none" len="sm" w="sm"/>
            </a:ln>
          </p:spPr>
        </p:sp>
        <p:sp>
          <p:nvSpPr>
            <p:cNvPr name="AutoShape 63" id="63"/>
            <p:cNvSpPr/>
            <p:nvPr/>
          </p:nvSpPr>
          <p:spPr>
            <a:xfrm>
              <a:off x="200139" y="5266959"/>
              <a:ext cx="3772320" cy="0"/>
            </a:xfrm>
            <a:prstGeom prst="line">
              <a:avLst/>
            </a:prstGeom>
            <a:ln cap="flat" w="127000">
              <a:solidFill>
                <a:srgbClr val="230E6A"/>
              </a:solidFill>
              <a:prstDash val="solid"/>
              <a:headEnd type="none" len="sm" w="sm"/>
              <a:tailEnd type="none" len="sm" w="sm"/>
            </a:ln>
          </p:spPr>
        </p:sp>
        <p:sp>
          <p:nvSpPr>
            <p:cNvPr name="AutoShape 64" id="64"/>
            <p:cNvSpPr/>
            <p:nvPr/>
          </p:nvSpPr>
          <p:spPr>
            <a:xfrm flipH="true">
              <a:off x="200139" y="1513044"/>
              <a:ext cx="0" cy="3818806"/>
            </a:xfrm>
            <a:prstGeom prst="line">
              <a:avLst/>
            </a:prstGeom>
            <a:ln cap="flat" w="127000">
              <a:solidFill>
                <a:srgbClr val="230E6A"/>
              </a:solidFill>
              <a:prstDash val="solid"/>
              <a:headEnd type="none" len="sm" w="sm"/>
              <a:tailEnd type="none" len="sm" w="sm"/>
            </a:ln>
          </p:spPr>
        </p:sp>
        <p:sp>
          <p:nvSpPr>
            <p:cNvPr name="AutoShape 65" id="65"/>
            <p:cNvSpPr/>
            <p:nvPr/>
          </p:nvSpPr>
          <p:spPr>
            <a:xfrm>
              <a:off x="4628467" y="2338831"/>
              <a:ext cx="0" cy="2176019"/>
            </a:xfrm>
            <a:prstGeom prst="line">
              <a:avLst/>
            </a:prstGeom>
            <a:ln cap="flat" w="127000">
              <a:solidFill>
                <a:srgbClr val="230E6A"/>
              </a:solidFill>
              <a:prstDash val="solid"/>
              <a:headEnd type="none" len="sm" w="sm"/>
              <a:tailEnd type="none" len="sm" w="sm"/>
            </a:ln>
          </p:spPr>
        </p:sp>
        <p:grpSp>
          <p:nvGrpSpPr>
            <p:cNvPr name="Group 66" id="66"/>
            <p:cNvGrpSpPr/>
            <p:nvPr/>
          </p:nvGrpSpPr>
          <p:grpSpPr>
            <a:xfrm rot="0">
              <a:off x="2017051" y="711454"/>
              <a:ext cx="162359" cy="162359"/>
              <a:chOff x="0" y="0"/>
              <a:chExt cx="812800" cy="812800"/>
            </a:xfrm>
          </p:grpSpPr>
          <p:sp>
            <p:nvSpPr>
              <p:cNvPr name="Freeform 67" id="6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68" id="68"/>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69" id="69"/>
            <p:cNvGrpSpPr/>
            <p:nvPr/>
          </p:nvGrpSpPr>
          <p:grpSpPr>
            <a:xfrm rot="0">
              <a:off x="2258860" y="711454"/>
              <a:ext cx="162359" cy="162359"/>
              <a:chOff x="0" y="0"/>
              <a:chExt cx="812800" cy="812800"/>
            </a:xfrm>
          </p:grpSpPr>
          <p:sp>
            <p:nvSpPr>
              <p:cNvPr name="Freeform 70" id="7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71" id="71"/>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72" id="72"/>
            <p:cNvGrpSpPr/>
            <p:nvPr/>
          </p:nvGrpSpPr>
          <p:grpSpPr>
            <a:xfrm rot="0">
              <a:off x="2500669" y="711454"/>
              <a:ext cx="162359" cy="162359"/>
              <a:chOff x="0" y="0"/>
              <a:chExt cx="812800" cy="812800"/>
            </a:xfrm>
          </p:grpSpPr>
          <p:sp>
            <p:nvSpPr>
              <p:cNvPr name="Freeform 73" id="7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74" id="74"/>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sp>
          <p:nvSpPr>
            <p:cNvPr name="AutoShape 75" id="75"/>
            <p:cNvSpPr/>
            <p:nvPr/>
          </p:nvSpPr>
          <p:spPr>
            <a:xfrm>
              <a:off x="4576901" y="2364006"/>
              <a:ext cx="707177" cy="0"/>
            </a:xfrm>
            <a:prstGeom prst="line">
              <a:avLst/>
            </a:prstGeom>
            <a:ln cap="flat" w="127000">
              <a:solidFill>
                <a:srgbClr val="230E6A"/>
              </a:solidFill>
              <a:prstDash val="solid"/>
              <a:headEnd type="none" len="sm" w="sm"/>
              <a:tailEnd type="arrow" len="sm" w="med"/>
            </a:ln>
          </p:spPr>
        </p:sp>
        <p:sp>
          <p:nvSpPr>
            <p:cNvPr name="AutoShape 76" id="76"/>
            <p:cNvSpPr/>
            <p:nvPr/>
          </p:nvSpPr>
          <p:spPr>
            <a:xfrm flipV="true">
              <a:off x="11936343" y="797068"/>
              <a:ext cx="745340" cy="728725"/>
            </a:xfrm>
            <a:prstGeom prst="line">
              <a:avLst/>
            </a:prstGeom>
            <a:ln cap="flat" w="127000">
              <a:solidFill>
                <a:srgbClr val="230E6A"/>
              </a:solidFill>
              <a:prstDash val="solid"/>
              <a:headEnd type="none" len="sm" w="sm"/>
              <a:tailEnd type="none" len="sm" w="sm"/>
            </a:ln>
          </p:spPr>
        </p:sp>
        <p:sp>
          <p:nvSpPr>
            <p:cNvPr name="AutoShape 77" id="77"/>
            <p:cNvSpPr/>
            <p:nvPr/>
          </p:nvSpPr>
          <p:spPr>
            <a:xfrm flipH="true">
              <a:off x="15701159" y="4466256"/>
              <a:ext cx="663683" cy="803802"/>
            </a:xfrm>
            <a:prstGeom prst="line">
              <a:avLst/>
            </a:prstGeom>
            <a:ln cap="flat" w="127000">
              <a:solidFill>
                <a:srgbClr val="230E6A"/>
              </a:solidFill>
              <a:prstDash val="solid"/>
              <a:headEnd type="none" len="sm" w="sm"/>
              <a:tailEnd type="none" len="sm" w="sm"/>
            </a:ln>
          </p:spPr>
        </p:sp>
        <p:sp>
          <p:nvSpPr>
            <p:cNvPr name="AutoShape 78" id="78"/>
            <p:cNvSpPr/>
            <p:nvPr/>
          </p:nvSpPr>
          <p:spPr>
            <a:xfrm flipV="true">
              <a:off x="12668934" y="790834"/>
              <a:ext cx="934279" cy="6234"/>
            </a:xfrm>
            <a:prstGeom prst="line">
              <a:avLst/>
            </a:prstGeom>
            <a:ln cap="flat" w="127000">
              <a:solidFill>
                <a:srgbClr val="230E6A"/>
              </a:solidFill>
              <a:prstDash val="solid"/>
              <a:headEnd type="none" len="sm" w="sm"/>
              <a:tailEnd type="none" len="sm" w="sm"/>
            </a:ln>
          </p:spPr>
        </p:sp>
        <p:sp>
          <p:nvSpPr>
            <p:cNvPr name="AutoShape 79" id="79"/>
            <p:cNvSpPr/>
            <p:nvPr/>
          </p:nvSpPr>
          <p:spPr>
            <a:xfrm>
              <a:off x="11936514" y="5266959"/>
              <a:ext cx="3772320" cy="0"/>
            </a:xfrm>
            <a:prstGeom prst="line">
              <a:avLst/>
            </a:prstGeom>
            <a:ln cap="flat" w="127000">
              <a:solidFill>
                <a:srgbClr val="230E6A"/>
              </a:solidFill>
              <a:prstDash val="solid"/>
              <a:headEnd type="none" len="sm" w="sm"/>
              <a:tailEnd type="none" len="sm" w="sm"/>
            </a:ln>
          </p:spPr>
        </p:sp>
        <p:sp>
          <p:nvSpPr>
            <p:cNvPr name="AutoShape 80" id="80"/>
            <p:cNvSpPr/>
            <p:nvPr/>
          </p:nvSpPr>
          <p:spPr>
            <a:xfrm>
              <a:off x="11936514" y="1513044"/>
              <a:ext cx="0" cy="3818806"/>
            </a:xfrm>
            <a:prstGeom prst="line">
              <a:avLst/>
            </a:prstGeom>
            <a:ln cap="flat" w="127000">
              <a:solidFill>
                <a:srgbClr val="230E6A"/>
              </a:solidFill>
              <a:prstDash val="solid"/>
              <a:headEnd type="none" len="sm" w="sm"/>
              <a:tailEnd type="none" len="sm" w="sm"/>
            </a:ln>
          </p:spPr>
        </p:sp>
        <p:sp>
          <p:nvSpPr>
            <p:cNvPr name="AutoShape 81" id="81"/>
            <p:cNvSpPr/>
            <p:nvPr/>
          </p:nvSpPr>
          <p:spPr>
            <a:xfrm>
              <a:off x="16364842" y="2338831"/>
              <a:ext cx="0" cy="2176019"/>
            </a:xfrm>
            <a:prstGeom prst="line">
              <a:avLst/>
            </a:prstGeom>
            <a:ln cap="flat" w="127000">
              <a:solidFill>
                <a:srgbClr val="230E6A"/>
              </a:solidFill>
              <a:prstDash val="solid"/>
              <a:headEnd type="none" len="sm" w="sm"/>
              <a:tailEnd type="none" len="sm" w="sm"/>
            </a:ln>
          </p:spPr>
        </p:sp>
        <p:grpSp>
          <p:nvGrpSpPr>
            <p:cNvPr name="Group 82" id="82"/>
            <p:cNvGrpSpPr/>
            <p:nvPr/>
          </p:nvGrpSpPr>
          <p:grpSpPr>
            <a:xfrm rot="0">
              <a:off x="13753426" y="711454"/>
              <a:ext cx="162359" cy="162359"/>
              <a:chOff x="0" y="0"/>
              <a:chExt cx="812800" cy="812800"/>
            </a:xfrm>
          </p:grpSpPr>
          <p:sp>
            <p:nvSpPr>
              <p:cNvPr name="Freeform 83" id="8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84" id="84"/>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85" id="85"/>
            <p:cNvGrpSpPr/>
            <p:nvPr/>
          </p:nvGrpSpPr>
          <p:grpSpPr>
            <a:xfrm rot="0">
              <a:off x="13995235" y="711454"/>
              <a:ext cx="162359" cy="162359"/>
              <a:chOff x="0" y="0"/>
              <a:chExt cx="812800" cy="812800"/>
            </a:xfrm>
          </p:grpSpPr>
          <p:sp>
            <p:nvSpPr>
              <p:cNvPr name="Freeform 86" id="8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87" id="87"/>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88" id="88"/>
            <p:cNvGrpSpPr/>
            <p:nvPr/>
          </p:nvGrpSpPr>
          <p:grpSpPr>
            <a:xfrm rot="0">
              <a:off x="14237044" y="711454"/>
              <a:ext cx="162359" cy="162359"/>
              <a:chOff x="0" y="0"/>
              <a:chExt cx="812800" cy="812800"/>
            </a:xfrm>
          </p:grpSpPr>
          <p:sp>
            <p:nvSpPr>
              <p:cNvPr name="Freeform 89" id="8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90" id="90"/>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sp>
          <p:nvSpPr>
            <p:cNvPr name="AutoShape 91" id="91"/>
            <p:cNvSpPr/>
            <p:nvPr/>
          </p:nvSpPr>
          <p:spPr>
            <a:xfrm>
              <a:off x="16313275" y="2364006"/>
              <a:ext cx="707177" cy="0"/>
            </a:xfrm>
            <a:prstGeom prst="line">
              <a:avLst/>
            </a:prstGeom>
            <a:ln cap="flat" w="127000">
              <a:solidFill>
                <a:srgbClr val="230E6A"/>
              </a:solidFill>
              <a:prstDash val="solid"/>
              <a:headEnd type="none" len="sm" w="sm"/>
              <a:tailEnd type="arrow" len="sm" w="med"/>
            </a:ln>
          </p:spPr>
        </p:sp>
        <p:sp>
          <p:nvSpPr>
            <p:cNvPr name="AutoShape 92" id="92"/>
            <p:cNvSpPr/>
            <p:nvPr/>
          </p:nvSpPr>
          <p:spPr>
            <a:xfrm flipV="true">
              <a:off x="6068066" y="797068"/>
              <a:ext cx="745340" cy="728725"/>
            </a:xfrm>
            <a:prstGeom prst="line">
              <a:avLst/>
            </a:prstGeom>
            <a:ln cap="flat" w="127000">
              <a:solidFill>
                <a:srgbClr val="230E6A"/>
              </a:solidFill>
              <a:prstDash val="solid"/>
              <a:headEnd type="none" len="sm" w="sm"/>
              <a:tailEnd type="none" len="sm" w="sm"/>
            </a:ln>
          </p:spPr>
        </p:sp>
        <p:sp>
          <p:nvSpPr>
            <p:cNvPr name="AutoShape 93" id="93"/>
            <p:cNvSpPr/>
            <p:nvPr/>
          </p:nvSpPr>
          <p:spPr>
            <a:xfrm flipH="true">
              <a:off x="9832882" y="4466256"/>
              <a:ext cx="663683" cy="803802"/>
            </a:xfrm>
            <a:prstGeom prst="line">
              <a:avLst/>
            </a:prstGeom>
            <a:ln cap="flat" w="127000">
              <a:solidFill>
                <a:srgbClr val="230E6A"/>
              </a:solidFill>
              <a:prstDash val="solid"/>
              <a:headEnd type="none" len="sm" w="sm"/>
              <a:tailEnd type="none" len="sm" w="sm"/>
            </a:ln>
          </p:spPr>
        </p:sp>
        <p:sp>
          <p:nvSpPr>
            <p:cNvPr name="AutoShape 94" id="94"/>
            <p:cNvSpPr/>
            <p:nvPr/>
          </p:nvSpPr>
          <p:spPr>
            <a:xfrm flipV="true">
              <a:off x="6800656" y="790834"/>
              <a:ext cx="934279" cy="6234"/>
            </a:xfrm>
            <a:prstGeom prst="line">
              <a:avLst/>
            </a:prstGeom>
            <a:ln cap="flat" w="127000">
              <a:solidFill>
                <a:srgbClr val="230E6A"/>
              </a:solidFill>
              <a:prstDash val="solid"/>
              <a:headEnd type="none" len="sm" w="sm"/>
              <a:tailEnd type="none" len="sm" w="sm"/>
            </a:ln>
          </p:spPr>
        </p:sp>
        <p:sp>
          <p:nvSpPr>
            <p:cNvPr name="AutoShape 95" id="95"/>
            <p:cNvSpPr/>
            <p:nvPr/>
          </p:nvSpPr>
          <p:spPr>
            <a:xfrm>
              <a:off x="6068236" y="5266959"/>
              <a:ext cx="3772320" cy="0"/>
            </a:xfrm>
            <a:prstGeom prst="line">
              <a:avLst/>
            </a:prstGeom>
            <a:ln cap="flat" w="127000">
              <a:solidFill>
                <a:srgbClr val="230E6A"/>
              </a:solidFill>
              <a:prstDash val="solid"/>
              <a:headEnd type="none" len="sm" w="sm"/>
              <a:tailEnd type="none" len="sm" w="sm"/>
            </a:ln>
          </p:spPr>
        </p:sp>
        <p:sp>
          <p:nvSpPr>
            <p:cNvPr name="AutoShape 96" id="96"/>
            <p:cNvSpPr/>
            <p:nvPr/>
          </p:nvSpPr>
          <p:spPr>
            <a:xfrm flipH="true">
              <a:off x="6068236" y="1513044"/>
              <a:ext cx="0" cy="3818806"/>
            </a:xfrm>
            <a:prstGeom prst="line">
              <a:avLst/>
            </a:prstGeom>
            <a:ln cap="flat" w="127000">
              <a:solidFill>
                <a:srgbClr val="230E6A"/>
              </a:solidFill>
              <a:prstDash val="solid"/>
              <a:headEnd type="none" len="sm" w="sm"/>
              <a:tailEnd type="none" len="sm" w="sm"/>
            </a:ln>
          </p:spPr>
        </p:sp>
        <p:sp>
          <p:nvSpPr>
            <p:cNvPr name="AutoShape 97" id="97"/>
            <p:cNvSpPr/>
            <p:nvPr/>
          </p:nvSpPr>
          <p:spPr>
            <a:xfrm>
              <a:off x="10496564" y="2338831"/>
              <a:ext cx="0" cy="2176019"/>
            </a:xfrm>
            <a:prstGeom prst="line">
              <a:avLst/>
            </a:prstGeom>
            <a:ln cap="flat" w="127000">
              <a:solidFill>
                <a:srgbClr val="230E6A"/>
              </a:solidFill>
              <a:prstDash val="solid"/>
              <a:headEnd type="none" len="sm" w="sm"/>
              <a:tailEnd type="none" len="sm" w="sm"/>
            </a:ln>
          </p:spPr>
        </p:sp>
        <p:grpSp>
          <p:nvGrpSpPr>
            <p:cNvPr name="Group 98" id="98"/>
            <p:cNvGrpSpPr/>
            <p:nvPr/>
          </p:nvGrpSpPr>
          <p:grpSpPr>
            <a:xfrm rot="0">
              <a:off x="7885148" y="711454"/>
              <a:ext cx="162359" cy="162359"/>
              <a:chOff x="0" y="0"/>
              <a:chExt cx="812800" cy="812800"/>
            </a:xfrm>
          </p:grpSpPr>
          <p:sp>
            <p:nvSpPr>
              <p:cNvPr name="Freeform 99" id="9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00" id="100"/>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101" id="101"/>
            <p:cNvGrpSpPr/>
            <p:nvPr/>
          </p:nvGrpSpPr>
          <p:grpSpPr>
            <a:xfrm rot="0">
              <a:off x="8126957" y="711454"/>
              <a:ext cx="162359" cy="162359"/>
              <a:chOff x="0" y="0"/>
              <a:chExt cx="812800" cy="812800"/>
            </a:xfrm>
          </p:grpSpPr>
          <p:sp>
            <p:nvSpPr>
              <p:cNvPr name="Freeform 102" id="10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03" id="103"/>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104" id="104"/>
            <p:cNvGrpSpPr/>
            <p:nvPr/>
          </p:nvGrpSpPr>
          <p:grpSpPr>
            <a:xfrm rot="0">
              <a:off x="8368766" y="711454"/>
              <a:ext cx="162359" cy="162359"/>
              <a:chOff x="0" y="0"/>
              <a:chExt cx="812800" cy="812800"/>
            </a:xfrm>
          </p:grpSpPr>
          <p:sp>
            <p:nvSpPr>
              <p:cNvPr name="Freeform 105" id="10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0E6A"/>
              </a:solidFill>
              <a:ln cap="sq">
                <a:noFill/>
                <a:prstDash val="solid"/>
                <a:miter/>
              </a:ln>
            </p:spPr>
          </p:sp>
          <p:sp>
            <p:nvSpPr>
              <p:cNvPr name="TextBox 106" id="106"/>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sp>
          <p:nvSpPr>
            <p:cNvPr name="AutoShape 107" id="107"/>
            <p:cNvSpPr/>
            <p:nvPr/>
          </p:nvSpPr>
          <p:spPr>
            <a:xfrm>
              <a:off x="10444998" y="2364006"/>
              <a:ext cx="707177" cy="0"/>
            </a:xfrm>
            <a:prstGeom prst="line">
              <a:avLst/>
            </a:prstGeom>
            <a:ln cap="flat" w="127000">
              <a:solidFill>
                <a:srgbClr val="230E6A"/>
              </a:solidFill>
              <a:prstDash val="solid"/>
              <a:headEnd type="none" len="sm" w="sm"/>
              <a:tailEnd type="arrow" len="sm" w="med"/>
            </a:ln>
          </p:spPr>
        </p:sp>
        <p:grpSp>
          <p:nvGrpSpPr>
            <p:cNvPr name="Group 108" id="108"/>
            <p:cNvGrpSpPr/>
            <p:nvPr/>
          </p:nvGrpSpPr>
          <p:grpSpPr>
            <a:xfrm rot="0">
              <a:off x="604673" y="1209306"/>
              <a:ext cx="3633092" cy="3633092"/>
              <a:chOff x="0" y="0"/>
              <a:chExt cx="813263" cy="813263"/>
            </a:xfrm>
          </p:grpSpPr>
          <p:sp>
            <p:nvSpPr>
              <p:cNvPr name="Freeform 109" id="109"/>
              <p:cNvSpPr/>
              <p:nvPr/>
            </p:nvSpPr>
            <p:spPr>
              <a:xfrm flipH="false" flipV="false" rot="0">
                <a:off x="0" y="0"/>
                <a:ext cx="813263" cy="813263"/>
              </a:xfrm>
              <a:custGeom>
                <a:avLst/>
                <a:gdLst/>
                <a:ahLst/>
                <a:cxnLst/>
                <a:rect r="r" b="b" t="t" l="l"/>
                <a:pathLst>
                  <a:path h="813263" w="813263">
                    <a:moveTo>
                      <a:pt x="90920" y="0"/>
                    </a:moveTo>
                    <a:lnTo>
                      <a:pt x="722343" y="0"/>
                    </a:lnTo>
                    <a:cubicBezTo>
                      <a:pt x="772557" y="0"/>
                      <a:pt x="813263" y="40706"/>
                      <a:pt x="813263" y="90920"/>
                    </a:cubicBezTo>
                    <a:lnTo>
                      <a:pt x="813263" y="722343"/>
                    </a:lnTo>
                    <a:cubicBezTo>
                      <a:pt x="813263" y="746457"/>
                      <a:pt x="803684" y="769583"/>
                      <a:pt x="786633" y="786633"/>
                    </a:cubicBezTo>
                    <a:cubicBezTo>
                      <a:pt x="769583" y="803684"/>
                      <a:pt x="746457" y="813263"/>
                      <a:pt x="722343" y="813263"/>
                    </a:cubicBezTo>
                    <a:lnTo>
                      <a:pt x="90920" y="813263"/>
                    </a:lnTo>
                    <a:cubicBezTo>
                      <a:pt x="66807" y="813263"/>
                      <a:pt x="43681" y="803684"/>
                      <a:pt x="26630" y="786633"/>
                    </a:cubicBezTo>
                    <a:cubicBezTo>
                      <a:pt x="9579" y="769583"/>
                      <a:pt x="0" y="746457"/>
                      <a:pt x="0" y="722343"/>
                    </a:cubicBezTo>
                    <a:lnTo>
                      <a:pt x="0" y="90920"/>
                    </a:lnTo>
                    <a:cubicBezTo>
                      <a:pt x="0" y="66807"/>
                      <a:pt x="9579" y="43681"/>
                      <a:pt x="26630" y="26630"/>
                    </a:cubicBezTo>
                    <a:cubicBezTo>
                      <a:pt x="43681" y="9579"/>
                      <a:pt x="66807" y="0"/>
                      <a:pt x="90920" y="0"/>
                    </a:cubicBezTo>
                    <a:close/>
                  </a:path>
                </a:pathLst>
              </a:custGeom>
              <a:solidFill>
                <a:srgbClr val="C6E3E5"/>
              </a:solidFill>
              <a:ln cap="rnd">
                <a:noFill/>
                <a:prstDash val="solid"/>
                <a:round/>
              </a:ln>
            </p:spPr>
          </p:sp>
          <p:sp>
            <p:nvSpPr>
              <p:cNvPr name="TextBox 110" id="110"/>
              <p:cNvSpPr txBox="true"/>
              <p:nvPr/>
            </p:nvSpPr>
            <p:spPr>
              <a:xfrm>
                <a:off x="0" y="-28575"/>
                <a:ext cx="813263" cy="841838"/>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111" id="111"/>
            <p:cNvGrpSpPr/>
            <p:nvPr/>
          </p:nvGrpSpPr>
          <p:grpSpPr>
            <a:xfrm rot="0">
              <a:off x="12341047" y="1209306"/>
              <a:ext cx="3633092" cy="3633092"/>
              <a:chOff x="0" y="0"/>
              <a:chExt cx="813263" cy="813263"/>
            </a:xfrm>
          </p:grpSpPr>
          <p:sp>
            <p:nvSpPr>
              <p:cNvPr name="Freeform 112" id="112"/>
              <p:cNvSpPr/>
              <p:nvPr/>
            </p:nvSpPr>
            <p:spPr>
              <a:xfrm flipH="false" flipV="false" rot="0">
                <a:off x="0" y="0"/>
                <a:ext cx="813263" cy="813263"/>
              </a:xfrm>
              <a:custGeom>
                <a:avLst/>
                <a:gdLst/>
                <a:ahLst/>
                <a:cxnLst/>
                <a:rect r="r" b="b" t="t" l="l"/>
                <a:pathLst>
                  <a:path h="813263" w="813263">
                    <a:moveTo>
                      <a:pt x="90920" y="0"/>
                    </a:moveTo>
                    <a:lnTo>
                      <a:pt x="722343" y="0"/>
                    </a:lnTo>
                    <a:cubicBezTo>
                      <a:pt x="772557" y="0"/>
                      <a:pt x="813263" y="40706"/>
                      <a:pt x="813263" y="90920"/>
                    </a:cubicBezTo>
                    <a:lnTo>
                      <a:pt x="813263" y="722343"/>
                    </a:lnTo>
                    <a:cubicBezTo>
                      <a:pt x="813263" y="746457"/>
                      <a:pt x="803684" y="769583"/>
                      <a:pt x="786633" y="786633"/>
                    </a:cubicBezTo>
                    <a:cubicBezTo>
                      <a:pt x="769583" y="803684"/>
                      <a:pt x="746457" y="813263"/>
                      <a:pt x="722343" y="813263"/>
                    </a:cubicBezTo>
                    <a:lnTo>
                      <a:pt x="90920" y="813263"/>
                    </a:lnTo>
                    <a:cubicBezTo>
                      <a:pt x="66807" y="813263"/>
                      <a:pt x="43681" y="803684"/>
                      <a:pt x="26630" y="786633"/>
                    </a:cubicBezTo>
                    <a:cubicBezTo>
                      <a:pt x="9579" y="769583"/>
                      <a:pt x="0" y="746457"/>
                      <a:pt x="0" y="722343"/>
                    </a:cubicBezTo>
                    <a:lnTo>
                      <a:pt x="0" y="90920"/>
                    </a:lnTo>
                    <a:cubicBezTo>
                      <a:pt x="0" y="66807"/>
                      <a:pt x="9579" y="43681"/>
                      <a:pt x="26630" y="26630"/>
                    </a:cubicBezTo>
                    <a:cubicBezTo>
                      <a:pt x="43681" y="9579"/>
                      <a:pt x="66807" y="0"/>
                      <a:pt x="90920" y="0"/>
                    </a:cubicBezTo>
                    <a:close/>
                  </a:path>
                </a:pathLst>
              </a:custGeom>
              <a:solidFill>
                <a:srgbClr val="C6E3E5"/>
              </a:solidFill>
              <a:ln cap="rnd">
                <a:noFill/>
                <a:prstDash val="solid"/>
                <a:round/>
              </a:ln>
            </p:spPr>
          </p:sp>
          <p:sp>
            <p:nvSpPr>
              <p:cNvPr name="TextBox 113" id="113"/>
              <p:cNvSpPr txBox="true"/>
              <p:nvPr/>
            </p:nvSpPr>
            <p:spPr>
              <a:xfrm>
                <a:off x="0" y="-28575"/>
                <a:ext cx="813263" cy="841838"/>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114" id="114"/>
            <p:cNvGrpSpPr/>
            <p:nvPr/>
          </p:nvGrpSpPr>
          <p:grpSpPr>
            <a:xfrm rot="0">
              <a:off x="6472770" y="1209306"/>
              <a:ext cx="3633092" cy="3633092"/>
              <a:chOff x="0" y="0"/>
              <a:chExt cx="813263" cy="813263"/>
            </a:xfrm>
          </p:grpSpPr>
          <p:sp>
            <p:nvSpPr>
              <p:cNvPr name="Freeform 115" id="115"/>
              <p:cNvSpPr/>
              <p:nvPr/>
            </p:nvSpPr>
            <p:spPr>
              <a:xfrm flipH="false" flipV="false" rot="0">
                <a:off x="0" y="0"/>
                <a:ext cx="813263" cy="813263"/>
              </a:xfrm>
              <a:custGeom>
                <a:avLst/>
                <a:gdLst/>
                <a:ahLst/>
                <a:cxnLst/>
                <a:rect r="r" b="b" t="t" l="l"/>
                <a:pathLst>
                  <a:path h="813263" w="813263">
                    <a:moveTo>
                      <a:pt x="90920" y="0"/>
                    </a:moveTo>
                    <a:lnTo>
                      <a:pt x="722343" y="0"/>
                    </a:lnTo>
                    <a:cubicBezTo>
                      <a:pt x="772557" y="0"/>
                      <a:pt x="813263" y="40706"/>
                      <a:pt x="813263" y="90920"/>
                    </a:cubicBezTo>
                    <a:lnTo>
                      <a:pt x="813263" y="722343"/>
                    </a:lnTo>
                    <a:cubicBezTo>
                      <a:pt x="813263" y="746457"/>
                      <a:pt x="803684" y="769583"/>
                      <a:pt x="786633" y="786633"/>
                    </a:cubicBezTo>
                    <a:cubicBezTo>
                      <a:pt x="769583" y="803684"/>
                      <a:pt x="746457" y="813263"/>
                      <a:pt x="722343" y="813263"/>
                    </a:cubicBezTo>
                    <a:lnTo>
                      <a:pt x="90920" y="813263"/>
                    </a:lnTo>
                    <a:cubicBezTo>
                      <a:pt x="66807" y="813263"/>
                      <a:pt x="43681" y="803684"/>
                      <a:pt x="26630" y="786633"/>
                    </a:cubicBezTo>
                    <a:cubicBezTo>
                      <a:pt x="9579" y="769583"/>
                      <a:pt x="0" y="746457"/>
                      <a:pt x="0" y="722343"/>
                    </a:cubicBezTo>
                    <a:lnTo>
                      <a:pt x="0" y="90920"/>
                    </a:lnTo>
                    <a:cubicBezTo>
                      <a:pt x="0" y="66807"/>
                      <a:pt x="9579" y="43681"/>
                      <a:pt x="26630" y="26630"/>
                    </a:cubicBezTo>
                    <a:cubicBezTo>
                      <a:pt x="43681" y="9579"/>
                      <a:pt x="66807" y="0"/>
                      <a:pt x="90920" y="0"/>
                    </a:cubicBezTo>
                    <a:close/>
                  </a:path>
                </a:pathLst>
              </a:custGeom>
              <a:solidFill>
                <a:srgbClr val="C6E3E5"/>
              </a:solidFill>
              <a:ln cap="rnd">
                <a:noFill/>
                <a:prstDash val="solid"/>
                <a:round/>
              </a:ln>
            </p:spPr>
          </p:sp>
          <p:sp>
            <p:nvSpPr>
              <p:cNvPr name="TextBox 116" id="116"/>
              <p:cNvSpPr txBox="true"/>
              <p:nvPr/>
            </p:nvSpPr>
            <p:spPr>
              <a:xfrm>
                <a:off x="0" y="-28575"/>
                <a:ext cx="813263" cy="841838"/>
              </a:xfrm>
              <a:prstGeom prst="rect">
                <a:avLst/>
              </a:prstGeom>
            </p:spPr>
            <p:txBody>
              <a:bodyPr anchor="ctr" rtlCol="false" tIns="50800" lIns="50800" bIns="50800" rIns="50800"/>
              <a:lstStyle/>
              <a:p>
                <a:pPr algn="ctr" marL="0" indent="0" lvl="0">
                  <a:lnSpc>
                    <a:spcPts val="2288"/>
                  </a:lnSpc>
                  <a:spcBef>
                    <a:spcPct val="0"/>
                  </a:spcBef>
                </a:pPr>
              </a:p>
            </p:txBody>
          </p:sp>
        </p:grpSp>
        <p:sp>
          <p:nvSpPr>
            <p:cNvPr name="TextBox 117" id="117"/>
            <p:cNvSpPr txBox="true"/>
            <p:nvPr/>
          </p:nvSpPr>
          <p:spPr>
            <a:xfrm rot="0">
              <a:off x="829338" y="1791090"/>
              <a:ext cx="3354841" cy="3302000"/>
            </a:xfrm>
            <a:prstGeom prst="rect">
              <a:avLst/>
            </a:prstGeom>
          </p:spPr>
          <p:txBody>
            <a:bodyPr anchor="t" rtlCol="false" tIns="0" lIns="0" bIns="0" rIns="0">
              <a:spAutoFit/>
            </a:bodyPr>
            <a:lstStyle/>
            <a:p>
              <a:pPr algn="l" marL="0" indent="0" lvl="0">
                <a:lnSpc>
                  <a:spcPts val="3921"/>
                </a:lnSpc>
                <a:spcBef>
                  <a:spcPct val="0"/>
                </a:spcBef>
              </a:pPr>
              <a:r>
                <a:rPr lang="en-US" b="true" sz="3267" strike="noStrike" u="none">
                  <a:solidFill>
                    <a:srgbClr val="000000"/>
                  </a:solidFill>
                  <a:latin typeface="Source Sans Pro Bold"/>
                  <a:ea typeface="Source Sans Pro Bold"/>
                  <a:cs typeface="Source Sans Pro Bold"/>
                  <a:sym typeface="Source Sans Pro Bold"/>
                </a:rPr>
                <a:t>Simplify employee leave management</a:t>
              </a:r>
            </a:p>
            <a:p>
              <a:pPr algn="l" marL="0" indent="0" lvl="0">
                <a:lnSpc>
                  <a:spcPts val="3921"/>
                </a:lnSpc>
                <a:spcBef>
                  <a:spcPct val="0"/>
                </a:spcBef>
              </a:pPr>
            </a:p>
          </p:txBody>
        </p:sp>
        <p:sp>
          <p:nvSpPr>
            <p:cNvPr name="TextBox 118" id="118"/>
            <p:cNvSpPr txBox="true"/>
            <p:nvPr/>
          </p:nvSpPr>
          <p:spPr>
            <a:xfrm rot="0">
              <a:off x="12557128" y="1597871"/>
              <a:ext cx="3139049" cy="2984500"/>
            </a:xfrm>
            <a:prstGeom prst="rect">
              <a:avLst/>
            </a:prstGeom>
          </p:spPr>
          <p:txBody>
            <a:bodyPr anchor="t" rtlCol="false" tIns="0" lIns="0" bIns="0" rIns="0">
              <a:spAutoFit/>
            </a:bodyPr>
            <a:lstStyle/>
            <a:p>
              <a:pPr algn="l" marL="0" indent="0" lvl="0">
                <a:lnSpc>
                  <a:spcPts val="3533"/>
                </a:lnSpc>
                <a:spcBef>
                  <a:spcPct val="0"/>
                </a:spcBef>
              </a:pPr>
              <a:r>
                <a:rPr lang="en-US" b="true" sz="2944" strike="noStrike" u="none">
                  <a:solidFill>
                    <a:srgbClr val="000000"/>
                  </a:solidFill>
                  <a:latin typeface="Source Sans Pro Bold"/>
                  <a:ea typeface="Source Sans Pro Bold"/>
                  <a:cs typeface="Source Sans Pro Bold"/>
                  <a:sym typeface="Source Sans Pro Bold"/>
                </a:rPr>
                <a:t>Enhance customer experience and order management</a:t>
              </a:r>
            </a:p>
          </p:txBody>
        </p:sp>
        <p:grpSp>
          <p:nvGrpSpPr>
            <p:cNvPr name="Group 119" id="119"/>
            <p:cNvGrpSpPr/>
            <p:nvPr/>
          </p:nvGrpSpPr>
          <p:grpSpPr>
            <a:xfrm rot="0">
              <a:off x="2988026" y="0"/>
              <a:ext cx="2229758" cy="2229758"/>
              <a:chOff x="0" y="0"/>
              <a:chExt cx="812800" cy="812800"/>
            </a:xfrm>
          </p:grpSpPr>
          <p:sp>
            <p:nvSpPr>
              <p:cNvPr name="Freeform 120" id="1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FC3C3"/>
              </a:solidFill>
              <a:ln w="133350" cap="sq">
                <a:solidFill>
                  <a:srgbClr val="FFFFFF"/>
                </a:solidFill>
                <a:prstDash val="solid"/>
                <a:miter/>
              </a:ln>
            </p:spPr>
          </p:sp>
          <p:sp>
            <p:nvSpPr>
              <p:cNvPr name="TextBox 121" id="121"/>
              <p:cNvSpPr txBox="true"/>
              <p:nvPr/>
            </p:nvSpPr>
            <p:spPr>
              <a:xfrm>
                <a:off x="76200" y="47625"/>
                <a:ext cx="660400" cy="688975"/>
              </a:xfrm>
              <a:prstGeom prst="rect">
                <a:avLst/>
              </a:prstGeom>
            </p:spPr>
            <p:txBody>
              <a:bodyPr anchor="ctr" rtlCol="false" tIns="50800" lIns="50800" bIns="50800" rIns="50800"/>
              <a:lstStyle/>
              <a:p>
                <a:pPr algn="ctr">
                  <a:lnSpc>
                    <a:spcPts val="2288"/>
                  </a:lnSpc>
                </a:pPr>
              </a:p>
            </p:txBody>
          </p:sp>
        </p:grpSp>
        <p:grpSp>
          <p:nvGrpSpPr>
            <p:cNvPr name="Group 122" id="122"/>
            <p:cNvGrpSpPr/>
            <p:nvPr/>
          </p:nvGrpSpPr>
          <p:grpSpPr>
            <a:xfrm rot="0">
              <a:off x="14724401" y="0"/>
              <a:ext cx="2229758" cy="2229758"/>
              <a:chOff x="0" y="0"/>
              <a:chExt cx="812800" cy="812800"/>
            </a:xfrm>
          </p:grpSpPr>
          <p:sp>
            <p:nvSpPr>
              <p:cNvPr name="Freeform 123" id="1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FC3C3"/>
              </a:solidFill>
              <a:ln w="133350" cap="sq">
                <a:solidFill>
                  <a:srgbClr val="FFFFFF"/>
                </a:solidFill>
                <a:prstDash val="solid"/>
                <a:miter/>
              </a:ln>
            </p:spPr>
          </p:sp>
          <p:sp>
            <p:nvSpPr>
              <p:cNvPr name="TextBox 124" id="124"/>
              <p:cNvSpPr txBox="true"/>
              <p:nvPr/>
            </p:nvSpPr>
            <p:spPr>
              <a:xfrm>
                <a:off x="76200" y="47625"/>
                <a:ext cx="660400" cy="688975"/>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125" id="125"/>
            <p:cNvGrpSpPr/>
            <p:nvPr/>
          </p:nvGrpSpPr>
          <p:grpSpPr>
            <a:xfrm rot="0">
              <a:off x="8856123" y="0"/>
              <a:ext cx="2229758" cy="2229758"/>
              <a:chOff x="0" y="0"/>
              <a:chExt cx="812800" cy="812800"/>
            </a:xfrm>
          </p:grpSpPr>
          <p:sp>
            <p:nvSpPr>
              <p:cNvPr name="Freeform 126" id="1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FC3C3"/>
              </a:solidFill>
              <a:ln w="133350" cap="sq">
                <a:solidFill>
                  <a:srgbClr val="FFFFFF"/>
                </a:solidFill>
                <a:prstDash val="solid"/>
                <a:miter/>
              </a:ln>
            </p:spPr>
          </p:sp>
          <p:sp>
            <p:nvSpPr>
              <p:cNvPr name="TextBox 127" id="127"/>
              <p:cNvSpPr txBox="true"/>
              <p:nvPr/>
            </p:nvSpPr>
            <p:spPr>
              <a:xfrm>
                <a:off x="76200" y="47625"/>
                <a:ext cx="660400" cy="688975"/>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128" id="128"/>
            <p:cNvGrpSpPr/>
            <p:nvPr/>
          </p:nvGrpSpPr>
          <p:grpSpPr>
            <a:xfrm rot="0">
              <a:off x="6353289" y="4600318"/>
              <a:ext cx="1108864" cy="1223574"/>
              <a:chOff x="0" y="0"/>
              <a:chExt cx="736600" cy="812800"/>
            </a:xfrm>
          </p:grpSpPr>
          <p:sp>
            <p:nvSpPr>
              <p:cNvPr name="Freeform 129" id="129"/>
              <p:cNvSpPr/>
              <p:nvPr/>
            </p:nvSpPr>
            <p:spPr>
              <a:xfrm flipH="false" flipV="false" rot="0">
                <a:off x="0" y="0"/>
                <a:ext cx="736600" cy="812800"/>
              </a:xfrm>
              <a:custGeom>
                <a:avLst/>
                <a:gdLst/>
                <a:ahLst/>
                <a:cxnLst/>
                <a:rect r="r" b="b" t="t" l="l"/>
                <a:pathLst>
                  <a:path h="812800" w="736600">
                    <a:moveTo>
                      <a:pt x="736600" y="0"/>
                    </a:moveTo>
                    <a:lnTo>
                      <a:pt x="736600" y="812800"/>
                    </a:lnTo>
                    <a:lnTo>
                      <a:pt x="368300" y="685800"/>
                    </a:lnTo>
                    <a:lnTo>
                      <a:pt x="0" y="812800"/>
                    </a:lnTo>
                    <a:lnTo>
                      <a:pt x="0" y="0"/>
                    </a:lnTo>
                    <a:lnTo>
                      <a:pt x="736600" y="0"/>
                    </a:lnTo>
                    <a:close/>
                  </a:path>
                </a:pathLst>
              </a:custGeom>
              <a:solidFill>
                <a:srgbClr val="5FC3C3"/>
              </a:solidFill>
              <a:ln w="95250" cap="sq">
                <a:solidFill>
                  <a:srgbClr val="FFFFFF"/>
                </a:solidFill>
                <a:prstDash val="solid"/>
                <a:miter/>
              </a:ln>
            </p:spPr>
          </p:sp>
          <p:sp>
            <p:nvSpPr>
              <p:cNvPr name="TextBox 130" id="130"/>
              <p:cNvSpPr txBox="true"/>
              <p:nvPr/>
            </p:nvSpPr>
            <p:spPr>
              <a:xfrm>
                <a:off x="0" y="-28575"/>
                <a:ext cx="736600" cy="714375"/>
              </a:xfrm>
              <a:prstGeom prst="rect">
                <a:avLst/>
              </a:prstGeom>
            </p:spPr>
            <p:txBody>
              <a:bodyPr anchor="ctr" rtlCol="false" tIns="50800" lIns="50800" bIns="50800" rIns="50800"/>
              <a:lstStyle/>
              <a:p>
                <a:pPr algn="ctr" marL="0" indent="0" lvl="0">
                  <a:lnSpc>
                    <a:spcPts val="2288"/>
                  </a:lnSpc>
                  <a:spcBef>
                    <a:spcPct val="0"/>
                  </a:spcBef>
                </a:pPr>
              </a:p>
            </p:txBody>
          </p:sp>
        </p:grpSp>
        <p:sp>
          <p:nvSpPr>
            <p:cNvPr name="TextBox 131" id="131"/>
            <p:cNvSpPr txBox="true"/>
            <p:nvPr/>
          </p:nvSpPr>
          <p:spPr>
            <a:xfrm rot="0">
              <a:off x="6732034" y="2000878"/>
              <a:ext cx="3197302" cy="2657475"/>
            </a:xfrm>
            <a:prstGeom prst="rect">
              <a:avLst/>
            </a:prstGeom>
          </p:spPr>
          <p:txBody>
            <a:bodyPr anchor="t" rtlCol="false" tIns="0" lIns="0" bIns="0" rIns="0">
              <a:spAutoFit/>
            </a:bodyPr>
            <a:lstStyle/>
            <a:p>
              <a:pPr algn="l" marL="0" indent="0" lvl="0">
                <a:lnSpc>
                  <a:spcPts val="3191"/>
                </a:lnSpc>
                <a:spcBef>
                  <a:spcPct val="0"/>
                </a:spcBef>
              </a:pPr>
              <a:r>
                <a:rPr lang="en-US" b="true" sz="2659" strike="noStrike" u="none">
                  <a:solidFill>
                    <a:srgbClr val="000000"/>
                  </a:solidFill>
                  <a:latin typeface="Source Sans Pro Bold"/>
                  <a:ea typeface="Source Sans Pro Bold"/>
                  <a:cs typeface="Source Sans Pro Bold"/>
                  <a:sym typeface="Source Sans Pro Bold"/>
                </a:rPr>
                <a:t>Create a system for easy generation and review of invoices</a:t>
              </a:r>
            </a:p>
          </p:txBody>
        </p:sp>
        <p:grpSp>
          <p:nvGrpSpPr>
            <p:cNvPr name="Group 132" id="132"/>
            <p:cNvGrpSpPr/>
            <p:nvPr/>
          </p:nvGrpSpPr>
          <p:grpSpPr>
            <a:xfrm rot="0">
              <a:off x="482162" y="4600318"/>
              <a:ext cx="1108864" cy="1223574"/>
              <a:chOff x="0" y="0"/>
              <a:chExt cx="736600" cy="812800"/>
            </a:xfrm>
          </p:grpSpPr>
          <p:sp>
            <p:nvSpPr>
              <p:cNvPr name="Freeform 133" id="133"/>
              <p:cNvSpPr/>
              <p:nvPr/>
            </p:nvSpPr>
            <p:spPr>
              <a:xfrm flipH="false" flipV="false" rot="0">
                <a:off x="0" y="0"/>
                <a:ext cx="736600" cy="812800"/>
              </a:xfrm>
              <a:custGeom>
                <a:avLst/>
                <a:gdLst/>
                <a:ahLst/>
                <a:cxnLst/>
                <a:rect r="r" b="b" t="t" l="l"/>
                <a:pathLst>
                  <a:path h="812800" w="736600">
                    <a:moveTo>
                      <a:pt x="736600" y="0"/>
                    </a:moveTo>
                    <a:lnTo>
                      <a:pt x="736600" y="812800"/>
                    </a:lnTo>
                    <a:lnTo>
                      <a:pt x="368300" y="685800"/>
                    </a:lnTo>
                    <a:lnTo>
                      <a:pt x="0" y="812800"/>
                    </a:lnTo>
                    <a:lnTo>
                      <a:pt x="0" y="0"/>
                    </a:lnTo>
                    <a:lnTo>
                      <a:pt x="736600" y="0"/>
                    </a:lnTo>
                    <a:close/>
                  </a:path>
                </a:pathLst>
              </a:custGeom>
              <a:solidFill>
                <a:srgbClr val="5FC3C3"/>
              </a:solidFill>
              <a:ln w="95250" cap="sq">
                <a:solidFill>
                  <a:srgbClr val="FFFFFF"/>
                </a:solidFill>
                <a:prstDash val="solid"/>
                <a:miter/>
              </a:ln>
            </p:spPr>
          </p:sp>
          <p:sp>
            <p:nvSpPr>
              <p:cNvPr name="TextBox 134" id="134"/>
              <p:cNvSpPr txBox="true"/>
              <p:nvPr/>
            </p:nvSpPr>
            <p:spPr>
              <a:xfrm>
                <a:off x="0" y="-28575"/>
                <a:ext cx="736600" cy="714375"/>
              </a:xfrm>
              <a:prstGeom prst="rect">
                <a:avLst/>
              </a:prstGeom>
            </p:spPr>
            <p:txBody>
              <a:bodyPr anchor="ctr" rtlCol="false" tIns="50800" lIns="50800" bIns="50800" rIns="50800"/>
              <a:lstStyle/>
              <a:p>
                <a:pPr algn="ctr" marL="0" indent="0" lvl="0">
                  <a:lnSpc>
                    <a:spcPts val="2288"/>
                  </a:lnSpc>
                  <a:spcBef>
                    <a:spcPct val="0"/>
                  </a:spcBef>
                </a:pPr>
              </a:p>
            </p:txBody>
          </p:sp>
        </p:grpSp>
        <p:grpSp>
          <p:nvGrpSpPr>
            <p:cNvPr name="Group 135" id="135"/>
            <p:cNvGrpSpPr/>
            <p:nvPr/>
          </p:nvGrpSpPr>
          <p:grpSpPr>
            <a:xfrm rot="0">
              <a:off x="12221566" y="4600318"/>
              <a:ext cx="1108864" cy="1223574"/>
              <a:chOff x="0" y="0"/>
              <a:chExt cx="736600" cy="812800"/>
            </a:xfrm>
          </p:grpSpPr>
          <p:sp>
            <p:nvSpPr>
              <p:cNvPr name="Freeform 136" id="136"/>
              <p:cNvSpPr/>
              <p:nvPr/>
            </p:nvSpPr>
            <p:spPr>
              <a:xfrm flipH="false" flipV="false" rot="0">
                <a:off x="0" y="0"/>
                <a:ext cx="736600" cy="812800"/>
              </a:xfrm>
              <a:custGeom>
                <a:avLst/>
                <a:gdLst/>
                <a:ahLst/>
                <a:cxnLst/>
                <a:rect r="r" b="b" t="t" l="l"/>
                <a:pathLst>
                  <a:path h="812800" w="736600">
                    <a:moveTo>
                      <a:pt x="736600" y="0"/>
                    </a:moveTo>
                    <a:lnTo>
                      <a:pt x="736600" y="812800"/>
                    </a:lnTo>
                    <a:lnTo>
                      <a:pt x="368300" y="685800"/>
                    </a:lnTo>
                    <a:lnTo>
                      <a:pt x="0" y="812800"/>
                    </a:lnTo>
                    <a:lnTo>
                      <a:pt x="0" y="0"/>
                    </a:lnTo>
                    <a:lnTo>
                      <a:pt x="736600" y="0"/>
                    </a:lnTo>
                    <a:close/>
                  </a:path>
                </a:pathLst>
              </a:custGeom>
              <a:solidFill>
                <a:srgbClr val="5FC3C3"/>
              </a:solidFill>
              <a:ln w="95250" cap="sq">
                <a:solidFill>
                  <a:srgbClr val="FFFFFF"/>
                </a:solidFill>
                <a:prstDash val="solid"/>
                <a:miter/>
              </a:ln>
            </p:spPr>
          </p:sp>
          <p:sp>
            <p:nvSpPr>
              <p:cNvPr name="TextBox 137" id="137"/>
              <p:cNvSpPr txBox="true"/>
              <p:nvPr/>
            </p:nvSpPr>
            <p:spPr>
              <a:xfrm>
                <a:off x="0" y="-28575"/>
                <a:ext cx="736600" cy="714375"/>
              </a:xfrm>
              <a:prstGeom prst="rect">
                <a:avLst/>
              </a:prstGeom>
            </p:spPr>
            <p:txBody>
              <a:bodyPr anchor="ctr" rtlCol="false" tIns="50800" lIns="50800" bIns="50800" rIns="50800"/>
              <a:lstStyle/>
              <a:p>
                <a:pPr algn="ctr" marL="0" indent="0" lvl="0">
                  <a:lnSpc>
                    <a:spcPts val="2288"/>
                  </a:lnSpc>
                  <a:spcBef>
                    <a:spcPct val="0"/>
                  </a:spcBef>
                </a:pPr>
              </a:p>
            </p:txBody>
          </p:sp>
        </p:grpSp>
        <p:sp>
          <p:nvSpPr>
            <p:cNvPr name="Freeform 138" id="138"/>
            <p:cNvSpPr/>
            <p:nvPr/>
          </p:nvSpPr>
          <p:spPr>
            <a:xfrm flipH="false" flipV="false" rot="0">
              <a:off x="3564425" y="593725"/>
              <a:ext cx="1076960" cy="1076960"/>
            </a:xfrm>
            <a:custGeom>
              <a:avLst/>
              <a:gdLst/>
              <a:ahLst/>
              <a:cxnLst/>
              <a:rect r="r" b="b" t="t" l="l"/>
              <a:pathLst>
                <a:path h="1076960" w="1076960">
                  <a:moveTo>
                    <a:pt x="0" y="0"/>
                  </a:moveTo>
                  <a:lnTo>
                    <a:pt x="1076960" y="0"/>
                  </a:lnTo>
                  <a:lnTo>
                    <a:pt x="1076960" y="1076960"/>
                  </a:lnTo>
                  <a:lnTo>
                    <a:pt x="0" y="107696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a:ln cap="sq">
              <a:noFill/>
              <a:prstDash val="solid"/>
              <a:miter/>
            </a:ln>
          </p:spPr>
        </p:sp>
        <p:sp>
          <p:nvSpPr>
            <p:cNvPr name="Freeform 139" id="139"/>
            <p:cNvSpPr/>
            <p:nvPr/>
          </p:nvSpPr>
          <p:spPr>
            <a:xfrm flipH="false" flipV="false" rot="0">
              <a:off x="15133391" y="558793"/>
              <a:ext cx="1231451" cy="1076960"/>
            </a:xfrm>
            <a:custGeom>
              <a:avLst/>
              <a:gdLst/>
              <a:ahLst/>
              <a:cxnLst/>
              <a:rect r="r" b="b" t="t" l="l"/>
              <a:pathLst>
                <a:path h="1076960" w="1231451">
                  <a:moveTo>
                    <a:pt x="0" y="0"/>
                  </a:moveTo>
                  <a:lnTo>
                    <a:pt x="1231451" y="0"/>
                  </a:lnTo>
                  <a:lnTo>
                    <a:pt x="1231451" y="1076960"/>
                  </a:lnTo>
                  <a:lnTo>
                    <a:pt x="0" y="107696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40" id="140"/>
            <p:cNvSpPr/>
            <p:nvPr/>
          </p:nvSpPr>
          <p:spPr>
            <a:xfrm flipH="false" flipV="false" rot="0">
              <a:off x="9432825" y="558793"/>
              <a:ext cx="1115495" cy="1076960"/>
            </a:xfrm>
            <a:custGeom>
              <a:avLst/>
              <a:gdLst/>
              <a:ahLst/>
              <a:cxnLst/>
              <a:rect r="r" b="b" t="t" l="l"/>
              <a:pathLst>
                <a:path h="1076960" w="1115495">
                  <a:moveTo>
                    <a:pt x="0" y="0"/>
                  </a:moveTo>
                  <a:lnTo>
                    <a:pt x="1115495" y="0"/>
                  </a:lnTo>
                  <a:lnTo>
                    <a:pt x="1115495" y="1076960"/>
                  </a:lnTo>
                  <a:lnTo>
                    <a:pt x="0" y="107696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141" id="141"/>
            <p:cNvSpPr txBox="true"/>
            <p:nvPr/>
          </p:nvSpPr>
          <p:spPr>
            <a:xfrm rot="0">
              <a:off x="6700464" y="4870840"/>
              <a:ext cx="414513" cy="444500"/>
            </a:xfrm>
            <a:prstGeom prst="rect">
              <a:avLst/>
            </a:prstGeom>
          </p:spPr>
          <p:txBody>
            <a:bodyPr anchor="t" rtlCol="false" tIns="0" lIns="0" bIns="0" rIns="0">
              <a:spAutoFit/>
            </a:bodyPr>
            <a:lstStyle/>
            <a:p>
              <a:pPr algn="ctr" marL="0" indent="0" lvl="0">
                <a:lnSpc>
                  <a:spcPts val="2640"/>
                </a:lnSpc>
                <a:spcBef>
                  <a:spcPct val="0"/>
                </a:spcBef>
              </a:pPr>
              <a:r>
                <a:rPr lang="en-US" b="true" sz="2200">
                  <a:solidFill>
                    <a:srgbClr val="FFFFFF"/>
                  </a:solidFill>
                  <a:latin typeface="Source Sans Pro Bold"/>
                  <a:ea typeface="Source Sans Pro Bold"/>
                  <a:cs typeface="Source Sans Pro Bold"/>
                  <a:sym typeface="Source Sans Pro Bold"/>
                </a:rPr>
                <a:t>04</a:t>
              </a:r>
            </a:p>
          </p:txBody>
        </p:sp>
        <p:sp>
          <p:nvSpPr>
            <p:cNvPr name="TextBox 142" id="142"/>
            <p:cNvSpPr txBox="true"/>
            <p:nvPr/>
          </p:nvSpPr>
          <p:spPr>
            <a:xfrm rot="0">
              <a:off x="829338" y="4870840"/>
              <a:ext cx="414513" cy="444500"/>
            </a:xfrm>
            <a:prstGeom prst="rect">
              <a:avLst/>
            </a:prstGeom>
          </p:spPr>
          <p:txBody>
            <a:bodyPr anchor="t" rtlCol="false" tIns="0" lIns="0" bIns="0" rIns="0">
              <a:spAutoFit/>
            </a:bodyPr>
            <a:lstStyle/>
            <a:p>
              <a:pPr algn="ctr" marL="0" indent="0" lvl="0">
                <a:lnSpc>
                  <a:spcPts val="2640"/>
                </a:lnSpc>
                <a:spcBef>
                  <a:spcPct val="0"/>
                </a:spcBef>
              </a:pPr>
              <a:r>
                <a:rPr lang="en-US" b="true" sz="2200">
                  <a:solidFill>
                    <a:srgbClr val="FFFFFF"/>
                  </a:solidFill>
                  <a:latin typeface="Source Sans Pro Bold"/>
                  <a:ea typeface="Source Sans Pro Bold"/>
                  <a:cs typeface="Source Sans Pro Bold"/>
                  <a:sym typeface="Source Sans Pro Bold"/>
                </a:rPr>
                <a:t>03</a:t>
              </a:r>
            </a:p>
          </p:txBody>
        </p:sp>
        <p:sp>
          <p:nvSpPr>
            <p:cNvPr name="TextBox 143" id="143"/>
            <p:cNvSpPr txBox="true"/>
            <p:nvPr/>
          </p:nvSpPr>
          <p:spPr>
            <a:xfrm rot="0">
              <a:off x="12568742" y="4870840"/>
              <a:ext cx="414513" cy="444500"/>
            </a:xfrm>
            <a:prstGeom prst="rect">
              <a:avLst/>
            </a:prstGeom>
          </p:spPr>
          <p:txBody>
            <a:bodyPr anchor="t" rtlCol="false" tIns="0" lIns="0" bIns="0" rIns="0">
              <a:spAutoFit/>
            </a:bodyPr>
            <a:lstStyle/>
            <a:p>
              <a:pPr algn="ctr" marL="0" indent="0" lvl="0">
                <a:lnSpc>
                  <a:spcPts val="2640"/>
                </a:lnSpc>
                <a:spcBef>
                  <a:spcPct val="0"/>
                </a:spcBef>
              </a:pPr>
              <a:r>
                <a:rPr lang="en-US" b="true" sz="2200">
                  <a:solidFill>
                    <a:srgbClr val="FFFFFF"/>
                  </a:solidFill>
                  <a:latin typeface="Source Sans Pro Bold"/>
                  <a:ea typeface="Source Sans Pro Bold"/>
                  <a:cs typeface="Source Sans Pro Bold"/>
                  <a:sym typeface="Source Sans Pro Bold"/>
                </a:rPr>
                <a:t>05</a:t>
              </a:r>
            </a:p>
          </p:txBody>
        </p:sp>
      </p:grpSp>
      <p:sp>
        <p:nvSpPr>
          <p:cNvPr name="TextBox 144" id="144"/>
          <p:cNvSpPr txBox="true"/>
          <p:nvPr/>
        </p:nvSpPr>
        <p:spPr>
          <a:xfrm rot="0">
            <a:off x="560794" y="1275960"/>
            <a:ext cx="6261079" cy="2799785"/>
          </a:xfrm>
          <a:prstGeom prst="rect">
            <a:avLst/>
          </a:prstGeom>
        </p:spPr>
        <p:txBody>
          <a:bodyPr anchor="t" rtlCol="false" tIns="0" lIns="0" bIns="0" rIns="0">
            <a:spAutoFit/>
          </a:bodyPr>
          <a:lstStyle/>
          <a:p>
            <a:pPr algn="l">
              <a:lnSpc>
                <a:spcPts val="11053"/>
              </a:lnSpc>
            </a:pPr>
            <a:r>
              <a:rPr lang="en-US" sz="9210" b="true">
                <a:solidFill>
                  <a:srgbClr val="230E6A"/>
                </a:solidFill>
                <a:latin typeface="Source Sans Pro Bold"/>
                <a:ea typeface="Source Sans Pro Bold"/>
                <a:cs typeface="Source Sans Pro Bold"/>
                <a:sym typeface="Source Sans Pro Bold"/>
              </a:rPr>
              <a:t>System Objectives</a:t>
            </a:r>
          </a:p>
        </p:txBody>
      </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25730"/>
            <a:ext cx="18288000" cy="10035540"/>
          </a:xfrm>
          <a:custGeom>
            <a:avLst/>
            <a:gdLst/>
            <a:ahLst/>
            <a:cxnLst/>
            <a:rect r="r" b="b" t="t" l="l"/>
            <a:pathLst>
              <a:path h="10035540" w="18288000">
                <a:moveTo>
                  <a:pt x="0" y="0"/>
                </a:moveTo>
                <a:lnTo>
                  <a:pt x="18288000" y="0"/>
                </a:lnTo>
                <a:lnTo>
                  <a:pt x="18288000" y="10035540"/>
                </a:lnTo>
                <a:lnTo>
                  <a:pt x="0" y="10035540"/>
                </a:lnTo>
                <a:lnTo>
                  <a:pt x="0" y="0"/>
                </a:lnTo>
                <a:close/>
              </a:path>
            </a:pathLst>
          </a:custGeom>
          <a:blipFill>
            <a:blip r:embed="rId2"/>
            <a:stretch>
              <a:fillRect l="0" t="0" r="0" b="0"/>
            </a:stretch>
          </a:blipFill>
        </p:spPr>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71450"/>
            <a:ext cx="18288000" cy="9944100"/>
          </a:xfrm>
          <a:custGeom>
            <a:avLst/>
            <a:gdLst/>
            <a:ahLst/>
            <a:cxnLst/>
            <a:rect r="r" b="b" t="t" l="l"/>
            <a:pathLst>
              <a:path h="9944100" w="18288000">
                <a:moveTo>
                  <a:pt x="0" y="0"/>
                </a:moveTo>
                <a:lnTo>
                  <a:pt x="18288000" y="0"/>
                </a:lnTo>
                <a:lnTo>
                  <a:pt x="18288000" y="9944100"/>
                </a:lnTo>
                <a:lnTo>
                  <a:pt x="0" y="9944100"/>
                </a:lnTo>
                <a:lnTo>
                  <a:pt x="0" y="0"/>
                </a:lnTo>
                <a:close/>
              </a:path>
            </a:pathLst>
          </a:custGeom>
          <a:blipFill>
            <a:blip r:embed="rId2"/>
            <a:stretch>
              <a:fillRect l="0" t="0" r="0" b="0"/>
            </a:stretch>
          </a:blipFill>
        </p:spPr>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6340480" y="-374467"/>
            <a:ext cx="12180030" cy="4826337"/>
          </a:xfrm>
          <a:custGeom>
            <a:avLst/>
            <a:gdLst/>
            <a:ahLst/>
            <a:cxnLst/>
            <a:rect r="r" b="b" t="t" l="l"/>
            <a:pathLst>
              <a:path h="4826337" w="12180030">
                <a:moveTo>
                  <a:pt x="0" y="0"/>
                </a:moveTo>
                <a:lnTo>
                  <a:pt x="12180030" y="0"/>
                </a:lnTo>
                <a:lnTo>
                  <a:pt x="12180030" y="4826337"/>
                </a:lnTo>
                <a:lnTo>
                  <a:pt x="0" y="4826337"/>
                </a:lnTo>
                <a:lnTo>
                  <a:pt x="0" y="0"/>
                </a:lnTo>
                <a:close/>
              </a:path>
            </a:pathLst>
          </a:custGeom>
          <a:blipFill>
            <a:blip r:embed="rId2"/>
            <a:stretch>
              <a:fillRect l="0" t="0" r="0" b="0"/>
            </a:stretch>
          </a:blipFill>
        </p:spPr>
      </p:sp>
      <p:sp>
        <p:nvSpPr>
          <p:cNvPr name="Freeform 3" id="3"/>
          <p:cNvSpPr/>
          <p:nvPr/>
        </p:nvSpPr>
        <p:spPr>
          <a:xfrm flipH="false" flipV="false" rot="0">
            <a:off x="1756468" y="3174362"/>
            <a:ext cx="13355847" cy="6861567"/>
          </a:xfrm>
          <a:custGeom>
            <a:avLst/>
            <a:gdLst/>
            <a:ahLst/>
            <a:cxnLst/>
            <a:rect r="r" b="b" t="t" l="l"/>
            <a:pathLst>
              <a:path h="6861567" w="13355847">
                <a:moveTo>
                  <a:pt x="0" y="0"/>
                </a:moveTo>
                <a:lnTo>
                  <a:pt x="13355848" y="0"/>
                </a:lnTo>
                <a:lnTo>
                  <a:pt x="13355848" y="6861567"/>
                </a:lnTo>
                <a:lnTo>
                  <a:pt x="0" y="6861567"/>
                </a:lnTo>
                <a:lnTo>
                  <a:pt x="0" y="0"/>
                </a:lnTo>
                <a:close/>
              </a:path>
            </a:pathLst>
          </a:custGeom>
          <a:blipFill>
            <a:blip r:embed="rId3"/>
            <a:stretch>
              <a:fillRect l="0" t="0" r="0" b="0"/>
            </a:stretch>
          </a:blipFill>
        </p:spPr>
      </p:sp>
      <p:sp>
        <p:nvSpPr>
          <p:cNvPr name="TextBox 4" id="4"/>
          <p:cNvSpPr txBox="true"/>
          <p:nvPr/>
        </p:nvSpPr>
        <p:spPr>
          <a:xfrm rot="0">
            <a:off x="0" y="-95250"/>
            <a:ext cx="5820934" cy="4166242"/>
          </a:xfrm>
          <a:prstGeom prst="rect">
            <a:avLst/>
          </a:prstGeom>
        </p:spPr>
        <p:txBody>
          <a:bodyPr anchor="t" rtlCol="false" tIns="0" lIns="0" bIns="0" rIns="0">
            <a:spAutoFit/>
          </a:bodyPr>
          <a:lstStyle/>
          <a:p>
            <a:pPr algn="ctr">
              <a:lnSpc>
                <a:spcPts val="6614"/>
              </a:lnSpc>
            </a:pPr>
            <a:r>
              <a:rPr lang="en-US" sz="4724" b="true">
                <a:solidFill>
                  <a:srgbClr val="000000"/>
                </a:solidFill>
                <a:latin typeface="Canva Sans Bold"/>
                <a:ea typeface="Canva Sans Bold"/>
                <a:cs typeface="Canva Sans Bold"/>
                <a:sym typeface="Canva Sans Bold"/>
              </a:rPr>
              <a:t>Delivery fees are added automatically depending on the area</a:t>
            </a:r>
          </a:p>
        </p:txBody>
      </p:sp>
      <p:sp>
        <p:nvSpPr>
          <p:cNvPr name="Freeform 5" id="5"/>
          <p:cNvSpPr/>
          <p:nvPr/>
        </p:nvSpPr>
        <p:spPr>
          <a:xfrm flipH="false" flipV="false" rot="0">
            <a:off x="2540672" y="7828108"/>
            <a:ext cx="1286788" cy="774413"/>
          </a:xfrm>
          <a:custGeom>
            <a:avLst/>
            <a:gdLst/>
            <a:ahLst/>
            <a:cxnLst/>
            <a:rect r="r" b="b" t="t" l="l"/>
            <a:pathLst>
              <a:path h="774413" w="1286788">
                <a:moveTo>
                  <a:pt x="0" y="0"/>
                </a:moveTo>
                <a:lnTo>
                  <a:pt x="1286788" y="0"/>
                </a:lnTo>
                <a:lnTo>
                  <a:pt x="1286788" y="774413"/>
                </a:lnTo>
                <a:lnTo>
                  <a:pt x="0" y="77441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6589856" y="581891"/>
            <a:ext cx="11287077" cy="9481144"/>
          </a:xfrm>
          <a:custGeom>
            <a:avLst/>
            <a:gdLst/>
            <a:ahLst/>
            <a:cxnLst/>
            <a:rect r="r" b="b" t="t" l="l"/>
            <a:pathLst>
              <a:path h="9481144" w="11287077">
                <a:moveTo>
                  <a:pt x="0" y="0"/>
                </a:moveTo>
                <a:lnTo>
                  <a:pt x="11287077" y="0"/>
                </a:lnTo>
                <a:lnTo>
                  <a:pt x="11287077" y="9481144"/>
                </a:lnTo>
                <a:lnTo>
                  <a:pt x="0" y="9481144"/>
                </a:lnTo>
                <a:lnTo>
                  <a:pt x="0" y="0"/>
                </a:lnTo>
                <a:close/>
              </a:path>
            </a:pathLst>
          </a:custGeom>
          <a:blipFill>
            <a:blip r:embed="rId2"/>
            <a:stretch>
              <a:fillRect l="0" t="0" r="0" b="0"/>
            </a:stretch>
          </a:blipFill>
        </p:spPr>
      </p:sp>
      <p:sp>
        <p:nvSpPr>
          <p:cNvPr name="TextBox 3" id="3"/>
          <p:cNvSpPr txBox="true"/>
          <p:nvPr/>
        </p:nvSpPr>
        <p:spPr>
          <a:xfrm rot="0">
            <a:off x="897851" y="1898534"/>
            <a:ext cx="5143173" cy="2734945"/>
          </a:xfrm>
          <a:prstGeom prst="rect">
            <a:avLst/>
          </a:prstGeom>
        </p:spPr>
        <p:txBody>
          <a:bodyPr anchor="t" rtlCol="false" tIns="0" lIns="0" bIns="0" rIns="0">
            <a:spAutoFit/>
          </a:bodyPr>
          <a:lstStyle/>
          <a:p>
            <a:pPr algn="ctr">
              <a:lnSpc>
                <a:spcPts val="7279"/>
              </a:lnSpc>
            </a:pPr>
            <a:r>
              <a:rPr lang="en-US" sz="5199" b="true">
                <a:solidFill>
                  <a:srgbClr val="000000"/>
                </a:solidFill>
                <a:latin typeface="Canva Sans Bold"/>
                <a:ea typeface="Canva Sans Bold"/>
                <a:cs typeface="Canva Sans Bold"/>
                <a:sym typeface="Canva Sans Bold"/>
              </a:rPr>
              <a:t>After confirming the order</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4035474" y="-187036"/>
            <a:ext cx="14252526" cy="6128586"/>
          </a:xfrm>
          <a:custGeom>
            <a:avLst/>
            <a:gdLst/>
            <a:ahLst/>
            <a:cxnLst/>
            <a:rect r="r" b="b" t="t" l="l"/>
            <a:pathLst>
              <a:path h="6128586" w="14252526">
                <a:moveTo>
                  <a:pt x="0" y="0"/>
                </a:moveTo>
                <a:lnTo>
                  <a:pt x="14252526" y="0"/>
                </a:lnTo>
                <a:lnTo>
                  <a:pt x="14252526" y="6128586"/>
                </a:lnTo>
                <a:lnTo>
                  <a:pt x="0" y="6128586"/>
                </a:lnTo>
                <a:lnTo>
                  <a:pt x="0" y="0"/>
                </a:lnTo>
                <a:close/>
              </a:path>
            </a:pathLst>
          </a:custGeom>
          <a:blipFill>
            <a:blip r:embed="rId2"/>
            <a:stretch>
              <a:fillRect l="0" t="0" r="0" b="0"/>
            </a:stretch>
          </a:blipFill>
        </p:spPr>
      </p:sp>
      <p:sp>
        <p:nvSpPr>
          <p:cNvPr name="Freeform 3" id="3"/>
          <p:cNvSpPr/>
          <p:nvPr/>
        </p:nvSpPr>
        <p:spPr>
          <a:xfrm flipH="false" flipV="false" rot="0">
            <a:off x="0" y="5556484"/>
            <a:ext cx="16103884" cy="4730516"/>
          </a:xfrm>
          <a:custGeom>
            <a:avLst/>
            <a:gdLst/>
            <a:ahLst/>
            <a:cxnLst/>
            <a:rect r="r" b="b" t="t" l="l"/>
            <a:pathLst>
              <a:path h="4730516" w="16103884">
                <a:moveTo>
                  <a:pt x="0" y="0"/>
                </a:moveTo>
                <a:lnTo>
                  <a:pt x="16103884" y="0"/>
                </a:lnTo>
                <a:lnTo>
                  <a:pt x="16103884" y="4730516"/>
                </a:lnTo>
                <a:lnTo>
                  <a:pt x="0" y="4730516"/>
                </a:lnTo>
                <a:lnTo>
                  <a:pt x="0" y="0"/>
                </a:lnTo>
                <a:close/>
              </a:path>
            </a:pathLst>
          </a:custGeom>
          <a:blipFill>
            <a:blip r:embed="rId3"/>
            <a:stretch>
              <a:fillRect l="0" t="0" r="0" b="0"/>
            </a:stretch>
          </a:blipFill>
        </p:spPr>
      </p:sp>
      <p:sp>
        <p:nvSpPr>
          <p:cNvPr name="Freeform 4" id="4"/>
          <p:cNvSpPr/>
          <p:nvPr/>
        </p:nvSpPr>
        <p:spPr>
          <a:xfrm flipH="false" flipV="false" rot="0">
            <a:off x="9414473" y="1971411"/>
            <a:ext cx="2008040" cy="377832"/>
          </a:xfrm>
          <a:custGeom>
            <a:avLst/>
            <a:gdLst/>
            <a:ahLst/>
            <a:cxnLst/>
            <a:rect r="r" b="b" t="t" l="l"/>
            <a:pathLst>
              <a:path h="377832" w="2008040">
                <a:moveTo>
                  <a:pt x="0" y="0"/>
                </a:moveTo>
                <a:lnTo>
                  <a:pt x="2008039" y="0"/>
                </a:lnTo>
                <a:lnTo>
                  <a:pt x="2008039" y="377832"/>
                </a:lnTo>
                <a:lnTo>
                  <a:pt x="0" y="377832"/>
                </a:lnTo>
                <a:lnTo>
                  <a:pt x="0" y="0"/>
                </a:lnTo>
                <a:close/>
              </a:path>
            </a:pathLst>
          </a:custGeom>
          <a:blipFill>
            <a:blip r:embed="rId4"/>
            <a:stretch>
              <a:fillRect l="0" t="-6292" r="0" b="0"/>
            </a:stretch>
          </a:blipFill>
        </p:spPr>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true" rot="1110447">
            <a:off x="2277109" y="2523507"/>
            <a:ext cx="3960632" cy="2232356"/>
          </a:xfrm>
          <a:custGeom>
            <a:avLst/>
            <a:gdLst/>
            <a:ahLst/>
            <a:cxnLst/>
            <a:rect r="r" b="b" t="t" l="l"/>
            <a:pathLst>
              <a:path h="2232356" w="3960632">
                <a:moveTo>
                  <a:pt x="0" y="2232356"/>
                </a:moveTo>
                <a:lnTo>
                  <a:pt x="3960632" y="2232356"/>
                </a:lnTo>
                <a:lnTo>
                  <a:pt x="3960632" y="0"/>
                </a:lnTo>
                <a:lnTo>
                  <a:pt x="0" y="0"/>
                </a:lnTo>
                <a:lnTo>
                  <a:pt x="0" y="2232356"/>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986741" y="236855"/>
            <a:ext cx="11301259" cy="5919034"/>
          </a:xfrm>
          <a:custGeom>
            <a:avLst/>
            <a:gdLst/>
            <a:ahLst/>
            <a:cxnLst/>
            <a:rect r="r" b="b" t="t" l="l"/>
            <a:pathLst>
              <a:path h="5919034" w="11301259">
                <a:moveTo>
                  <a:pt x="0" y="0"/>
                </a:moveTo>
                <a:lnTo>
                  <a:pt x="11301259" y="0"/>
                </a:lnTo>
                <a:lnTo>
                  <a:pt x="11301259" y="5919034"/>
                </a:lnTo>
                <a:lnTo>
                  <a:pt x="0" y="5919034"/>
                </a:lnTo>
                <a:lnTo>
                  <a:pt x="0" y="0"/>
                </a:lnTo>
                <a:close/>
              </a:path>
            </a:pathLst>
          </a:custGeom>
          <a:blipFill>
            <a:blip r:embed="rId4"/>
            <a:stretch>
              <a:fillRect l="0" t="0" r="0" b="0"/>
            </a:stretch>
          </a:blipFill>
        </p:spPr>
      </p:sp>
      <p:sp>
        <p:nvSpPr>
          <p:cNvPr name="Freeform 4" id="4"/>
          <p:cNvSpPr/>
          <p:nvPr/>
        </p:nvSpPr>
        <p:spPr>
          <a:xfrm flipH="false" flipV="false" rot="0">
            <a:off x="11412138" y="872411"/>
            <a:ext cx="1532854" cy="922499"/>
          </a:xfrm>
          <a:custGeom>
            <a:avLst/>
            <a:gdLst/>
            <a:ahLst/>
            <a:cxnLst/>
            <a:rect r="r" b="b" t="t" l="l"/>
            <a:pathLst>
              <a:path h="922499" w="1532854">
                <a:moveTo>
                  <a:pt x="0" y="0"/>
                </a:moveTo>
                <a:lnTo>
                  <a:pt x="1532854" y="0"/>
                </a:lnTo>
                <a:lnTo>
                  <a:pt x="1532854" y="922500"/>
                </a:lnTo>
                <a:lnTo>
                  <a:pt x="0" y="9225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0">
            <a:off x="8505312" y="4993044"/>
            <a:ext cx="9506976" cy="5704186"/>
          </a:xfrm>
          <a:custGeom>
            <a:avLst/>
            <a:gdLst/>
            <a:ahLst/>
            <a:cxnLst/>
            <a:rect r="r" b="b" t="t" l="l"/>
            <a:pathLst>
              <a:path h="5704186" w="9506976">
                <a:moveTo>
                  <a:pt x="0" y="0"/>
                </a:moveTo>
                <a:lnTo>
                  <a:pt x="9506976" y="0"/>
                </a:lnTo>
                <a:lnTo>
                  <a:pt x="9506976" y="5704185"/>
                </a:lnTo>
                <a:lnTo>
                  <a:pt x="0" y="5704185"/>
                </a:lnTo>
                <a:lnTo>
                  <a:pt x="0" y="0"/>
                </a:lnTo>
                <a:close/>
              </a:path>
            </a:pathLst>
          </a:custGeom>
          <a:blipFill>
            <a:blip r:embed="rId7"/>
            <a:stretch>
              <a:fillRect l="0" t="0" r="0" b="0"/>
            </a:stretch>
          </a:blipFill>
        </p:spPr>
      </p:sp>
      <p:sp>
        <p:nvSpPr>
          <p:cNvPr name="TextBox 6" id="6"/>
          <p:cNvSpPr txBox="true"/>
          <p:nvPr/>
        </p:nvSpPr>
        <p:spPr>
          <a:xfrm rot="0">
            <a:off x="630365" y="141605"/>
            <a:ext cx="6054469" cy="1811020"/>
          </a:xfrm>
          <a:prstGeom prst="rect">
            <a:avLst/>
          </a:prstGeom>
        </p:spPr>
        <p:txBody>
          <a:bodyPr anchor="t" rtlCol="false" tIns="0" lIns="0" bIns="0" rIns="0">
            <a:spAutoFit/>
          </a:bodyPr>
          <a:lstStyle/>
          <a:p>
            <a:pPr algn="ctr">
              <a:lnSpc>
                <a:spcPts val="7279"/>
              </a:lnSpc>
              <a:spcBef>
                <a:spcPct val="0"/>
              </a:spcBef>
            </a:pPr>
            <a:r>
              <a:rPr lang="en-US" b="true" sz="5199">
                <a:solidFill>
                  <a:srgbClr val="000000"/>
                </a:solidFill>
                <a:latin typeface="Canva Sans Bold"/>
                <a:ea typeface="Canva Sans Bold"/>
                <a:cs typeface="Canva Sans Bold"/>
                <a:sym typeface="Canva Sans Bold"/>
              </a:rPr>
              <a:t>On the customer side</a:t>
            </a:r>
          </a:p>
        </p:txBody>
      </p:sp>
      <p:sp>
        <p:nvSpPr>
          <p:cNvPr name="Freeform 7" id="7"/>
          <p:cNvSpPr/>
          <p:nvPr/>
        </p:nvSpPr>
        <p:spPr>
          <a:xfrm flipH="false" flipV="false" rot="0">
            <a:off x="12312527" y="6155889"/>
            <a:ext cx="1532854" cy="922499"/>
          </a:xfrm>
          <a:custGeom>
            <a:avLst/>
            <a:gdLst/>
            <a:ahLst/>
            <a:cxnLst/>
            <a:rect r="r" b="b" t="t" l="l"/>
            <a:pathLst>
              <a:path h="922499" w="1532854">
                <a:moveTo>
                  <a:pt x="0" y="0"/>
                </a:moveTo>
                <a:lnTo>
                  <a:pt x="1532854" y="0"/>
                </a:lnTo>
                <a:lnTo>
                  <a:pt x="1532854" y="922500"/>
                </a:lnTo>
                <a:lnTo>
                  <a:pt x="0" y="9225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3115248" y="7453370"/>
            <a:ext cx="11301259" cy="2500404"/>
          </a:xfrm>
          <a:custGeom>
            <a:avLst/>
            <a:gdLst/>
            <a:ahLst/>
            <a:cxnLst/>
            <a:rect r="r" b="b" t="t" l="l"/>
            <a:pathLst>
              <a:path h="2500404" w="11301259">
                <a:moveTo>
                  <a:pt x="0" y="0"/>
                </a:moveTo>
                <a:lnTo>
                  <a:pt x="11301259" y="0"/>
                </a:lnTo>
                <a:lnTo>
                  <a:pt x="11301259" y="2500403"/>
                </a:lnTo>
                <a:lnTo>
                  <a:pt x="0" y="2500403"/>
                </a:lnTo>
                <a:lnTo>
                  <a:pt x="0" y="0"/>
                </a:lnTo>
                <a:close/>
              </a:path>
            </a:pathLst>
          </a:custGeom>
          <a:blipFill>
            <a:blip r:embed="rId2"/>
            <a:stretch>
              <a:fillRect l="0" t="0" r="0" b="0"/>
            </a:stretch>
          </a:blipFill>
        </p:spPr>
      </p:sp>
      <p:sp>
        <p:nvSpPr>
          <p:cNvPr name="Freeform 3" id="3"/>
          <p:cNvSpPr/>
          <p:nvPr/>
        </p:nvSpPr>
        <p:spPr>
          <a:xfrm flipH="false" flipV="false" rot="0">
            <a:off x="707884" y="0"/>
            <a:ext cx="15444110" cy="7200816"/>
          </a:xfrm>
          <a:custGeom>
            <a:avLst/>
            <a:gdLst/>
            <a:ahLst/>
            <a:cxnLst/>
            <a:rect r="r" b="b" t="t" l="l"/>
            <a:pathLst>
              <a:path h="7200816" w="15444110">
                <a:moveTo>
                  <a:pt x="0" y="0"/>
                </a:moveTo>
                <a:lnTo>
                  <a:pt x="15444110" y="0"/>
                </a:lnTo>
                <a:lnTo>
                  <a:pt x="15444110" y="7200816"/>
                </a:lnTo>
                <a:lnTo>
                  <a:pt x="0" y="7200816"/>
                </a:lnTo>
                <a:lnTo>
                  <a:pt x="0" y="0"/>
                </a:lnTo>
                <a:close/>
              </a:path>
            </a:pathLst>
          </a:custGeom>
          <a:blipFill>
            <a:blip r:embed="rId3"/>
            <a:stretch>
              <a:fillRect l="0" t="0" r="0" b="0"/>
            </a:stretch>
          </a:blipFill>
        </p:spPr>
      </p:sp>
      <p:sp>
        <p:nvSpPr>
          <p:cNvPr name="Freeform 4" id="4"/>
          <p:cNvSpPr/>
          <p:nvPr/>
        </p:nvSpPr>
        <p:spPr>
          <a:xfrm flipH="false" flipV="false" rot="0">
            <a:off x="8529897" y="6802102"/>
            <a:ext cx="9930664" cy="2805413"/>
          </a:xfrm>
          <a:custGeom>
            <a:avLst/>
            <a:gdLst/>
            <a:ahLst/>
            <a:cxnLst/>
            <a:rect r="r" b="b" t="t" l="l"/>
            <a:pathLst>
              <a:path h="2805413" w="9930664">
                <a:moveTo>
                  <a:pt x="0" y="0"/>
                </a:moveTo>
                <a:lnTo>
                  <a:pt x="9930664" y="0"/>
                </a:lnTo>
                <a:lnTo>
                  <a:pt x="9930664" y="2805412"/>
                </a:lnTo>
                <a:lnTo>
                  <a:pt x="0" y="2805412"/>
                </a:lnTo>
                <a:lnTo>
                  <a:pt x="0" y="0"/>
                </a:lnTo>
                <a:close/>
              </a:path>
            </a:pathLst>
          </a:custGeom>
          <a:blipFill>
            <a:blip r:embed="rId4"/>
            <a:stretch>
              <a:fillRect l="0" t="0" r="0" b="0"/>
            </a:stretch>
          </a:blipFill>
        </p:spPr>
      </p:sp>
      <p:sp>
        <p:nvSpPr>
          <p:cNvPr name="Freeform 5" id="5"/>
          <p:cNvSpPr/>
          <p:nvPr/>
        </p:nvSpPr>
        <p:spPr>
          <a:xfrm flipH="false" flipV="false" rot="896718">
            <a:off x="2547092" y="4657609"/>
            <a:ext cx="914326" cy="2467034"/>
          </a:xfrm>
          <a:custGeom>
            <a:avLst/>
            <a:gdLst/>
            <a:ahLst/>
            <a:cxnLst/>
            <a:rect r="r" b="b" t="t" l="l"/>
            <a:pathLst>
              <a:path h="2467034" w="914326">
                <a:moveTo>
                  <a:pt x="0" y="0"/>
                </a:moveTo>
                <a:lnTo>
                  <a:pt x="914326" y="0"/>
                </a:lnTo>
                <a:lnTo>
                  <a:pt x="914326" y="2467033"/>
                </a:lnTo>
                <a:lnTo>
                  <a:pt x="0" y="2467033"/>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true" flipV="false" rot="-3627793">
            <a:off x="6599587" y="3614831"/>
            <a:ext cx="1325035" cy="3575208"/>
          </a:xfrm>
          <a:custGeom>
            <a:avLst/>
            <a:gdLst/>
            <a:ahLst/>
            <a:cxnLst/>
            <a:rect r="r" b="b" t="t" l="l"/>
            <a:pathLst>
              <a:path h="3575208" w="1325035">
                <a:moveTo>
                  <a:pt x="1325035" y="0"/>
                </a:moveTo>
                <a:lnTo>
                  <a:pt x="0" y="0"/>
                </a:lnTo>
                <a:lnTo>
                  <a:pt x="0" y="3575209"/>
                </a:lnTo>
                <a:lnTo>
                  <a:pt x="1325035" y="3575209"/>
                </a:lnTo>
                <a:lnTo>
                  <a:pt x="1325035"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062990"/>
            <a:ext cx="18288000" cy="8161020"/>
          </a:xfrm>
          <a:custGeom>
            <a:avLst/>
            <a:gdLst/>
            <a:ahLst/>
            <a:cxnLst/>
            <a:rect r="r" b="b" t="t" l="l"/>
            <a:pathLst>
              <a:path h="8161020" w="18288000">
                <a:moveTo>
                  <a:pt x="0" y="0"/>
                </a:moveTo>
                <a:lnTo>
                  <a:pt x="18288000" y="0"/>
                </a:lnTo>
                <a:lnTo>
                  <a:pt x="18288000" y="8161020"/>
                </a:lnTo>
                <a:lnTo>
                  <a:pt x="0" y="8161020"/>
                </a:lnTo>
                <a:lnTo>
                  <a:pt x="0" y="0"/>
                </a:lnTo>
                <a:close/>
              </a:path>
            </a:pathLst>
          </a:custGeom>
          <a:blipFill>
            <a:blip r:embed="rId2"/>
            <a:stretch>
              <a:fillRect l="0" t="0" r="0" b="0"/>
            </a:stretch>
          </a:blipFill>
        </p:spPr>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126481"/>
            <a:ext cx="18288000" cy="6628899"/>
          </a:xfrm>
          <a:custGeom>
            <a:avLst/>
            <a:gdLst/>
            <a:ahLst/>
            <a:cxnLst/>
            <a:rect r="r" b="b" t="t" l="l"/>
            <a:pathLst>
              <a:path h="6628899" w="18288000">
                <a:moveTo>
                  <a:pt x="0" y="0"/>
                </a:moveTo>
                <a:lnTo>
                  <a:pt x="18288000" y="0"/>
                </a:lnTo>
                <a:lnTo>
                  <a:pt x="18288000" y="6628899"/>
                </a:lnTo>
                <a:lnTo>
                  <a:pt x="0" y="6628899"/>
                </a:lnTo>
                <a:lnTo>
                  <a:pt x="0" y="0"/>
                </a:lnTo>
                <a:close/>
              </a:path>
            </a:pathLst>
          </a:custGeom>
          <a:blipFill>
            <a:blip r:embed="rId2"/>
            <a:stretch>
              <a:fillRect l="0" t="-8973" r="0" b="0"/>
            </a:stretch>
          </a:blipFill>
        </p:spPr>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433839"/>
            <a:ext cx="18288000" cy="8136086"/>
          </a:xfrm>
          <a:custGeom>
            <a:avLst/>
            <a:gdLst/>
            <a:ahLst/>
            <a:cxnLst/>
            <a:rect r="r" b="b" t="t" l="l"/>
            <a:pathLst>
              <a:path h="8136086" w="18288000">
                <a:moveTo>
                  <a:pt x="0" y="0"/>
                </a:moveTo>
                <a:lnTo>
                  <a:pt x="18288000" y="0"/>
                </a:lnTo>
                <a:lnTo>
                  <a:pt x="18288000" y="8136086"/>
                </a:lnTo>
                <a:lnTo>
                  <a:pt x="0" y="8136086"/>
                </a:lnTo>
                <a:lnTo>
                  <a:pt x="0" y="0"/>
                </a:lnTo>
                <a:close/>
              </a:path>
            </a:pathLst>
          </a:custGeom>
          <a:blipFill>
            <a:blip r:embed="rId2"/>
            <a:stretch>
              <a:fillRect l="0" t="-25" r="0" b="0"/>
            </a:stretch>
          </a:blipFill>
        </p:spPr>
      </p:sp>
      <p:sp>
        <p:nvSpPr>
          <p:cNvPr name="Freeform 3" id="3"/>
          <p:cNvSpPr/>
          <p:nvPr/>
        </p:nvSpPr>
        <p:spPr>
          <a:xfrm flipH="false" flipV="false" rot="0">
            <a:off x="3209333" y="5764628"/>
            <a:ext cx="1073468" cy="646033"/>
          </a:xfrm>
          <a:custGeom>
            <a:avLst/>
            <a:gdLst/>
            <a:ahLst/>
            <a:cxnLst/>
            <a:rect r="r" b="b" t="t" l="l"/>
            <a:pathLst>
              <a:path h="646033" w="1073468">
                <a:moveTo>
                  <a:pt x="0" y="0"/>
                </a:moveTo>
                <a:lnTo>
                  <a:pt x="1073468" y="0"/>
                </a:lnTo>
                <a:lnTo>
                  <a:pt x="1073468" y="646033"/>
                </a:lnTo>
                <a:lnTo>
                  <a:pt x="0" y="64603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2739897" y="526103"/>
            <a:ext cx="12808206" cy="559747"/>
          </a:xfrm>
          <a:custGeom>
            <a:avLst/>
            <a:gdLst/>
            <a:ahLst/>
            <a:cxnLst/>
            <a:rect r="r" b="b" t="t" l="l"/>
            <a:pathLst>
              <a:path h="559747" w="12808206">
                <a:moveTo>
                  <a:pt x="0" y="0"/>
                </a:moveTo>
                <a:lnTo>
                  <a:pt x="12808206" y="0"/>
                </a:lnTo>
                <a:lnTo>
                  <a:pt x="12808206" y="559747"/>
                </a:lnTo>
                <a:lnTo>
                  <a:pt x="0" y="559747"/>
                </a:lnTo>
                <a:lnTo>
                  <a:pt x="0" y="0"/>
                </a:lnTo>
                <a:close/>
              </a:path>
            </a:pathLst>
          </a:custGeom>
          <a:blipFill>
            <a:blip r:embed="rId5"/>
            <a:stretch>
              <a:fillRect l="-14744" t="0" r="-14744"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116955" t="-44427" r="-15394" b="-130778"/>
            </a:stretch>
          </a:blipFill>
        </p:spPr>
      </p:sp>
      <p:grpSp>
        <p:nvGrpSpPr>
          <p:cNvPr name="Group 3" id="3"/>
          <p:cNvGrpSpPr/>
          <p:nvPr/>
        </p:nvGrpSpPr>
        <p:grpSpPr>
          <a:xfrm rot="0">
            <a:off x="0" y="0"/>
            <a:ext cx="12786997" cy="10287000"/>
            <a:chOff x="0" y="0"/>
            <a:chExt cx="3367769" cy="2709333"/>
          </a:xfrm>
        </p:grpSpPr>
        <p:sp>
          <p:nvSpPr>
            <p:cNvPr name="Freeform 4" id="4"/>
            <p:cNvSpPr/>
            <p:nvPr/>
          </p:nvSpPr>
          <p:spPr>
            <a:xfrm flipH="false" flipV="false" rot="0">
              <a:off x="0" y="0"/>
              <a:ext cx="3367769" cy="2709333"/>
            </a:xfrm>
            <a:custGeom>
              <a:avLst/>
              <a:gdLst/>
              <a:ahLst/>
              <a:cxnLst/>
              <a:rect r="r" b="b" t="t" l="l"/>
              <a:pathLst>
                <a:path h="2709333" w="3367769">
                  <a:moveTo>
                    <a:pt x="0" y="0"/>
                  </a:moveTo>
                  <a:lnTo>
                    <a:pt x="3367769" y="0"/>
                  </a:lnTo>
                  <a:lnTo>
                    <a:pt x="3367769" y="2709333"/>
                  </a:lnTo>
                  <a:lnTo>
                    <a:pt x="0" y="2709333"/>
                  </a:lnTo>
                  <a:close/>
                </a:path>
              </a:pathLst>
            </a:custGeom>
            <a:solidFill>
              <a:srgbClr val="C0D0CE"/>
            </a:solidFill>
          </p:spPr>
        </p:sp>
        <p:sp>
          <p:nvSpPr>
            <p:cNvPr name="TextBox 5" id="5"/>
            <p:cNvSpPr txBox="true"/>
            <p:nvPr/>
          </p:nvSpPr>
          <p:spPr>
            <a:xfrm>
              <a:off x="0" y="-28575"/>
              <a:ext cx="3367769" cy="2737908"/>
            </a:xfrm>
            <a:prstGeom prst="rect">
              <a:avLst/>
            </a:prstGeom>
          </p:spPr>
          <p:txBody>
            <a:bodyPr anchor="ctr" rtlCol="false" tIns="50800" lIns="50800" bIns="50800" rIns="50800"/>
            <a:lstStyle/>
            <a:p>
              <a:pPr algn="ctr">
                <a:lnSpc>
                  <a:spcPts val="2288"/>
                </a:lnSpc>
              </a:pPr>
            </a:p>
          </p:txBody>
        </p:sp>
      </p:grpSp>
      <p:grpSp>
        <p:nvGrpSpPr>
          <p:cNvPr name="Group 6" id="6"/>
          <p:cNvGrpSpPr/>
          <p:nvPr/>
        </p:nvGrpSpPr>
        <p:grpSpPr>
          <a:xfrm rot="0">
            <a:off x="1361079" y="2820108"/>
            <a:ext cx="3677179" cy="2431056"/>
            <a:chOff x="0" y="0"/>
            <a:chExt cx="1229429" cy="812800"/>
          </a:xfrm>
        </p:grpSpPr>
        <p:sp>
          <p:nvSpPr>
            <p:cNvPr name="Freeform 7" id="7"/>
            <p:cNvSpPr/>
            <p:nvPr/>
          </p:nvSpPr>
          <p:spPr>
            <a:xfrm flipH="false" flipV="false" rot="0">
              <a:off x="0" y="0"/>
              <a:ext cx="1229429" cy="812800"/>
            </a:xfrm>
            <a:custGeom>
              <a:avLst/>
              <a:gdLst/>
              <a:ahLst/>
              <a:cxnLst/>
              <a:rect r="r" b="b" t="t" l="l"/>
              <a:pathLst>
                <a:path h="812800" w="1229429">
                  <a:moveTo>
                    <a:pt x="0" y="0"/>
                  </a:moveTo>
                  <a:lnTo>
                    <a:pt x="1229429" y="0"/>
                  </a:lnTo>
                  <a:lnTo>
                    <a:pt x="1229429" y="812800"/>
                  </a:lnTo>
                  <a:lnTo>
                    <a:pt x="0" y="812800"/>
                  </a:lnTo>
                  <a:close/>
                </a:path>
              </a:pathLst>
            </a:custGeom>
            <a:blipFill>
              <a:blip r:embed="rId3"/>
              <a:stretch>
                <a:fillRect l="-1117" t="0" r="-1117" b="0"/>
              </a:stretch>
            </a:blipFill>
          </p:spPr>
        </p:sp>
      </p:grpSp>
      <p:grpSp>
        <p:nvGrpSpPr>
          <p:cNvPr name="Group 8" id="8"/>
          <p:cNvGrpSpPr/>
          <p:nvPr/>
        </p:nvGrpSpPr>
        <p:grpSpPr>
          <a:xfrm rot="0">
            <a:off x="1448982" y="6251289"/>
            <a:ext cx="3501373" cy="1907769"/>
            <a:chOff x="0" y="0"/>
            <a:chExt cx="1491751" cy="812800"/>
          </a:xfrm>
        </p:grpSpPr>
        <p:sp>
          <p:nvSpPr>
            <p:cNvPr name="Freeform 9" id="9"/>
            <p:cNvSpPr/>
            <p:nvPr/>
          </p:nvSpPr>
          <p:spPr>
            <a:xfrm flipH="false" flipV="false" rot="0">
              <a:off x="0" y="0"/>
              <a:ext cx="1491751" cy="812800"/>
            </a:xfrm>
            <a:custGeom>
              <a:avLst/>
              <a:gdLst/>
              <a:ahLst/>
              <a:cxnLst/>
              <a:rect r="r" b="b" t="t" l="l"/>
              <a:pathLst>
                <a:path h="812800" w="1491751">
                  <a:moveTo>
                    <a:pt x="0" y="0"/>
                  </a:moveTo>
                  <a:lnTo>
                    <a:pt x="1491751" y="0"/>
                  </a:lnTo>
                  <a:lnTo>
                    <a:pt x="1491751" y="812800"/>
                  </a:lnTo>
                  <a:lnTo>
                    <a:pt x="0" y="812800"/>
                  </a:lnTo>
                  <a:close/>
                </a:path>
              </a:pathLst>
            </a:custGeom>
            <a:blipFill>
              <a:blip r:embed="rId4"/>
              <a:stretch>
                <a:fillRect l="-464" t="0" r="-464" b="0"/>
              </a:stretch>
            </a:blipFill>
          </p:spPr>
        </p:sp>
      </p:grpSp>
      <p:grpSp>
        <p:nvGrpSpPr>
          <p:cNvPr name="Group 10" id="10"/>
          <p:cNvGrpSpPr/>
          <p:nvPr/>
        </p:nvGrpSpPr>
        <p:grpSpPr>
          <a:xfrm rot="0">
            <a:off x="7429066" y="5592405"/>
            <a:ext cx="2176161" cy="2566653"/>
            <a:chOff x="0" y="0"/>
            <a:chExt cx="876312" cy="1033558"/>
          </a:xfrm>
        </p:grpSpPr>
        <p:sp>
          <p:nvSpPr>
            <p:cNvPr name="Freeform 11" id="11"/>
            <p:cNvSpPr/>
            <p:nvPr/>
          </p:nvSpPr>
          <p:spPr>
            <a:xfrm flipH="false" flipV="false" rot="0">
              <a:off x="0" y="0"/>
              <a:ext cx="876312" cy="1033558"/>
            </a:xfrm>
            <a:custGeom>
              <a:avLst/>
              <a:gdLst/>
              <a:ahLst/>
              <a:cxnLst/>
              <a:rect r="r" b="b" t="t" l="l"/>
              <a:pathLst>
                <a:path h="1033558" w="876312">
                  <a:moveTo>
                    <a:pt x="0" y="0"/>
                  </a:moveTo>
                  <a:lnTo>
                    <a:pt x="876312" y="0"/>
                  </a:lnTo>
                  <a:lnTo>
                    <a:pt x="876312" y="1033558"/>
                  </a:lnTo>
                  <a:lnTo>
                    <a:pt x="0" y="1033558"/>
                  </a:lnTo>
                  <a:close/>
                </a:path>
              </a:pathLst>
            </a:custGeom>
            <a:blipFill>
              <a:blip r:embed="rId5"/>
              <a:stretch>
                <a:fillRect l="0" t="-871" r="0" b="-871"/>
              </a:stretch>
            </a:blipFill>
          </p:spPr>
        </p:sp>
      </p:grpSp>
      <p:grpSp>
        <p:nvGrpSpPr>
          <p:cNvPr name="Group 12" id="12"/>
          <p:cNvGrpSpPr/>
          <p:nvPr/>
        </p:nvGrpSpPr>
        <p:grpSpPr>
          <a:xfrm rot="0">
            <a:off x="7054914" y="3210077"/>
            <a:ext cx="2924466" cy="1933423"/>
            <a:chOff x="0" y="0"/>
            <a:chExt cx="1229429" cy="812800"/>
          </a:xfrm>
        </p:grpSpPr>
        <p:sp>
          <p:nvSpPr>
            <p:cNvPr name="Freeform 13" id="13"/>
            <p:cNvSpPr/>
            <p:nvPr/>
          </p:nvSpPr>
          <p:spPr>
            <a:xfrm flipH="false" flipV="false" rot="0">
              <a:off x="0" y="0"/>
              <a:ext cx="1229429" cy="812800"/>
            </a:xfrm>
            <a:custGeom>
              <a:avLst/>
              <a:gdLst/>
              <a:ahLst/>
              <a:cxnLst/>
              <a:rect r="r" b="b" t="t" l="l"/>
              <a:pathLst>
                <a:path h="812800" w="1229429">
                  <a:moveTo>
                    <a:pt x="0" y="0"/>
                  </a:moveTo>
                  <a:lnTo>
                    <a:pt x="1229429" y="0"/>
                  </a:lnTo>
                  <a:lnTo>
                    <a:pt x="1229429" y="812800"/>
                  </a:lnTo>
                  <a:lnTo>
                    <a:pt x="0" y="812800"/>
                  </a:lnTo>
                  <a:close/>
                </a:path>
              </a:pathLst>
            </a:custGeom>
            <a:blipFill>
              <a:blip r:embed="rId6"/>
              <a:stretch>
                <a:fillRect l="-6132" t="0" r="-6132" b="0"/>
              </a:stretch>
            </a:blipFill>
          </p:spPr>
        </p:sp>
      </p:grpSp>
      <p:sp>
        <p:nvSpPr>
          <p:cNvPr name="TextBox 14" id="14"/>
          <p:cNvSpPr txBox="true"/>
          <p:nvPr/>
        </p:nvSpPr>
        <p:spPr>
          <a:xfrm rot="0">
            <a:off x="668789" y="432968"/>
            <a:ext cx="10808589" cy="1571625"/>
          </a:xfrm>
          <a:prstGeom prst="rect">
            <a:avLst/>
          </a:prstGeom>
        </p:spPr>
        <p:txBody>
          <a:bodyPr anchor="t" rtlCol="false" tIns="0" lIns="0" bIns="0" rIns="0">
            <a:spAutoFit/>
          </a:bodyPr>
          <a:lstStyle/>
          <a:p>
            <a:pPr algn="l" marL="0" indent="0" lvl="0">
              <a:lnSpc>
                <a:spcPts val="6253"/>
              </a:lnSpc>
              <a:spcBef>
                <a:spcPct val="0"/>
              </a:spcBef>
            </a:pPr>
            <a:r>
              <a:rPr lang="en-US" b="true" sz="5211" strike="noStrike" u="none">
                <a:solidFill>
                  <a:srgbClr val="230E6A"/>
                </a:solidFill>
                <a:latin typeface="Source Sans Pro Bold"/>
                <a:ea typeface="Source Sans Pro Bold"/>
                <a:cs typeface="Source Sans Pro Bold"/>
                <a:sym typeface="Source Sans Pro Bold"/>
              </a:rPr>
              <a:t>Programming Languages Used in System Development</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2693567" y="0"/>
            <a:ext cx="15594433" cy="7024075"/>
          </a:xfrm>
          <a:custGeom>
            <a:avLst/>
            <a:gdLst/>
            <a:ahLst/>
            <a:cxnLst/>
            <a:rect r="r" b="b" t="t" l="l"/>
            <a:pathLst>
              <a:path h="7024075" w="15594433">
                <a:moveTo>
                  <a:pt x="0" y="0"/>
                </a:moveTo>
                <a:lnTo>
                  <a:pt x="15594433" y="0"/>
                </a:lnTo>
                <a:lnTo>
                  <a:pt x="15594433" y="7024075"/>
                </a:lnTo>
                <a:lnTo>
                  <a:pt x="0" y="7024075"/>
                </a:lnTo>
                <a:lnTo>
                  <a:pt x="0" y="0"/>
                </a:lnTo>
                <a:close/>
              </a:path>
            </a:pathLst>
          </a:custGeom>
          <a:blipFill>
            <a:blip r:embed="rId2"/>
            <a:stretch>
              <a:fillRect l="0" t="0" r="0" b="0"/>
            </a:stretch>
          </a:blipFill>
        </p:spPr>
      </p:sp>
      <p:sp>
        <p:nvSpPr>
          <p:cNvPr name="Freeform 3" id="3"/>
          <p:cNvSpPr/>
          <p:nvPr/>
        </p:nvSpPr>
        <p:spPr>
          <a:xfrm flipH="false" flipV="false" rot="0">
            <a:off x="-935182" y="5143500"/>
            <a:ext cx="11135968" cy="5919310"/>
          </a:xfrm>
          <a:custGeom>
            <a:avLst/>
            <a:gdLst/>
            <a:ahLst/>
            <a:cxnLst/>
            <a:rect r="r" b="b" t="t" l="l"/>
            <a:pathLst>
              <a:path h="5919310" w="11135968">
                <a:moveTo>
                  <a:pt x="0" y="0"/>
                </a:moveTo>
                <a:lnTo>
                  <a:pt x="11135968" y="0"/>
                </a:lnTo>
                <a:lnTo>
                  <a:pt x="11135968" y="5919310"/>
                </a:lnTo>
                <a:lnTo>
                  <a:pt x="0" y="5919310"/>
                </a:lnTo>
                <a:lnTo>
                  <a:pt x="0" y="0"/>
                </a:lnTo>
                <a:close/>
              </a:path>
            </a:pathLst>
          </a:custGeom>
          <a:blipFill>
            <a:blip r:embed="rId3"/>
            <a:stretch>
              <a:fillRect l="0" t="0" r="0" b="0"/>
            </a:stretch>
          </a:blipFill>
        </p:spPr>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750474"/>
            <a:ext cx="18288000" cy="5284816"/>
          </a:xfrm>
          <a:custGeom>
            <a:avLst/>
            <a:gdLst/>
            <a:ahLst/>
            <a:cxnLst/>
            <a:rect r="r" b="b" t="t" l="l"/>
            <a:pathLst>
              <a:path h="5284816" w="18288000">
                <a:moveTo>
                  <a:pt x="0" y="0"/>
                </a:moveTo>
                <a:lnTo>
                  <a:pt x="18288000" y="0"/>
                </a:lnTo>
                <a:lnTo>
                  <a:pt x="18288000" y="5284816"/>
                </a:lnTo>
                <a:lnTo>
                  <a:pt x="0" y="5284816"/>
                </a:lnTo>
                <a:lnTo>
                  <a:pt x="0" y="0"/>
                </a:lnTo>
                <a:close/>
              </a:path>
            </a:pathLst>
          </a:custGeom>
          <a:blipFill>
            <a:blip r:embed="rId2"/>
            <a:stretch>
              <a:fillRect l="0" t="-9437" r="0" b="0"/>
            </a:stretch>
          </a:blipFill>
        </p:spPr>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5058820" y="0"/>
            <a:ext cx="12064258" cy="5994202"/>
          </a:xfrm>
          <a:custGeom>
            <a:avLst/>
            <a:gdLst/>
            <a:ahLst/>
            <a:cxnLst/>
            <a:rect r="r" b="b" t="t" l="l"/>
            <a:pathLst>
              <a:path h="5994202" w="12064258">
                <a:moveTo>
                  <a:pt x="0" y="0"/>
                </a:moveTo>
                <a:lnTo>
                  <a:pt x="12064258" y="0"/>
                </a:lnTo>
                <a:lnTo>
                  <a:pt x="12064258" y="5994202"/>
                </a:lnTo>
                <a:lnTo>
                  <a:pt x="0" y="5994202"/>
                </a:lnTo>
                <a:lnTo>
                  <a:pt x="0" y="0"/>
                </a:lnTo>
                <a:close/>
              </a:path>
            </a:pathLst>
          </a:custGeom>
          <a:blipFill>
            <a:blip r:embed="rId2"/>
            <a:stretch>
              <a:fillRect l="-39959" t="0" r="0" b="0"/>
            </a:stretch>
          </a:blipFill>
        </p:spPr>
      </p:sp>
      <p:sp>
        <p:nvSpPr>
          <p:cNvPr name="Freeform 3" id="3"/>
          <p:cNvSpPr/>
          <p:nvPr/>
        </p:nvSpPr>
        <p:spPr>
          <a:xfrm flipH="false" flipV="false" rot="0">
            <a:off x="6707843" y="4880292"/>
            <a:ext cx="4872314" cy="3406308"/>
          </a:xfrm>
          <a:custGeom>
            <a:avLst/>
            <a:gdLst/>
            <a:ahLst/>
            <a:cxnLst/>
            <a:rect r="r" b="b" t="t" l="l"/>
            <a:pathLst>
              <a:path h="3406308" w="4872314">
                <a:moveTo>
                  <a:pt x="0" y="0"/>
                </a:moveTo>
                <a:lnTo>
                  <a:pt x="4872314" y="0"/>
                </a:lnTo>
                <a:lnTo>
                  <a:pt x="4872314" y="3406308"/>
                </a:lnTo>
                <a:lnTo>
                  <a:pt x="0" y="3406308"/>
                </a:lnTo>
                <a:lnTo>
                  <a:pt x="0" y="0"/>
                </a:lnTo>
                <a:close/>
              </a:path>
            </a:pathLst>
          </a:custGeom>
          <a:blipFill>
            <a:blip r:embed="rId3"/>
            <a:stretch>
              <a:fillRect l="0" t="0" r="0" b="0"/>
            </a:stretch>
          </a:blipFill>
        </p:spPr>
      </p:sp>
      <p:sp>
        <p:nvSpPr>
          <p:cNvPr name="Freeform 4" id="4"/>
          <p:cNvSpPr/>
          <p:nvPr/>
        </p:nvSpPr>
        <p:spPr>
          <a:xfrm flipH="false" flipV="false" rot="0">
            <a:off x="143815" y="8605179"/>
            <a:ext cx="17711769" cy="1306243"/>
          </a:xfrm>
          <a:custGeom>
            <a:avLst/>
            <a:gdLst/>
            <a:ahLst/>
            <a:cxnLst/>
            <a:rect r="r" b="b" t="t" l="l"/>
            <a:pathLst>
              <a:path h="1306243" w="17711769">
                <a:moveTo>
                  <a:pt x="0" y="0"/>
                </a:moveTo>
                <a:lnTo>
                  <a:pt x="17711769" y="0"/>
                </a:lnTo>
                <a:lnTo>
                  <a:pt x="17711769" y="1306242"/>
                </a:lnTo>
                <a:lnTo>
                  <a:pt x="0" y="1306242"/>
                </a:lnTo>
                <a:lnTo>
                  <a:pt x="0" y="0"/>
                </a:lnTo>
                <a:close/>
              </a:path>
            </a:pathLst>
          </a:custGeom>
          <a:blipFill>
            <a:blip r:embed="rId4"/>
            <a:stretch>
              <a:fillRect l="0" t="0" r="0" b="0"/>
            </a:stretch>
          </a:blipFill>
        </p:spPr>
      </p:sp>
      <p:sp>
        <p:nvSpPr>
          <p:cNvPr name="Freeform 5" id="5"/>
          <p:cNvSpPr/>
          <p:nvPr/>
        </p:nvSpPr>
        <p:spPr>
          <a:xfrm flipH="true" flipV="false" rot="-1568362">
            <a:off x="11160345" y="3484718"/>
            <a:ext cx="3733948" cy="2104589"/>
          </a:xfrm>
          <a:custGeom>
            <a:avLst/>
            <a:gdLst/>
            <a:ahLst/>
            <a:cxnLst/>
            <a:rect r="r" b="b" t="t" l="l"/>
            <a:pathLst>
              <a:path h="2104589" w="3733948">
                <a:moveTo>
                  <a:pt x="3733948" y="0"/>
                </a:moveTo>
                <a:lnTo>
                  <a:pt x="0" y="0"/>
                </a:lnTo>
                <a:lnTo>
                  <a:pt x="0" y="2104589"/>
                </a:lnTo>
                <a:lnTo>
                  <a:pt x="3733948" y="2104589"/>
                </a:lnTo>
                <a:lnTo>
                  <a:pt x="373394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7002823"/>
            <a:ext cx="18288000" cy="2831493"/>
          </a:xfrm>
          <a:custGeom>
            <a:avLst/>
            <a:gdLst/>
            <a:ahLst/>
            <a:cxnLst/>
            <a:rect r="r" b="b" t="t" l="l"/>
            <a:pathLst>
              <a:path h="2831493" w="18288000">
                <a:moveTo>
                  <a:pt x="0" y="0"/>
                </a:moveTo>
                <a:lnTo>
                  <a:pt x="18288000" y="0"/>
                </a:lnTo>
                <a:lnTo>
                  <a:pt x="18288000" y="2831493"/>
                </a:lnTo>
                <a:lnTo>
                  <a:pt x="0" y="2831493"/>
                </a:lnTo>
                <a:lnTo>
                  <a:pt x="0" y="0"/>
                </a:lnTo>
                <a:close/>
              </a:path>
            </a:pathLst>
          </a:custGeom>
          <a:blipFill>
            <a:blip r:embed="rId2"/>
            <a:stretch>
              <a:fillRect l="-5104" t="-56193" r="-5920" b="-21284"/>
            </a:stretch>
          </a:blipFill>
        </p:spPr>
      </p:sp>
      <p:sp>
        <p:nvSpPr>
          <p:cNvPr name="Freeform 3" id="3"/>
          <p:cNvSpPr/>
          <p:nvPr/>
        </p:nvSpPr>
        <p:spPr>
          <a:xfrm flipH="false" flipV="false" rot="0">
            <a:off x="0" y="439146"/>
            <a:ext cx="18288000" cy="6997238"/>
          </a:xfrm>
          <a:custGeom>
            <a:avLst/>
            <a:gdLst/>
            <a:ahLst/>
            <a:cxnLst/>
            <a:rect r="r" b="b" t="t" l="l"/>
            <a:pathLst>
              <a:path h="6997238" w="18288000">
                <a:moveTo>
                  <a:pt x="0" y="0"/>
                </a:moveTo>
                <a:lnTo>
                  <a:pt x="18288000" y="0"/>
                </a:lnTo>
                <a:lnTo>
                  <a:pt x="18288000" y="6997238"/>
                </a:lnTo>
                <a:lnTo>
                  <a:pt x="0" y="6997238"/>
                </a:lnTo>
                <a:lnTo>
                  <a:pt x="0" y="0"/>
                </a:lnTo>
                <a:close/>
              </a:path>
            </a:pathLst>
          </a:custGeom>
          <a:blipFill>
            <a:blip r:embed="rId3"/>
            <a:stretch>
              <a:fillRect l="0" t="-10098" r="0" b="0"/>
            </a:stretch>
          </a:blipFill>
        </p:spPr>
      </p:sp>
      <p:sp>
        <p:nvSpPr>
          <p:cNvPr name="Freeform 4" id="4"/>
          <p:cNvSpPr/>
          <p:nvPr/>
        </p:nvSpPr>
        <p:spPr>
          <a:xfrm flipH="false" flipV="false" rot="0">
            <a:off x="493672" y="4935692"/>
            <a:ext cx="1401345" cy="843355"/>
          </a:xfrm>
          <a:custGeom>
            <a:avLst/>
            <a:gdLst/>
            <a:ahLst/>
            <a:cxnLst/>
            <a:rect r="r" b="b" t="t" l="l"/>
            <a:pathLst>
              <a:path h="843355" w="1401345">
                <a:moveTo>
                  <a:pt x="0" y="0"/>
                </a:moveTo>
                <a:lnTo>
                  <a:pt x="1401345" y="0"/>
                </a:lnTo>
                <a:lnTo>
                  <a:pt x="1401345" y="843356"/>
                </a:lnTo>
                <a:lnTo>
                  <a:pt x="0" y="84335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true" flipV="false" rot="0">
            <a:off x="13312397" y="4628779"/>
            <a:ext cx="3425002" cy="1457183"/>
          </a:xfrm>
          <a:custGeom>
            <a:avLst/>
            <a:gdLst/>
            <a:ahLst/>
            <a:cxnLst/>
            <a:rect r="r" b="b" t="t" l="l"/>
            <a:pathLst>
              <a:path h="1457183" w="3425002">
                <a:moveTo>
                  <a:pt x="3425002" y="0"/>
                </a:moveTo>
                <a:lnTo>
                  <a:pt x="0" y="0"/>
                </a:lnTo>
                <a:lnTo>
                  <a:pt x="0" y="1457182"/>
                </a:lnTo>
                <a:lnTo>
                  <a:pt x="3425002" y="1457182"/>
                </a:lnTo>
                <a:lnTo>
                  <a:pt x="3425002"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6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2712027"/>
            <a:ext cx="18288000" cy="5403273"/>
          </a:xfrm>
          <a:custGeom>
            <a:avLst/>
            <a:gdLst/>
            <a:ahLst/>
            <a:cxnLst/>
            <a:rect r="r" b="b" t="t" l="l"/>
            <a:pathLst>
              <a:path h="5403273" w="18288000">
                <a:moveTo>
                  <a:pt x="0" y="0"/>
                </a:moveTo>
                <a:lnTo>
                  <a:pt x="18288000" y="0"/>
                </a:lnTo>
                <a:lnTo>
                  <a:pt x="18288000" y="5403273"/>
                </a:lnTo>
                <a:lnTo>
                  <a:pt x="0" y="5403273"/>
                </a:lnTo>
                <a:lnTo>
                  <a:pt x="0" y="0"/>
                </a:lnTo>
                <a:close/>
              </a:path>
            </a:pathLst>
          </a:custGeom>
          <a:blipFill>
            <a:blip r:embed="rId2"/>
            <a:stretch>
              <a:fillRect l="0" t="-10000" r="0" b="0"/>
            </a:stretch>
          </a:blipFill>
        </p:spPr>
      </p:sp>
    </p:spTree>
  </p:cSld>
  <p:clrMapOvr>
    <a:masterClrMapping/>
  </p:clrMapOvr>
</p:sld>
</file>

<file path=ppt/slides/slide6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2075651" y="-274761"/>
            <a:ext cx="14975830" cy="10146125"/>
          </a:xfrm>
          <a:custGeom>
            <a:avLst/>
            <a:gdLst/>
            <a:ahLst/>
            <a:cxnLst/>
            <a:rect r="r" b="b" t="t" l="l"/>
            <a:pathLst>
              <a:path h="10146125" w="14975830">
                <a:moveTo>
                  <a:pt x="0" y="0"/>
                </a:moveTo>
                <a:lnTo>
                  <a:pt x="14975831" y="0"/>
                </a:lnTo>
                <a:lnTo>
                  <a:pt x="14975831" y="10146125"/>
                </a:lnTo>
                <a:lnTo>
                  <a:pt x="0" y="10146125"/>
                </a:lnTo>
                <a:lnTo>
                  <a:pt x="0" y="0"/>
                </a:lnTo>
                <a:close/>
              </a:path>
            </a:pathLst>
          </a:custGeom>
          <a:blipFill>
            <a:blip r:embed="rId2"/>
            <a:stretch>
              <a:fillRect l="0" t="0" r="0" b="0"/>
            </a:stretch>
          </a:blipFill>
        </p:spPr>
      </p:sp>
      <p:sp>
        <p:nvSpPr>
          <p:cNvPr name="Freeform 3" id="3"/>
          <p:cNvSpPr/>
          <p:nvPr/>
        </p:nvSpPr>
        <p:spPr>
          <a:xfrm flipH="false" flipV="false" rot="0">
            <a:off x="14438852" y="-274761"/>
            <a:ext cx="2612630" cy="10146125"/>
          </a:xfrm>
          <a:custGeom>
            <a:avLst/>
            <a:gdLst/>
            <a:ahLst/>
            <a:cxnLst/>
            <a:rect r="r" b="b" t="t" l="l"/>
            <a:pathLst>
              <a:path h="10146125" w="2612630">
                <a:moveTo>
                  <a:pt x="0" y="0"/>
                </a:moveTo>
                <a:lnTo>
                  <a:pt x="2612630" y="0"/>
                </a:lnTo>
                <a:lnTo>
                  <a:pt x="2612630" y="10146125"/>
                </a:lnTo>
                <a:lnTo>
                  <a:pt x="0" y="10146125"/>
                </a:lnTo>
                <a:lnTo>
                  <a:pt x="0" y="0"/>
                </a:lnTo>
                <a:close/>
              </a:path>
            </a:pathLst>
          </a:custGeom>
          <a:blipFill>
            <a:blip r:embed="rId3"/>
            <a:stretch>
              <a:fillRect l="0" t="-2505" r="0" b="-2505"/>
            </a:stretch>
          </a:blipFill>
        </p:spPr>
      </p:sp>
    </p:spTree>
  </p:cSld>
  <p:clrMapOvr>
    <a:masterClrMapping/>
  </p:clrMapOvr>
</p:sld>
</file>

<file path=ppt/slides/slide6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560070"/>
            <a:ext cx="18288000" cy="9166860"/>
          </a:xfrm>
          <a:custGeom>
            <a:avLst/>
            <a:gdLst/>
            <a:ahLst/>
            <a:cxnLst/>
            <a:rect r="r" b="b" t="t" l="l"/>
            <a:pathLst>
              <a:path h="9166860" w="18288000">
                <a:moveTo>
                  <a:pt x="0" y="0"/>
                </a:moveTo>
                <a:lnTo>
                  <a:pt x="18288000" y="0"/>
                </a:lnTo>
                <a:lnTo>
                  <a:pt x="18288000" y="9166860"/>
                </a:lnTo>
                <a:lnTo>
                  <a:pt x="0" y="9166860"/>
                </a:lnTo>
                <a:lnTo>
                  <a:pt x="0" y="0"/>
                </a:lnTo>
                <a:close/>
              </a:path>
            </a:pathLst>
          </a:custGeom>
          <a:blipFill>
            <a:blip r:embed="rId2"/>
            <a:stretch>
              <a:fillRect l="0" t="0" r="0" b="0"/>
            </a:stretch>
          </a:blipFill>
        </p:spPr>
      </p:sp>
      <p:sp>
        <p:nvSpPr>
          <p:cNvPr name="Freeform 3" id="3"/>
          <p:cNvSpPr/>
          <p:nvPr/>
        </p:nvSpPr>
        <p:spPr>
          <a:xfrm flipH="false" flipV="false" rot="0">
            <a:off x="3857338" y="560070"/>
            <a:ext cx="12105769" cy="551378"/>
          </a:xfrm>
          <a:custGeom>
            <a:avLst/>
            <a:gdLst/>
            <a:ahLst/>
            <a:cxnLst/>
            <a:rect r="r" b="b" t="t" l="l"/>
            <a:pathLst>
              <a:path h="551378" w="12105769">
                <a:moveTo>
                  <a:pt x="0" y="0"/>
                </a:moveTo>
                <a:lnTo>
                  <a:pt x="12105769" y="0"/>
                </a:lnTo>
                <a:lnTo>
                  <a:pt x="12105769" y="551378"/>
                </a:lnTo>
                <a:lnTo>
                  <a:pt x="0" y="551378"/>
                </a:lnTo>
                <a:lnTo>
                  <a:pt x="0" y="0"/>
                </a:lnTo>
                <a:close/>
              </a:path>
            </a:pathLst>
          </a:custGeom>
          <a:blipFill>
            <a:blip r:embed="rId3"/>
            <a:stretch>
              <a:fillRect l="-18199" t="0" r="-18199" b="-1071"/>
            </a:stretch>
          </a:blipFill>
        </p:spPr>
      </p:sp>
    </p:spTree>
  </p:cSld>
  <p:clrMapOvr>
    <a:masterClrMapping/>
  </p:clrMapOvr>
</p:sld>
</file>

<file path=ppt/slides/slide6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5569268" y="0"/>
            <a:ext cx="7149465" cy="10287000"/>
          </a:xfrm>
          <a:custGeom>
            <a:avLst/>
            <a:gdLst/>
            <a:ahLst/>
            <a:cxnLst/>
            <a:rect r="r" b="b" t="t" l="l"/>
            <a:pathLst>
              <a:path h="10287000" w="7149465">
                <a:moveTo>
                  <a:pt x="0" y="0"/>
                </a:moveTo>
                <a:lnTo>
                  <a:pt x="7149464" y="0"/>
                </a:lnTo>
                <a:lnTo>
                  <a:pt x="7149464" y="10287000"/>
                </a:lnTo>
                <a:lnTo>
                  <a:pt x="0" y="10287000"/>
                </a:lnTo>
                <a:lnTo>
                  <a:pt x="0" y="0"/>
                </a:lnTo>
                <a:close/>
              </a:path>
            </a:pathLst>
          </a:custGeom>
          <a:blipFill>
            <a:blip r:embed="rId2"/>
            <a:stretch>
              <a:fillRect l="0" t="0" r="0" b="0"/>
            </a:stretch>
          </a:blipFill>
        </p:spPr>
      </p:sp>
    </p:spTree>
  </p:cSld>
  <p:clrMapOvr>
    <a:masterClrMapping/>
  </p:clrMapOvr>
</p:sld>
</file>

<file path=ppt/slides/slide68.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319157"/>
            <a:ext cx="18288000" cy="8846820"/>
          </a:xfrm>
          <a:custGeom>
            <a:avLst/>
            <a:gdLst/>
            <a:ahLst/>
            <a:cxnLst/>
            <a:rect r="r" b="b" t="t" l="l"/>
            <a:pathLst>
              <a:path h="8846820" w="18288000">
                <a:moveTo>
                  <a:pt x="0" y="0"/>
                </a:moveTo>
                <a:lnTo>
                  <a:pt x="18288000" y="0"/>
                </a:lnTo>
                <a:lnTo>
                  <a:pt x="18288000" y="8846820"/>
                </a:lnTo>
                <a:lnTo>
                  <a:pt x="0" y="8846820"/>
                </a:lnTo>
                <a:lnTo>
                  <a:pt x="0" y="0"/>
                </a:lnTo>
                <a:close/>
              </a:path>
            </a:pathLst>
          </a:custGeom>
          <a:blipFill>
            <a:blip r:embed="rId2"/>
            <a:stretch>
              <a:fillRect l="0" t="0" r="0" b="0"/>
            </a:stretch>
          </a:blipFill>
        </p:spPr>
      </p:sp>
      <p:sp>
        <p:nvSpPr>
          <p:cNvPr name="Freeform 3" id="3"/>
          <p:cNvSpPr/>
          <p:nvPr/>
        </p:nvSpPr>
        <p:spPr>
          <a:xfrm flipH="true" flipV="true" rot="-4467914">
            <a:off x="13719390" y="5275769"/>
            <a:ext cx="3733948" cy="2104589"/>
          </a:xfrm>
          <a:custGeom>
            <a:avLst/>
            <a:gdLst/>
            <a:ahLst/>
            <a:cxnLst/>
            <a:rect r="r" b="b" t="t" l="l"/>
            <a:pathLst>
              <a:path h="2104589" w="3733948">
                <a:moveTo>
                  <a:pt x="3733948" y="2104589"/>
                </a:moveTo>
                <a:lnTo>
                  <a:pt x="0" y="2104589"/>
                </a:lnTo>
                <a:lnTo>
                  <a:pt x="0" y="0"/>
                </a:lnTo>
                <a:lnTo>
                  <a:pt x="3733948" y="0"/>
                </a:lnTo>
                <a:lnTo>
                  <a:pt x="3733948" y="2104589"/>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6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685800"/>
            <a:ext cx="18288000" cy="8915400"/>
          </a:xfrm>
          <a:custGeom>
            <a:avLst/>
            <a:gdLst/>
            <a:ahLst/>
            <a:cxnLst/>
            <a:rect r="r" b="b" t="t" l="l"/>
            <a:pathLst>
              <a:path h="8915400" w="18288000">
                <a:moveTo>
                  <a:pt x="0" y="0"/>
                </a:moveTo>
                <a:lnTo>
                  <a:pt x="18288000" y="0"/>
                </a:lnTo>
                <a:lnTo>
                  <a:pt x="18288000" y="8915400"/>
                </a:lnTo>
                <a:lnTo>
                  <a:pt x="0" y="8915400"/>
                </a:lnTo>
                <a:lnTo>
                  <a:pt x="0" y="0"/>
                </a:lnTo>
                <a:close/>
              </a:path>
            </a:pathLst>
          </a:custGeom>
          <a:blipFill>
            <a:blip r:embed="rId2"/>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2395773" y="7353290"/>
            <a:ext cx="5230520" cy="2772175"/>
          </a:xfrm>
          <a:custGeom>
            <a:avLst/>
            <a:gdLst/>
            <a:ahLst/>
            <a:cxnLst/>
            <a:rect r="r" b="b" t="t" l="l"/>
            <a:pathLst>
              <a:path h="2772175" w="5230520">
                <a:moveTo>
                  <a:pt x="0" y="0"/>
                </a:moveTo>
                <a:lnTo>
                  <a:pt x="5230520" y="0"/>
                </a:lnTo>
                <a:lnTo>
                  <a:pt x="5230520" y="2772176"/>
                </a:lnTo>
                <a:lnTo>
                  <a:pt x="0" y="277217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5400000">
            <a:off x="1837446" y="6254287"/>
            <a:ext cx="2170215" cy="4691290"/>
          </a:xfrm>
          <a:custGeom>
            <a:avLst/>
            <a:gdLst/>
            <a:ahLst/>
            <a:cxnLst/>
            <a:rect r="r" b="b" t="t" l="l"/>
            <a:pathLst>
              <a:path h="4691290" w="2170215">
                <a:moveTo>
                  <a:pt x="0" y="0"/>
                </a:moveTo>
                <a:lnTo>
                  <a:pt x="2170215" y="0"/>
                </a:lnTo>
                <a:lnTo>
                  <a:pt x="2170215" y="4691290"/>
                </a:lnTo>
                <a:lnTo>
                  <a:pt x="0" y="4691290"/>
                </a:lnTo>
                <a:lnTo>
                  <a:pt x="0" y="0"/>
                </a:lnTo>
                <a:close/>
              </a:path>
            </a:pathLst>
          </a:custGeom>
          <a:blipFill>
            <a:blip r:embed="rId4">
              <a:extLst>
                <a:ext uri="{96DAC541-7B7A-43D3-8B79-37D633B846F1}">
                  <asvg:svgBlip xmlns:asvg="http://schemas.microsoft.com/office/drawing/2016/SVG/main" r:embed="rId5"/>
                </a:ext>
              </a:extLst>
            </a:blip>
            <a:stretch>
              <a:fillRect l="0" t="0" r="0" b="-31150"/>
            </a:stretch>
          </a:blipFill>
        </p:spPr>
      </p:sp>
      <p:sp>
        <p:nvSpPr>
          <p:cNvPr name="Freeform 4" id="4"/>
          <p:cNvSpPr/>
          <p:nvPr/>
        </p:nvSpPr>
        <p:spPr>
          <a:xfrm flipH="false" flipV="false" rot="-2866567">
            <a:off x="-2305831" y="-316006"/>
            <a:ext cx="7315200" cy="2380765"/>
          </a:xfrm>
          <a:custGeom>
            <a:avLst/>
            <a:gdLst/>
            <a:ahLst/>
            <a:cxnLst/>
            <a:rect r="r" b="b" t="t" l="l"/>
            <a:pathLst>
              <a:path h="2380765" w="7315200">
                <a:moveTo>
                  <a:pt x="0" y="0"/>
                </a:moveTo>
                <a:lnTo>
                  <a:pt x="7315200" y="0"/>
                </a:lnTo>
                <a:lnTo>
                  <a:pt x="7315200" y="2380766"/>
                </a:lnTo>
                <a:lnTo>
                  <a:pt x="0" y="238076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2464456" y="2113288"/>
            <a:ext cx="10756075" cy="1400178"/>
          </a:xfrm>
          <a:prstGeom prst="rect">
            <a:avLst/>
          </a:prstGeom>
        </p:spPr>
        <p:txBody>
          <a:bodyPr anchor="t" rtlCol="false" tIns="0" lIns="0" bIns="0" rIns="0">
            <a:spAutoFit/>
          </a:bodyPr>
          <a:lstStyle/>
          <a:p>
            <a:pPr algn="l" marL="0" indent="0" lvl="0">
              <a:lnSpc>
                <a:spcPts val="11053"/>
              </a:lnSpc>
              <a:spcBef>
                <a:spcPct val="0"/>
              </a:spcBef>
            </a:pPr>
            <a:r>
              <a:rPr lang="en-US" b="true" sz="9210">
                <a:solidFill>
                  <a:srgbClr val="230E6A"/>
                </a:solidFill>
                <a:latin typeface="Source Sans Pro Bold"/>
                <a:ea typeface="Source Sans Pro Bold"/>
                <a:cs typeface="Source Sans Pro Bold"/>
                <a:sym typeface="Source Sans Pro Bold"/>
              </a:rPr>
              <a:t>System Workflow</a:t>
            </a:r>
          </a:p>
        </p:txBody>
      </p:sp>
    </p:spTree>
  </p:cSld>
  <p:clrMapOvr>
    <a:masterClrMapping/>
  </p:clrMapOvr>
</p:sld>
</file>

<file path=ppt/slides/slide70.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169581" y="446539"/>
            <a:ext cx="15948837" cy="9840461"/>
          </a:xfrm>
          <a:custGeom>
            <a:avLst/>
            <a:gdLst/>
            <a:ahLst/>
            <a:cxnLst/>
            <a:rect r="r" b="b" t="t" l="l"/>
            <a:pathLst>
              <a:path h="9840461" w="15948837">
                <a:moveTo>
                  <a:pt x="0" y="0"/>
                </a:moveTo>
                <a:lnTo>
                  <a:pt x="15948838" y="0"/>
                </a:lnTo>
                <a:lnTo>
                  <a:pt x="15948838" y="9840461"/>
                </a:lnTo>
                <a:lnTo>
                  <a:pt x="0" y="9840461"/>
                </a:lnTo>
                <a:lnTo>
                  <a:pt x="0" y="0"/>
                </a:lnTo>
                <a:close/>
              </a:path>
            </a:pathLst>
          </a:custGeom>
          <a:blipFill>
            <a:blip r:embed="rId2"/>
            <a:stretch>
              <a:fillRect l="0" t="-4537" r="0" b="0"/>
            </a:stretch>
          </a:blipFill>
        </p:spPr>
      </p:sp>
    </p:spTree>
  </p:cSld>
  <p:clrMapOvr>
    <a:masterClrMapping/>
  </p:clrMapOvr>
</p:sld>
</file>

<file path=ppt/slides/slide71.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028700"/>
            <a:ext cx="18288000" cy="8698230"/>
          </a:xfrm>
          <a:custGeom>
            <a:avLst/>
            <a:gdLst/>
            <a:ahLst/>
            <a:cxnLst/>
            <a:rect r="r" b="b" t="t" l="l"/>
            <a:pathLst>
              <a:path h="8698230" w="18288000">
                <a:moveTo>
                  <a:pt x="0" y="0"/>
                </a:moveTo>
                <a:lnTo>
                  <a:pt x="18288000" y="0"/>
                </a:lnTo>
                <a:lnTo>
                  <a:pt x="18288000" y="8698230"/>
                </a:lnTo>
                <a:lnTo>
                  <a:pt x="0" y="8698230"/>
                </a:lnTo>
                <a:lnTo>
                  <a:pt x="0" y="0"/>
                </a:lnTo>
                <a:close/>
              </a:path>
            </a:pathLst>
          </a:custGeom>
          <a:blipFill>
            <a:blip r:embed="rId2"/>
            <a:stretch>
              <a:fillRect l="0" t="-5387" r="0" b="0"/>
            </a:stretch>
          </a:blipFill>
        </p:spPr>
      </p:sp>
    </p:spTree>
  </p:cSld>
  <p:clrMapOvr>
    <a:masterClrMapping/>
  </p:clrMapOvr>
</p:sld>
</file>

<file path=ppt/slides/slide72.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428287" y="795123"/>
            <a:ext cx="17516934" cy="9166563"/>
          </a:xfrm>
          <a:custGeom>
            <a:avLst/>
            <a:gdLst/>
            <a:ahLst/>
            <a:cxnLst/>
            <a:rect r="r" b="b" t="t" l="l"/>
            <a:pathLst>
              <a:path h="9166563" w="17516934">
                <a:moveTo>
                  <a:pt x="0" y="0"/>
                </a:moveTo>
                <a:lnTo>
                  <a:pt x="17516933" y="0"/>
                </a:lnTo>
                <a:lnTo>
                  <a:pt x="17516933" y="9166563"/>
                </a:lnTo>
                <a:lnTo>
                  <a:pt x="0" y="9166563"/>
                </a:lnTo>
                <a:lnTo>
                  <a:pt x="0" y="0"/>
                </a:lnTo>
                <a:close/>
              </a:path>
            </a:pathLst>
          </a:custGeom>
          <a:blipFill>
            <a:blip r:embed="rId2"/>
            <a:stretch>
              <a:fillRect l="0" t="-6058" r="0" b="0"/>
            </a:stretch>
          </a:blipFill>
        </p:spPr>
      </p:sp>
    </p:spTree>
  </p:cSld>
  <p:clrMapOvr>
    <a:masterClrMapping/>
  </p:clrMapOvr>
</p:sld>
</file>

<file path=ppt/slides/slide73.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175140" y="573503"/>
            <a:ext cx="17929638" cy="9144115"/>
          </a:xfrm>
          <a:custGeom>
            <a:avLst/>
            <a:gdLst/>
            <a:ahLst/>
            <a:cxnLst/>
            <a:rect r="r" b="b" t="t" l="l"/>
            <a:pathLst>
              <a:path h="9144115" w="17929638">
                <a:moveTo>
                  <a:pt x="0" y="0"/>
                </a:moveTo>
                <a:lnTo>
                  <a:pt x="17929638" y="0"/>
                </a:lnTo>
                <a:lnTo>
                  <a:pt x="17929638" y="9144115"/>
                </a:lnTo>
                <a:lnTo>
                  <a:pt x="0" y="9144115"/>
                </a:lnTo>
                <a:lnTo>
                  <a:pt x="0" y="0"/>
                </a:lnTo>
                <a:close/>
              </a:path>
            </a:pathLst>
          </a:custGeom>
          <a:blipFill>
            <a:blip r:embed="rId2"/>
            <a:stretch>
              <a:fillRect l="0" t="0" r="0" b="0"/>
            </a:stretch>
          </a:blipFill>
        </p:spPr>
      </p:sp>
      <p:sp>
        <p:nvSpPr>
          <p:cNvPr name="Freeform 3" id="3"/>
          <p:cNvSpPr/>
          <p:nvPr/>
        </p:nvSpPr>
        <p:spPr>
          <a:xfrm flipH="false" flipV="false" rot="0">
            <a:off x="15863490" y="573503"/>
            <a:ext cx="2241288" cy="8620338"/>
          </a:xfrm>
          <a:custGeom>
            <a:avLst/>
            <a:gdLst/>
            <a:ahLst/>
            <a:cxnLst/>
            <a:rect r="r" b="b" t="t" l="l"/>
            <a:pathLst>
              <a:path h="8620338" w="2241288">
                <a:moveTo>
                  <a:pt x="0" y="0"/>
                </a:moveTo>
                <a:lnTo>
                  <a:pt x="2241288" y="0"/>
                </a:lnTo>
                <a:lnTo>
                  <a:pt x="2241288" y="8620338"/>
                </a:lnTo>
                <a:lnTo>
                  <a:pt x="0" y="8620338"/>
                </a:lnTo>
                <a:lnTo>
                  <a:pt x="0" y="0"/>
                </a:lnTo>
                <a:close/>
              </a:path>
            </a:pathLst>
          </a:custGeom>
          <a:blipFill>
            <a:blip r:embed="rId3"/>
            <a:stretch>
              <a:fillRect l="0" t="0" r="0" b="0"/>
            </a:stretch>
          </a:blipFill>
        </p:spPr>
      </p:sp>
    </p:spTree>
  </p:cSld>
  <p:clrMapOvr>
    <a:masterClrMapping/>
  </p:clrMapOvr>
</p:sld>
</file>

<file path=ppt/slides/slide74.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028700"/>
            <a:ext cx="18288000" cy="7818120"/>
          </a:xfrm>
          <a:custGeom>
            <a:avLst/>
            <a:gdLst/>
            <a:ahLst/>
            <a:cxnLst/>
            <a:rect r="r" b="b" t="t" l="l"/>
            <a:pathLst>
              <a:path h="7818120" w="18288000">
                <a:moveTo>
                  <a:pt x="0" y="0"/>
                </a:moveTo>
                <a:lnTo>
                  <a:pt x="18288000" y="0"/>
                </a:lnTo>
                <a:lnTo>
                  <a:pt x="18288000" y="7818120"/>
                </a:lnTo>
                <a:lnTo>
                  <a:pt x="0" y="7818120"/>
                </a:lnTo>
                <a:lnTo>
                  <a:pt x="0" y="0"/>
                </a:lnTo>
                <a:close/>
              </a:path>
            </a:pathLst>
          </a:custGeom>
          <a:blipFill>
            <a:blip r:embed="rId2"/>
            <a:stretch>
              <a:fillRect l="0" t="0" r="0" b="0"/>
            </a:stretch>
          </a:blipFill>
        </p:spPr>
      </p:sp>
      <p:sp>
        <p:nvSpPr>
          <p:cNvPr name="Freeform 3" id="3"/>
          <p:cNvSpPr/>
          <p:nvPr/>
        </p:nvSpPr>
        <p:spPr>
          <a:xfrm flipH="false" flipV="false" rot="0">
            <a:off x="16071131" y="1028700"/>
            <a:ext cx="2216869" cy="7818120"/>
          </a:xfrm>
          <a:custGeom>
            <a:avLst/>
            <a:gdLst/>
            <a:ahLst/>
            <a:cxnLst/>
            <a:rect r="r" b="b" t="t" l="l"/>
            <a:pathLst>
              <a:path h="7818120" w="2216869">
                <a:moveTo>
                  <a:pt x="0" y="0"/>
                </a:moveTo>
                <a:lnTo>
                  <a:pt x="2216869" y="0"/>
                </a:lnTo>
                <a:lnTo>
                  <a:pt x="2216869" y="7818120"/>
                </a:lnTo>
                <a:lnTo>
                  <a:pt x="0" y="7818120"/>
                </a:lnTo>
                <a:lnTo>
                  <a:pt x="0" y="0"/>
                </a:lnTo>
                <a:close/>
              </a:path>
            </a:pathLst>
          </a:custGeom>
          <a:blipFill>
            <a:blip r:embed="rId3"/>
            <a:stretch>
              <a:fillRect l="0" t="-10234" r="-6839" b="-6284"/>
            </a:stretch>
          </a:blipFill>
        </p:spPr>
      </p:sp>
    </p:spTree>
  </p:cSld>
  <p:clrMapOvr>
    <a:masterClrMapping/>
  </p:clrMapOvr>
</p:sld>
</file>

<file path=ppt/slides/slide75.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325880"/>
            <a:ext cx="18288000" cy="7635240"/>
          </a:xfrm>
          <a:custGeom>
            <a:avLst/>
            <a:gdLst/>
            <a:ahLst/>
            <a:cxnLst/>
            <a:rect r="r" b="b" t="t" l="l"/>
            <a:pathLst>
              <a:path h="7635240" w="18288000">
                <a:moveTo>
                  <a:pt x="0" y="0"/>
                </a:moveTo>
                <a:lnTo>
                  <a:pt x="18288000" y="0"/>
                </a:lnTo>
                <a:lnTo>
                  <a:pt x="18288000" y="7635240"/>
                </a:lnTo>
                <a:lnTo>
                  <a:pt x="0" y="7635240"/>
                </a:lnTo>
                <a:lnTo>
                  <a:pt x="0" y="0"/>
                </a:lnTo>
                <a:close/>
              </a:path>
            </a:pathLst>
          </a:custGeom>
          <a:blipFill>
            <a:blip r:embed="rId2"/>
            <a:stretch>
              <a:fillRect l="0" t="0" r="0" b="0"/>
            </a:stretch>
          </a:blipFill>
        </p:spPr>
      </p:sp>
    </p:spTree>
  </p:cSld>
  <p:clrMapOvr>
    <a:masterClrMapping/>
  </p:clrMapOvr>
</p:sld>
</file>

<file path=ppt/slides/slide76.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0" y="1143000"/>
            <a:ext cx="18288000" cy="8001000"/>
          </a:xfrm>
          <a:custGeom>
            <a:avLst/>
            <a:gdLst/>
            <a:ahLst/>
            <a:cxnLst/>
            <a:rect r="r" b="b" t="t" l="l"/>
            <a:pathLst>
              <a:path h="8001000" w="18288000">
                <a:moveTo>
                  <a:pt x="0" y="0"/>
                </a:moveTo>
                <a:lnTo>
                  <a:pt x="18288000" y="0"/>
                </a:lnTo>
                <a:lnTo>
                  <a:pt x="18288000" y="8001000"/>
                </a:lnTo>
                <a:lnTo>
                  <a:pt x="0" y="8001000"/>
                </a:lnTo>
                <a:lnTo>
                  <a:pt x="0" y="0"/>
                </a:lnTo>
                <a:close/>
              </a:path>
            </a:pathLst>
          </a:custGeom>
          <a:blipFill>
            <a:blip r:embed="rId2"/>
            <a:stretch>
              <a:fillRect l="0" t="0" r="0" b="0"/>
            </a:stretch>
          </a:blipFill>
        </p:spPr>
      </p:sp>
    </p:spTree>
  </p:cSld>
  <p:clrMapOvr>
    <a:masterClrMapping/>
  </p:clrMapOvr>
</p:sld>
</file>

<file path=ppt/slides/slide7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4829113"/>
            <a:ext cx="11301259" cy="5636503"/>
          </a:xfrm>
          <a:custGeom>
            <a:avLst/>
            <a:gdLst/>
            <a:ahLst/>
            <a:cxnLst/>
            <a:rect r="r" b="b" t="t" l="l"/>
            <a:pathLst>
              <a:path h="5636503" w="11301259">
                <a:moveTo>
                  <a:pt x="0" y="0"/>
                </a:moveTo>
                <a:lnTo>
                  <a:pt x="11301259" y="0"/>
                </a:lnTo>
                <a:lnTo>
                  <a:pt x="11301259" y="5636503"/>
                </a:lnTo>
                <a:lnTo>
                  <a:pt x="0" y="5636503"/>
                </a:lnTo>
                <a:lnTo>
                  <a:pt x="0" y="0"/>
                </a:lnTo>
                <a:close/>
              </a:path>
            </a:pathLst>
          </a:custGeom>
          <a:blipFill>
            <a:blip r:embed="rId2"/>
            <a:stretch>
              <a:fillRect l="0" t="0" r="0" b="0"/>
            </a:stretch>
          </a:blipFill>
        </p:spPr>
      </p:sp>
      <p:sp>
        <p:nvSpPr>
          <p:cNvPr name="Freeform 3" id="3"/>
          <p:cNvSpPr/>
          <p:nvPr/>
        </p:nvSpPr>
        <p:spPr>
          <a:xfrm flipH="false" flipV="false" rot="0">
            <a:off x="4950464" y="-233645"/>
            <a:ext cx="14242573" cy="6070897"/>
          </a:xfrm>
          <a:custGeom>
            <a:avLst/>
            <a:gdLst/>
            <a:ahLst/>
            <a:cxnLst/>
            <a:rect r="r" b="b" t="t" l="l"/>
            <a:pathLst>
              <a:path h="6070897" w="14242573">
                <a:moveTo>
                  <a:pt x="0" y="0"/>
                </a:moveTo>
                <a:lnTo>
                  <a:pt x="14242573" y="0"/>
                </a:lnTo>
                <a:lnTo>
                  <a:pt x="14242573" y="6070896"/>
                </a:lnTo>
                <a:lnTo>
                  <a:pt x="0" y="6070896"/>
                </a:lnTo>
                <a:lnTo>
                  <a:pt x="0" y="0"/>
                </a:lnTo>
                <a:close/>
              </a:path>
            </a:pathLst>
          </a:custGeom>
          <a:blipFill>
            <a:blip r:embed="rId3"/>
            <a:stretch>
              <a:fillRect l="0" t="0" r="0" b="0"/>
            </a:stretch>
          </a:blipFill>
        </p:spPr>
      </p:sp>
    </p:spTree>
  </p:cSld>
  <p:clrMapOvr>
    <a:masterClrMapping/>
  </p:clrMapOvr>
</p:sld>
</file>

<file path=ppt/slides/slide7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247242" y="242294"/>
            <a:ext cx="17793515" cy="9802411"/>
            <a:chOff x="0" y="0"/>
            <a:chExt cx="4982580" cy="2744893"/>
          </a:xfrm>
        </p:grpSpPr>
        <p:sp>
          <p:nvSpPr>
            <p:cNvPr name="Freeform 3" id="3"/>
            <p:cNvSpPr/>
            <p:nvPr/>
          </p:nvSpPr>
          <p:spPr>
            <a:xfrm flipH="false" flipV="false" rot="0">
              <a:off x="0" y="0"/>
              <a:ext cx="4982580" cy="2744893"/>
            </a:xfrm>
            <a:custGeom>
              <a:avLst/>
              <a:gdLst/>
              <a:ahLst/>
              <a:cxnLst/>
              <a:rect r="r" b="b" t="t" l="l"/>
              <a:pathLst>
                <a:path h="2744893" w="4982580">
                  <a:moveTo>
                    <a:pt x="0" y="0"/>
                  </a:moveTo>
                  <a:lnTo>
                    <a:pt x="4982580" y="0"/>
                  </a:lnTo>
                  <a:lnTo>
                    <a:pt x="4982580" y="2744893"/>
                  </a:lnTo>
                  <a:lnTo>
                    <a:pt x="0" y="2744893"/>
                  </a:lnTo>
                  <a:close/>
                </a:path>
              </a:pathLst>
            </a:custGeom>
            <a:solidFill>
              <a:srgbClr val="000000">
                <a:alpha val="0"/>
              </a:srgbClr>
            </a:solidFill>
            <a:ln w="228600" cap="sq">
              <a:solidFill>
                <a:srgbClr val="145DA0"/>
              </a:solidFill>
              <a:prstDash val="solid"/>
              <a:miter/>
            </a:ln>
          </p:spPr>
        </p:sp>
        <p:sp>
          <p:nvSpPr>
            <p:cNvPr name="TextBox 4" id="4"/>
            <p:cNvSpPr txBox="true"/>
            <p:nvPr/>
          </p:nvSpPr>
          <p:spPr>
            <a:xfrm>
              <a:off x="0" y="-38100"/>
              <a:ext cx="4982580" cy="2782993"/>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2286676" y="8273539"/>
            <a:ext cx="10807995" cy="582587"/>
          </a:xfrm>
          <a:custGeom>
            <a:avLst/>
            <a:gdLst/>
            <a:ahLst/>
            <a:cxnLst/>
            <a:rect r="r" b="b" t="t" l="l"/>
            <a:pathLst>
              <a:path h="582587" w="10807995">
                <a:moveTo>
                  <a:pt x="0" y="0"/>
                </a:moveTo>
                <a:lnTo>
                  <a:pt x="10807995" y="0"/>
                </a:lnTo>
                <a:lnTo>
                  <a:pt x="10807995" y="582587"/>
                </a:lnTo>
                <a:lnTo>
                  <a:pt x="0" y="582587"/>
                </a:lnTo>
                <a:lnTo>
                  <a:pt x="0" y="0"/>
                </a:lnTo>
                <a:close/>
              </a:path>
            </a:pathLst>
          </a:custGeom>
          <a:blipFill>
            <a:blip r:embed="rId2"/>
            <a:stretch>
              <a:fillRect l="0" t="-186317" r="0" b="-80079"/>
            </a:stretch>
          </a:blipFill>
        </p:spPr>
      </p:sp>
      <p:grpSp>
        <p:nvGrpSpPr>
          <p:cNvPr name="Group 6" id="6"/>
          <p:cNvGrpSpPr/>
          <p:nvPr/>
        </p:nvGrpSpPr>
        <p:grpSpPr>
          <a:xfrm rot="0">
            <a:off x="2261896" y="2528700"/>
            <a:ext cx="10832775" cy="5973865"/>
            <a:chOff x="0" y="0"/>
            <a:chExt cx="3650671" cy="2013207"/>
          </a:xfrm>
        </p:grpSpPr>
        <p:sp>
          <p:nvSpPr>
            <p:cNvPr name="Freeform 7" id="7"/>
            <p:cNvSpPr/>
            <p:nvPr/>
          </p:nvSpPr>
          <p:spPr>
            <a:xfrm flipH="false" flipV="false" rot="0">
              <a:off x="0" y="0"/>
              <a:ext cx="3650671" cy="2013207"/>
            </a:xfrm>
            <a:custGeom>
              <a:avLst/>
              <a:gdLst/>
              <a:ahLst/>
              <a:cxnLst/>
              <a:rect r="r" b="b" t="t" l="l"/>
              <a:pathLst>
                <a:path h="2013207" w="3650671">
                  <a:moveTo>
                    <a:pt x="17867" y="0"/>
                  </a:moveTo>
                  <a:lnTo>
                    <a:pt x="3632804" y="0"/>
                  </a:lnTo>
                  <a:cubicBezTo>
                    <a:pt x="3637543" y="0"/>
                    <a:pt x="3642087" y="1882"/>
                    <a:pt x="3645438" y="5233"/>
                  </a:cubicBezTo>
                  <a:cubicBezTo>
                    <a:pt x="3648789" y="8584"/>
                    <a:pt x="3650671" y="13128"/>
                    <a:pt x="3650671" y="17867"/>
                  </a:cubicBezTo>
                  <a:lnTo>
                    <a:pt x="3650671" y="1995340"/>
                  </a:lnTo>
                  <a:cubicBezTo>
                    <a:pt x="3650671" y="2000078"/>
                    <a:pt x="3648789" y="2004623"/>
                    <a:pt x="3645438" y="2007974"/>
                  </a:cubicBezTo>
                  <a:cubicBezTo>
                    <a:pt x="3642087" y="2011324"/>
                    <a:pt x="3637543" y="2013207"/>
                    <a:pt x="3632804" y="2013207"/>
                  </a:cubicBezTo>
                  <a:lnTo>
                    <a:pt x="17867" y="2013207"/>
                  </a:lnTo>
                  <a:cubicBezTo>
                    <a:pt x="7999" y="2013207"/>
                    <a:pt x="0" y="2005207"/>
                    <a:pt x="0" y="1995340"/>
                  </a:cubicBezTo>
                  <a:lnTo>
                    <a:pt x="0" y="17867"/>
                  </a:lnTo>
                  <a:cubicBezTo>
                    <a:pt x="0" y="13128"/>
                    <a:pt x="1882" y="8584"/>
                    <a:pt x="5233" y="5233"/>
                  </a:cubicBezTo>
                  <a:cubicBezTo>
                    <a:pt x="8584" y="1882"/>
                    <a:pt x="13128" y="0"/>
                    <a:pt x="17867" y="0"/>
                  </a:cubicBezTo>
                  <a:close/>
                </a:path>
              </a:pathLst>
            </a:custGeom>
            <a:solidFill>
              <a:srgbClr val="FDFDFD"/>
            </a:solidFill>
            <a:ln w="38100" cap="rnd">
              <a:solidFill>
                <a:srgbClr val="145DA0"/>
              </a:solidFill>
              <a:prstDash val="solid"/>
              <a:round/>
            </a:ln>
          </p:spPr>
        </p:sp>
        <p:sp>
          <p:nvSpPr>
            <p:cNvPr name="TextBox 8" id="8"/>
            <p:cNvSpPr txBox="true"/>
            <p:nvPr/>
          </p:nvSpPr>
          <p:spPr>
            <a:xfrm>
              <a:off x="0" y="-38100"/>
              <a:ext cx="3650671" cy="2051307"/>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9" id="9"/>
          <p:cNvSpPr/>
          <p:nvPr/>
        </p:nvSpPr>
        <p:spPr>
          <a:xfrm flipH="false" flipV="false" rot="0">
            <a:off x="13428833" y="5227111"/>
            <a:ext cx="3703320" cy="4114800"/>
          </a:xfrm>
          <a:custGeom>
            <a:avLst/>
            <a:gdLst/>
            <a:ahLst/>
            <a:cxnLst/>
            <a:rect r="r" b="b" t="t" l="l"/>
            <a:pathLst>
              <a:path h="4114800" w="3703320">
                <a:moveTo>
                  <a:pt x="0" y="0"/>
                </a:moveTo>
                <a:lnTo>
                  <a:pt x="3703320" y="0"/>
                </a:lnTo>
                <a:lnTo>
                  <a:pt x="3703320"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0" id="10"/>
          <p:cNvSpPr txBox="true"/>
          <p:nvPr/>
        </p:nvSpPr>
        <p:spPr>
          <a:xfrm rot="0">
            <a:off x="2355515" y="942975"/>
            <a:ext cx="7884841" cy="771523"/>
          </a:xfrm>
          <a:prstGeom prst="rect">
            <a:avLst/>
          </a:prstGeom>
        </p:spPr>
        <p:txBody>
          <a:bodyPr anchor="t" rtlCol="false" tIns="0" lIns="0" bIns="0" rIns="0">
            <a:spAutoFit/>
          </a:bodyPr>
          <a:lstStyle/>
          <a:p>
            <a:pPr algn="ctr">
              <a:lnSpc>
                <a:spcPts val="6300"/>
              </a:lnSpc>
              <a:spcBef>
                <a:spcPct val="0"/>
              </a:spcBef>
            </a:pPr>
            <a:r>
              <a:rPr lang="en-US" sz="4500">
                <a:solidFill>
                  <a:srgbClr val="00569E"/>
                </a:solidFill>
                <a:latin typeface="Open Sans Extra Bold"/>
                <a:ea typeface="Open Sans Extra Bold"/>
                <a:cs typeface="Open Sans Extra Bold"/>
                <a:sym typeface="Open Sans Extra Bold"/>
              </a:rPr>
              <a:t>Future Outlook</a:t>
            </a:r>
          </a:p>
        </p:txBody>
      </p:sp>
      <p:sp>
        <p:nvSpPr>
          <p:cNvPr name="TextBox 11" id="11"/>
          <p:cNvSpPr txBox="true"/>
          <p:nvPr/>
        </p:nvSpPr>
        <p:spPr>
          <a:xfrm rot="0">
            <a:off x="2355515" y="2185800"/>
            <a:ext cx="10438978" cy="6016497"/>
          </a:xfrm>
          <a:prstGeom prst="rect">
            <a:avLst/>
          </a:prstGeom>
        </p:spPr>
        <p:txBody>
          <a:bodyPr anchor="t" rtlCol="false" tIns="0" lIns="0" bIns="0" rIns="0">
            <a:spAutoFit/>
          </a:bodyPr>
          <a:lstStyle/>
          <a:p>
            <a:pPr algn="ctr">
              <a:lnSpc>
                <a:spcPts val="6973"/>
              </a:lnSpc>
            </a:pPr>
          </a:p>
          <a:p>
            <a:pPr algn="l" marL="602196" indent="-301098" lvl="1">
              <a:lnSpc>
                <a:spcPts val="6973"/>
              </a:lnSpc>
              <a:buFont typeface="Arial"/>
              <a:buChar char="•"/>
            </a:pPr>
            <a:r>
              <a:rPr lang="en-US" sz="2789">
                <a:solidFill>
                  <a:srgbClr val="000000"/>
                </a:solidFill>
                <a:latin typeface="Open Sans Extra Bold"/>
                <a:ea typeface="Open Sans Extra Bold"/>
                <a:cs typeface="Open Sans Extra Bold"/>
                <a:sym typeface="Open Sans Extra Bold"/>
              </a:rPr>
              <a:t>Installing Sensors for Automatic Fault Detection</a:t>
            </a:r>
          </a:p>
          <a:p>
            <a:pPr algn="just" marL="602196" indent="-301098" lvl="1">
              <a:lnSpc>
                <a:spcPts val="6973"/>
              </a:lnSpc>
              <a:buFont typeface="Arial"/>
              <a:buChar char="•"/>
            </a:pPr>
            <a:r>
              <a:rPr lang="en-US" sz="2789" spc="-131">
                <a:solidFill>
                  <a:srgbClr val="000000"/>
                </a:solidFill>
                <a:latin typeface="Open Sans Extra Bold"/>
                <a:ea typeface="Open Sans Extra Bold"/>
                <a:cs typeface="Open Sans Extra Bold"/>
                <a:sym typeface="Open Sans Extra Bold"/>
              </a:rPr>
              <a:t>Developing a Website to Enhance Customer Experience in Ordering</a:t>
            </a:r>
          </a:p>
          <a:p>
            <a:pPr algn="l" marL="602196" indent="-301098" lvl="1">
              <a:lnSpc>
                <a:spcPts val="6973"/>
              </a:lnSpc>
              <a:buFont typeface="Arial"/>
              <a:buChar char="•"/>
            </a:pPr>
            <a:r>
              <a:rPr lang="en-US" sz="2789">
                <a:solidFill>
                  <a:srgbClr val="000000"/>
                </a:solidFill>
                <a:latin typeface="Open Sans Extra Bold"/>
                <a:ea typeface="Open Sans Extra Bold"/>
                <a:cs typeface="Open Sans Extra Bold"/>
                <a:sym typeface="Open Sans Extra Bold"/>
              </a:rPr>
              <a:t>Upgrading the Employee Management System and Integrating the Fingerprint System</a:t>
            </a:r>
          </a:p>
          <a:p>
            <a:pPr algn="ctr">
              <a:lnSpc>
                <a:spcPts val="6973"/>
              </a:lnSpc>
            </a:pPr>
          </a:p>
        </p:txBody>
      </p:sp>
    </p:spTree>
  </p:cSld>
  <p:clrMapOvr>
    <a:masterClrMapping/>
  </p:clrMapOvr>
</p:sld>
</file>

<file path=ppt/slides/slide7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3466439" y="2697855"/>
            <a:ext cx="11923802" cy="4788225"/>
            <a:chOff x="0" y="0"/>
            <a:chExt cx="15898403" cy="6384300"/>
          </a:xfrm>
        </p:grpSpPr>
        <p:grpSp>
          <p:nvGrpSpPr>
            <p:cNvPr name="Group 3" id="3"/>
            <p:cNvGrpSpPr/>
            <p:nvPr/>
          </p:nvGrpSpPr>
          <p:grpSpPr>
            <a:xfrm rot="0">
              <a:off x="0" y="4912795"/>
              <a:ext cx="5122576" cy="1471504"/>
              <a:chOff x="0" y="0"/>
              <a:chExt cx="922973" cy="265132"/>
            </a:xfrm>
          </p:grpSpPr>
          <p:sp>
            <p:nvSpPr>
              <p:cNvPr name="Freeform 4" id="4"/>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5" id="5"/>
              <p:cNvSpPr txBox="true"/>
              <p:nvPr/>
            </p:nvSpPr>
            <p:spPr>
              <a:xfrm>
                <a:off x="0" y="-38100"/>
                <a:ext cx="922973" cy="303232"/>
              </a:xfrm>
              <a:prstGeom prst="rect">
                <a:avLst/>
              </a:prstGeom>
            </p:spPr>
            <p:txBody>
              <a:bodyPr anchor="ctr" rtlCol="false" tIns="50800" lIns="50800" bIns="50800" rIns="50800"/>
              <a:lstStyle/>
              <a:p>
                <a:pPr algn="ctr" marL="0" indent="0" lvl="0">
                  <a:lnSpc>
                    <a:spcPts val="2660"/>
                  </a:lnSpc>
                  <a:spcBef>
                    <a:spcPct val="0"/>
                  </a:spcBef>
                </a:pPr>
              </a:p>
            </p:txBody>
          </p:sp>
        </p:grpSp>
        <p:grpSp>
          <p:nvGrpSpPr>
            <p:cNvPr name="Group 6" id="6"/>
            <p:cNvGrpSpPr/>
            <p:nvPr/>
          </p:nvGrpSpPr>
          <p:grpSpPr>
            <a:xfrm rot="0">
              <a:off x="5388710" y="4912795"/>
              <a:ext cx="5122576" cy="1471504"/>
              <a:chOff x="0" y="0"/>
              <a:chExt cx="922973" cy="265132"/>
            </a:xfrm>
          </p:grpSpPr>
          <p:sp>
            <p:nvSpPr>
              <p:cNvPr name="Freeform 7" id="7"/>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8" id="8"/>
              <p:cNvSpPr txBox="true"/>
              <p:nvPr/>
            </p:nvSpPr>
            <p:spPr>
              <a:xfrm>
                <a:off x="0" y="-38100"/>
                <a:ext cx="922973" cy="303232"/>
              </a:xfrm>
              <a:prstGeom prst="rect">
                <a:avLst/>
              </a:prstGeom>
            </p:spPr>
            <p:txBody>
              <a:bodyPr anchor="ctr" rtlCol="false" tIns="50800" lIns="50800" bIns="50800" rIns="50800"/>
              <a:lstStyle/>
              <a:p>
                <a:pPr algn="ctr" marL="0" indent="0" lvl="0">
                  <a:lnSpc>
                    <a:spcPts val="2660"/>
                  </a:lnSpc>
                  <a:spcBef>
                    <a:spcPct val="0"/>
                  </a:spcBef>
                </a:pPr>
              </a:p>
            </p:txBody>
          </p:sp>
        </p:grpSp>
        <p:grpSp>
          <p:nvGrpSpPr>
            <p:cNvPr name="Group 9" id="9"/>
            <p:cNvGrpSpPr/>
            <p:nvPr/>
          </p:nvGrpSpPr>
          <p:grpSpPr>
            <a:xfrm rot="0">
              <a:off x="10775827" y="4912795"/>
              <a:ext cx="5122576" cy="1471504"/>
              <a:chOff x="0" y="0"/>
              <a:chExt cx="922973" cy="265132"/>
            </a:xfrm>
          </p:grpSpPr>
          <p:sp>
            <p:nvSpPr>
              <p:cNvPr name="Freeform 10" id="10"/>
              <p:cNvSpPr/>
              <p:nvPr/>
            </p:nvSpPr>
            <p:spPr>
              <a:xfrm flipH="false" flipV="false" rot="0">
                <a:off x="0" y="0"/>
                <a:ext cx="922973" cy="265132"/>
              </a:xfrm>
              <a:custGeom>
                <a:avLst/>
                <a:gdLst/>
                <a:ahLst/>
                <a:cxnLst/>
                <a:rect r="r" b="b" t="t" l="l"/>
                <a:pathLst>
                  <a:path h="265132" w="922973">
                    <a:moveTo>
                      <a:pt x="0" y="0"/>
                    </a:moveTo>
                    <a:lnTo>
                      <a:pt x="922973" y="0"/>
                    </a:lnTo>
                    <a:lnTo>
                      <a:pt x="922973" y="265132"/>
                    </a:lnTo>
                    <a:lnTo>
                      <a:pt x="0" y="265132"/>
                    </a:lnTo>
                    <a:close/>
                  </a:path>
                </a:pathLst>
              </a:custGeom>
              <a:solidFill>
                <a:srgbClr val="145DA0"/>
              </a:solidFill>
              <a:ln cap="sq">
                <a:noFill/>
                <a:prstDash val="solid"/>
                <a:miter/>
              </a:ln>
            </p:spPr>
          </p:sp>
          <p:sp>
            <p:nvSpPr>
              <p:cNvPr name="TextBox 11" id="11"/>
              <p:cNvSpPr txBox="true"/>
              <p:nvPr/>
            </p:nvSpPr>
            <p:spPr>
              <a:xfrm>
                <a:off x="0" y="-38100"/>
                <a:ext cx="922973" cy="303232"/>
              </a:xfrm>
              <a:prstGeom prst="rect">
                <a:avLst/>
              </a:prstGeom>
            </p:spPr>
            <p:txBody>
              <a:bodyPr anchor="ctr" rtlCol="false" tIns="50800" lIns="50800" bIns="50800" rIns="50800"/>
              <a:lstStyle/>
              <a:p>
                <a:pPr algn="ctr" marL="0" indent="0" lvl="0">
                  <a:lnSpc>
                    <a:spcPts val="2660"/>
                  </a:lnSpc>
                  <a:spcBef>
                    <a:spcPct val="0"/>
                  </a:spcBef>
                </a:pPr>
              </a:p>
            </p:txBody>
          </p:sp>
        </p:grpSp>
        <p:sp>
          <p:nvSpPr>
            <p:cNvPr name="Freeform 12" id="12"/>
            <p:cNvSpPr/>
            <p:nvPr/>
          </p:nvSpPr>
          <p:spPr>
            <a:xfrm flipH="false" flipV="false" rot="0">
              <a:off x="10775827" y="-104890"/>
              <a:ext cx="5122576" cy="5122576"/>
            </a:xfrm>
            <a:custGeom>
              <a:avLst/>
              <a:gdLst/>
              <a:ahLst/>
              <a:cxnLst/>
              <a:rect r="r" b="b" t="t" l="l"/>
              <a:pathLst>
                <a:path h="5122576" w="5122576">
                  <a:moveTo>
                    <a:pt x="0" y="0"/>
                  </a:moveTo>
                  <a:lnTo>
                    <a:pt x="5122576" y="0"/>
                  </a:lnTo>
                  <a:lnTo>
                    <a:pt x="5122576" y="5122576"/>
                  </a:lnTo>
                  <a:lnTo>
                    <a:pt x="0" y="5122576"/>
                  </a:lnTo>
                  <a:lnTo>
                    <a:pt x="0" y="0"/>
                  </a:lnTo>
                  <a:close/>
                </a:path>
              </a:pathLst>
            </a:custGeom>
            <a:blipFill>
              <a:blip r:embed="rId2"/>
              <a:stretch>
                <a:fillRect l="0" t="-6526" r="0" b="-43746"/>
              </a:stretch>
            </a:blipFill>
          </p:spPr>
        </p:sp>
        <p:sp>
          <p:nvSpPr>
            <p:cNvPr name="TextBox 13" id="13"/>
            <p:cNvSpPr txBox="true"/>
            <p:nvPr/>
          </p:nvSpPr>
          <p:spPr>
            <a:xfrm rot="0">
              <a:off x="508690" y="5115297"/>
              <a:ext cx="4105195" cy="1118824"/>
            </a:xfrm>
            <a:prstGeom prst="rect">
              <a:avLst/>
            </a:prstGeom>
          </p:spPr>
          <p:txBody>
            <a:bodyPr anchor="t" rtlCol="false" tIns="0" lIns="0" bIns="0" rIns="0">
              <a:spAutoFit/>
            </a:bodyPr>
            <a:lstStyle/>
            <a:p>
              <a:pPr algn="ctr">
                <a:lnSpc>
                  <a:spcPts val="3407"/>
                </a:lnSpc>
              </a:pPr>
              <a:r>
                <a:rPr lang="en-US" b="true" sz="2433" spc="46">
                  <a:solidFill>
                    <a:srgbClr val="FDFDFD"/>
                  </a:solidFill>
                  <a:latin typeface="Poppins Bold"/>
                  <a:ea typeface="Poppins Bold"/>
                  <a:cs typeface="Poppins Bold"/>
                  <a:sym typeface="Poppins Bold"/>
                </a:rPr>
                <a:t>Nouralhuda Sawalha</a:t>
              </a:r>
            </a:p>
          </p:txBody>
        </p:sp>
        <p:sp>
          <p:nvSpPr>
            <p:cNvPr name="TextBox 14" id="14"/>
            <p:cNvSpPr txBox="true"/>
            <p:nvPr/>
          </p:nvSpPr>
          <p:spPr>
            <a:xfrm rot="0">
              <a:off x="5897401" y="5115297"/>
              <a:ext cx="4105195" cy="1118824"/>
            </a:xfrm>
            <a:prstGeom prst="rect">
              <a:avLst/>
            </a:prstGeom>
          </p:spPr>
          <p:txBody>
            <a:bodyPr anchor="t" rtlCol="false" tIns="0" lIns="0" bIns="0" rIns="0">
              <a:spAutoFit/>
            </a:bodyPr>
            <a:lstStyle/>
            <a:p>
              <a:pPr algn="ctr">
                <a:lnSpc>
                  <a:spcPts val="3407"/>
                </a:lnSpc>
              </a:pPr>
              <a:r>
                <a:rPr lang="en-US" b="true" sz="2433" spc="46">
                  <a:solidFill>
                    <a:srgbClr val="FDFDFD"/>
                  </a:solidFill>
                  <a:latin typeface="Poppins Bold"/>
                  <a:ea typeface="Poppins Bold"/>
                  <a:cs typeface="Poppins Bold"/>
                  <a:sym typeface="Poppins Bold"/>
                </a:rPr>
                <a:t>Samya Abu Hanish</a:t>
              </a:r>
            </a:p>
          </p:txBody>
        </p:sp>
        <p:sp>
          <p:nvSpPr>
            <p:cNvPr name="TextBox 15" id="15"/>
            <p:cNvSpPr txBox="true"/>
            <p:nvPr/>
          </p:nvSpPr>
          <p:spPr>
            <a:xfrm rot="0">
              <a:off x="11284517" y="5115297"/>
              <a:ext cx="4105195" cy="556301"/>
            </a:xfrm>
            <a:prstGeom prst="rect">
              <a:avLst/>
            </a:prstGeom>
          </p:spPr>
          <p:txBody>
            <a:bodyPr anchor="t" rtlCol="false" tIns="0" lIns="0" bIns="0" rIns="0">
              <a:spAutoFit/>
            </a:bodyPr>
            <a:lstStyle/>
            <a:p>
              <a:pPr algn="ctr">
                <a:lnSpc>
                  <a:spcPts val="3407"/>
                </a:lnSpc>
              </a:pPr>
              <a:r>
                <a:rPr lang="en-US" b="true" sz="2433" spc="46">
                  <a:solidFill>
                    <a:srgbClr val="FDFDFD"/>
                  </a:solidFill>
                  <a:latin typeface="Poppins Bold"/>
                  <a:ea typeface="Poppins Bold"/>
                  <a:cs typeface="Poppins Bold"/>
                  <a:sym typeface="Poppins Bold"/>
                </a:rPr>
                <a:t>Batool sholi</a:t>
              </a:r>
            </a:p>
          </p:txBody>
        </p:sp>
      </p:grpSp>
      <p:grpSp>
        <p:nvGrpSpPr>
          <p:cNvPr name="Group 16" id="16"/>
          <p:cNvGrpSpPr/>
          <p:nvPr/>
        </p:nvGrpSpPr>
        <p:grpSpPr>
          <a:xfrm rot="0">
            <a:off x="-1766494" y="9340175"/>
            <a:ext cx="21820987" cy="946825"/>
            <a:chOff x="0" y="0"/>
            <a:chExt cx="6110362" cy="265132"/>
          </a:xfrm>
        </p:grpSpPr>
        <p:sp>
          <p:nvSpPr>
            <p:cNvPr name="Freeform 17" id="17"/>
            <p:cNvSpPr/>
            <p:nvPr/>
          </p:nvSpPr>
          <p:spPr>
            <a:xfrm flipH="false" flipV="false" rot="0">
              <a:off x="0" y="0"/>
              <a:ext cx="6110362" cy="265132"/>
            </a:xfrm>
            <a:custGeom>
              <a:avLst/>
              <a:gdLst/>
              <a:ahLst/>
              <a:cxnLst/>
              <a:rect r="r" b="b" t="t" l="l"/>
              <a:pathLst>
                <a:path h="265132" w="6110362">
                  <a:moveTo>
                    <a:pt x="0" y="0"/>
                  </a:moveTo>
                  <a:lnTo>
                    <a:pt x="6110362" y="0"/>
                  </a:lnTo>
                  <a:lnTo>
                    <a:pt x="6110362" y="265132"/>
                  </a:lnTo>
                  <a:lnTo>
                    <a:pt x="0" y="265132"/>
                  </a:lnTo>
                  <a:close/>
                </a:path>
              </a:pathLst>
            </a:custGeom>
            <a:solidFill>
              <a:srgbClr val="145DA0"/>
            </a:solidFill>
            <a:ln cap="sq">
              <a:noFill/>
              <a:prstDash val="solid"/>
              <a:miter/>
            </a:ln>
          </p:spPr>
        </p:sp>
        <p:sp>
          <p:nvSpPr>
            <p:cNvPr name="TextBox 18" id="18"/>
            <p:cNvSpPr txBox="true"/>
            <p:nvPr/>
          </p:nvSpPr>
          <p:spPr>
            <a:xfrm>
              <a:off x="0" y="-38100"/>
              <a:ext cx="6110362" cy="30323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9" id="19"/>
          <p:cNvGrpSpPr/>
          <p:nvPr/>
        </p:nvGrpSpPr>
        <p:grpSpPr>
          <a:xfrm rot="0">
            <a:off x="-1766494" y="-816076"/>
            <a:ext cx="21820987" cy="1762900"/>
            <a:chOff x="0" y="0"/>
            <a:chExt cx="6110362" cy="493651"/>
          </a:xfrm>
        </p:grpSpPr>
        <p:sp>
          <p:nvSpPr>
            <p:cNvPr name="Freeform 20" id="20"/>
            <p:cNvSpPr/>
            <p:nvPr/>
          </p:nvSpPr>
          <p:spPr>
            <a:xfrm flipH="false" flipV="false" rot="0">
              <a:off x="0" y="0"/>
              <a:ext cx="6110362" cy="493651"/>
            </a:xfrm>
            <a:custGeom>
              <a:avLst/>
              <a:gdLst/>
              <a:ahLst/>
              <a:cxnLst/>
              <a:rect r="r" b="b" t="t" l="l"/>
              <a:pathLst>
                <a:path h="493651" w="6110362">
                  <a:moveTo>
                    <a:pt x="0" y="0"/>
                  </a:moveTo>
                  <a:lnTo>
                    <a:pt x="6110362" y="0"/>
                  </a:lnTo>
                  <a:lnTo>
                    <a:pt x="6110362" y="493651"/>
                  </a:lnTo>
                  <a:lnTo>
                    <a:pt x="0" y="493651"/>
                  </a:lnTo>
                  <a:close/>
                </a:path>
              </a:pathLst>
            </a:custGeom>
            <a:solidFill>
              <a:srgbClr val="145DA0"/>
            </a:solidFill>
            <a:ln cap="sq">
              <a:noFill/>
              <a:prstDash val="solid"/>
              <a:miter/>
            </a:ln>
          </p:spPr>
        </p:sp>
        <p:sp>
          <p:nvSpPr>
            <p:cNvPr name="TextBox 21" id="21"/>
            <p:cNvSpPr txBox="true"/>
            <p:nvPr/>
          </p:nvSpPr>
          <p:spPr>
            <a:xfrm>
              <a:off x="0" y="-38100"/>
              <a:ext cx="6110362" cy="531751"/>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22" id="22"/>
          <p:cNvSpPr/>
          <p:nvPr/>
        </p:nvSpPr>
        <p:spPr>
          <a:xfrm flipH="false" flipV="false" rot="0">
            <a:off x="7500711" y="2622512"/>
            <a:ext cx="3855258" cy="3769589"/>
          </a:xfrm>
          <a:custGeom>
            <a:avLst/>
            <a:gdLst/>
            <a:ahLst/>
            <a:cxnLst/>
            <a:rect r="r" b="b" t="t" l="l"/>
            <a:pathLst>
              <a:path h="3769589" w="3855258">
                <a:moveTo>
                  <a:pt x="0" y="0"/>
                </a:moveTo>
                <a:lnTo>
                  <a:pt x="3855258" y="0"/>
                </a:lnTo>
                <a:lnTo>
                  <a:pt x="3855258" y="3769589"/>
                </a:lnTo>
                <a:lnTo>
                  <a:pt x="0" y="3769589"/>
                </a:lnTo>
                <a:lnTo>
                  <a:pt x="0" y="0"/>
                </a:lnTo>
                <a:close/>
              </a:path>
            </a:pathLst>
          </a:custGeom>
          <a:blipFill>
            <a:blip r:embed="rId3"/>
            <a:stretch>
              <a:fillRect l="-1145" t="-12986" r="0" b="-32876"/>
            </a:stretch>
          </a:blipFill>
        </p:spPr>
      </p:sp>
      <p:sp>
        <p:nvSpPr>
          <p:cNvPr name="Freeform 23" id="23"/>
          <p:cNvSpPr/>
          <p:nvPr/>
        </p:nvSpPr>
        <p:spPr>
          <a:xfrm flipH="false" flipV="false" rot="0">
            <a:off x="3466439" y="2622512"/>
            <a:ext cx="3822071" cy="3769509"/>
          </a:xfrm>
          <a:custGeom>
            <a:avLst/>
            <a:gdLst/>
            <a:ahLst/>
            <a:cxnLst/>
            <a:rect r="r" b="b" t="t" l="l"/>
            <a:pathLst>
              <a:path h="3769509" w="3822071">
                <a:moveTo>
                  <a:pt x="0" y="0"/>
                </a:moveTo>
                <a:lnTo>
                  <a:pt x="3822070" y="0"/>
                </a:lnTo>
                <a:lnTo>
                  <a:pt x="3822070" y="3769509"/>
                </a:lnTo>
                <a:lnTo>
                  <a:pt x="0" y="3769509"/>
                </a:lnTo>
                <a:lnTo>
                  <a:pt x="0" y="0"/>
                </a:lnTo>
                <a:close/>
              </a:path>
            </a:pathLst>
          </a:custGeom>
          <a:blipFill>
            <a:blip r:embed="rId4"/>
            <a:stretch>
              <a:fillRect l="-67547" t="-52728" r="-28700" b="-145934"/>
            </a:stretch>
          </a:blipFill>
        </p:spPr>
      </p:sp>
      <p:sp>
        <p:nvSpPr>
          <p:cNvPr name="TextBox 24" id="24"/>
          <p:cNvSpPr txBox="true"/>
          <p:nvPr/>
        </p:nvSpPr>
        <p:spPr>
          <a:xfrm rot="0">
            <a:off x="5506781" y="1392932"/>
            <a:ext cx="7274437" cy="771523"/>
          </a:xfrm>
          <a:prstGeom prst="rect">
            <a:avLst/>
          </a:prstGeom>
        </p:spPr>
        <p:txBody>
          <a:bodyPr anchor="t" rtlCol="false" tIns="0" lIns="0" bIns="0" rIns="0">
            <a:spAutoFit/>
          </a:bodyPr>
          <a:lstStyle/>
          <a:p>
            <a:pPr algn="ctr" marL="0" indent="0" lvl="0">
              <a:lnSpc>
                <a:spcPts val="6300"/>
              </a:lnSpc>
              <a:spcBef>
                <a:spcPct val="0"/>
              </a:spcBef>
            </a:pPr>
            <a:r>
              <a:rPr lang="en-US" b="true" sz="4500">
                <a:solidFill>
                  <a:srgbClr val="000000"/>
                </a:solidFill>
                <a:latin typeface="Open Sans Bold"/>
                <a:ea typeface="Open Sans Bold"/>
                <a:cs typeface="Open Sans Bold"/>
                <a:sym typeface="Open Sans Bold"/>
              </a:rPr>
              <a:t>Our Team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0"/>
            </a:stretch>
          </a:blipFill>
        </p:spPr>
      </p:sp>
    </p:spTree>
  </p:cSld>
  <p:clrMapOvr>
    <a:masterClrMapping/>
  </p:clrMapOvr>
</p:sld>
</file>

<file path=ppt/slides/slide8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028700" y="1547601"/>
            <a:ext cx="11922150" cy="6736207"/>
          </a:xfrm>
          <a:prstGeom prst="rect">
            <a:avLst/>
          </a:prstGeom>
        </p:spPr>
        <p:txBody>
          <a:bodyPr anchor="t" rtlCol="false" tIns="0" lIns="0" bIns="0" rIns="0">
            <a:spAutoFit/>
          </a:bodyPr>
          <a:lstStyle/>
          <a:p>
            <a:pPr algn="l" marL="0" indent="0" lvl="0">
              <a:lnSpc>
                <a:spcPts val="9833"/>
              </a:lnSpc>
              <a:spcBef>
                <a:spcPct val="0"/>
              </a:spcBef>
            </a:pPr>
            <a:r>
              <a:rPr lang="en-US" sz="7023">
                <a:solidFill>
                  <a:srgbClr val="00569E"/>
                </a:solidFill>
                <a:latin typeface="Biski"/>
                <a:ea typeface="Biski"/>
                <a:cs typeface="Biski"/>
                <a:sym typeface="Biski"/>
              </a:rPr>
              <a:t>THANK YOU FOR LISTENING. I’M OPEN TO ANY QUESTIONS OR FEEDBACK YOU MIGHT HAVE</a:t>
            </a:r>
          </a:p>
        </p:txBody>
      </p:sp>
      <p:grpSp>
        <p:nvGrpSpPr>
          <p:cNvPr name="Group 3" id="3"/>
          <p:cNvGrpSpPr/>
          <p:nvPr/>
        </p:nvGrpSpPr>
        <p:grpSpPr>
          <a:xfrm rot="0">
            <a:off x="12398912" y="0"/>
            <a:ext cx="5889088" cy="756959"/>
            <a:chOff x="0" y="0"/>
            <a:chExt cx="1551036" cy="199364"/>
          </a:xfrm>
        </p:grpSpPr>
        <p:sp>
          <p:nvSpPr>
            <p:cNvPr name="Freeform 4" id="4"/>
            <p:cNvSpPr/>
            <p:nvPr/>
          </p:nvSpPr>
          <p:spPr>
            <a:xfrm flipH="false" flipV="false" rot="0">
              <a:off x="0" y="0"/>
              <a:ext cx="1551036" cy="199364"/>
            </a:xfrm>
            <a:custGeom>
              <a:avLst/>
              <a:gdLst/>
              <a:ahLst/>
              <a:cxnLst/>
              <a:rect r="r" b="b" t="t" l="l"/>
              <a:pathLst>
                <a:path h="199364" w="1551036">
                  <a:moveTo>
                    <a:pt x="0" y="0"/>
                  </a:moveTo>
                  <a:lnTo>
                    <a:pt x="1551036" y="0"/>
                  </a:lnTo>
                  <a:lnTo>
                    <a:pt x="1551036" y="199364"/>
                  </a:lnTo>
                  <a:lnTo>
                    <a:pt x="0" y="199364"/>
                  </a:lnTo>
                  <a:close/>
                </a:path>
              </a:pathLst>
            </a:custGeom>
            <a:solidFill>
              <a:srgbClr val="5B98BA"/>
            </a:solidFill>
            <a:ln cap="sq">
              <a:noFill/>
              <a:prstDash val="solid"/>
              <a:miter/>
            </a:ln>
          </p:spPr>
        </p:sp>
        <p:sp>
          <p:nvSpPr>
            <p:cNvPr name="TextBox 5" id="5"/>
            <p:cNvSpPr txBox="true"/>
            <p:nvPr/>
          </p:nvSpPr>
          <p:spPr>
            <a:xfrm>
              <a:off x="0" y="-38100"/>
              <a:ext cx="1551036" cy="237464"/>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2398912" y="9530041"/>
            <a:ext cx="5889088" cy="756959"/>
            <a:chOff x="0" y="0"/>
            <a:chExt cx="1551036" cy="199364"/>
          </a:xfrm>
        </p:grpSpPr>
        <p:sp>
          <p:nvSpPr>
            <p:cNvPr name="Freeform 7" id="7"/>
            <p:cNvSpPr/>
            <p:nvPr/>
          </p:nvSpPr>
          <p:spPr>
            <a:xfrm flipH="false" flipV="false" rot="0">
              <a:off x="0" y="0"/>
              <a:ext cx="1551036" cy="199364"/>
            </a:xfrm>
            <a:custGeom>
              <a:avLst/>
              <a:gdLst/>
              <a:ahLst/>
              <a:cxnLst/>
              <a:rect r="r" b="b" t="t" l="l"/>
              <a:pathLst>
                <a:path h="199364" w="1551036">
                  <a:moveTo>
                    <a:pt x="0" y="0"/>
                  </a:moveTo>
                  <a:lnTo>
                    <a:pt x="1551036" y="0"/>
                  </a:lnTo>
                  <a:lnTo>
                    <a:pt x="1551036" y="199364"/>
                  </a:lnTo>
                  <a:lnTo>
                    <a:pt x="0" y="199364"/>
                  </a:lnTo>
                  <a:close/>
                </a:path>
              </a:pathLst>
            </a:custGeom>
            <a:solidFill>
              <a:srgbClr val="5B98BA"/>
            </a:solidFill>
            <a:ln cap="sq">
              <a:noFill/>
              <a:prstDash val="solid"/>
              <a:miter/>
            </a:ln>
          </p:spPr>
        </p:sp>
        <p:sp>
          <p:nvSpPr>
            <p:cNvPr name="TextBox 8" id="8"/>
            <p:cNvSpPr txBox="true"/>
            <p:nvPr/>
          </p:nvSpPr>
          <p:spPr>
            <a:xfrm>
              <a:off x="0" y="-38100"/>
              <a:ext cx="1551036" cy="237464"/>
            </a:xfrm>
            <a:prstGeom prst="rect">
              <a:avLst/>
            </a:prstGeom>
          </p:spPr>
          <p:txBody>
            <a:bodyPr anchor="ctr" rtlCol="false" tIns="50800" lIns="50800" bIns="50800" rIns="50800"/>
            <a:lstStyle/>
            <a:p>
              <a:pPr algn="ctr">
                <a:lnSpc>
                  <a:spcPts val="2659"/>
                </a:lnSpc>
              </a:pPr>
            </a:p>
          </p:txBody>
        </p:sp>
      </p:grpSp>
      <p:sp>
        <p:nvSpPr>
          <p:cNvPr name="Freeform 9" id="9"/>
          <p:cNvSpPr/>
          <p:nvPr/>
        </p:nvSpPr>
        <p:spPr>
          <a:xfrm flipH="false" flipV="false" rot="0">
            <a:off x="12569982" y="2252451"/>
            <a:ext cx="5546947" cy="4853578"/>
          </a:xfrm>
          <a:custGeom>
            <a:avLst/>
            <a:gdLst/>
            <a:ahLst/>
            <a:cxnLst/>
            <a:rect r="r" b="b" t="t" l="l"/>
            <a:pathLst>
              <a:path h="4853578" w="5546947">
                <a:moveTo>
                  <a:pt x="0" y="0"/>
                </a:moveTo>
                <a:lnTo>
                  <a:pt x="5546947" y="0"/>
                </a:lnTo>
                <a:lnTo>
                  <a:pt x="5546947" y="4853578"/>
                </a:lnTo>
                <a:lnTo>
                  <a:pt x="0" y="4853578"/>
                </a:lnTo>
                <a:lnTo>
                  <a:pt x="0" y="0"/>
                </a:lnTo>
                <a:close/>
              </a:path>
            </a:pathLst>
          </a:custGeom>
          <a:blipFill>
            <a:blip r:embed="rId2"/>
            <a:stretch>
              <a:fillRect l="0" t="0" r="0" b="0"/>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C0D0CE"/>
        </a:solidFill>
      </p:bgPr>
    </p:bg>
    <p:spTree>
      <p:nvGrpSpPr>
        <p:cNvPr id="1" name=""/>
        <p:cNvGrpSpPr/>
        <p:nvPr/>
      </p:nvGrpSpPr>
      <p:grpSpPr>
        <a:xfrm>
          <a:off x="0" y="0"/>
          <a:ext cx="0" cy="0"/>
          <a:chOff x="0" y="0"/>
          <a:chExt cx="0" cy="0"/>
        </a:xfrm>
      </p:grpSpPr>
      <p:sp>
        <p:nvSpPr>
          <p:cNvPr name="Freeform 2" id="2"/>
          <p:cNvSpPr/>
          <p:nvPr/>
        </p:nvSpPr>
        <p:spPr>
          <a:xfrm flipH="false" flipV="false" rot="0">
            <a:off x="225069" y="2413806"/>
            <a:ext cx="17828499" cy="7353412"/>
          </a:xfrm>
          <a:custGeom>
            <a:avLst/>
            <a:gdLst/>
            <a:ahLst/>
            <a:cxnLst/>
            <a:rect r="r" b="b" t="t" l="l"/>
            <a:pathLst>
              <a:path h="7353412" w="17828499">
                <a:moveTo>
                  <a:pt x="0" y="0"/>
                </a:moveTo>
                <a:lnTo>
                  <a:pt x="17828499" y="0"/>
                </a:lnTo>
                <a:lnTo>
                  <a:pt x="17828499" y="7353412"/>
                </a:lnTo>
                <a:lnTo>
                  <a:pt x="0" y="7353412"/>
                </a:lnTo>
                <a:lnTo>
                  <a:pt x="0" y="0"/>
                </a:lnTo>
                <a:close/>
              </a:path>
            </a:pathLst>
          </a:custGeom>
          <a:blipFill>
            <a:blip r:embed="rId2"/>
            <a:stretch>
              <a:fillRect l="0" t="0" r="0" b="-1223"/>
            </a:stretch>
          </a:blipFill>
        </p:spPr>
      </p:sp>
      <p:sp>
        <p:nvSpPr>
          <p:cNvPr name="TextBox 3" id="3"/>
          <p:cNvSpPr txBox="true"/>
          <p:nvPr/>
        </p:nvSpPr>
        <p:spPr>
          <a:xfrm rot="0">
            <a:off x="715367" y="603199"/>
            <a:ext cx="5780623" cy="755818"/>
          </a:xfrm>
          <a:prstGeom prst="rect">
            <a:avLst/>
          </a:prstGeom>
        </p:spPr>
        <p:txBody>
          <a:bodyPr anchor="t" rtlCol="false" tIns="0" lIns="0" bIns="0" rIns="0">
            <a:spAutoFit/>
          </a:bodyPr>
          <a:lstStyle/>
          <a:p>
            <a:pPr algn="ctr" marL="0" indent="0" lvl="0">
              <a:lnSpc>
                <a:spcPts val="6119"/>
              </a:lnSpc>
              <a:spcBef>
                <a:spcPct val="0"/>
              </a:spcBef>
            </a:pPr>
            <a:r>
              <a:rPr lang="en-US" b="true" sz="4370" strike="noStrike" u="none">
                <a:solidFill>
                  <a:srgbClr val="000000"/>
                </a:solidFill>
                <a:latin typeface="Canva Sans Bold"/>
                <a:ea typeface="Canva Sans Bold"/>
                <a:cs typeface="Canva Sans Bold"/>
                <a:sym typeface="Canva Sans Bold"/>
              </a:rPr>
              <a:t>Exhibition Director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DAGd5ac4oKU</dc:identifier>
  <dcterms:modified xsi:type="dcterms:W3CDTF">2011-08-01T06:04:30Z</dcterms:modified>
  <cp:revision>1</cp:revision>
  <dc:title>Copy of Copy of Management system for Sard Chocolate Company</dc:title>
</cp:coreProperties>
</file>