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2506-50CF-4E1D-9131-83B671220864}" type="datetimeFigureOut">
              <a:rPr lang="en-US" smtClean="0"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6A55-AE1D-40BC-9871-256A1D1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859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2506-50CF-4E1D-9131-83B671220864}" type="datetimeFigureOut">
              <a:rPr lang="en-US" smtClean="0"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6A55-AE1D-40BC-9871-256A1D1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6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2506-50CF-4E1D-9131-83B671220864}" type="datetimeFigureOut">
              <a:rPr lang="en-US" smtClean="0"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6A55-AE1D-40BC-9871-256A1D1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611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2506-50CF-4E1D-9131-83B671220864}" type="datetimeFigureOut">
              <a:rPr lang="en-US" smtClean="0"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6A55-AE1D-40BC-9871-256A1D1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91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2506-50CF-4E1D-9131-83B671220864}" type="datetimeFigureOut">
              <a:rPr lang="en-US" smtClean="0"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6A55-AE1D-40BC-9871-256A1D1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53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2506-50CF-4E1D-9131-83B671220864}" type="datetimeFigureOut">
              <a:rPr lang="en-US" smtClean="0"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6A55-AE1D-40BC-9871-256A1D1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67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2506-50CF-4E1D-9131-83B671220864}" type="datetimeFigureOut">
              <a:rPr lang="en-US" smtClean="0"/>
              <a:t>5/19/2013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6A55-AE1D-40BC-9871-256A1D1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84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2506-50CF-4E1D-9131-83B671220864}" type="datetimeFigureOut">
              <a:rPr lang="en-US" smtClean="0"/>
              <a:t>5/19/2013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6A55-AE1D-40BC-9871-256A1D1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870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2506-50CF-4E1D-9131-83B671220864}" type="datetimeFigureOut">
              <a:rPr lang="en-US" smtClean="0"/>
              <a:t>5/19/2013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6A55-AE1D-40BC-9871-256A1D1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067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2506-50CF-4E1D-9131-83B671220864}" type="datetimeFigureOut">
              <a:rPr lang="en-US" smtClean="0"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6A55-AE1D-40BC-9871-256A1D1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61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2506-50CF-4E1D-9131-83B671220864}" type="datetimeFigureOut">
              <a:rPr lang="en-US" smtClean="0"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6A55-AE1D-40BC-9871-256A1D1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62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52506-50CF-4E1D-9131-83B671220864}" type="datetimeFigureOut">
              <a:rPr lang="en-US" smtClean="0"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86A55-AE1D-40BC-9871-256A1D1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390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296400" cy="1676400"/>
          </a:xfrm>
        </p:spPr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47800"/>
            <a:ext cx="6400800" cy="4191000"/>
          </a:xfrm>
        </p:spPr>
        <p:txBody>
          <a:bodyPr/>
          <a:lstStyle/>
          <a:p>
            <a:pPr algn="l"/>
            <a:r>
              <a:rPr lang="en-US" dirty="0" smtClean="0"/>
              <a:t>1 – introduction </a:t>
            </a:r>
          </a:p>
          <a:p>
            <a:pPr algn="l"/>
            <a:r>
              <a:rPr lang="en-US" dirty="0" smtClean="0"/>
              <a:t>2 – mechanical design </a:t>
            </a:r>
          </a:p>
          <a:p>
            <a:pPr algn="l"/>
            <a:r>
              <a:rPr lang="en-US" dirty="0" smtClean="0"/>
              <a:t>3 – pneumatic circuit </a:t>
            </a:r>
          </a:p>
          <a:p>
            <a:pPr algn="l"/>
            <a:r>
              <a:rPr lang="en-US" dirty="0" smtClean="0"/>
              <a:t>4 – control circuit </a:t>
            </a:r>
          </a:p>
          <a:p>
            <a:pPr algn="l"/>
            <a:r>
              <a:rPr lang="en-US" dirty="0" smtClean="0"/>
              <a:t>5 – conclusion </a:t>
            </a:r>
          </a:p>
          <a:p>
            <a:pPr algn="l"/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95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easy to implement</a:t>
            </a:r>
          </a:p>
          <a:p>
            <a:r>
              <a:rPr lang="en-US" dirty="0" smtClean="0"/>
              <a:t> low cost</a:t>
            </a:r>
          </a:p>
          <a:p>
            <a:r>
              <a:rPr lang="en-US" dirty="0" smtClean="0"/>
              <a:t> easy to interface with electronics and mechanical structure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Compressor </a:t>
            </a:r>
          </a:p>
          <a:p>
            <a:r>
              <a:rPr lang="en-US" dirty="0" smtClean="0"/>
              <a:t>Fluid Conditioner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819400"/>
            <a:ext cx="4519613" cy="330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948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399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        Air Control Valve.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3/2-Way NC - El. Cont. with Spring Return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/>
              <a:t>5/2-Way </a:t>
            </a:r>
            <a:r>
              <a:rPr lang="en-US" b="1" dirty="0" smtClean="0"/>
              <a:t>NC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455" y="914400"/>
            <a:ext cx="3838575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484" y="3962400"/>
            <a:ext cx="4168516" cy="220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571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Flow control valve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81400"/>
            <a:ext cx="6909502" cy="237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43000" y="1447800"/>
            <a:ext cx="670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flow control valve restricts or throttles the air in a particular direction to reduce the flow rate of the air and hence control the signal flow</a:t>
            </a:r>
          </a:p>
        </p:txBody>
      </p:sp>
    </p:spTree>
    <p:extLst>
      <p:ext uri="{BB962C8B-B14F-4D97-AF65-F5344CB8AC3E}">
        <p14:creationId xmlns:p14="http://schemas.microsoft.com/office/powerpoint/2010/main" val="183172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Pneumatic Actuator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Double acting cylinder</a:t>
            </a: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572" y="2895600"/>
            <a:ext cx="372427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641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Vacuum generator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How is vacuum </a:t>
            </a:r>
            <a:r>
              <a:rPr lang="en-US" b="1" dirty="0" smtClean="0"/>
              <a:t>produced</a:t>
            </a:r>
          </a:p>
          <a:p>
            <a:r>
              <a:rPr lang="en-US" dirty="0"/>
              <a:t>Compressed air is allowed to flow through a nozzle which causes a venture </a:t>
            </a:r>
            <a:r>
              <a:rPr lang="en-US" dirty="0" smtClean="0"/>
              <a:t>action</a:t>
            </a:r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429000"/>
            <a:ext cx="36576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429001"/>
            <a:ext cx="27336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293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Microcontroller is a small computer on a single integrated circuit </a:t>
            </a:r>
            <a:r>
              <a:rPr lang="en-US" dirty="0" smtClean="0"/>
              <a:t>containing</a:t>
            </a:r>
          </a:p>
          <a:p>
            <a:r>
              <a:rPr lang="en-US" dirty="0" smtClean="0"/>
              <a:t> CPU </a:t>
            </a:r>
          </a:p>
          <a:p>
            <a:r>
              <a:rPr lang="en-US" dirty="0" smtClean="0"/>
              <a:t>memory</a:t>
            </a:r>
          </a:p>
          <a:p>
            <a:r>
              <a:rPr lang="en-US" dirty="0" smtClean="0"/>
              <a:t>timers</a:t>
            </a:r>
          </a:p>
          <a:p>
            <a:r>
              <a:rPr lang="en-US" dirty="0" smtClean="0"/>
              <a:t>serial </a:t>
            </a:r>
            <a:r>
              <a:rPr lang="en-US" dirty="0"/>
              <a:t>and parallel </a:t>
            </a:r>
            <a:r>
              <a:rPr lang="en-US" dirty="0" smtClean="0"/>
              <a:t>ports</a:t>
            </a:r>
          </a:p>
          <a:p>
            <a:r>
              <a:rPr lang="en-US" dirty="0" smtClean="0"/>
              <a:t> </a:t>
            </a:r>
            <a:r>
              <a:rPr lang="en-US" dirty="0"/>
              <a:t>and input output peripherals</a:t>
            </a:r>
          </a:p>
        </p:txBody>
      </p:sp>
    </p:spTree>
    <p:extLst>
      <p:ext uri="{BB962C8B-B14F-4D97-AF65-F5344CB8AC3E}">
        <p14:creationId xmlns:p14="http://schemas.microsoft.com/office/powerpoint/2010/main" val="291661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Keypad &amp; LCD 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599" y="2065367"/>
            <a:ext cx="6858001" cy="38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821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current (DC) motor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Industrial applications use dc motors because the speed-torque relationship can be varied to almost any useful form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948" y="3048000"/>
            <a:ext cx="4395639" cy="3295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832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Why DC MOTORS IS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DC motors is that their torque-speed characteristic is very good </a:t>
            </a:r>
          </a:p>
          <a:p>
            <a:r>
              <a:rPr lang="en-US" dirty="0" smtClean="0"/>
              <a:t>they are relatively cheap</a:t>
            </a:r>
          </a:p>
          <a:p>
            <a:r>
              <a:rPr lang="en-US" dirty="0" smtClean="0"/>
              <a:t>small size </a:t>
            </a:r>
          </a:p>
          <a:p>
            <a:r>
              <a:rPr lang="en-US" dirty="0" smtClean="0"/>
              <a:t>Simple compared with another motors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19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Automation is the use of control systems and information technologies to reduce the need for human work in the production of goods and </a:t>
            </a:r>
            <a:r>
              <a:rPr lang="en-US" dirty="0" smtClean="0"/>
              <a:t>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57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Inductive proximity </a:t>
            </a:r>
            <a:r>
              <a:rPr lang="en-US" b="1" i="1" dirty="0" smtClean="0"/>
              <a:t>sensor</a:t>
            </a:r>
          </a:p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743201"/>
            <a:ext cx="417195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789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Micro </a:t>
            </a:r>
            <a:r>
              <a:rPr lang="en-US" b="1" dirty="0" smtClean="0"/>
              <a:t>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micro switch is an electrical switch which can be operated using a very small force and also possibly using a small movement.</a:t>
            </a:r>
          </a:p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429000"/>
            <a:ext cx="3657600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85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77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Traditional seeding 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94" y="2707481"/>
            <a:ext cx="3810000" cy="3312319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Automation seeding 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524410"/>
            <a:ext cx="4041775" cy="3252218"/>
          </a:xfrm>
        </p:spPr>
      </p:pic>
    </p:spTree>
    <p:extLst>
      <p:ext uri="{BB962C8B-B14F-4D97-AF65-F5344CB8AC3E}">
        <p14:creationId xmlns:p14="http://schemas.microsoft.com/office/powerpoint/2010/main" val="134230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Automation brings comfort to our </a:t>
            </a:r>
            <a:r>
              <a:rPr lang="en-US" dirty="0" smtClean="0"/>
              <a:t>life</a:t>
            </a:r>
          </a:p>
          <a:p>
            <a:r>
              <a:rPr lang="en-US" dirty="0"/>
              <a:t>increase </a:t>
            </a:r>
            <a:r>
              <a:rPr lang="en-US" dirty="0" smtClean="0"/>
              <a:t>productivity</a:t>
            </a:r>
          </a:p>
          <a:p>
            <a:r>
              <a:rPr lang="en-US" dirty="0" smtClean="0"/>
              <a:t>fulfill the lack of man power</a:t>
            </a:r>
          </a:p>
          <a:p>
            <a:r>
              <a:rPr lang="en-US" dirty="0" smtClean="0"/>
              <a:t>low cost</a:t>
            </a:r>
          </a:p>
          <a:p>
            <a:r>
              <a:rPr lang="en-US" dirty="0"/>
              <a:t>high efficiency and reduce the time to plant a large amount of seeds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92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Mechanical design </a:t>
            </a:r>
            <a:br>
              <a:rPr lang="en-US" dirty="0" smtClean="0"/>
            </a:br>
            <a:r>
              <a:rPr lang="en-US" dirty="0" smtClean="0"/>
              <a:t>explanation of the parts of  machine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dirty="0" smtClean="0"/>
              <a:t>conveyor belt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971800"/>
            <a:ext cx="54864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4464627" y="5943600"/>
            <a:ext cx="112221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Shaft 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52400" y="5555673"/>
            <a:ext cx="148243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   </a:t>
            </a:r>
            <a:r>
              <a:rPr lang="en-US" b="1" dirty="0"/>
              <a:t>Bearing</a:t>
            </a:r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3733800" y="5555673"/>
            <a:ext cx="834736" cy="6927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524000" y="5334000"/>
            <a:ext cx="17526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634836" y="3505200"/>
            <a:ext cx="1794164" cy="952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623455" y="306705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Bed </a:t>
            </a:r>
            <a:endParaRPr lang="en-US" dirty="0"/>
          </a:p>
        </p:txBody>
      </p:sp>
      <p:sp>
        <p:nvSpPr>
          <p:cNvPr id="1024" name="Oval 1023"/>
          <p:cNvSpPr/>
          <p:nvPr/>
        </p:nvSpPr>
        <p:spPr>
          <a:xfrm>
            <a:off x="7696200" y="3150177"/>
            <a:ext cx="1094509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Pulley </a:t>
            </a:r>
            <a:endParaRPr lang="en-US" dirty="0"/>
          </a:p>
        </p:txBody>
      </p:sp>
      <p:sp>
        <p:nvSpPr>
          <p:cNvPr id="1025" name="Oval 1024"/>
          <p:cNvSpPr/>
          <p:nvPr/>
        </p:nvSpPr>
        <p:spPr>
          <a:xfrm>
            <a:off x="7696200" y="4738255"/>
            <a:ext cx="1094509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Motor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08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Vibrator motor 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124200"/>
            <a:ext cx="3581400" cy="244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048000"/>
            <a:ext cx="4962525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4343400" y="2514600"/>
            <a:ext cx="2100262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438400" y="1808018"/>
            <a:ext cx="2362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Seeding plate 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343400" y="4800600"/>
            <a:ext cx="2362200" cy="13785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133600" y="4319587"/>
            <a:ext cx="2209800" cy="18595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990600" y="5721927"/>
            <a:ext cx="29718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Electrical Vibrator motor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32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vacuum bar and the bar that punches soil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417618"/>
            <a:ext cx="6517462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5410200" y="1676400"/>
            <a:ext cx="20574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7239000" y="1219200"/>
            <a:ext cx="1752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vacuum bar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211782" y="4724400"/>
            <a:ext cx="1316182" cy="15378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953000" y="6019800"/>
            <a:ext cx="22860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bar that punches soil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03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</a:t>
            </a:r>
            <a:r>
              <a:rPr lang="en-US" b="1" dirty="0" smtClean="0"/>
              <a:t>trolley</a:t>
            </a:r>
            <a:br>
              <a:rPr lang="en-US" b="1" dirty="0" smtClean="0"/>
            </a:b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105835"/>
            <a:ext cx="5410200" cy="3262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914400" y="1981200"/>
            <a:ext cx="7620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It’s placed under the conveyor belt. We will put the components of the pneumatic circuit</a:t>
            </a:r>
          </a:p>
        </p:txBody>
      </p:sp>
    </p:spTree>
    <p:extLst>
      <p:ext uri="{BB962C8B-B14F-4D97-AF65-F5344CB8AC3E}">
        <p14:creationId xmlns:p14="http://schemas.microsoft.com/office/powerpoint/2010/main" val="8545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PENUMATIC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Pneumatic system use pressurized gases to transmit and control power. pneumatic system typically use air as the fluid medium because air is</a:t>
            </a:r>
          </a:p>
          <a:p>
            <a:r>
              <a:rPr lang="en-US" dirty="0" smtClean="0"/>
              <a:t> a safe</a:t>
            </a:r>
          </a:p>
          <a:p>
            <a:r>
              <a:rPr lang="en-US" dirty="0" smtClean="0"/>
              <a:t> low-cost</a:t>
            </a:r>
          </a:p>
          <a:p>
            <a:r>
              <a:rPr lang="en-US" dirty="0" smtClean="0"/>
              <a:t> and readily available fluid.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31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368</Words>
  <Application>Microsoft Office PowerPoint</Application>
  <PresentationFormat>On-screen Show (4:3)</PresentationFormat>
  <Paragraphs>90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Objectives </vt:lpstr>
      <vt:lpstr>Introduction</vt:lpstr>
      <vt:lpstr>Comparison </vt:lpstr>
      <vt:lpstr>Advantages </vt:lpstr>
      <vt:lpstr>Mechanical design  explanation of the parts of  machine </vt:lpstr>
      <vt:lpstr>Electrical Vibrator motor </vt:lpstr>
      <vt:lpstr>vacuum bar and the bar that punches soil</vt:lpstr>
      <vt:lpstr>The trolley </vt:lpstr>
      <vt:lpstr>PENUMATIC SYSTEM</vt:lpstr>
      <vt:lpstr>advantages</vt:lpstr>
      <vt:lpstr>Component </vt:lpstr>
      <vt:lpstr>PowerPoint Presentation</vt:lpstr>
      <vt:lpstr>Flow control valve</vt:lpstr>
      <vt:lpstr>Pneumatic Actuator</vt:lpstr>
      <vt:lpstr>Vacuum generator </vt:lpstr>
      <vt:lpstr>CONTROL</vt:lpstr>
      <vt:lpstr>Keypad &amp; LCD </vt:lpstr>
      <vt:lpstr>Direct current (DC) motor</vt:lpstr>
      <vt:lpstr>Why DC MOTORS IS USED</vt:lpstr>
      <vt:lpstr>Sensors</vt:lpstr>
      <vt:lpstr>Micro switch</vt:lpstr>
      <vt:lpstr>Conclusion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2012</dc:creator>
  <cp:lastModifiedBy>2012</cp:lastModifiedBy>
  <cp:revision>15</cp:revision>
  <dcterms:created xsi:type="dcterms:W3CDTF">2013-05-19T08:33:55Z</dcterms:created>
  <dcterms:modified xsi:type="dcterms:W3CDTF">2013-05-19T11:46:52Z</dcterms:modified>
</cp:coreProperties>
</file>