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handoutMasterIdLst>
    <p:handoutMasterId r:id="rId3"/>
  </p:handoutMasterIdLst>
  <p:sldIdLst>
    <p:sldId id="259" r:id="rId2"/>
  </p:sldIdLst>
  <p:sldSz cx="32918400" cy="21945600"/>
  <p:notesSz cx="6953250" cy="9239250"/>
  <p:embeddedFontLst>
    <p:embeddedFont>
      <p:font typeface="Calibri" panose="020F0502020204030204" pitchFamily="34" charset="0"/>
      <p:regular r:id="rId4"/>
      <p:bold r:id="rId5"/>
      <p:italic r:id="rId6"/>
      <p:boldItalic r:id="rId7"/>
    </p:embeddedFont>
    <p:embeddedFont>
      <p:font typeface="Nunito" panose="020B0604020202020204" charset="0"/>
      <p:regular r:id="rId8"/>
      <p:bold r:id="rId9"/>
      <p:italic r:id="rId10"/>
      <p:boldItalic r:id="rId11"/>
    </p:embeddedFont>
    <p:embeddedFont>
      <p:font typeface="Open Sans" panose="020B0604020202020204" charset="0"/>
      <p:regular r:id="rId12"/>
      <p:bold r:id="rId13"/>
      <p:italic r:id="rId14"/>
      <p:boldItalic r:id="rId15"/>
    </p:embeddedFont>
    <p:embeddedFont>
      <p:font typeface="Comic Sans MS" panose="030F0702030302020204" pitchFamily="66" charset="0"/>
      <p:regular r:id="rId16"/>
      <p:bold r:id="rId17"/>
      <p:italic r:id="rId18"/>
      <p:boldItalic r:id="rId19"/>
    </p:embeddedFont>
  </p:embeddedFontLst>
  <p:custDataLst>
    <p:tags r:id="rId20"/>
  </p:custDataLst>
  <p:defaultTextStyle>
    <a:defPPr>
      <a:defRPr lang="en-US"/>
    </a:defPPr>
    <a:lvl1pPr algn="ctr" rtl="0" fontAlgn="base">
      <a:spcBef>
        <a:spcPct val="0"/>
      </a:spcBef>
      <a:spcAft>
        <a:spcPct val="0"/>
      </a:spcAft>
      <a:defRPr sz="3071" b="1" kern="1200">
        <a:solidFill>
          <a:srgbClr val="FF9900"/>
        </a:solidFill>
        <a:latin typeface="Arial"/>
        <a:ea typeface="+mn-ea"/>
        <a:cs typeface="+mn-cs"/>
      </a:defRPr>
    </a:lvl1pPr>
    <a:lvl2pPr marL="326532" algn="ctr" rtl="0" fontAlgn="base">
      <a:spcBef>
        <a:spcPct val="0"/>
      </a:spcBef>
      <a:spcAft>
        <a:spcPct val="0"/>
      </a:spcAft>
      <a:defRPr sz="3071" b="1" kern="1200">
        <a:solidFill>
          <a:srgbClr val="FF9900"/>
        </a:solidFill>
        <a:latin typeface="Arial"/>
        <a:ea typeface="+mn-ea"/>
        <a:cs typeface="+mn-cs"/>
      </a:defRPr>
    </a:lvl2pPr>
    <a:lvl3pPr marL="653064" algn="ctr" rtl="0" fontAlgn="base">
      <a:spcBef>
        <a:spcPct val="0"/>
      </a:spcBef>
      <a:spcAft>
        <a:spcPct val="0"/>
      </a:spcAft>
      <a:defRPr sz="3071" b="1" kern="1200">
        <a:solidFill>
          <a:srgbClr val="FF9900"/>
        </a:solidFill>
        <a:latin typeface="Arial"/>
        <a:ea typeface="+mn-ea"/>
        <a:cs typeface="+mn-cs"/>
      </a:defRPr>
    </a:lvl3pPr>
    <a:lvl4pPr marL="979597" algn="ctr" rtl="0" fontAlgn="base">
      <a:spcBef>
        <a:spcPct val="0"/>
      </a:spcBef>
      <a:spcAft>
        <a:spcPct val="0"/>
      </a:spcAft>
      <a:defRPr sz="3071" b="1" kern="1200">
        <a:solidFill>
          <a:srgbClr val="FF9900"/>
        </a:solidFill>
        <a:latin typeface="Arial"/>
        <a:ea typeface="+mn-ea"/>
        <a:cs typeface="+mn-cs"/>
      </a:defRPr>
    </a:lvl4pPr>
    <a:lvl5pPr marL="1306129" algn="ctr" rtl="0" fontAlgn="base">
      <a:spcBef>
        <a:spcPct val="0"/>
      </a:spcBef>
      <a:spcAft>
        <a:spcPct val="0"/>
      </a:spcAft>
      <a:defRPr sz="3071" b="1" kern="1200">
        <a:solidFill>
          <a:srgbClr val="FF9900"/>
        </a:solidFill>
        <a:latin typeface="Arial"/>
        <a:ea typeface="+mn-ea"/>
        <a:cs typeface="+mn-cs"/>
      </a:defRPr>
    </a:lvl5pPr>
    <a:lvl6pPr marL="1632661" algn="l" defTabSz="653064" rtl="0" eaLnBrk="1" latinLnBrk="0" hangingPunct="1">
      <a:defRPr sz="3071" b="1" kern="1200">
        <a:solidFill>
          <a:srgbClr val="FF9900"/>
        </a:solidFill>
        <a:latin typeface="Arial"/>
        <a:ea typeface="+mn-ea"/>
        <a:cs typeface="+mn-cs"/>
      </a:defRPr>
    </a:lvl6pPr>
    <a:lvl7pPr marL="1959193" algn="l" defTabSz="653064" rtl="0" eaLnBrk="1" latinLnBrk="0" hangingPunct="1">
      <a:defRPr sz="3071" b="1" kern="1200">
        <a:solidFill>
          <a:srgbClr val="FF9900"/>
        </a:solidFill>
        <a:latin typeface="Arial"/>
        <a:ea typeface="+mn-ea"/>
        <a:cs typeface="+mn-cs"/>
      </a:defRPr>
    </a:lvl7pPr>
    <a:lvl8pPr marL="2285726" algn="l" defTabSz="653064" rtl="0" eaLnBrk="1" latinLnBrk="0" hangingPunct="1">
      <a:defRPr sz="3071" b="1" kern="1200">
        <a:solidFill>
          <a:srgbClr val="FF9900"/>
        </a:solidFill>
        <a:latin typeface="Arial"/>
        <a:ea typeface="+mn-ea"/>
        <a:cs typeface="+mn-cs"/>
      </a:defRPr>
    </a:lvl8pPr>
    <a:lvl9pPr marL="2612258" algn="l" defTabSz="653064" rtl="0" eaLnBrk="1" latinLnBrk="0" hangingPunct="1">
      <a:defRPr sz="3071" b="1" kern="1200">
        <a:solidFill>
          <a:srgbClr val="FF9900"/>
        </a:solidFill>
        <a:latin typeface="Arial"/>
        <a:ea typeface="+mn-ea"/>
        <a:cs typeface="+mn-cs"/>
      </a:defRPr>
    </a:lvl9pPr>
  </p:defaultTextStyle>
  <p:extLst>
    <p:ext uri="{EFAFB233-063F-42B5-8137-9DF3F51BA10A}">
      <p15:sldGuideLst xmlns:p15="http://schemas.microsoft.com/office/powerpoint/2012/main">
        <p15:guide id="1" orient="horz" pos="6912" userDrawn="1">
          <p15:clr>
            <a:srgbClr val="A4A3A4"/>
          </p15:clr>
        </p15:guide>
        <p15:guide id="2" pos="1036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stin Delre" initials="JD" lastIdx="0" clrIdx="0">
    <p:extLst>
      <p:ext uri="{19B8F6BF-5375-455C-9EA6-DF929625EA0E}">
        <p15:presenceInfo xmlns:p15="http://schemas.microsoft.com/office/powerpoint/2012/main" userId="Justin Delr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4D9A"/>
    <a:srgbClr val="C8C8C8"/>
    <a:srgbClr val="E64B3C"/>
    <a:srgbClr val="2D3C50"/>
    <a:srgbClr val="FF9900"/>
    <a:srgbClr val="990000"/>
    <a:srgbClr val="000050"/>
    <a:srgbClr val="00126A"/>
    <a:srgbClr val="0033CC"/>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3658" autoAdjust="0"/>
    <p:restoredTop sz="94575" autoAdjust="0"/>
  </p:normalViewPr>
  <p:slideViewPr>
    <p:cSldViewPr>
      <p:cViewPr varScale="1">
        <p:scale>
          <a:sx n="23" d="100"/>
          <a:sy n="23" d="100"/>
        </p:scale>
        <p:origin x="1380" y="18"/>
      </p:cViewPr>
      <p:guideLst>
        <p:guide orient="horz" pos="6912"/>
        <p:guide pos="103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font" Target="fonts/font10.fntdata"/><Relationship Id="rId18" Type="http://schemas.openxmlformats.org/officeDocument/2006/relationships/font" Target="fonts/font15.fntdata"/><Relationship Id="rId3" Type="http://schemas.openxmlformats.org/officeDocument/2006/relationships/handoutMaster" Target="handoutMasters/handoutMaster1.xml"/><Relationship Id="rId21" Type="http://schemas.openxmlformats.org/officeDocument/2006/relationships/commentAuthors" Target="commentAuthors.xml"/><Relationship Id="rId7" Type="http://schemas.openxmlformats.org/officeDocument/2006/relationships/font" Target="fonts/font4.fntdata"/><Relationship Id="rId12" Type="http://schemas.openxmlformats.org/officeDocument/2006/relationships/font" Target="fonts/font9.fntdata"/><Relationship Id="rId17" Type="http://schemas.openxmlformats.org/officeDocument/2006/relationships/font" Target="fonts/font14.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13.fntdata"/><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24" Type="http://schemas.openxmlformats.org/officeDocument/2006/relationships/theme" Target="theme/theme1.xml"/><Relationship Id="rId5" Type="http://schemas.openxmlformats.org/officeDocument/2006/relationships/font" Target="fonts/font2.fntdata"/><Relationship Id="rId15" Type="http://schemas.openxmlformats.org/officeDocument/2006/relationships/font" Target="fonts/font12.fntdata"/><Relationship Id="rId23" Type="http://schemas.openxmlformats.org/officeDocument/2006/relationships/viewProps" Target="viewProps.xml"/><Relationship Id="rId10" Type="http://schemas.openxmlformats.org/officeDocument/2006/relationships/font" Target="fonts/font7.fntdata"/><Relationship Id="rId19" Type="http://schemas.openxmlformats.org/officeDocument/2006/relationships/font" Target="fonts/font16.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font" Target="fonts/font11.fntdata"/><Relationship Id="rId22" Type="http://schemas.openxmlformats.org/officeDocument/2006/relationships/presProps" Target="pres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5.png"/></Relationships>
</file>

<file path=ppt/diagrams/_rels/drawing1.xml.rels><?xml version="1.0" encoding="UTF-8" standalone="yes"?>
<Relationships xmlns="http://schemas.openxmlformats.org/package/2006/relationships"><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BF5575-F678-4740-9973-A7289839C472}" type="doc">
      <dgm:prSet loTypeId="urn:microsoft.com/office/officeart/2008/layout/CircularPictureCallout" loCatId="picture" qsTypeId="urn:microsoft.com/office/officeart/2005/8/quickstyle/simple1" qsCatId="simple" csTypeId="urn:microsoft.com/office/officeart/2005/8/colors/colorful5" csCatId="colorful" phldr="1"/>
      <dgm:spPr/>
      <dgm:t>
        <a:bodyPr/>
        <a:lstStyle/>
        <a:p>
          <a:endParaRPr lang="en-US"/>
        </a:p>
      </dgm:t>
    </dgm:pt>
    <dgm:pt modelId="{72974F89-70C7-493C-A778-39A01AA4CBBF}">
      <dgm:prSet phldrT="[Text]" custT="1"/>
      <dgm:spPr/>
      <dgm:t>
        <a:bodyPr/>
        <a:lstStyle/>
        <a:p>
          <a:r>
            <a:rPr lang="en-US" sz="2000" b="1" i="1" dirty="0" smtClean="0">
              <a:latin typeface="Comic Sans MS" panose="030F0702030302020204" pitchFamily="66" charset="0"/>
            </a:rPr>
            <a:t>Frequency Domain Actions</a:t>
          </a:r>
          <a:r>
            <a:rPr lang="en-US" sz="2000" i="1" dirty="0" smtClean="0">
              <a:latin typeface="Comic Sans MS" panose="030F0702030302020204" pitchFamily="66" charset="0"/>
            </a:rPr>
            <a:t>: they are done during low traffic time, they represents carriers switching off, and the respective power amplifiers.</a:t>
          </a:r>
          <a:endParaRPr lang="en-US" sz="2000" i="1" dirty="0">
            <a:latin typeface="Comic Sans MS" panose="030F0702030302020204" pitchFamily="66" charset="0"/>
          </a:endParaRPr>
        </a:p>
      </dgm:t>
    </dgm:pt>
    <dgm:pt modelId="{27FB94C5-B26D-4821-BFB5-B69403CBA8C0}" type="parTrans" cxnId="{6A09281D-7AA7-4E72-A8C1-85A8B9E6D47A}">
      <dgm:prSet/>
      <dgm:spPr/>
      <dgm:t>
        <a:bodyPr/>
        <a:lstStyle/>
        <a:p>
          <a:endParaRPr lang="en-US"/>
        </a:p>
      </dgm:t>
    </dgm:pt>
    <dgm:pt modelId="{6B7DD5C0-F4D7-4FF0-86EC-FDE83989722C}" type="sibTrans" cxnId="{6A09281D-7AA7-4E72-A8C1-85A8B9E6D47A}">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lang="en-US"/>
        </a:p>
      </dgm:t>
    </dgm:pt>
    <dgm:pt modelId="{7DA4ECA1-5DF6-49C3-8746-C4FE1C39C706}">
      <dgm:prSet phldrT="[Text]" custT="1"/>
      <dgm:spPr/>
      <dgm:t>
        <a:bodyPr/>
        <a:lstStyle/>
        <a:p>
          <a:r>
            <a:rPr lang="en-US" sz="2000" b="1" i="1" dirty="0" smtClean="0">
              <a:latin typeface="Comic Sans MS" panose="030F0702030302020204" pitchFamily="66" charset="0"/>
            </a:rPr>
            <a:t>Spatial Domain Actions</a:t>
          </a:r>
          <a:r>
            <a:rPr lang="en-US" sz="2000" i="1" dirty="0" smtClean="0">
              <a:latin typeface="Comic Sans MS" panose="030F0702030302020204" pitchFamily="66" charset="0"/>
            </a:rPr>
            <a:t>: they implement the cell sleep mode during low traffic time</a:t>
          </a:r>
          <a:endParaRPr lang="en-US" sz="2000" i="1" dirty="0">
            <a:latin typeface="Comic Sans MS" panose="030F0702030302020204" pitchFamily="66" charset="0"/>
          </a:endParaRPr>
        </a:p>
      </dgm:t>
    </dgm:pt>
    <dgm:pt modelId="{21CBD5B8-93D4-4A4D-A658-C962C5C6EC68}" type="parTrans" cxnId="{84CFCA69-934F-46DD-84D8-E81AB465F71D}">
      <dgm:prSet/>
      <dgm:spPr/>
      <dgm:t>
        <a:bodyPr/>
        <a:lstStyle/>
        <a:p>
          <a:endParaRPr lang="en-US"/>
        </a:p>
      </dgm:t>
    </dgm:pt>
    <dgm:pt modelId="{CCC793B2-6A31-4224-9B38-35E29CCC5B17}" type="sibTrans" cxnId="{84CFCA69-934F-46DD-84D8-E81AB465F71D}">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lang="en-US"/>
        </a:p>
      </dgm:t>
    </dgm:pt>
    <dgm:pt modelId="{66A4E3D0-22C5-4F40-8556-A2C414E5C421}">
      <dgm:prSet custT="1"/>
      <dgm:spPr/>
      <dgm:t>
        <a:bodyPr/>
        <a:lstStyle/>
        <a:p>
          <a:r>
            <a:rPr lang="en-US" sz="2000" b="1" i="1" dirty="0" smtClean="0">
              <a:latin typeface="Comic Sans MS" panose="030F0702030302020204" pitchFamily="66" charset="0"/>
            </a:rPr>
            <a:t>Time Domain Actions: </a:t>
          </a:r>
          <a:r>
            <a:rPr lang="en-US" sz="2000" i="1" dirty="0" smtClean="0">
              <a:latin typeface="Comic Sans MS" panose="030F0702030302020204" pitchFamily="66" charset="0"/>
            </a:rPr>
            <a:t>they switch off power amplifiers during free-traffic time slots</a:t>
          </a:r>
          <a:endParaRPr lang="en-US" sz="2000" i="1" dirty="0">
            <a:latin typeface="Comic Sans MS" panose="030F0702030302020204" pitchFamily="66" charset="0"/>
          </a:endParaRPr>
        </a:p>
      </dgm:t>
    </dgm:pt>
    <dgm:pt modelId="{417C3513-225D-4C5B-B1AA-8FFF73FE05A0}" type="parTrans" cxnId="{9191D99D-4BEC-4F1F-A90D-D320B6627B28}">
      <dgm:prSet/>
      <dgm:spPr/>
      <dgm:t>
        <a:bodyPr/>
        <a:lstStyle/>
        <a:p>
          <a:endParaRPr lang="en-US"/>
        </a:p>
      </dgm:t>
    </dgm:pt>
    <dgm:pt modelId="{8C11ACB8-5375-465B-83E6-940A26CB2B84}" type="sibTrans" cxnId="{9191D99D-4BEC-4F1F-A90D-D320B6627B28}">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lang="en-US"/>
        </a:p>
      </dgm:t>
    </dgm:pt>
    <dgm:pt modelId="{27B59A21-E344-4F77-8A54-E95E3A568F83}">
      <dgm:prSet/>
      <dgm:spPr/>
      <dgm:t>
        <a:bodyPr/>
        <a:lstStyle/>
        <a:p>
          <a:r>
            <a:rPr lang="en-US" b="0" i="1" dirty="0" smtClean="0">
              <a:solidFill>
                <a:schemeClr val="bg1"/>
              </a:solidFill>
            </a:rPr>
            <a:t>.</a:t>
          </a:r>
          <a:endParaRPr lang="en-US" b="0" i="1" dirty="0">
            <a:solidFill>
              <a:schemeClr val="bg1"/>
            </a:solidFill>
          </a:endParaRPr>
        </a:p>
      </dgm:t>
    </dgm:pt>
    <dgm:pt modelId="{5BD4FD6C-3D1D-4F51-9265-A7146293CD60}" type="sibTrans" cxnId="{8486B165-8DF7-4515-AB35-59CACF5A9889}">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t="-12000" b="-12000"/>
          </a:stretch>
        </a:blipFill>
      </dgm:spPr>
      <dgm:t>
        <a:bodyPr/>
        <a:lstStyle/>
        <a:p>
          <a:endParaRPr lang="en-US"/>
        </a:p>
      </dgm:t>
    </dgm:pt>
    <dgm:pt modelId="{07D02D3B-5974-4BA1-8525-89E322BE9D3C}" type="parTrans" cxnId="{8486B165-8DF7-4515-AB35-59CACF5A9889}">
      <dgm:prSet/>
      <dgm:spPr/>
      <dgm:t>
        <a:bodyPr/>
        <a:lstStyle/>
        <a:p>
          <a:endParaRPr lang="en-US"/>
        </a:p>
      </dgm:t>
    </dgm:pt>
    <dgm:pt modelId="{C8984493-6BA9-43A1-8DAA-3F02DF1DF5A3}" type="pres">
      <dgm:prSet presAssocID="{C4BF5575-F678-4740-9973-A7289839C472}" presName="Name0" presStyleCnt="0">
        <dgm:presLayoutVars>
          <dgm:chMax val="7"/>
          <dgm:chPref val="7"/>
          <dgm:dir/>
        </dgm:presLayoutVars>
      </dgm:prSet>
      <dgm:spPr/>
      <dgm:t>
        <a:bodyPr/>
        <a:lstStyle/>
        <a:p>
          <a:endParaRPr lang="en-US"/>
        </a:p>
      </dgm:t>
    </dgm:pt>
    <dgm:pt modelId="{409FD2E5-042E-4878-88AD-8E74DC74FEC0}" type="pres">
      <dgm:prSet presAssocID="{C4BF5575-F678-4740-9973-A7289839C472}" presName="Name1" presStyleCnt="0"/>
      <dgm:spPr/>
    </dgm:pt>
    <dgm:pt modelId="{8AB1A0DB-156D-4624-A195-025513FCDD5C}" type="pres">
      <dgm:prSet presAssocID="{5BD4FD6C-3D1D-4F51-9265-A7146293CD60}" presName="picture_1" presStyleCnt="0"/>
      <dgm:spPr/>
    </dgm:pt>
    <dgm:pt modelId="{BD18FF52-2421-480B-819D-5F05F61B4654}" type="pres">
      <dgm:prSet presAssocID="{5BD4FD6C-3D1D-4F51-9265-A7146293CD60}" presName="pictureRepeatNode" presStyleLbl="alignImgPlace1" presStyleIdx="0" presStyleCnt="4" custScaleX="48997" custScaleY="30663" custLinFactNeighborX="13657" custLinFactNeighborY="-40892"/>
      <dgm:spPr/>
      <dgm:t>
        <a:bodyPr/>
        <a:lstStyle/>
        <a:p>
          <a:endParaRPr lang="en-US"/>
        </a:p>
      </dgm:t>
    </dgm:pt>
    <dgm:pt modelId="{36A61586-A1DA-4564-AF67-4D5D31DDADB1}" type="pres">
      <dgm:prSet presAssocID="{27B59A21-E344-4F77-8A54-E95E3A568F83}" presName="text_1" presStyleLbl="node1" presStyleIdx="0" presStyleCnt="0" custScaleX="124497" custScaleY="124261" custLinFactY="-569" custLinFactNeighborX="-3791" custLinFactNeighborY="-100000">
        <dgm:presLayoutVars>
          <dgm:bulletEnabled val="1"/>
        </dgm:presLayoutVars>
      </dgm:prSet>
      <dgm:spPr/>
      <dgm:t>
        <a:bodyPr/>
        <a:lstStyle/>
        <a:p>
          <a:endParaRPr lang="en-US"/>
        </a:p>
      </dgm:t>
    </dgm:pt>
    <dgm:pt modelId="{60083B10-5231-4F41-8FEF-87B550CDD39B}" type="pres">
      <dgm:prSet presAssocID="{8C11ACB8-5375-465B-83E6-940A26CB2B84}" presName="picture_2" presStyleCnt="0"/>
      <dgm:spPr/>
    </dgm:pt>
    <dgm:pt modelId="{A8EDEB1B-55DE-4976-949E-A5B83AB731FD}" type="pres">
      <dgm:prSet presAssocID="{8C11ACB8-5375-465B-83E6-940A26CB2B84}" presName="pictureRepeatNode" presStyleLbl="alignImgPlace1" presStyleIdx="1" presStyleCnt="4" custScaleX="94227" custLinFactX="-63624" custLinFactY="37907" custLinFactNeighborX="-100000" custLinFactNeighborY="100000"/>
      <dgm:spPr/>
      <dgm:t>
        <a:bodyPr/>
        <a:lstStyle/>
        <a:p>
          <a:endParaRPr lang="en-US"/>
        </a:p>
      </dgm:t>
    </dgm:pt>
    <dgm:pt modelId="{069C900E-FB49-407D-A816-9E973F368418}" type="pres">
      <dgm:prSet presAssocID="{66A4E3D0-22C5-4F40-8556-A2C414E5C421}" presName="line_2" presStyleLbl="parChTrans1D1" presStyleIdx="0" presStyleCnt="3" custFlipVert="0" custFlipHor="0" custSzY="1486256" custScaleX="13127" custLinFactY="1567154" custLinFactNeighborX="-15448" custLinFactNeighborY="1600000"/>
      <dgm:spPr/>
    </dgm:pt>
    <dgm:pt modelId="{DEC39383-92FF-416D-940B-268E7D90995D}" type="pres">
      <dgm:prSet presAssocID="{66A4E3D0-22C5-4F40-8556-A2C414E5C421}" presName="textparent_2" presStyleLbl="node1" presStyleIdx="0" presStyleCnt="0"/>
      <dgm:spPr/>
    </dgm:pt>
    <dgm:pt modelId="{D070DF97-EFD2-4E79-BF4C-164133AA7ED0}" type="pres">
      <dgm:prSet presAssocID="{66A4E3D0-22C5-4F40-8556-A2C414E5C421}" presName="text_2" presStyleLbl="revTx" presStyleIdx="0" presStyleCnt="3" custScaleX="448967" custLinFactX="-467137" custLinFactY="100000" custLinFactNeighborX="-500000" custLinFactNeighborY="158655">
        <dgm:presLayoutVars>
          <dgm:bulletEnabled val="1"/>
        </dgm:presLayoutVars>
      </dgm:prSet>
      <dgm:spPr/>
      <dgm:t>
        <a:bodyPr/>
        <a:lstStyle/>
        <a:p>
          <a:endParaRPr lang="en-US"/>
        </a:p>
      </dgm:t>
    </dgm:pt>
    <dgm:pt modelId="{B5252192-0DC4-410E-AC9A-C0C775DDC2BE}" type="pres">
      <dgm:prSet presAssocID="{6B7DD5C0-F4D7-4FF0-86EC-FDE83989722C}" presName="picture_3" presStyleCnt="0"/>
      <dgm:spPr/>
    </dgm:pt>
    <dgm:pt modelId="{5FC6F60D-37E4-45FB-8CE3-A2CBCCC489B5}" type="pres">
      <dgm:prSet presAssocID="{6B7DD5C0-F4D7-4FF0-86EC-FDE83989722C}" presName="pictureRepeatNode" presStyleLbl="alignImgPlace1" presStyleIdx="2" presStyleCnt="4" custLinFactX="-100000" custLinFactNeighborX="-134022" custLinFactNeighborY="25467"/>
      <dgm:spPr/>
      <dgm:t>
        <a:bodyPr/>
        <a:lstStyle/>
        <a:p>
          <a:endParaRPr lang="en-US"/>
        </a:p>
      </dgm:t>
    </dgm:pt>
    <dgm:pt modelId="{F80A4598-8D1E-4A41-BDA5-373599F27D30}" type="pres">
      <dgm:prSet presAssocID="{72974F89-70C7-493C-A778-39A01AA4CBBF}" presName="line_3" presStyleLbl="parChTrans1D1" presStyleIdx="1" presStyleCnt="3" custFlipVert="0" custSzY="975348" custScaleX="1253" custLinFactY="-1300000" custLinFactNeighborX="-32262" custLinFactNeighborY="-1335048"/>
      <dgm:spPr/>
    </dgm:pt>
    <dgm:pt modelId="{F50C0EA4-2A68-4A37-B7A0-DA9C08729F34}" type="pres">
      <dgm:prSet presAssocID="{72974F89-70C7-493C-A778-39A01AA4CBBF}" presName="textparent_3" presStyleLbl="node1" presStyleIdx="0" presStyleCnt="0"/>
      <dgm:spPr/>
    </dgm:pt>
    <dgm:pt modelId="{AA5609E6-9E64-4322-8E26-30D5C028B55C}" type="pres">
      <dgm:prSet presAssocID="{72974F89-70C7-493C-A778-39A01AA4CBBF}" presName="text_3" presStyleLbl="revTx" presStyleIdx="1" presStyleCnt="3" custScaleX="155583" custLinFactX="-148406" custLinFactY="51595" custLinFactNeighborX="-200000" custLinFactNeighborY="100000">
        <dgm:presLayoutVars>
          <dgm:bulletEnabled val="1"/>
        </dgm:presLayoutVars>
      </dgm:prSet>
      <dgm:spPr/>
      <dgm:t>
        <a:bodyPr/>
        <a:lstStyle/>
        <a:p>
          <a:endParaRPr lang="en-US"/>
        </a:p>
      </dgm:t>
    </dgm:pt>
    <dgm:pt modelId="{755EF8A8-6850-472F-9FAD-2A3E9D9A8ED1}" type="pres">
      <dgm:prSet presAssocID="{CCC793B2-6A31-4224-9B38-35E29CCC5B17}" presName="picture_4" presStyleCnt="0"/>
      <dgm:spPr/>
    </dgm:pt>
    <dgm:pt modelId="{CA7360F7-CBE6-499A-B699-BDCAE0458010}" type="pres">
      <dgm:prSet presAssocID="{CCC793B2-6A31-4224-9B38-35E29CCC5B17}" presName="pictureRepeatNode" presStyleLbl="alignImgPlace1" presStyleIdx="3" presStyleCnt="4" custLinFactX="-198678" custLinFactNeighborX="-200000" custLinFactNeighborY="-95426"/>
      <dgm:spPr/>
      <dgm:t>
        <a:bodyPr/>
        <a:lstStyle/>
        <a:p>
          <a:endParaRPr lang="en-US"/>
        </a:p>
      </dgm:t>
    </dgm:pt>
    <dgm:pt modelId="{8F166EEF-6E02-41FE-B368-FB77B21F1799}" type="pres">
      <dgm:prSet presAssocID="{7DA4ECA1-5DF6-49C3-8746-C4FE1C39C706}" presName="line_4" presStyleLbl="parChTrans1D1" presStyleIdx="2" presStyleCnt="3" custFlipHor="1" custSzY="1264696" custScaleX="7902" custLinFactY="-4525926" custLinFactNeighborX="-54704" custLinFactNeighborY="-4600000"/>
      <dgm:spPr/>
    </dgm:pt>
    <dgm:pt modelId="{CC50BE4A-D457-4420-9ECA-9FE1F1A9BAF0}" type="pres">
      <dgm:prSet presAssocID="{7DA4ECA1-5DF6-49C3-8746-C4FE1C39C706}" presName="textparent_4" presStyleLbl="node1" presStyleIdx="0" presStyleCnt="0"/>
      <dgm:spPr/>
    </dgm:pt>
    <dgm:pt modelId="{AF532FA9-9CC9-436A-8C5D-C6D2F324F645}" type="pres">
      <dgm:prSet presAssocID="{7DA4ECA1-5DF6-49C3-8746-C4FE1C39C706}" presName="text_4" presStyleLbl="revTx" presStyleIdx="2" presStyleCnt="3" custScaleX="199599" custLinFactX="-424902" custLinFactNeighborX="-500000" custLinFactNeighborY="26015">
        <dgm:presLayoutVars>
          <dgm:bulletEnabled val="1"/>
        </dgm:presLayoutVars>
      </dgm:prSet>
      <dgm:spPr/>
      <dgm:t>
        <a:bodyPr/>
        <a:lstStyle/>
        <a:p>
          <a:endParaRPr lang="en-US"/>
        </a:p>
      </dgm:t>
    </dgm:pt>
  </dgm:ptLst>
  <dgm:cxnLst>
    <dgm:cxn modelId="{8486B165-8DF7-4515-AB35-59CACF5A9889}" srcId="{C4BF5575-F678-4740-9973-A7289839C472}" destId="{27B59A21-E344-4F77-8A54-E95E3A568F83}" srcOrd="0" destOrd="0" parTransId="{07D02D3B-5974-4BA1-8525-89E322BE9D3C}" sibTransId="{5BD4FD6C-3D1D-4F51-9265-A7146293CD60}"/>
    <dgm:cxn modelId="{E4BB36F0-7014-4416-BF25-2DAE291DE6B0}" type="presOf" srcId="{66A4E3D0-22C5-4F40-8556-A2C414E5C421}" destId="{D070DF97-EFD2-4E79-BF4C-164133AA7ED0}" srcOrd="0" destOrd="0" presId="urn:microsoft.com/office/officeart/2008/layout/CircularPictureCallout"/>
    <dgm:cxn modelId="{9191D99D-4BEC-4F1F-A90D-D320B6627B28}" srcId="{C4BF5575-F678-4740-9973-A7289839C472}" destId="{66A4E3D0-22C5-4F40-8556-A2C414E5C421}" srcOrd="1" destOrd="0" parTransId="{417C3513-225D-4C5B-B1AA-8FFF73FE05A0}" sibTransId="{8C11ACB8-5375-465B-83E6-940A26CB2B84}"/>
    <dgm:cxn modelId="{ADCBB626-3F83-459D-8E11-52C9ADAB802F}" type="presOf" srcId="{CCC793B2-6A31-4224-9B38-35E29CCC5B17}" destId="{CA7360F7-CBE6-499A-B699-BDCAE0458010}" srcOrd="0" destOrd="0" presId="urn:microsoft.com/office/officeart/2008/layout/CircularPictureCallout"/>
    <dgm:cxn modelId="{0E7FE191-54CC-4E17-A8AB-695A712444A0}" type="presOf" srcId="{5BD4FD6C-3D1D-4F51-9265-A7146293CD60}" destId="{BD18FF52-2421-480B-819D-5F05F61B4654}" srcOrd="0" destOrd="0" presId="urn:microsoft.com/office/officeart/2008/layout/CircularPictureCallout"/>
    <dgm:cxn modelId="{6E7C2DB6-83B5-45D3-AD0F-C80FDCB52569}" type="presOf" srcId="{72974F89-70C7-493C-A778-39A01AA4CBBF}" destId="{AA5609E6-9E64-4322-8E26-30D5C028B55C}" srcOrd="0" destOrd="0" presId="urn:microsoft.com/office/officeart/2008/layout/CircularPictureCallout"/>
    <dgm:cxn modelId="{A9D5A215-B448-4CA0-A9EB-77AA376666CE}" type="presOf" srcId="{6B7DD5C0-F4D7-4FF0-86EC-FDE83989722C}" destId="{5FC6F60D-37E4-45FB-8CE3-A2CBCCC489B5}" srcOrd="0" destOrd="0" presId="urn:microsoft.com/office/officeart/2008/layout/CircularPictureCallout"/>
    <dgm:cxn modelId="{9F134F7A-D609-48F7-93C9-80AC38A8AB18}" type="presOf" srcId="{8C11ACB8-5375-465B-83E6-940A26CB2B84}" destId="{A8EDEB1B-55DE-4976-949E-A5B83AB731FD}" srcOrd="0" destOrd="0" presId="urn:microsoft.com/office/officeart/2008/layout/CircularPictureCallout"/>
    <dgm:cxn modelId="{467EB7E2-378A-470D-8E3C-63E42D4CAA9C}" type="presOf" srcId="{7DA4ECA1-5DF6-49C3-8746-C4FE1C39C706}" destId="{AF532FA9-9CC9-436A-8C5D-C6D2F324F645}" srcOrd="0" destOrd="0" presId="urn:microsoft.com/office/officeart/2008/layout/CircularPictureCallout"/>
    <dgm:cxn modelId="{A95FDB65-4DCC-4DF7-B257-ACCAC9790677}" type="presOf" srcId="{27B59A21-E344-4F77-8A54-E95E3A568F83}" destId="{36A61586-A1DA-4564-AF67-4D5D31DDADB1}" srcOrd="0" destOrd="0" presId="urn:microsoft.com/office/officeart/2008/layout/CircularPictureCallout"/>
    <dgm:cxn modelId="{99B6DE98-C99B-48F3-8C7C-01B4EBBBE824}" type="presOf" srcId="{C4BF5575-F678-4740-9973-A7289839C472}" destId="{C8984493-6BA9-43A1-8DAA-3F02DF1DF5A3}" srcOrd="0" destOrd="0" presId="urn:microsoft.com/office/officeart/2008/layout/CircularPictureCallout"/>
    <dgm:cxn modelId="{84CFCA69-934F-46DD-84D8-E81AB465F71D}" srcId="{C4BF5575-F678-4740-9973-A7289839C472}" destId="{7DA4ECA1-5DF6-49C3-8746-C4FE1C39C706}" srcOrd="3" destOrd="0" parTransId="{21CBD5B8-93D4-4A4D-A658-C962C5C6EC68}" sibTransId="{CCC793B2-6A31-4224-9B38-35E29CCC5B17}"/>
    <dgm:cxn modelId="{6A09281D-7AA7-4E72-A8C1-85A8B9E6D47A}" srcId="{C4BF5575-F678-4740-9973-A7289839C472}" destId="{72974F89-70C7-493C-A778-39A01AA4CBBF}" srcOrd="2" destOrd="0" parTransId="{27FB94C5-B26D-4821-BFB5-B69403CBA8C0}" sibTransId="{6B7DD5C0-F4D7-4FF0-86EC-FDE83989722C}"/>
    <dgm:cxn modelId="{0FAC86E3-5180-46BE-AB37-4A449B285283}" type="presParOf" srcId="{C8984493-6BA9-43A1-8DAA-3F02DF1DF5A3}" destId="{409FD2E5-042E-4878-88AD-8E74DC74FEC0}" srcOrd="0" destOrd="0" presId="urn:microsoft.com/office/officeart/2008/layout/CircularPictureCallout"/>
    <dgm:cxn modelId="{32C63D8E-E09B-45A6-9BEF-1A70C03C1915}" type="presParOf" srcId="{409FD2E5-042E-4878-88AD-8E74DC74FEC0}" destId="{8AB1A0DB-156D-4624-A195-025513FCDD5C}" srcOrd="0" destOrd="0" presId="urn:microsoft.com/office/officeart/2008/layout/CircularPictureCallout"/>
    <dgm:cxn modelId="{44F8AEB4-C40E-4494-870F-81EBCAF4C563}" type="presParOf" srcId="{8AB1A0DB-156D-4624-A195-025513FCDD5C}" destId="{BD18FF52-2421-480B-819D-5F05F61B4654}" srcOrd="0" destOrd="0" presId="urn:microsoft.com/office/officeart/2008/layout/CircularPictureCallout"/>
    <dgm:cxn modelId="{E4C15028-CC61-4876-A65D-EF657FFCFD1F}" type="presParOf" srcId="{409FD2E5-042E-4878-88AD-8E74DC74FEC0}" destId="{36A61586-A1DA-4564-AF67-4D5D31DDADB1}" srcOrd="1" destOrd="0" presId="urn:microsoft.com/office/officeart/2008/layout/CircularPictureCallout"/>
    <dgm:cxn modelId="{35D0678E-B075-49CF-A81F-031F85E1326B}" type="presParOf" srcId="{409FD2E5-042E-4878-88AD-8E74DC74FEC0}" destId="{60083B10-5231-4F41-8FEF-87B550CDD39B}" srcOrd="2" destOrd="0" presId="urn:microsoft.com/office/officeart/2008/layout/CircularPictureCallout"/>
    <dgm:cxn modelId="{C3BCC996-D9E1-45AF-87ED-AEEBA955433A}" type="presParOf" srcId="{60083B10-5231-4F41-8FEF-87B550CDD39B}" destId="{A8EDEB1B-55DE-4976-949E-A5B83AB731FD}" srcOrd="0" destOrd="0" presId="urn:microsoft.com/office/officeart/2008/layout/CircularPictureCallout"/>
    <dgm:cxn modelId="{13F1B6BB-A4CD-4695-95CB-D34C5E13291A}" type="presParOf" srcId="{409FD2E5-042E-4878-88AD-8E74DC74FEC0}" destId="{069C900E-FB49-407D-A816-9E973F368418}" srcOrd="3" destOrd="0" presId="urn:microsoft.com/office/officeart/2008/layout/CircularPictureCallout"/>
    <dgm:cxn modelId="{8723AD41-BACC-40B3-A52B-061CE50081BF}" type="presParOf" srcId="{409FD2E5-042E-4878-88AD-8E74DC74FEC0}" destId="{DEC39383-92FF-416D-940B-268E7D90995D}" srcOrd="4" destOrd="0" presId="urn:microsoft.com/office/officeart/2008/layout/CircularPictureCallout"/>
    <dgm:cxn modelId="{EA74FD8B-82A8-42BF-9B0A-C639FCD4AE70}" type="presParOf" srcId="{DEC39383-92FF-416D-940B-268E7D90995D}" destId="{D070DF97-EFD2-4E79-BF4C-164133AA7ED0}" srcOrd="0" destOrd="0" presId="urn:microsoft.com/office/officeart/2008/layout/CircularPictureCallout"/>
    <dgm:cxn modelId="{38BD670E-6BCA-4AC7-9A64-119BBAFAA685}" type="presParOf" srcId="{409FD2E5-042E-4878-88AD-8E74DC74FEC0}" destId="{B5252192-0DC4-410E-AC9A-C0C775DDC2BE}" srcOrd="5" destOrd="0" presId="urn:microsoft.com/office/officeart/2008/layout/CircularPictureCallout"/>
    <dgm:cxn modelId="{52C1C9B4-8EE7-4A55-8B95-81FA569039C4}" type="presParOf" srcId="{B5252192-0DC4-410E-AC9A-C0C775DDC2BE}" destId="{5FC6F60D-37E4-45FB-8CE3-A2CBCCC489B5}" srcOrd="0" destOrd="0" presId="urn:microsoft.com/office/officeart/2008/layout/CircularPictureCallout"/>
    <dgm:cxn modelId="{728ACCAD-5913-4307-8A7A-7520C4980400}" type="presParOf" srcId="{409FD2E5-042E-4878-88AD-8E74DC74FEC0}" destId="{F80A4598-8D1E-4A41-BDA5-373599F27D30}" srcOrd="6" destOrd="0" presId="urn:microsoft.com/office/officeart/2008/layout/CircularPictureCallout"/>
    <dgm:cxn modelId="{61F126B6-8A6B-4EB9-8215-0DF567935B34}" type="presParOf" srcId="{409FD2E5-042E-4878-88AD-8E74DC74FEC0}" destId="{F50C0EA4-2A68-4A37-B7A0-DA9C08729F34}" srcOrd="7" destOrd="0" presId="urn:microsoft.com/office/officeart/2008/layout/CircularPictureCallout"/>
    <dgm:cxn modelId="{944A42AB-9455-4F09-A19C-077007F265EB}" type="presParOf" srcId="{F50C0EA4-2A68-4A37-B7A0-DA9C08729F34}" destId="{AA5609E6-9E64-4322-8E26-30D5C028B55C}" srcOrd="0" destOrd="0" presId="urn:microsoft.com/office/officeart/2008/layout/CircularPictureCallout"/>
    <dgm:cxn modelId="{B06D4B76-CF7E-4926-BD65-901CFC98106D}" type="presParOf" srcId="{409FD2E5-042E-4878-88AD-8E74DC74FEC0}" destId="{755EF8A8-6850-472F-9FAD-2A3E9D9A8ED1}" srcOrd="8" destOrd="0" presId="urn:microsoft.com/office/officeart/2008/layout/CircularPictureCallout"/>
    <dgm:cxn modelId="{2D61AB1C-9983-4F01-A1E8-1FF0B58D2CCC}" type="presParOf" srcId="{755EF8A8-6850-472F-9FAD-2A3E9D9A8ED1}" destId="{CA7360F7-CBE6-499A-B699-BDCAE0458010}" srcOrd="0" destOrd="0" presId="urn:microsoft.com/office/officeart/2008/layout/CircularPictureCallout"/>
    <dgm:cxn modelId="{FB33878C-29DE-4CF2-A800-AB797B557760}" type="presParOf" srcId="{409FD2E5-042E-4878-88AD-8E74DC74FEC0}" destId="{8F166EEF-6E02-41FE-B368-FB77B21F1799}" srcOrd="9" destOrd="0" presId="urn:microsoft.com/office/officeart/2008/layout/CircularPictureCallout"/>
    <dgm:cxn modelId="{4850F6D2-F097-4D87-89FB-E1FFB2A1D50A}" type="presParOf" srcId="{409FD2E5-042E-4878-88AD-8E74DC74FEC0}" destId="{CC50BE4A-D457-4420-9ECA-9FE1F1A9BAF0}" srcOrd="10" destOrd="0" presId="urn:microsoft.com/office/officeart/2008/layout/CircularPictureCallout"/>
    <dgm:cxn modelId="{CD629953-C627-4F78-BF44-4587B7524250}" type="presParOf" srcId="{CC50BE4A-D457-4420-9ECA-9FE1F1A9BAF0}" destId="{AF532FA9-9CC9-436A-8C5D-C6D2F324F645}" srcOrd="0" destOrd="0" presId="urn:microsoft.com/office/officeart/2008/layout/CircularPictureCallou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166EEF-6E02-41FE-B368-FB77B21F1799}">
      <dsp:nvSpPr>
        <dsp:cNvPr id="0" name=""/>
        <dsp:cNvSpPr/>
      </dsp:nvSpPr>
      <dsp:spPr>
        <a:xfrm flipH="1">
          <a:off x="2269131" y="2085695"/>
          <a:ext cx="496880" cy="1264696"/>
        </a:xfrm>
        <a:prstGeom prst="line">
          <a:avLst/>
        </a:pr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0A4598-8D1E-4A41-BDA5-373599F27D30}">
      <dsp:nvSpPr>
        <dsp:cNvPr id="0" name=""/>
        <dsp:cNvSpPr/>
      </dsp:nvSpPr>
      <dsp:spPr>
        <a:xfrm>
          <a:off x="3735014" y="2375042"/>
          <a:ext cx="67488" cy="975348"/>
        </a:xfrm>
        <a:prstGeom prst="line">
          <a:avLst/>
        </a:pr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9C900E-FB49-407D-A816-9E973F368418}">
      <dsp:nvSpPr>
        <dsp:cNvPr id="0" name=""/>
        <dsp:cNvSpPr/>
      </dsp:nvSpPr>
      <dsp:spPr>
        <a:xfrm>
          <a:off x="4573286" y="2016337"/>
          <a:ext cx="825429" cy="1486256"/>
        </a:xfrm>
        <a:prstGeom prst="line">
          <a:avLst/>
        </a:pr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18FF52-2421-480B-819D-5F05F61B4654}">
      <dsp:nvSpPr>
        <dsp:cNvPr id="0" name=""/>
        <dsp:cNvSpPr/>
      </dsp:nvSpPr>
      <dsp:spPr>
        <a:xfrm>
          <a:off x="2134360" y="290066"/>
          <a:ext cx="3068672" cy="192041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2000" b="-1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6A61586-A1DA-4564-AF67-4D5D31DDADB1}">
      <dsp:nvSpPr>
        <dsp:cNvPr id="0" name=""/>
        <dsp:cNvSpPr/>
      </dsp:nvSpPr>
      <dsp:spPr>
        <a:xfrm>
          <a:off x="166294" y="1676231"/>
          <a:ext cx="4990222" cy="256820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b" anchorCtr="0">
          <a:noAutofit/>
        </a:bodyPr>
        <a:lstStyle/>
        <a:p>
          <a:pPr lvl="0" algn="ctr" defTabSz="2889250">
            <a:lnSpc>
              <a:spcPct val="90000"/>
            </a:lnSpc>
            <a:spcBef>
              <a:spcPct val="0"/>
            </a:spcBef>
            <a:spcAft>
              <a:spcPct val="35000"/>
            </a:spcAft>
          </a:pPr>
          <a:r>
            <a:rPr lang="en-US" sz="6500" b="0" i="1" kern="1200" dirty="0" smtClean="0">
              <a:solidFill>
                <a:schemeClr val="bg1"/>
              </a:solidFill>
            </a:rPr>
            <a:t>.</a:t>
          </a:r>
          <a:endParaRPr lang="en-US" sz="6500" b="0" i="1" kern="1200" dirty="0">
            <a:solidFill>
              <a:schemeClr val="bg1"/>
            </a:solidFill>
          </a:endParaRPr>
        </a:p>
      </dsp:txBody>
      <dsp:txXfrm>
        <a:off x="166294" y="1676231"/>
        <a:ext cx="4990222" cy="2568205"/>
      </dsp:txXfrm>
    </dsp:sp>
    <dsp:sp modelId="{A8EDEB1B-55DE-4976-949E-A5B83AB731FD}">
      <dsp:nvSpPr>
        <dsp:cNvPr id="0" name=""/>
        <dsp:cNvSpPr/>
      </dsp:nvSpPr>
      <dsp:spPr>
        <a:xfrm>
          <a:off x="5141858" y="3270969"/>
          <a:ext cx="1770425" cy="1878894"/>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70DF97-EFD2-4E79-BF4C-164133AA7ED0}">
      <dsp:nvSpPr>
        <dsp:cNvPr id="0" name=""/>
        <dsp:cNvSpPr/>
      </dsp:nvSpPr>
      <dsp:spPr>
        <a:xfrm>
          <a:off x="5374460" y="5539696"/>
          <a:ext cx="2166239" cy="18788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0" rIns="76200" bIns="0" numCol="1" spcCol="1270" anchor="ctr" anchorCtr="0">
          <a:noAutofit/>
        </a:bodyPr>
        <a:lstStyle/>
        <a:p>
          <a:pPr lvl="0" algn="l" defTabSz="889000">
            <a:lnSpc>
              <a:spcPct val="90000"/>
            </a:lnSpc>
            <a:spcBef>
              <a:spcPct val="0"/>
            </a:spcBef>
            <a:spcAft>
              <a:spcPct val="35000"/>
            </a:spcAft>
          </a:pPr>
          <a:r>
            <a:rPr lang="en-US" sz="2000" b="1" i="1" kern="1200" dirty="0" smtClean="0">
              <a:latin typeface="Comic Sans MS" panose="030F0702030302020204" pitchFamily="66" charset="0"/>
            </a:rPr>
            <a:t>Time Domain Actions: </a:t>
          </a:r>
          <a:r>
            <a:rPr lang="en-US" sz="2000" i="1" kern="1200" dirty="0" smtClean="0">
              <a:latin typeface="Comic Sans MS" panose="030F0702030302020204" pitchFamily="66" charset="0"/>
            </a:rPr>
            <a:t>they switch off power amplifiers during free-traffic time slots</a:t>
          </a:r>
          <a:endParaRPr lang="en-US" sz="2000" i="1" kern="1200" dirty="0">
            <a:latin typeface="Comic Sans MS" panose="030F0702030302020204" pitchFamily="66" charset="0"/>
          </a:endParaRPr>
        </a:p>
      </dsp:txBody>
      <dsp:txXfrm>
        <a:off x="5374460" y="5539696"/>
        <a:ext cx="2166239" cy="1878894"/>
      </dsp:txXfrm>
    </dsp:sp>
    <dsp:sp modelId="{5FC6F60D-37E4-45FB-8CE3-A2CBCCC489B5}">
      <dsp:nvSpPr>
        <dsp:cNvPr id="0" name=""/>
        <dsp:cNvSpPr/>
      </dsp:nvSpPr>
      <dsp:spPr>
        <a:xfrm>
          <a:off x="2863051" y="3350384"/>
          <a:ext cx="1878894" cy="1878894"/>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A5609E6-9E64-4322-8E26-30D5C028B55C}">
      <dsp:nvSpPr>
        <dsp:cNvPr id="0" name=""/>
        <dsp:cNvSpPr/>
      </dsp:nvSpPr>
      <dsp:spPr>
        <a:xfrm>
          <a:off x="2268465" y="5720195"/>
          <a:ext cx="3068069" cy="18788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0" rIns="76200" bIns="0" numCol="1" spcCol="1270" anchor="ctr" anchorCtr="0">
          <a:noAutofit/>
        </a:bodyPr>
        <a:lstStyle/>
        <a:p>
          <a:pPr lvl="0" algn="l" defTabSz="889000">
            <a:lnSpc>
              <a:spcPct val="90000"/>
            </a:lnSpc>
            <a:spcBef>
              <a:spcPct val="0"/>
            </a:spcBef>
            <a:spcAft>
              <a:spcPct val="35000"/>
            </a:spcAft>
          </a:pPr>
          <a:r>
            <a:rPr lang="en-US" sz="2000" b="1" i="1" kern="1200" dirty="0" smtClean="0">
              <a:latin typeface="Comic Sans MS" panose="030F0702030302020204" pitchFamily="66" charset="0"/>
            </a:rPr>
            <a:t>Frequency Domain Actions</a:t>
          </a:r>
          <a:r>
            <a:rPr lang="en-US" sz="2000" i="1" kern="1200" dirty="0" smtClean="0">
              <a:latin typeface="Comic Sans MS" panose="030F0702030302020204" pitchFamily="66" charset="0"/>
            </a:rPr>
            <a:t>: they are done during low traffic time, they represents carriers switching off, and the respective power amplifiers.</a:t>
          </a:r>
          <a:endParaRPr lang="en-US" sz="2000" i="1" kern="1200" dirty="0">
            <a:latin typeface="Comic Sans MS" panose="030F0702030302020204" pitchFamily="66" charset="0"/>
          </a:endParaRPr>
        </a:p>
      </dsp:txBody>
      <dsp:txXfrm>
        <a:off x="2268465" y="5720195"/>
        <a:ext cx="3068069" cy="1878894"/>
      </dsp:txXfrm>
    </dsp:sp>
    <dsp:sp modelId="{CA7360F7-CBE6-499A-B699-BDCAE0458010}">
      <dsp:nvSpPr>
        <dsp:cNvPr id="0" name=""/>
        <dsp:cNvSpPr/>
      </dsp:nvSpPr>
      <dsp:spPr>
        <a:xfrm>
          <a:off x="671208" y="3270976"/>
          <a:ext cx="1878894" cy="1878894"/>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F532FA9-9CC9-436A-8C5D-C6D2F324F645}">
      <dsp:nvSpPr>
        <dsp:cNvPr id="0" name=""/>
        <dsp:cNvSpPr/>
      </dsp:nvSpPr>
      <dsp:spPr>
        <a:xfrm>
          <a:off x="0" y="5552723"/>
          <a:ext cx="2166870" cy="18788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0" rIns="76200" bIns="0" numCol="1" spcCol="1270" anchor="ctr" anchorCtr="0">
          <a:noAutofit/>
        </a:bodyPr>
        <a:lstStyle/>
        <a:p>
          <a:pPr lvl="0" algn="l" defTabSz="889000">
            <a:lnSpc>
              <a:spcPct val="90000"/>
            </a:lnSpc>
            <a:spcBef>
              <a:spcPct val="0"/>
            </a:spcBef>
            <a:spcAft>
              <a:spcPct val="35000"/>
            </a:spcAft>
          </a:pPr>
          <a:r>
            <a:rPr lang="en-US" sz="2000" b="1" i="1" kern="1200" dirty="0" smtClean="0">
              <a:latin typeface="Comic Sans MS" panose="030F0702030302020204" pitchFamily="66" charset="0"/>
            </a:rPr>
            <a:t>Spatial Domain Actions</a:t>
          </a:r>
          <a:r>
            <a:rPr lang="en-US" sz="2000" i="1" kern="1200" dirty="0" smtClean="0">
              <a:latin typeface="Comic Sans MS" panose="030F0702030302020204" pitchFamily="66" charset="0"/>
            </a:rPr>
            <a:t>: they implement the cell sleep mode during low traffic time</a:t>
          </a:r>
          <a:endParaRPr lang="en-US" sz="2000" i="1" kern="1200" dirty="0">
            <a:latin typeface="Comic Sans MS" panose="030F0702030302020204" pitchFamily="66" charset="0"/>
          </a:endParaRPr>
        </a:p>
      </dsp:txBody>
      <dsp:txXfrm>
        <a:off x="0" y="5552723"/>
        <a:ext cx="2166870" cy="1878894"/>
      </dsp:txXfrm>
    </dsp:sp>
  </dsp:spTree>
</dsp:drawing>
</file>

<file path=ppt/diagrams/layout1.xml><?xml version="1.0" encoding="utf-8"?>
<dgm:layoutDef xmlns:dgm="http://schemas.openxmlformats.org/drawingml/2006/diagram" xmlns:a="http://schemas.openxmlformats.org/drawingml/2006/main" uniqueId="urn:microsoft.com/office/officeart/2008/layout/CircularPictureCallout">
  <dgm:title val=""/>
  <dgm:desc val=""/>
  <dgm:catLst>
    <dgm:cat type="picture" pri="2000"/>
    <dgm:cat type="pictureconvert" pri="2000"/>
  </dgm:catLst>
  <dgm:sampData>
    <dgm:dataModel>
      <dgm:ptLst>
        <dgm:pt modelId="0" type="doc"/>
        <dgm:pt modelId="1"/>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2"/>
    </dgm:constrLst>
    <dgm:layoutNode name="Name1">
      <dgm:alg type="composite"/>
      <dgm:shape xmlns:r="http://schemas.openxmlformats.org/officeDocument/2006/relationships" r:blip="">
        <dgm:adjLst/>
      </dgm:shape>
      <dgm:choose name="Name2">
        <dgm:if name="Name3" axis="ch" ptType="node" func="cnt" op="lte" val="1">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w" refFor="ch" refForName="picture_1" fact="0.18"/>
            <dgm:constr type="t" for="ch" forName="text_1" refType="h" refFor="ch" refForName="picture_1" fact="0.531"/>
          </dgm:constrLst>
        </dgm:if>
        <dgm:if name="Name4" axis="ch" ptType="node" func="cnt" op="lte" val="2">
          <dgm:choose name="Name5">
            <dgm:if name="Name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l" for="ch" forName="picture_2" refType="w" refFor="ch" refForName="picture_1" fact="1.21"/>
                <dgm:constr type="ctrY" for="ch" forName="picture_2" refType="h" refFor="ch" refForName="picture_1" fact="0.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Lst>
            </dgm:if>
            <dgm:else name="Name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r" for="ch" forName="picture_2" refType="w"/>
                <dgm:constr type="rOff" for="ch" forName="picture_2" refType="w" refFor="ch" refForName="picture_1" fact="-1.21"/>
                <dgm:constr type="ctrY" for="ch" forName="picture_2" refType="h" refFor="ch" refForName="picture_1" fact="0.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Lst>
            </dgm:else>
          </dgm:choose>
        </dgm:if>
        <dgm:if name="Name8" axis="ch" ptType="node" func="cnt" op="lte" val="3">
          <dgm:choose name="Name9">
            <dgm:if name="Name10"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l" for="ch" forName="picture_2" refType="w" refFor="ch" refForName="picture_1" fact="1.21"/>
                <dgm:constr type="ctrY" for="ch" forName="picture_2" refType="h" refFor="ch" refForName="picture_1" fact="0.18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l" for="ch" forName="picture_3" refType="w" refFor="ch" refForName="picture_1" fact="1.21"/>
                <dgm:constr type="ctrY" for="ch" forName="picture_3" refType="h" refFor="ch" refForName="picture_1" fact="0.812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Lst>
            </dgm:if>
            <dgm:else name="Name11">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r" for="ch" forName="picture_2" refType="w"/>
                <dgm:constr type="rOff" for="ch" forName="picture_2" refType="w" refFor="ch" refForName="picture_1" fact="-1.21"/>
                <dgm:constr type="ctrY" for="ch" forName="picture_2" refType="h" refFor="ch" refForName="picture_1" fact="0.18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r" for="ch" forName="picture_3" refType="w"/>
                <dgm:constr type="rOff" for="ch" forName="picture_3" refType="w" refFor="ch" refForName="picture_1" fact="-1.21"/>
                <dgm:constr type="ctrY" for="ch" forName="picture_3" refType="h" refFor="ch" refForName="picture_1" fact="0.812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Lst>
            </dgm:else>
          </dgm:choose>
        </dgm:if>
        <dgm:if name="Name12" axis="ch" ptType="node" func="cnt" op="lte" val="4">
          <dgm:choose name="Name13">
            <dgm:if name="Name14"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l" for="ch" forName="picture_2" refType="w" refFor="ch" refForName="picture_1" fact="1.354"/>
                <dgm:constr type="ctrY" for="ch" forName="picture_2" refType="h" refFor="ch" refForName="picture_1" fact="0.1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l" for="ch" forName="picture_3" refType="w" refFor="ch" refForName="picture_1" fact="1.21"/>
                <dgm:constr type="ctrY" for="ch" forName="picture_3" refType="h" refFor="ch" refForName="picture_1" fact="0.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l" for="ch" forName="picture_4" refType="w" refFor="ch" refForName="picture_1" fact="1.354"/>
                <dgm:constr type="ctrY" for="ch" forName="picture_4" refType="h" refFor="ch" refForName="picture_1" fact="0.8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Lst>
            </dgm:if>
            <dgm:else name="Name15">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r" for="ch" forName="picture_2" refType="w"/>
                <dgm:constr type="rOff" for="ch" forName="picture_2" refType="w" refFor="ch" refForName="picture_1" fact="-1.354"/>
                <dgm:constr type="ctrY" for="ch" forName="picture_2" refType="h" refFor="ch" refForName="picture_1" fact="0.1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r" for="ch" forName="picture_3" refType="w"/>
                <dgm:constr type="rOff" for="ch" forName="picture_3" refType="w" refFor="ch" refForName="picture_1" fact="-1.21"/>
                <dgm:constr type="ctrY" for="ch" forName="picture_3" refType="h" refFor="ch" refForName="picture_1" fact="0.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r" for="ch" forName="picture_4" refType="w"/>
                <dgm:constr type="rOff" for="ch" forName="picture_4" refType="w" refFor="ch" refForName="picture_1" fact="-1.354"/>
                <dgm:constr type="ctrY" for="ch" forName="picture_4" refType="h" refFor="ch" refForName="picture_1" fact="0.8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Lst>
            </dgm:else>
          </dgm:choose>
        </dgm:if>
        <dgm:if name="Name16" axis="ch" ptType="node" func="cnt" op="lte" val="5">
          <dgm:choose name="Name17">
            <dgm:if name="Name18"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l" for="ch" forName="picture_2" refType="w" refFor="ch" refForName="picture_1" fact="1.375"/>
                <dgm:constr type="ctrY" for="ch" forName="picture_2" refType="h" refFor="ch" refForName="picture_1" fact="0.11"/>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l" for="ch" forName="picture_3" refType="w" refFor="ch" refForName="picture_1" fact="1.21"/>
                <dgm:constr type="ctrY" for="ch" forName="picture_3" refType="h" refFor="ch" refForName="picture_1" fact="0.353"/>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l" for="ch" forName="picture_4" refType="w" refFor="ch" refForName="picture_1" fact="1.21"/>
                <dgm:constr type="ctrY" for="ch" forName="picture_4" refType="h" refFor="ch" refForName="picture_1" fact="0.647"/>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l" for="ch" forName="picture_5" refType="w" refFor="ch" refForName="picture_1" fact="1.375"/>
                <dgm:constr type="ctrY" for="ch" forName="picture_5" refType="h" refFor="ch" refForName="picture_1" fact="0.8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Lst>
            </dgm:if>
            <dgm:else name="Name19">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r" for="ch" forName="picture_2" refType="w"/>
                <dgm:constr type="rOff" for="ch" forName="picture_2" refType="w" refFor="ch" refForName="picture_1" fact="-1.375"/>
                <dgm:constr type="ctrY" for="ch" forName="picture_2" refType="h" refFor="ch" refForName="picture_1" fact="0.11"/>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r" for="ch" forName="picture_3" refType="w"/>
                <dgm:constr type="rOff" for="ch" forName="picture_3" refType="w" refFor="ch" refForName="picture_1" fact="-1.21"/>
                <dgm:constr type="ctrY" for="ch" forName="picture_3" refType="h" refFor="ch" refForName="picture_1" fact="0.353"/>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r" for="ch" forName="picture_4" refType="w"/>
                <dgm:constr type="rOff" for="ch" forName="picture_4" refType="w" refFor="ch" refForName="picture_1" fact="-1.21"/>
                <dgm:constr type="ctrY" for="ch" forName="picture_4" refType="h" refFor="ch" refForName="picture_1" fact="0.647"/>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r" for="ch" forName="picture_5" refType="w"/>
                <dgm:constr type="rOff" for="ch" forName="picture_5" refType="w" refFor="ch" refForName="picture_1" fact="-1.375"/>
                <dgm:constr type="ctrY" for="ch" forName="picture_5" refType="h" refFor="ch" refForName="picture_1" fact="0.8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Lst>
            </dgm:else>
          </dgm:choose>
        </dgm:if>
        <dgm:if name="Name20" axis="ch" ptType="node" func="cnt" op="lte" val="6">
          <dgm:choose name="Name21">
            <dgm:if name="Name22"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l" for="ch" forName="picture_2" refType="w" refFor="ch" refForName="picture_1" fact="1.4238"/>
                <dgm:constr type="ctrY" for="ch" forName="picture_2" refType="h" refFor="ch" refForName="picture_1" fact="0.09"/>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l" for="ch" forName="picture_3" refType="w" refFor="ch" refForName="picture_1" fact="1.2667"/>
                <dgm:constr type="ctrY" for="ch" forName="picture_3" refType="h" refFor="ch" refForName="picture_1" fact="0.261"/>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l" for="ch" forName="picture_4" refType="w" refFor="ch" refForName="picture_1" fact="1.21"/>
                <dgm:constr type="ctrY" for="ch" forName="picture_4" refType="h" refFor="ch" refForName="picture_1" fact="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l" for="ch" forName="picture_5" refType="w" refFor="ch" refForName="picture_1" fact="1.2667"/>
                <dgm:constr type="ctrY" for="ch" forName="picture_5" refType="h" refFor="ch" refForName="picture_1" fact="0.73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l" for="ch" forName="picture_6" refType="w" refFor="ch" refForName="picture_1" fact="1.4238"/>
                <dgm:constr type="ctrY" for="ch" forName="picture_6" refType="h" refFor="ch" refForName="picture_1" fact="0.91"/>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Lst>
            </dgm:if>
            <dgm:else name="Name23">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r" for="ch" forName="picture_2" refType="w"/>
                <dgm:constr type="rOff" for="ch" forName="picture_2" refType="w" refFor="ch" refForName="picture_1" fact="-1.4238"/>
                <dgm:constr type="ctrY" for="ch" forName="picture_2" refType="h" refFor="ch" refForName="picture_1" fact="0.09"/>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r" for="ch" forName="picture_3" refType="w"/>
                <dgm:constr type="rOff" for="ch" forName="picture_3" refType="w" refFor="ch" refForName="picture_1" fact="-1.2667"/>
                <dgm:constr type="ctrY" for="ch" forName="picture_3" refType="h" refFor="ch" refForName="picture_1" fact="0.261"/>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r" for="ch" forName="picture_4" refType="w"/>
                <dgm:constr type="rOff" for="ch" forName="picture_4" refType="w" refFor="ch" refForName="picture_1" fact="-1.21"/>
                <dgm:constr type="ctrY" for="ch" forName="picture_4" refType="h" refFor="ch" refForName="picture_1" fact="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r" for="ch" forName="picture_5" refType="w"/>
                <dgm:constr type="rOff" for="ch" forName="picture_5" refType="w" refFor="ch" refForName="picture_1" fact="-1.2667"/>
                <dgm:constr type="ctrY" for="ch" forName="picture_5" refType="h" refFor="ch" refForName="picture_1" fact="0.73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r" for="ch" forName="picture_6" refType="w"/>
                <dgm:constr type="rOff" for="ch" forName="picture_6" refType="w" refFor="ch" refForName="picture_1" fact="-1.4238"/>
                <dgm:constr type="ctrY" for="ch" forName="picture_6" refType="h" refFor="ch" refForName="picture_1" fact="0.91"/>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Lst>
            </dgm:else>
          </dgm:choose>
        </dgm:if>
        <dgm:else name="Name24">
          <dgm:choose name="Name25">
            <dgm:if name="Name2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l" for="ch" forName="picture_2" refType="w" refFor="ch" refForName="picture_1" fact="1.4363"/>
                <dgm:constr type="ctrY" for="ch" forName="picture_2" refType="h" refFor="ch" refForName="picture_1" fact="0.0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l" for="ch" forName="picture_3" refType="w" refFor="ch" refForName="picture_1" fact="1.2898"/>
                <dgm:constr type="ctrY" for="ch" forName="picture_3" refType="h" refFor="ch" refForName="picture_1" fact="0.227"/>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l" for="ch" forName="picture_4" refType="w" refFor="ch" refForName="picture_1" fact="1.21"/>
                <dgm:constr type="ctrY" for="ch" forName="picture_4" refType="h" refFor="ch" refForName="picture_1" fact="0.4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l" for="ch" forName="picture_5" refType="w" refFor="ch" refForName="picture_1" fact="1.21"/>
                <dgm:constr type="ctrY" for="ch" forName="picture_5" refType="h" refFor="ch" refForName="picture_1" fact="0.595"/>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l" for="ch" forName="picture_6" refType="w" refFor="ch" refForName="picture_1" fact="1.2898"/>
                <dgm:constr type="ctrY" for="ch" forName="picture_6" refType="h" refFor="ch" refForName="picture_1" fact="0.773"/>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l" for="ch" forName="picture_7" refType="w" refFor="ch" refForName="picture_1" fact="1.4363"/>
                <dgm:constr type="ctrY" for="ch" forName="picture_7" refType="h" refFor="ch" refForName="picture_1" fact="0.925"/>
                <dgm:constr type="l" for="ch" forName="line_7" refType="ctrX" refFor="ch" refForName="picture_1"/>
                <dgm:constr type="h" for="ch" forName="line_7"/>
                <dgm:constr type="r" for="ch" forName="line_7" refType="ctrX" refFor="ch" refForName="picture_7"/>
                <dgm:constr type="ctrY" for="ch" forName="line_7" refType="ctrY" refFor="ch" refForName="picture_7"/>
                <dgm:constr type="r" for="ch" forName="textparent_7" refType="w"/>
                <dgm:constr type="h" for="ch" forName="textparent_7" refType="h" refFor="ch" refForName="picture_7"/>
                <dgm:constr type="l" for="ch" forName="textparent_7" refType="r" refFor="ch" refForName="picture_7"/>
                <dgm:constr type="ctrY" for="ch" forName="textparent_7" refType="ctrY" refFor="ch" refForName="picture_7"/>
                <dgm:constr type="primFontSz" for="des" forName="text_7" refType="primFontSz" refFor="des" refForName="text_2" op="equ"/>
              </dgm:constrLst>
            </dgm:if>
            <dgm:else name="Name2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r" for="ch" forName="picture_2" refType="w"/>
                <dgm:constr type="rOff" for="ch" forName="picture_2" refType="w" refFor="ch" refForName="picture_1" fact="-1.4363"/>
                <dgm:constr type="ctrY" for="ch" forName="picture_2" refType="h" refFor="ch" refForName="picture_1" fact="0.0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r" for="ch" forName="picture_3" refType="w"/>
                <dgm:constr type="rOff" for="ch" forName="picture_3" refType="w" refFor="ch" refForName="picture_1" fact="-1.2898"/>
                <dgm:constr type="ctrY" for="ch" forName="picture_3" refType="h" refFor="ch" refForName="picture_1" fact="0.227"/>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r" for="ch" forName="picture_4" refType="w"/>
                <dgm:constr type="rOff" for="ch" forName="picture_4" refType="w" refFor="ch" refForName="picture_1" fact="-1.21"/>
                <dgm:constr type="ctrY" for="ch" forName="picture_4" refType="h" refFor="ch" refForName="picture_1" fact="0.4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r" for="ch" forName="picture_5" refType="w"/>
                <dgm:constr type="rOff" for="ch" forName="picture_5" refType="w" refFor="ch" refForName="picture_1" fact="-1.21"/>
                <dgm:constr type="ctrY" for="ch" forName="picture_5" refType="h" refFor="ch" refForName="picture_1" fact="0.595"/>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r" for="ch" forName="picture_6" refType="w"/>
                <dgm:constr type="rOff" for="ch" forName="picture_6" refType="w" refFor="ch" refForName="picture_1" fact="-1.2898"/>
                <dgm:constr type="ctrY" for="ch" forName="picture_6" refType="h" refFor="ch" refForName="picture_1" fact="0.773"/>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r" for="ch" forName="picture_7" refType="w"/>
                <dgm:constr type="rOff" for="ch" forName="picture_7" refType="w" refFor="ch" refForName="picture_1" fact="-1.4363"/>
                <dgm:constr type="ctrY" for="ch" forName="picture_7" refType="h" refFor="ch" refForName="picture_1" fact="0.925"/>
                <dgm:constr type="r" for="ch" forName="line_7" refType="ctrX" refFor="ch" refForName="picture_1"/>
                <dgm:constr type="h" for="ch" forName="line_7"/>
                <dgm:constr type="l" for="ch" forName="line_7" refType="ctrX" refFor="ch" refForName="picture_7"/>
                <dgm:constr type="ctrY" for="ch" forName="line_7" refType="ctrY" refFor="ch" refForName="picture_7"/>
                <dgm:constr type="l" for="ch" forName="textparent_7"/>
                <dgm:constr type="h" for="ch" forName="textparent_7" refType="h" refFor="ch" refForName="picture_7"/>
                <dgm:constr type="r" for="ch" forName="textparent_7" refType="l" refFor="ch" refForName="picture_7"/>
                <dgm:constr type="ctrY" for="ch" forName="textparent_7" refType="ctrY" refFor="ch" refForName="picture_7"/>
                <dgm:constr type="primFontSz" for="des" forName="text_7" refType="primFontSz" refFor="des" refForName="text_2" op="equ"/>
              </dgm:constrLst>
            </dgm:else>
          </dgm:choose>
        </dgm:else>
      </dgm:choose>
      <dgm:forEach name="wrapper" axis="self" ptType="parTrans">
        <dgm:forEach name="wrapper2" axis="self" ptType="sibTrans" st="2">
          <dgm:forEach name="pictureRepeat" axis="self">
            <dgm:layoutNode name="pictureRepeatNode" styleLbl="alignImgPlace1">
              <dgm:alg type="sp"/>
              <dgm:shape xmlns:r="http://schemas.openxmlformats.org/officeDocument/2006/relationships" type="ellipse" r:blip="" blipPhldr="1">
                <dgm:adjLst/>
              </dgm:shape>
              <dgm:presOf axis="self"/>
            </dgm:layoutNode>
          </dgm:forEach>
        </dgm:forEach>
      </dgm:forEach>
      <dgm:forEach name="Name28" axis="ch" ptType="sibTrans" hideLastTrans="0" cnt="1">
        <dgm:layoutNode name="picture_1">
          <dgm:alg type="sp"/>
          <dgm:shape xmlns:r="http://schemas.openxmlformats.org/officeDocument/2006/relationships" r:blip="">
            <dgm:adjLst/>
          </dgm:shape>
          <dgm:presOf/>
          <dgm:constrLst/>
          <dgm:forEach name="Name29" ref="pictureRepeat"/>
        </dgm:layoutNode>
      </dgm:forEach>
      <dgm:forEach name="Name30" axis="ch" ptType="node" cnt="1">
        <dgm:layoutNode name="text_1" styleLbl="node1">
          <dgm:varLst>
            <dgm:bulletEnabled val="1"/>
          </dgm:varLst>
          <dgm:alg type="tx">
            <dgm:param type="txAnchorVert" val="b"/>
            <dgm:param type="txAnchorVertCh" val="b"/>
            <dgm:param type="parTxRTLAlign" val="r"/>
            <dgm:param type="shpTxRTLAlignCh" val="r"/>
          </dgm:alg>
          <dgm:shape xmlns:r="http://schemas.openxmlformats.org/officeDocument/2006/relationships" type="rect" r:blip="" hideGeom="1">
            <dgm:adjLst/>
          </dgm:shape>
          <dgm:presOf axis="desOrSelf" ptType="node"/>
          <dgm:constrLst>
            <dgm:constr type="primFontSz" val="65"/>
            <dgm:constr type="lMarg"/>
            <dgm:constr type="rMarg"/>
            <dgm:constr type="tMarg"/>
            <dgm:constr type="bMarg"/>
          </dgm:constrLst>
          <dgm:ruleLst>
            <dgm:rule type="primFontSz" val="5" fact="NaN" max="NaN"/>
          </dgm:ruleLst>
        </dgm:layoutNode>
      </dgm:forEach>
      <dgm:forEach name="Name31" axis="ch" ptType="sibTrans" hideLastTrans="0" st="2" cnt="1">
        <dgm:layoutNode name="picture_2">
          <dgm:alg type="sp"/>
          <dgm:shape xmlns:r="http://schemas.openxmlformats.org/officeDocument/2006/relationships" r:blip="">
            <dgm:adjLst/>
          </dgm:shape>
          <dgm:presOf/>
          <dgm:constrLst/>
          <dgm:forEach name="Name32" ref="pictureRepeat"/>
        </dgm:layoutNode>
      </dgm:forEach>
      <dgm:forEach name="Name33" axis="ch" ptType="node" st="2" cnt="1">
        <dgm:layoutNode name="line_2" styleLbl="parChTrans1D1">
          <dgm:alg type="sp"/>
          <dgm:shape xmlns:r="http://schemas.openxmlformats.org/officeDocument/2006/relationships" type="line" r:blip="" zOrderOff="-100">
            <dgm:adjLst/>
          </dgm:shape>
          <dgm:presOf/>
        </dgm:layoutNode>
        <dgm:layoutNode name="textparent_2">
          <dgm:choose name="Name34">
            <dgm:if name="Name35" func="var" arg="dir" op="equ" val="norm">
              <dgm:alg type="lin">
                <dgm:param type="horzAlign" val="l"/>
              </dgm:alg>
            </dgm:if>
            <dgm:else name="Name36">
              <dgm:alg type="lin">
                <dgm:param type="horzAlign" val="r"/>
              </dgm:alg>
            </dgm:else>
          </dgm:choose>
          <dgm:shape xmlns:r="http://schemas.openxmlformats.org/officeDocument/2006/relationships" type="rect" r:blip="" hideGeom="1">
            <dgm:adjLst/>
          </dgm:shape>
          <dgm:constrLst>
            <dgm:constr type="userW" for="ch" forName="text_2" refType="w"/>
            <dgm:constr type="h" for="ch" forName="text_2" refType="h"/>
          </dgm:constrLst>
          <dgm:presOf/>
          <dgm:layoutNode name="text_2" styleLbl="revTx">
            <dgm:varLst>
              <dgm:bulletEnabled val="1"/>
            </dgm:varLst>
            <dgm:choose name="Name37">
              <dgm:if name="Name38" func="var" arg="dir" op="equ" val="norm">
                <dgm:alg type="tx">
                  <dgm:param type="parTxLTRAlign" val="l"/>
                  <dgm:param type="shpTxLTRAlignCh" val="l"/>
                  <dgm:param type="parTxRTLAlign" val="r"/>
                  <dgm:param type="shpTxRTLAlignCh" val="r"/>
                </dgm:alg>
              </dgm:if>
              <dgm:else name="Name39">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0" axis="ch" ptType="sibTrans" hideLastTrans="0" st="3" cnt="1">
        <dgm:layoutNode name="picture_3">
          <dgm:alg type="sp"/>
          <dgm:shape xmlns:r="http://schemas.openxmlformats.org/officeDocument/2006/relationships" r:blip="">
            <dgm:adjLst/>
          </dgm:shape>
          <dgm:presOf/>
          <dgm:constrLst/>
          <dgm:forEach name="Name41" ref="pictureRepeat"/>
        </dgm:layoutNode>
      </dgm:forEach>
      <dgm:forEach name="Name42" axis="ch" ptType="node" st="3" cnt="1">
        <dgm:layoutNode name="line_3" styleLbl="parChTrans1D1">
          <dgm:alg type="sp"/>
          <dgm:shape xmlns:r="http://schemas.openxmlformats.org/officeDocument/2006/relationships" type="line" r:blip="" zOrderOff="-100">
            <dgm:adjLst/>
          </dgm:shape>
          <dgm:presOf/>
        </dgm:layoutNode>
        <dgm:layoutNode name="textparent_3">
          <dgm:choose name="Name43">
            <dgm:if name="Name44" func="var" arg="dir" op="equ" val="norm">
              <dgm:alg type="lin">
                <dgm:param type="horzAlign" val="l"/>
              </dgm:alg>
            </dgm:if>
            <dgm:else name="Name45">
              <dgm:alg type="lin">
                <dgm:param type="horzAlign" val="r"/>
              </dgm:alg>
            </dgm:else>
          </dgm:choose>
          <dgm:shape xmlns:r="http://schemas.openxmlformats.org/officeDocument/2006/relationships" type="rect" r:blip="" hideGeom="1">
            <dgm:adjLst/>
          </dgm:shape>
          <dgm:constrLst>
            <dgm:constr type="userW" for="ch" forName="text_3" refType="w"/>
            <dgm:constr type="h" for="ch" forName="text_3" refType="h"/>
          </dgm:constrLst>
          <dgm:presOf/>
          <dgm:layoutNode name="text_3" styleLbl="revTx">
            <dgm:varLst>
              <dgm:bulletEnabled val="1"/>
            </dgm:varLst>
            <dgm:choose name="Name46">
              <dgm:if name="Name47" func="var" arg="dir" op="equ" val="norm">
                <dgm:alg type="tx">
                  <dgm:param type="parTxLTRAlign" val="l"/>
                  <dgm:param type="shpTxLTRAlignCh" val="l"/>
                  <dgm:param type="parTxRTLAlign" val="r"/>
                  <dgm:param type="shpTxRTLAlignCh" val="r"/>
                </dgm:alg>
              </dgm:if>
              <dgm:else name="Name48">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9" axis="ch" ptType="sibTrans" hideLastTrans="0" st="4" cnt="1">
        <dgm:layoutNode name="picture_4">
          <dgm:alg type="sp"/>
          <dgm:shape xmlns:r="http://schemas.openxmlformats.org/officeDocument/2006/relationships" r:blip="">
            <dgm:adjLst/>
          </dgm:shape>
          <dgm:presOf/>
          <dgm:constrLst/>
          <dgm:forEach name="Name50" ref="pictureRepeat"/>
        </dgm:layoutNode>
      </dgm:forEach>
      <dgm:forEach name="Name51" axis="ch" ptType="node" st="4" cnt="1">
        <dgm:layoutNode name="line_4" styleLbl="parChTrans1D1">
          <dgm:alg type="sp"/>
          <dgm:shape xmlns:r="http://schemas.openxmlformats.org/officeDocument/2006/relationships" type="line" r:blip="" zOrderOff="-100">
            <dgm:adjLst/>
          </dgm:shape>
          <dgm:presOf/>
        </dgm:layoutNode>
        <dgm:layoutNode name="textparent_4">
          <dgm:choose name="Name52">
            <dgm:if name="Name53" func="var" arg="dir" op="equ" val="norm">
              <dgm:alg type="lin">
                <dgm:param type="horzAlign" val="l"/>
              </dgm:alg>
            </dgm:if>
            <dgm:else name="Name54">
              <dgm:alg type="lin">
                <dgm:param type="horzAlign" val="r"/>
              </dgm:alg>
            </dgm:else>
          </dgm:choose>
          <dgm:shape xmlns:r="http://schemas.openxmlformats.org/officeDocument/2006/relationships" type="rect" r:blip="" hideGeom="1">
            <dgm:adjLst/>
          </dgm:shape>
          <dgm:constrLst>
            <dgm:constr type="userW" for="ch" forName="text_4" refType="w"/>
            <dgm:constr type="h" for="ch" forName="text_4" refType="h"/>
          </dgm:constrLst>
          <dgm:presOf/>
          <dgm:layoutNode name="text_4" styleLbl="revTx">
            <dgm:varLst>
              <dgm:bulletEnabled val="1"/>
            </dgm:varLst>
            <dgm:choose name="Name55">
              <dgm:if name="Name56" func="var" arg="dir" op="equ" val="norm">
                <dgm:alg type="tx">
                  <dgm:param type="parTxLTRAlign" val="l"/>
                  <dgm:param type="shpTxLTRAlignCh" val="l"/>
                  <dgm:param type="parTxRTLAlign" val="r"/>
                  <dgm:param type="shpTxRTLAlignCh" val="r"/>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58" axis="ch" ptType="sibTrans" hideLastTrans="0" st="5" cnt="1">
        <dgm:layoutNode name="picture_5">
          <dgm:alg type="sp"/>
          <dgm:shape xmlns:r="http://schemas.openxmlformats.org/officeDocument/2006/relationships" r:blip="">
            <dgm:adjLst/>
          </dgm:shape>
          <dgm:presOf/>
          <dgm:constrLst/>
          <dgm:forEach name="Name59" ref="pictureRepeat"/>
        </dgm:layoutNode>
      </dgm:forEach>
      <dgm:forEach name="Name60" axis="ch" ptType="node" st="5" cnt="1">
        <dgm:layoutNode name="line_5" styleLbl="parChTrans1D1">
          <dgm:alg type="sp"/>
          <dgm:shape xmlns:r="http://schemas.openxmlformats.org/officeDocument/2006/relationships" type="line" r:blip="" zOrderOff="-100">
            <dgm:adjLst/>
          </dgm:shape>
          <dgm:presOf/>
        </dgm:layoutNode>
        <dgm:layoutNode name="textparent_5">
          <dgm:choose name="Name61">
            <dgm:if name="Name62" func="var" arg="dir" op="equ" val="norm">
              <dgm:alg type="lin">
                <dgm:param type="horzAlign" val="l"/>
              </dgm:alg>
            </dgm:if>
            <dgm:else name="Name63">
              <dgm:alg type="lin">
                <dgm:param type="horzAlign" val="r"/>
              </dgm:alg>
            </dgm:else>
          </dgm:choose>
          <dgm:shape xmlns:r="http://schemas.openxmlformats.org/officeDocument/2006/relationships" type="rect" r:blip="" hideGeom="1">
            <dgm:adjLst/>
          </dgm:shape>
          <dgm:constrLst>
            <dgm:constr type="userW" for="ch" forName="text_5" refType="w"/>
            <dgm:constr type="h" for="ch" forName="text_5" refType="h"/>
          </dgm:constrLst>
          <dgm:presOf/>
          <dgm:layoutNode name="text_5" styleLbl="revTx">
            <dgm:varLst>
              <dgm:bulletEnabled val="1"/>
            </dgm:varLst>
            <dgm:choose name="Name64">
              <dgm:if name="Name65" func="var" arg="dir" op="equ" val="norm">
                <dgm:alg type="tx">
                  <dgm:param type="parTxLTRAlign" val="l"/>
                  <dgm:param type="shpTxLTRAlignCh" val="l"/>
                  <dgm:param type="parTxRTLAlign" val="r"/>
                  <dgm:param type="shpTxRTLAlignCh" val="r"/>
                </dgm:alg>
              </dgm:if>
              <dgm:else name="Name66">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67" axis="ch" ptType="sibTrans" hideLastTrans="0" st="6" cnt="1">
        <dgm:layoutNode name="picture_6">
          <dgm:alg type="sp"/>
          <dgm:shape xmlns:r="http://schemas.openxmlformats.org/officeDocument/2006/relationships" r:blip="">
            <dgm:adjLst/>
          </dgm:shape>
          <dgm:presOf/>
          <dgm:constrLst/>
          <dgm:forEach name="Name68" ref="pictureRepeat"/>
        </dgm:layoutNode>
      </dgm:forEach>
      <dgm:forEach name="Name69" axis="ch" ptType="node" st="6" cnt="1">
        <dgm:layoutNode name="line_6" styleLbl="parChTrans1D1">
          <dgm:alg type="sp"/>
          <dgm:shape xmlns:r="http://schemas.openxmlformats.org/officeDocument/2006/relationships" type="line" r:blip="" zOrderOff="-100">
            <dgm:adjLst/>
          </dgm:shape>
          <dgm:presOf/>
        </dgm:layoutNode>
        <dgm:layoutNode name="textparent_6">
          <dgm:choose name="Name70">
            <dgm:if name="Name71" func="var" arg="dir" op="equ" val="norm">
              <dgm:alg type="lin">
                <dgm:param type="horzAlign" val="l"/>
              </dgm:alg>
            </dgm:if>
            <dgm:else name="Name72">
              <dgm:alg type="lin">
                <dgm:param type="horzAlign" val="r"/>
              </dgm:alg>
            </dgm:else>
          </dgm:choose>
          <dgm:shape xmlns:r="http://schemas.openxmlformats.org/officeDocument/2006/relationships" type="rect" r:blip="" hideGeom="1">
            <dgm:adjLst/>
          </dgm:shape>
          <dgm:constrLst>
            <dgm:constr type="userW" for="ch" forName="text_6" refType="w"/>
            <dgm:constr type="h" for="ch" forName="text_6" refType="h"/>
          </dgm:constrLst>
          <dgm:presOf/>
          <dgm:layoutNode name="text_6" styleLbl="revTx">
            <dgm:varLst>
              <dgm:bulletEnabled val="1"/>
            </dgm:varLst>
            <dgm:choose name="Name73">
              <dgm:if name="Name74" func="var" arg="dir" op="equ" val="norm">
                <dgm:alg type="tx">
                  <dgm:param type="parTxLTRAlign" val="l"/>
                  <dgm:param type="shpTxLTRAlignCh" val="l"/>
                  <dgm:param type="parTxRTLAlign" val="r"/>
                  <dgm:param type="shpTxRTLAlignCh" val="r"/>
                </dgm:alg>
              </dgm:if>
              <dgm:else name="Name75">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76" axis="ch" ptType="sibTrans" hideLastTrans="0" st="7" cnt="1">
        <dgm:layoutNode name="picture_7">
          <dgm:alg type="sp"/>
          <dgm:shape xmlns:r="http://schemas.openxmlformats.org/officeDocument/2006/relationships" r:blip="">
            <dgm:adjLst/>
          </dgm:shape>
          <dgm:presOf/>
          <dgm:constrLst/>
          <dgm:forEach name="Name77" ref="pictureRepeat"/>
        </dgm:layoutNode>
      </dgm:forEach>
      <dgm:forEach name="Name78" axis="ch" ptType="node" st="7" cnt="1">
        <dgm:layoutNode name="line_7" styleLbl="parChTrans1D1">
          <dgm:alg type="sp"/>
          <dgm:shape xmlns:r="http://schemas.openxmlformats.org/officeDocument/2006/relationships" type="line" r:blip="" zOrderOff="-100">
            <dgm:adjLst/>
          </dgm:shape>
          <dgm:presOf/>
        </dgm:layoutNode>
        <dgm:layoutNode name="textparent_7">
          <dgm:choose name="Name79">
            <dgm:if name="Name80" func="var" arg="dir" op="equ" val="norm">
              <dgm:alg type="lin">
                <dgm:param type="horzAlign" val="l"/>
              </dgm:alg>
            </dgm:if>
            <dgm:else name="Name81">
              <dgm:alg type="lin">
                <dgm:param type="horzAlign" val="r"/>
              </dgm:alg>
            </dgm:else>
          </dgm:choose>
          <dgm:shape xmlns:r="http://schemas.openxmlformats.org/officeDocument/2006/relationships" type="rect" r:blip="" hideGeom="1">
            <dgm:adjLst/>
          </dgm:shape>
          <dgm:constrLst>
            <dgm:constr type="userW" for="ch" forName="text_7" refType="w"/>
            <dgm:constr type="h" for="ch" forName="text_7" refType="h"/>
          </dgm:constrLst>
          <dgm:presOf/>
          <dgm:layoutNode name="text_7" styleLbl="revTx">
            <dgm:varLst>
              <dgm:bulletEnabled val="1"/>
            </dgm:varLst>
            <dgm:choose name="Name82">
              <dgm:if name="Name83" func="var" arg="dir" op="equ" val="norm">
                <dgm:alg type="tx">
                  <dgm:param type="parTxLTRAlign" val="l"/>
                  <dgm:param type="shpTxLTRAlignCh" val="l"/>
                  <dgm:param type="parTxRTLAlign" val="r"/>
                  <dgm:param type="shpTxRTLAlignCh" val="r"/>
                </dgm:alg>
              </dgm:if>
              <dgm:else name="Name84">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013075" cy="46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910" tIns="46455" rIns="92910" bIns="46455" anchor="t" anchorCtr="0" compatLnSpc="1">
            <a:prstTxWarp prst="textNoShape">
              <a:avLst/>
            </a:prstTxWarp>
          </a:bodyPr>
          <a:lstStyle>
            <a:defPPr>
              <a:defRPr kern="1200" smtId="4294967295"/>
            </a:defPPr>
            <a:lvl1pPr algn="l" defTabSz="928688">
              <a:defRPr sz="1200" b="0">
                <a:solidFill>
                  <a:schemeClr val="tx1"/>
                </a:solidFill>
                <a:latin typeface="Arial" pitchFamily="34" charset="0"/>
              </a:defRPr>
            </a:lvl1pPr>
          </a:lstStyle>
          <a:p>
            <a:pPr>
              <a:defRPr/>
            </a:pPr>
            <a:endParaRPr lang="en-US"/>
          </a:p>
        </p:txBody>
      </p:sp>
      <p:sp>
        <p:nvSpPr>
          <p:cNvPr id="29699" name="Rectangle 3"/>
          <p:cNvSpPr>
            <a:spLocks noGrp="1" noChangeArrowheads="1"/>
          </p:cNvSpPr>
          <p:nvPr>
            <p:ph type="dt" sz="quarter" idx="1"/>
          </p:nvPr>
        </p:nvSpPr>
        <p:spPr bwMode="auto">
          <a:xfrm>
            <a:off x="3938588" y="0"/>
            <a:ext cx="3013075" cy="46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910" tIns="46455" rIns="92910" bIns="46455" anchor="t" anchorCtr="0" compatLnSpc="1">
            <a:prstTxWarp prst="textNoShape">
              <a:avLst/>
            </a:prstTxWarp>
          </a:bodyPr>
          <a:lstStyle>
            <a:defPPr>
              <a:defRPr kern="1200" smtId="4294967295"/>
            </a:defPPr>
            <a:lvl1pPr algn="r" defTabSz="928688">
              <a:defRPr sz="1200" b="0">
                <a:solidFill>
                  <a:schemeClr val="tx1"/>
                </a:solidFill>
                <a:latin typeface="Arial" pitchFamily="34" charset="0"/>
              </a:defRPr>
            </a:lvl1pPr>
          </a:lstStyle>
          <a:p>
            <a:pPr>
              <a:defRPr/>
            </a:pPr>
            <a:endParaRPr lang="en-US"/>
          </a:p>
        </p:txBody>
      </p:sp>
      <p:sp>
        <p:nvSpPr>
          <p:cNvPr id="29700" name="Rectangle 4"/>
          <p:cNvSpPr>
            <a:spLocks noGrp="1" noChangeArrowheads="1"/>
          </p:cNvSpPr>
          <p:nvPr>
            <p:ph type="ftr" sz="quarter" idx="2"/>
          </p:nvPr>
        </p:nvSpPr>
        <p:spPr bwMode="auto">
          <a:xfrm>
            <a:off x="0" y="8775700"/>
            <a:ext cx="3013075" cy="46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910" tIns="46455" rIns="92910" bIns="46455" anchor="b" anchorCtr="0" compatLnSpc="1">
            <a:prstTxWarp prst="textNoShape">
              <a:avLst/>
            </a:prstTxWarp>
          </a:bodyPr>
          <a:lstStyle>
            <a:defPPr>
              <a:defRPr kern="1200" smtId="4294967295"/>
            </a:defPPr>
            <a:lvl1pPr algn="l" defTabSz="928688">
              <a:defRPr sz="1200" b="0">
                <a:solidFill>
                  <a:schemeClr val="tx1"/>
                </a:solidFill>
                <a:latin typeface="Arial" pitchFamily="34" charset="0"/>
              </a:defRPr>
            </a:lvl1pPr>
          </a:lstStyle>
          <a:p>
            <a:pPr>
              <a:defRPr/>
            </a:pPr>
            <a:endParaRPr lang="en-US"/>
          </a:p>
        </p:txBody>
      </p:sp>
      <p:sp>
        <p:nvSpPr>
          <p:cNvPr id="29701" name="Rectangle 5"/>
          <p:cNvSpPr>
            <a:spLocks noGrp="1" noChangeArrowheads="1"/>
          </p:cNvSpPr>
          <p:nvPr>
            <p:ph type="sldNum" sz="quarter" idx="3"/>
          </p:nvPr>
        </p:nvSpPr>
        <p:spPr bwMode="auto">
          <a:xfrm>
            <a:off x="3938588" y="8775700"/>
            <a:ext cx="3013075" cy="46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910" tIns="46455" rIns="92910" bIns="46455" anchor="b" anchorCtr="0" compatLnSpc="1">
            <a:prstTxWarp prst="textNoShape">
              <a:avLst/>
            </a:prstTxWarp>
          </a:bodyPr>
          <a:lstStyle>
            <a:defPPr>
              <a:defRPr kern="1200" smtId="4294967295"/>
            </a:defPPr>
            <a:lvl1pPr algn="r" defTabSz="928688">
              <a:defRPr sz="1200" b="0">
                <a:solidFill>
                  <a:schemeClr val="tx1"/>
                </a:solidFill>
                <a:latin typeface="Arial" pitchFamily="34" charset="0"/>
              </a:defRPr>
            </a:lvl1pPr>
          </a:lstStyle>
          <a:p>
            <a:pPr>
              <a:defRPr/>
            </a:pPr>
            <a:fld id="{54F1B5D8-D97D-47DE-99FD-BED51FB7C907}" type="slidenum">
              <a:rPr lang="en-US"/>
              <a:pPr>
                <a:defRPr/>
              </a:pPr>
              <a:t>‹#›</a:t>
            </a:fld>
            <a:endParaRPr lang="en-US"/>
          </a:p>
        </p:txBody>
      </p:sp>
    </p:spTree>
    <p:extLst>
      <p:ext uri="{BB962C8B-B14F-4D97-AF65-F5344CB8AC3E}">
        <p14:creationId xmlns:p14="http://schemas.microsoft.com/office/powerpoint/2010/main" val="74827842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9358" y="6817784"/>
            <a:ext cx="27979688" cy="4703233"/>
          </a:xfrm>
        </p:spPr>
        <p:txBody>
          <a:bodyPr/>
          <a:lstStyle>
            <a:defPPr>
              <a:defRPr kern="1200" smtId="4294967295"/>
            </a:defPPr>
          </a:lstStyle>
          <a:p>
            <a:r>
              <a:rPr lang="en-US"/>
              <a:t>Click to edit Master title style</a:t>
            </a:r>
          </a:p>
        </p:txBody>
      </p:sp>
      <p:sp>
        <p:nvSpPr>
          <p:cNvPr id="3" name="Subtitle 2"/>
          <p:cNvSpPr>
            <a:spLocks noGrp="1"/>
          </p:cNvSpPr>
          <p:nvPr>
            <p:ph type="subTitle" idx="1"/>
          </p:nvPr>
        </p:nvSpPr>
        <p:spPr>
          <a:xfrm>
            <a:off x="4937523" y="12435417"/>
            <a:ext cx="23043356" cy="5609167"/>
          </a:xfrm>
        </p:spPr>
        <p:txBody>
          <a:bodyPr/>
          <a:lstStyle>
            <a:defPPr>
              <a:defRPr kern="1200" smtId="4294967295"/>
            </a:defPPr>
            <a:lvl1pPr marL="0" indent="0" algn="ctr">
              <a:buNone/>
              <a:defRPr/>
            </a:lvl1pPr>
            <a:lvl2pPr marL="304815" indent="0" algn="ctr">
              <a:buNone/>
              <a:defRPr/>
            </a:lvl2pPr>
            <a:lvl3pPr marL="609630" indent="0" algn="ctr">
              <a:buNone/>
              <a:defRPr/>
            </a:lvl3pPr>
            <a:lvl4pPr marL="914446" indent="0" algn="ctr">
              <a:buNone/>
              <a:defRPr/>
            </a:lvl4pPr>
            <a:lvl5pPr marL="1219261" indent="0" algn="ctr">
              <a:buNone/>
              <a:defRPr/>
            </a:lvl5pPr>
            <a:lvl6pPr marL="1524076" indent="0" algn="ctr">
              <a:buNone/>
              <a:defRPr/>
            </a:lvl6pPr>
            <a:lvl7pPr marL="1828891" indent="0" algn="ctr">
              <a:buNone/>
              <a:defRPr/>
            </a:lvl7pPr>
            <a:lvl8pPr marL="2133707" indent="0" algn="ctr">
              <a:buNone/>
              <a:defRPr/>
            </a:lvl8pPr>
            <a:lvl9pPr marL="2438522" indent="0" algn="ctr">
              <a:buNone/>
              <a:defRPr/>
            </a:lvl9pPr>
          </a:lstStyle>
          <a:p>
            <a:r>
              <a:rPr lang="en-US"/>
              <a:t>Click to edit Master subtitle style</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A5EDBB11-81A3-4CFA-BA97-1ABE9A8F32CF}" type="slidenum">
              <a:rPr lang="en-US"/>
              <a:pPr>
                <a:defRPr/>
              </a:pPr>
              <a:t>‹#›</a:t>
            </a:fld>
            <a:endParaRPr lang="en-US"/>
          </a:p>
        </p:txBody>
      </p:sp>
    </p:spTree>
    <p:extLst>
      <p:ext uri="{BB962C8B-B14F-4D97-AF65-F5344CB8AC3E}">
        <p14:creationId xmlns:p14="http://schemas.microsoft.com/office/powerpoint/2010/main" val="356581677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65ECC0F7-0140-4FFA-BB4D-270D63D3C308}" type="slidenum">
              <a:rPr lang="en-US"/>
              <a:pPr>
                <a:defRPr/>
              </a:pPr>
              <a:t>‹#›</a:t>
            </a:fld>
            <a:endParaRPr lang="en-US"/>
          </a:p>
        </p:txBody>
      </p:sp>
    </p:spTree>
    <p:extLst>
      <p:ext uri="{BB962C8B-B14F-4D97-AF65-F5344CB8AC3E}">
        <p14:creationId xmlns:p14="http://schemas.microsoft.com/office/powerpoint/2010/main" val="370737754"/>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866081" y="878417"/>
            <a:ext cx="7406878" cy="18726150"/>
          </a:xfrm>
        </p:spPr>
        <p:txBody>
          <a:bodyPr vert="eaVert"/>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a:xfrm>
            <a:off x="1645444" y="878417"/>
            <a:ext cx="22106334" cy="18726150"/>
          </a:xfrm>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BC1B9D64-3336-481D-94A5-F579BB4A8A39}" type="slidenum">
              <a:rPr lang="en-US"/>
              <a:pPr>
                <a:defRPr/>
              </a:pPr>
              <a:t>‹#›</a:t>
            </a:fld>
            <a:endParaRPr lang="en-US"/>
          </a:p>
        </p:txBody>
      </p:sp>
    </p:spTree>
    <p:extLst>
      <p:ext uri="{BB962C8B-B14F-4D97-AF65-F5344CB8AC3E}">
        <p14:creationId xmlns:p14="http://schemas.microsoft.com/office/powerpoint/2010/main" val="183614209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645445" y="878417"/>
            <a:ext cx="29627512" cy="3657600"/>
          </a:xfrm>
        </p:spPr>
        <p:txBody>
          <a:bodyPr/>
          <a:lstStyle>
            <a:defPPr>
              <a:defRPr kern="1200" smtId="4294967295"/>
            </a:defPPr>
          </a:lstStyle>
          <a:p>
            <a:r>
              <a:rPr lang="en-US"/>
              <a:t>Click to edit Master title style</a:t>
            </a:r>
          </a:p>
        </p:txBody>
      </p:sp>
      <p:sp>
        <p:nvSpPr>
          <p:cNvPr id="3" name="Content Placeholder 2"/>
          <p:cNvSpPr>
            <a:spLocks noGrp="1"/>
          </p:cNvSpPr>
          <p:nvPr>
            <p:ph sz="quarter" idx="1"/>
          </p:nvPr>
        </p:nvSpPr>
        <p:spPr>
          <a:xfrm>
            <a:off x="1645446" y="5120218"/>
            <a:ext cx="14756606" cy="7191375"/>
          </a:xfrm>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16516352" y="5120218"/>
            <a:ext cx="14756606" cy="7191375"/>
          </a:xfrm>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1645446" y="12413192"/>
            <a:ext cx="14756606" cy="7191375"/>
          </a:xfrm>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16516352" y="12413192"/>
            <a:ext cx="14756606" cy="7191375"/>
          </a:xfrm>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8"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9" name="Rectangle 6"/>
          <p:cNvSpPr>
            <a:spLocks noGrp="1" noChangeArrowheads="1"/>
          </p:cNvSpPr>
          <p:nvPr>
            <p:ph type="sldNum" sz="quarter" idx="12"/>
          </p:nvPr>
        </p:nvSpPr>
        <p:spPr/>
        <p:txBody>
          <a:bodyPr/>
          <a:lstStyle>
            <a:defPPr>
              <a:defRPr kern="1200" smtId="4294967295"/>
            </a:defPPr>
            <a:lvl1pPr>
              <a:defRPr/>
            </a:lvl1pPr>
          </a:lstStyle>
          <a:p>
            <a:pPr>
              <a:defRPr/>
            </a:pPr>
            <a:fld id="{2D98BD33-354E-4B11-91E6-709054688882}" type="slidenum">
              <a:rPr lang="en-US"/>
              <a:pPr>
                <a:defRPr/>
              </a:pPr>
              <a:t>‹#›</a:t>
            </a:fld>
            <a:endParaRPr lang="en-US"/>
          </a:p>
        </p:txBody>
      </p:sp>
    </p:spTree>
    <p:extLst>
      <p:ext uri="{BB962C8B-B14F-4D97-AF65-F5344CB8AC3E}">
        <p14:creationId xmlns:p14="http://schemas.microsoft.com/office/powerpoint/2010/main" val="110649802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idx="1"/>
          </p:nvPr>
        </p:nvSpPr>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A5940B6B-3169-44D4-847B-7863905C32CF}" type="slidenum">
              <a:rPr lang="en-US"/>
              <a:pPr>
                <a:defRPr/>
              </a:pPr>
              <a:t>‹#›</a:t>
            </a:fld>
            <a:endParaRPr lang="en-US"/>
          </a:p>
        </p:txBody>
      </p:sp>
    </p:spTree>
    <p:extLst>
      <p:ext uri="{BB962C8B-B14F-4D97-AF65-F5344CB8AC3E}">
        <p14:creationId xmlns:p14="http://schemas.microsoft.com/office/powerpoint/2010/main" val="1730529011"/>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5" y="14102294"/>
            <a:ext cx="27980878" cy="4358217"/>
          </a:xfrm>
        </p:spPr>
        <p:txBody>
          <a:bodyPr anchor="t"/>
          <a:lstStyle>
            <a:defPPr>
              <a:defRPr kern="1200" smtId="4294967295"/>
            </a:defPPr>
            <a:lvl1pPr algn="l">
              <a:defRPr sz="2667" b="1" cap="all"/>
            </a:lvl1pPr>
          </a:lstStyle>
          <a:p>
            <a:r>
              <a:rPr lang="en-US"/>
              <a:t>Click to edit Master title style</a:t>
            </a:r>
          </a:p>
        </p:txBody>
      </p:sp>
      <p:sp>
        <p:nvSpPr>
          <p:cNvPr id="3" name="Text Placeholder 2"/>
          <p:cNvSpPr>
            <a:spLocks noGrp="1"/>
          </p:cNvSpPr>
          <p:nvPr>
            <p:ph type="body" idx="1"/>
          </p:nvPr>
        </p:nvSpPr>
        <p:spPr>
          <a:xfrm>
            <a:off x="2600325" y="9301692"/>
            <a:ext cx="27980878" cy="4800600"/>
          </a:xfrm>
        </p:spPr>
        <p:txBody>
          <a:bodyPr anchor="b"/>
          <a:lstStyle>
            <a:defPPr>
              <a:defRPr kern="1200" smtId="4294967295"/>
            </a:defPPr>
            <a:lvl1pPr marL="0" indent="0">
              <a:buNone/>
              <a:defRPr sz="1333"/>
            </a:lvl1pPr>
            <a:lvl2pPr marL="304815" indent="0">
              <a:buNone/>
              <a:defRPr sz="1200"/>
            </a:lvl2pPr>
            <a:lvl3pPr marL="609630" indent="0">
              <a:buNone/>
              <a:defRPr sz="1067"/>
            </a:lvl3pPr>
            <a:lvl4pPr marL="914446" indent="0">
              <a:buNone/>
              <a:defRPr sz="933"/>
            </a:lvl4pPr>
            <a:lvl5pPr marL="1219261" indent="0">
              <a:buNone/>
              <a:defRPr sz="933"/>
            </a:lvl5pPr>
            <a:lvl6pPr marL="1524076" indent="0">
              <a:buNone/>
              <a:defRPr sz="933"/>
            </a:lvl6pPr>
            <a:lvl7pPr marL="1828891" indent="0">
              <a:buNone/>
              <a:defRPr sz="933"/>
            </a:lvl7pPr>
            <a:lvl8pPr marL="2133707" indent="0">
              <a:buNone/>
              <a:defRPr sz="933"/>
            </a:lvl8pPr>
            <a:lvl9pPr marL="2438522" indent="0">
              <a:buNone/>
              <a:defRPr sz="933"/>
            </a:lvl9pPr>
          </a:lstStyle>
          <a:p>
            <a:pPr lvl="0"/>
            <a:r>
              <a:rPr lang="en-US"/>
              <a:t>Click to edit Master text styles</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A03A4FA6-7C07-49C1-973B-224AB06B993C}" type="slidenum">
              <a:rPr lang="en-US"/>
              <a:pPr>
                <a:defRPr/>
              </a:pPr>
              <a:t>‹#›</a:t>
            </a:fld>
            <a:endParaRPr lang="en-US"/>
          </a:p>
        </p:txBody>
      </p:sp>
    </p:spTree>
    <p:extLst>
      <p:ext uri="{BB962C8B-B14F-4D97-AF65-F5344CB8AC3E}">
        <p14:creationId xmlns:p14="http://schemas.microsoft.com/office/powerpoint/2010/main" val="239311738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sz="half" idx="1"/>
          </p:nvPr>
        </p:nvSpPr>
        <p:spPr>
          <a:xfrm>
            <a:off x="1645446" y="5120217"/>
            <a:ext cx="14756606" cy="14484350"/>
          </a:xfrm>
        </p:spPr>
        <p:txBody>
          <a:bodyPr/>
          <a:lstStyle>
            <a:defPPr>
              <a:defRPr kern="1200" smtId="4294967295"/>
            </a:defPPr>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6516352" y="5120217"/>
            <a:ext cx="14756606" cy="14484350"/>
          </a:xfrm>
        </p:spPr>
        <p:txBody>
          <a:bodyPr/>
          <a:lstStyle>
            <a:defPPr>
              <a:defRPr kern="1200" smtId="4294967295"/>
            </a:defPPr>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B302B25C-7078-4EDD-9EEA-F171F39DFD5B}" type="slidenum">
              <a:rPr lang="en-US"/>
              <a:pPr>
                <a:defRPr/>
              </a:pPr>
              <a:t>‹#›</a:t>
            </a:fld>
            <a:endParaRPr lang="en-US"/>
          </a:p>
        </p:txBody>
      </p:sp>
    </p:spTree>
    <p:extLst>
      <p:ext uri="{BB962C8B-B14F-4D97-AF65-F5344CB8AC3E}">
        <p14:creationId xmlns:p14="http://schemas.microsoft.com/office/powerpoint/2010/main" val="356620333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vl1pPr>
              <a:defRPr/>
            </a:lvl1pPr>
          </a:lstStyle>
          <a:p>
            <a:r>
              <a:rPr lang="en-US"/>
              <a:t>Click to edit Master title style</a:t>
            </a:r>
          </a:p>
        </p:txBody>
      </p:sp>
      <p:sp>
        <p:nvSpPr>
          <p:cNvPr id="3" name="Text Placeholder 2"/>
          <p:cNvSpPr>
            <a:spLocks noGrp="1"/>
          </p:cNvSpPr>
          <p:nvPr>
            <p:ph type="body" idx="1"/>
          </p:nvPr>
        </p:nvSpPr>
        <p:spPr>
          <a:xfrm>
            <a:off x="1645444" y="4912785"/>
            <a:ext cx="14544675" cy="2046817"/>
          </a:xfrm>
        </p:spPr>
        <p:txBody>
          <a:bodyPr anchor="b"/>
          <a:lstStyle>
            <a:defPPr>
              <a:defRPr kern="1200" smtId="4294967295"/>
            </a:defPPr>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1645444" y="6959600"/>
            <a:ext cx="14544675" cy="12643908"/>
          </a:xfrm>
        </p:spPr>
        <p:txBody>
          <a:bodyPr/>
          <a:lstStyle>
            <a:defPPr>
              <a:defRPr kern="1200" smtId="4294967295"/>
            </a:defPPr>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2328" y="4912785"/>
            <a:ext cx="14550630" cy="2046817"/>
          </a:xfrm>
        </p:spPr>
        <p:txBody>
          <a:bodyPr anchor="b"/>
          <a:lstStyle>
            <a:defPPr>
              <a:defRPr kern="1200" smtId="4294967295"/>
            </a:defPPr>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16722328" y="6959600"/>
            <a:ext cx="14550630" cy="12643908"/>
          </a:xfrm>
        </p:spPr>
        <p:txBody>
          <a:bodyPr/>
          <a:lstStyle>
            <a:defPPr>
              <a:defRPr kern="1200" smtId="4294967295"/>
            </a:defPPr>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8"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9" name="Rectangle 6"/>
          <p:cNvSpPr>
            <a:spLocks noGrp="1" noChangeArrowheads="1"/>
          </p:cNvSpPr>
          <p:nvPr>
            <p:ph type="sldNum" sz="quarter" idx="12"/>
          </p:nvPr>
        </p:nvSpPr>
        <p:spPr/>
        <p:txBody>
          <a:bodyPr/>
          <a:lstStyle>
            <a:defPPr>
              <a:defRPr kern="1200" smtId="4294967295"/>
            </a:defPPr>
            <a:lvl1pPr>
              <a:defRPr/>
            </a:lvl1pPr>
          </a:lstStyle>
          <a:p>
            <a:pPr>
              <a:defRPr/>
            </a:pPr>
            <a:fld id="{32F454DA-B8E5-407C-A8B0-B2982CBF7185}" type="slidenum">
              <a:rPr lang="en-US"/>
              <a:pPr>
                <a:defRPr/>
              </a:pPr>
              <a:t>‹#›</a:t>
            </a:fld>
            <a:endParaRPr lang="en-US"/>
          </a:p>
        </p:txBody>
      </p:sp>
    </p:spTree>
    <p:extLst>
      <p:ext uri="{BB962C8B-B14F-4D97-AF65-F5344CB8AC3E}">
        <p14:creationId xmlns:p14="http://schemas.microsoft.com/office/powerpoint/2010/main" val="180588905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4"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5" name="Rectangle 6"/>
          <p:cNvSpPr>
            <a:spLocks noGrp="1" noChangeArrowheads="1"/>
          </p:cNvSpPr>
          <p:nvPr>
            <p:ph type="sldNum" sz="quarter" idx="12"/>
          </p:nvPr>
        </p:nvSpPr>
        <p:spPr/>
        <p:txBody>
          <a:bodyPr/>
          <a:lstStyle>
            <a:defPPr>
              <a:defRPr kern="1200" smtId="4294967295"/>
            </a:defPPr>
            <a:lvl1pPr>
              <a:defRPr/>
            </a:lvl1pPr>
          </a:lstStyle>
          <a:p>
            <a:pPr>
              <a:defRPr/>
            </a:pPr>
            <a:fld id="{865CC813-0CE0-4F7E-9B7F-FCCCD6CE8862}" type="slidenum">
              <a:rPr lang="en-US"/>
              <a:pPr>
                <a:defRPr/>
              </a:pPr>
              <a:t>‹#›</a:t>
            </a:fld>
            <a:endParaRPr lang="en-US"/>
          </a:p>
        </p:txBody>
      </p:sp>
    </p:spTree>
    <p:extLst>
      <p:ext uri="{BB962C8B-B14F-4D97-AF65-F5344CB8AC3E}">
        <p14:creationId xmlns:p14="http://schemas.microsoft.com/office/powerpoint/2010/main" val="226043568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3"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4" name="Rectangle 6"/>
          <p:cNvSpPr>
            <a:spLocks noGrp="1" noChangeArrowheads="1"/>
          </p:cNvSpPr>
          <p:nvPr>
            <p:ph type="sldNum" sz="quarter" idx="12"/>
          </p:nvPr>
        </p:nvSpPr>
        <p:spPr/>
        <p:txBody>
          <a:bodyPr/>
          <a:lstStyle>
            <a:defPPr>
              <a:defRPr kern="1200" smtId="4294967295"/>
            </a:defPPr>
            <a:lvl1pPr>
              <a:defRPr/>
            </a:lvl1pPr>
          </a:lstStyle>
          <a:p>
            <a:pPr>
              <a:defRPr/>
            </a:pPr>
            <a:fld id="{A5D3508A-868C-432E-A93E-3C5AF7B204CE}" type="slidenum">
              <a:rPr lang="en-US"/>
              <a:pPr>
                <a:defRPr/>
              </a:pPr>
              <a:t>‹#›</a:t>
            </a:fld>
            <a:endParaRPr lang="en-US"/>
          </a:p>
        </p:txBody>
      </p:sp>
    </p:spTree>
    <p:extLst>
      <p:ext uri="{BB962C8B-B14F-4D97-AF65-F5344CB8AC3E}">
        <p14:creationId xmlns:p14="http://schemas.microsoft.com/office/powerpoint/2010/main" val="232937732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444" y="874184"/>
            <a:ext cx="10829925" cy="3717925"/>
          </a:xfrm>
        </p:spPr>
        <p:txBody>
          <a:bodyPr anchor="b"/>
          <a:lstStyle>
            <a:defPPr>
              <a:defRPr kern="1200" smtId="4294967295"/>
            </a:defPPr>
            <a:lvl1pPr algn="l">
              <a:defRPr sz="1333" b="1"/>
            </a:lvl1pPr>
          </a:lstStyle>
          <a:p>
            <a:r>
              <a:rPr lang="en-US"/>
              <a:t>Click to edit Master title style</a:t>
            </a:r>
          </a:p>
        </p:txBody>
      </p:sp>
      <p:sp>
        <p:nvSpPr>
          <p:cNvPr id="3" name="Content Placeholder 2"/>
          <p:cNvSpPr>
            <a:spLocks noGrp="1"/>
          </p:cNvSpPr>
          <p:nvPr>
            <p:ph idx="1"/>
          </p:nvPr>
        </p:nvSpPr>
        <p:spPr>
          <a:xfrm>
            <a:off x="12870656" y="874184"/>
            <a:ext cx="18402300" cy="18729325"/>
          </a:xfrm>
        </p:spPr>
        <p:txBody>
          <a:bodyPr/>
          <a:lstStyle>
            <a:defPPr>
              <a:defRPr kern="1200" smtId="4294967295"/>
            </a:defPPr>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5444" y="4592109"/>
            <a:ext cx="10829925" cy="15011400"/>
          </a:xfrm>
        </p:spPr>
        <p:txBody>
          <a:bodyPr/>
          <a:lstStyle>
            <a:defPPr>
              <a:defRPr kern="1200" smtId="4294967295"/>
            </a:defPPr>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DEB5CAF5-4FB5-4E33-861E-BCE1A11039C1}" type="slidenum">
              <a:rPr lang="en-US"/>
              <a:pPr>
                <a:defRPr/>
              </a:pPr>
              <a:t>‹#›</a:t>
            </a:fld>
            <a:endParaRPr lang="en-US"/>
          </a:p>
        </p:txBody>
      </p:sp>
    </p:spTree>
    <p:extLst>
      <p:ext uri="{BB962C8B-B14F-4D97-AF65-F5344CB8AC3E}">
        <p14:creationId xmlns:p14="http://schemas.microsoft.com/office/powerpoint/2010/main" val="3067069183"/>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999" y="15361712"/>
            <a:ext cx="19751280" cy="1813983"/>
          </a:xfrm>
        </p:spPr>
        <p:txBody>
          <a:bodyPr anchor="b"/>
          <a:lstStyle>
            <a:defPPr>
              <a:defRPr kern="1200" smtId="4294967295"/>
            </a:defPPr>
            <a:lvl1pPr algn="l">
              <a:defRPr sz="1333" b="1"/>
            </a:lvl1pPr>
          </a:lstStyle>
          <a:p>
            <a:r>
              <a:rPr lang="en-US"/>
              <a:t>Click to edit Master title style</a:t>
            </a:r>
          </a:p>
        </p:txBody>
      </p:sp>
      <p:sp>
        <p:nvSpPr>
          <p:cNvPr id="3" name="Picture Placeholder 2"/>
          <p:cNvSpPr>
            <a:spLocks noGrp="1"/>
          </p:cNvSpPr>
          <p:nvPr>
            <p:ph type="pic" idx="1"/>
          </p:nvPr>
        </p:nvSpPr>
        <p:spPr>
          <a:xfrm>
            <a:off x="6451999" y="1961092"/>
            <a:ext cx="19751280" cy="13166725"/>
          </a:xfrm>
        </p:spPr>
        <p:txBody>
          <a:bodyPr/>
          <a:lstStyle>
            <a:defPPr>
              <a:defRPr kern="1200" smtId="4294967295"/>
            </a:defPPr>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pPr lvl="0"/>
            <a:endParaRPr lang="en-US" noProof="0"/>
          </a:p>
        </p:txBody>
      </p:sp>
      <p:sp>
        <p:nvSpPr>
          <p:cNvPr id="4" name="Text Placeholder 3"/>
          <p:cNvSpPr>
            <a:spLocks noGrp="1"/>
          </p:cNvSpPr>
          <p:nvPr>
            <p:ph type="body" sz="half" idx="2"/>
          </p:nvPr>
        </p:nvSpPr>
        <p:spPr>
          <a:xfrm>
            <a:off x="6451999" y="17175694"/>
            <a:ext cx="19751280" cy="2574925"/>
          </a:xfrm>
        </p:spPr>
        <p:txBody>
          <a:bodyPr/>
          <a:lstStyle>
            <a:defPPr>
              <a:defRPr kern="1200" smtId="4294967295"/>
            </a:defPPr>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E1738493-E10F-4F1A-B075-F4B94CA41991}" type="slidenum">
              <a:rPr lang="en-US"/>
              <a:pPr>
                <a:defRPr/>
              </a:pPr>
              <a:t>‹#›</a:t>
            </a:fld>
            <a:endParaRPr lang="en-US"/>
          </a:p>
        </p:txBody>
      </p:sp>
    </p:spTree>
    <p:extLst>
      <p:ext uri="{BB962C8B-B14F-4D97-AF65-F5344CB8AC3E}">
        <p14:creationId xmlns:p14="http://schemas.microsoft.com/office/powerpoint/2010/main" val="412977478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DDA9A9"/>
            </a:gs>
            <a:gs pos="50000">
              <a:srgbClr val="990000"/>
            </a:gs>
            <a:gs pos="100000">
              <a:srgbClr val="DDA9A9"/>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45444" y="878417"/>
            <a:ext cx="29627512"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76203" tIns="188102" rIns="376203" bIns="188102" anchor="ctr" anchorCtr="0" compatLnSpc="1">
            <a:prstTxWarp prst="textNoShape">
              <a:avLst/>
            </a:prstTxWarp>
          </a:bodyPr>
          <a:lstStyle>
            <a:defPPr>
              <a:defRPr kern="1200" smtId="4294967295"/>
            </a:defPPr>
          </a:lstStyle>
          <a:p>
            <a:pPr lvl="0"/>
            <a:r>
              <a:rPr lang="en-US"/>
              <a:t>Click to edit Master title style</a:t>
            </a:r>
          </a:p>
        </p:txBody>
      </p:sp>
      <p:sp>
        <p:nvSpPr>
          <p:cNvPr id="1027" name="Rectangle 3"/>
          <p:cNvSpPr>
            <a:spLocks noGrp="1" noChangeArrowheads="1"/>
          </p:cNvSpPr>
          <p:nvPr>
            <p:ph type="body" idx="1"/>
          </p:nvPr>
        </p:nvSpPr>
        <p:spPr bwMode="auto">
          <a:xfrm>
            <a:off x="1645444" y="5120217"/>
            <a:ext cx="29627512" cy="14484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76203" tIns="188102" rIns="376203" bIns="188102" anchor="t" anchorCtr="0" compatLnSpc="1">
            <a:prstTxWarp prst="textNoShape">
              <a:avLst/>
            </a:prstTxWarp>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1645444" y="19985568"/>
            <a:ext cx="7681913"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76203" tIns="188102" rIns="376203" bIns="188102" anchor="t" anchorCtr="0" compatLnSpc="1">
            <a:prstTxWarp prst="textNoShape">
              <a:avLst/>
            </a:prstTxWarp>
          </a:bodyPr>
          <a:lstStyle>
            <a:defPPr>
              <a:defRPr kern="1200" smtId="4294967295"/>
            </a:defPPr>
            <a:lvl1pPr algn="l" defTabSz="2508375">
              <a:defRPr sz="3800" b="0">
                <a:solidFill>
                  <a:schemeClr val="tx1"/>
                </a:solidFill>
                <a:latin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11246644" y="19985568"/>
            <a:ext cx="10425113"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76203" tIns="188102" rIns="376203" bIns="188102" anchor="t" anchorCtr="0" compatLnSpc="1">
            <a:prstTxWarp prst="textNoShape">
              <a:avLst/>
            </a:prstTxWarp>
          </a:bodyPr>
          <a:lstStyle>
            <a:defPPr>
              <a:defRPr kern="1200" smtId="4294967295"/>
            </a:defPPr>
            <a:lvl1pPr defTabSz="2508375">
              <a:defRPr sz="3800" b="0">
                <a:solidFill>
                  <a:schemeClr val="tx1"/>
                </a:solidFill>
                <a:latin typeface="Arial" pitchFamily="34" charset="0"/>
              </a:defRPr>
            </a:lvl1pPr>
          </a:lstStyle>
          <a:p>
            <a:pPr>
              <a:defRPr/>
            </a:pPr>
            <a:endParaRPr lang="en-US"/>
          </a:p>
        </p:txBody>
      </p:sp>
      <p:sp>
        <p:nvSpPr>
          <p:cNvPr id="1030" name="Rectangle 6"/>
          <p:cNvSpPr>
            <a:spLocks noGrp="1" noChangeArrowheads="1"/>
          </p:cNvSpPr>
          <p:nvPr>
            <p:ph type="sldNum" sz="quarter" idx="4"/>
          </p:nvPr>
        </p:nvSpPr>
        <p:spPr bwMode="auto">
          <a:xfrm>
            <a:off x="23591044" y="19985568"/>
            <a:ext cx="7681913"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76203" tIns="188102" rIns="376203" bIns="188102" anchor="t" anchorCtr="0" compatLnSpc="1">
            <a:prstTxWarp prst="textNoShape">
              <a:avLst/>
            </a:prstTxWarp>
          </a:bodyPr>
          <a:lstStyle>
            <a:defPPr>
              <a:defRPr kern="1200" smtId="4294967295"/>
            </a:defPPr>
            <a:lvl1pPr algn="r" defTabSz="2508375">
              <a:defRPr sz="3800" b="0">
                <a:solidFill>
                  <a:schemeClr val="tx1"/>
                </a:solidFill>
                <a:latin typeface="Arial" pitchFamily="34" charset="0"/>
              </a:defRPr>
            </a:lvl1pPr>
          </a:lstStyle>
          <a:p>
            <a:pPr>
              <a:defRPr/>
            </a:pPr>
            <a:fld id="{B42DBB13-E718-4C9A-AC99-89A36AFA8FDE}" type="slidenum">
              <a:rPr lang="en-US"/>
              <a:pPr>
                <a:defRPr/>
              </a:pPr>
              <a:t>‹#›</a:t>
            </a:fld>
            <a:endParaRPr lang="en-US"/>
          </a:p>
        </p:txBody>
      </p:sp>
      <p:pic>
        <p:nvPicPr>
          <p:cNvPr id="1031" name="New picture"/>
          <p:cNvPicPr/>
          <p:nvPr/>
        </p:nvPicPr>
        <p:blipFill>
          <a:blip r:embed="rId14"/>
          <a:stretch>
            <a:fillRect/>
          </a:stretch>
        </p:blipFill>
        <p:spPr>
          <a:xfrm rot="16200000">
            <a:off x="-11506200" y="10972800"/>
            <a:ext cx="14274800" cy="4368800"/>
          </a:xfrm>
          <a:prstGeom prst="rect">
            <a:avLst/>
          </a:prstGeom>
        </p:spPr>
      </p:pic>
      <p:pic>
        <p:nvPicPr>
          <p:cNvPr id="1032" name="New picture"/>
          <p:cNvPicPr/>
          <p:nvPr/>
        </p:nvPicPr>
        <p:blipFill>
          <a:blip r:embed="rId14"/>
          <a:stretch>
            <a:fillRect/>
          </a:stretch>
        </p:blipFill>
        <p:spPr>
          <a:xfrm rot="5400000">
            <a:off x="30149800" y="10972800"/>
            <a:ext cx="14274800" cy="4368800"/>
          </a:xfrm>
          <a:prstGeom prst="rect">
            <a:avLst/>
          </a:prstGeom>
        </p:spPr>
      </p:pic>
      <p:pic>
        <p:nvPicPr>
          <p:cNvPr id="1033" name="New picture"/>
          <p:cNvPicPr/>
          <p:nvPr/>
        </p:nvPicPr>
        <p:blipFill>
          <a:blip r:embed="rId15"/>
          <a:stretch>
            <a:fillRect/>
          </a:stretch>
        </p:blipFill>
        <p:spPr>
          <a:xfrm>
            <a:off x="1473200" y="22453600"/>
            <a:ext cx="29972000" cy="1549400"/>
          </a:xfrm>
          <a:prstGeom prst="rect">
            <a:avLst/>
          </a:prstGeom>
        </p:spPr>
      </p:pic>
      <p:sp>
        <p:nvSpPr>
          <p:cNvPr id="1034" name="New shape"/>
          <p:cNvSpPr/>
          <p:nvPr/>
        </p:nvSpPr>
        <p:spPr>
          <a:xfrm>
            <a:off x="1473200" y="23025100"/>
            <a:ext cx="16459200" cy="127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sz="4880" smtId="4294967295">
                <a:solidFill>
                  <a:srgbClr val="808080"/>
                </a:solidFill>
              </a:rPr>
              <a:t>Template ID: perceptualpewter  Size: 36x24</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defPPr>
        <a:defRPr kern="1200" smtId="4294967295"/>
      </a:defPPr>
      <a:lvl1pPr algn="ctr" defTabSz="2508375" rtl="0" eaLnBrk="0" fontAlgn="base" hangingPunct="0">
        <a:spcBef>
          <a:spcPct val="0"/>
        </a:spcBef>
        <a:spcAft>
          <a:spcPct val="0"/>
        </a:spcAft>
        <a:defRPr sz="12134">
          <a:solidFill>
            <a:schemeClr val="tx2"/>
          </a:solidFill>
          <a:latin typeface="+mj-lt"/>
          <a:ea typeface="+mj-ea"/>
          <a:cs typeface="+mj-cs"/>
        </a:defRPr>
      </a:lvl1pPr>
      <a:lvl2pPr algn="ctr" defTabSz="2508375" rtl="0" eaLnBrk="0" fontAlgn="base" hangingPunct="0">
        <a:spcBef>
          <a:spcPct val="0"/>
        </a:spcBef>
        <a:spcAft>
          <a:spcPct val="0"/>
        </a:spcAft>
        <a:defRPr sz="12134">
          <a:solidFill>
            <a:schemeClr val="tx2"/>
          </a:solidFill>
          <a:latin typeface="Arial" pitchFamily="34" charset="0"/>
        </a:defRPr>
      </a:lvl2pPr>
      <a:lvl3pPr algn="ctr" defTabSz="2508375" rtl="0" eaLnBrk="0" fontAlgn="base" hangingPunct="0">
        <a:spcBef>
          <a:spcPct val="0"/>
        </a:spcBef>
        <a:spcAft>
          <a:spcPct val="0"/>
        </a:spcAft>
        <a:defRPr sz="12134">
          <a:solidFill>
            <a:schemeClr val="tx2"/>
          </a:solidFill>
          <a:latin typeface="Arial" pitchFamily="34" charset="0"/>
        </a:defRPr>
      </a:lvl3pPr>
      <a:lvl4pPr algn="ctr" defTabSz="2508375" rtl="0" eaLnBrk="0" fontAlgn="base" hangingPunct="0">
        <a:spcBef>
          <a:spcPct val="0"/>
        </a:spcBef>
        <a:spcAft>
          <a:spcPct val="0"/>
        </a:spcAft>
        <a:defRPr sz="12134">
          <a:solidFill>
            <a:schemeClr val="tx2"/>
          </a:solidFill>
          <a:latin typeface="Arial" pitchFamily="34" charset="0"/>
        </a:defRPr>
      </a:lvl4pPr>
      <a:lvl5pPr algn="ctr" defTabSz="2508375" rtl="0" eaLnBrk="0" fontAlgn="base" hangingPunct="0">
        <a:spcBef>
          <a:spcPct val="0"/>
        </a:spcBef>
        <a:spcAft>
          <a:spcPct val="0"/>
        </a:spcAft>
        <a:defRPr sz="12134">
          <a:solidFill>
            <a:schemeClr val="tx2"/>
          </a:solidFill>
          <a:latin typeface="Arial" pitchFamily="34" charset="0"/>
        </a:defRPr>
      </a:lvl5pPr>
      <a:lvl6pPr marL="304815" algn="ctr" defTabSz="2508375" rtl="0" fontAlgn="base">
        <a:spcBef>
          <a:spcPct val="0"/>
        </a:spcBef>
        <a:spcAft>
          <a:spcPct val="0"/>
        </a:spcAft>
        <a:defRPr sz="12134">
          <a:solidFill>
            <a:schemeClr val="tx2"/>
          </a:solidFill>
          <a:latin typeface="Arial" pitchFamily="34" charset="0"/>
        </a:defRPr>
      </a:lvl6pPr>
      <a:lvl7pPr marL="609630" algn="ctr" defTabSz="2508375" rtl="0" fontAlgn="base">
        <a:spcBef>
          <a:spcPct val="0"/>
        </a:spcBef>
        <a:spcAft>
          <a:spcPct val="0"/>
        </a:spcAft>
        <a:defRPr sz="12134">
          <a:solidFill>
            <a:schemeClr val="tx2"/>
          </a:solidFill>
          <a:latin typeface="Arial" pitchFamily="34" charset="0"/>
        </a:defRPr>
      </a:lvl7pPr>
      <a:lvl8pPr marL="914446" algn="ctr" defTabSz="2508375" rtl="0" fontAlgn="base">
        <a:spcBef>
          <a:spcPct val="0"/>
        </a:spcBef>
        <a:spcAft>
          <a:spcPct val="0"/>
        </a:spcAft>
        <a:defRPr sz="12134">
          <a:solidFill>
            <a:schemeClr val="tx2"/>
          </a:solidFill>
          <a:latin typeface="Arial" pitchFamily="34" charset="0"/>
        </a:defRPr>
      </a:lvl8pPr>
      <a:lvl9pPr marL="1219261" algn="ctr" defTabSz="2508375" rtl="0" fontAlgn="base">
        <a:spcBef>
          <a:spcPct val="0"/>
        </a:spcBef>
        <a:spcAft>
          <a:spcPct val="0"/>
        </a:spcAft>
        <a:defRPr sz="12134">
          <a:solidFill>
            <a:schemeClr val="tx2"/>
          </a:solidFill>
          <a:latin typeface="Arial" pitchFamily="34" charset="0"/>
        </a:defRPr>
      </a:lvl9pPr>
    </p:titleStyle>
    <p:bodyStyle>
      <a:defPPr>
        <a:defRPr kern="1200" smtId="4294967295"/>
      </a:defPPr>
      <a:lvl1pPr marL="939847" indent="-939847" algn="l" defTabSz="2508375" rtl="0" eaLnBrk="0" fontAlgn="base" hangingPunct="0">
        <a:spcBef>
          <a:spcPct val="20000"/>
        </a:spcBef>
        <a:spcAft>
          <a:spcPct val="0"/>
        </a:spcAft>
        <a:buChar char="•"/>
        <a:defRPr sz="8800">
          <a:solidFill>
            <a:schemeClr val="tx1"/>
          </a:solidFill>
          <a:latin typeface="+mn-lt"/>
          <a:ea typeface="+mn-ea"/>
          <a:cs typeface="+mn-cs"/>
        </a:defRPr>
      </a:lvl1pPr>
      <a:lvl2pPr marL="2038452" indent="-784265" algn="l" defTabSz="2508375" rtl="0" eaLnBrk="0" fontAlgn="base" hangingPunct="0">
        <a:spcBef>
          <a:spcPct val="20000"/>
        </a:spcBef>
        <a:spcAft>
          <a:spcPct val="0"/>
        </a:spcAft>
        <a:buChar char="–"/>
        <a:defRPr sz="7667">
          <a:solidFill>
            <a:schemeClr val="tx1"/>
          </a:solidFill>
          <a:latin typeface="+mn-lt"/>
        </a:defRPr>
      </a:lvl2pPr>
      <a:lvl3pPr marL="3134940" indent="-626565" algn="l" defTabSz="2508375" rtl="0" eaLnBrk="0" fontAlgn="base" hangingPunct="0">
        <a:spcBef>
          <a:spcPct val="20000"/>
        </a:spcBef>
        <a:spcAft>
          <a:spcPct val="0"/>
        </a:spcAft>
        <a:buChar char="•"/>
        <a:defRPr sz="6600">
          <a:solidFill>
            <a:schemeClr val="tx1"/>
          </a:solidFill>
          <a:latin typeface="+mn-lt"/>
        </a:defRPr>
      </a:lvl3pPr>
      <a:lvl4pPr marL="4389128" indent="-626565" algn="l" defTabSz="2508375" rtl="0" eaLnBrk="0" fontAlgn="base" hangingPunct="0">
        <a:spcBef>
          <a:spcPct val="20000"/>
        </a:spcBef>
        <a:spcAft>
          <a:spcPct val="0"/>
        </a:spcAft>
        <a:buChar char="–"/>
        <a:defRPr sz="5467">
          <a:solidFill>
            <a:schemeClr val="tx1"/>
          </a:solidFill>
          <a:latin typeface="+mn-lt"/>
        </a:defRPr>
      </a:lvl4pPr>
      <a:lvl5pPr marL="5644374" indent="-627623" algn="l" defTabSz="2508375" rtl="0" eaLnBrk="0" fontAlgn="base" hangingPunct="0">
        <a:spcBef>
          <a:spcPct val="20000"/>
        </a:spcBef>
        <a:spcAft>
          <a:spcPct val="0"/>
        </a:spcAft>
        <a:buChar char="»"/>
        <a:defRPr sz="5467">
          <a:solidFill>
            <a:schemeClr val="tx1"/>
          </a:solidFill>
          <a:latin typeface="+mn-lt"/>
        </a:defRPr>
      </a:lvl5pPr>
      <a:lvl6pPr marL="5949189" indent="-627623" algn="l" defTabSz="2508375" rtl="0" fontAlgn="base">
        <a:spcBef>
          <a:spcPct val="20000"/>
        </a:spcBef>
        <a:spcAft>
          <a:spcPct val="0"/>
        </a:spcAft>
        <a:buChar char="»"/>
        <a:defRPr sz="5467">
          <a:solidFill>
            <a:schemeClr val="tx1"/>
          </a:solidFill>
          <a:latin typeface="+mn-lt"/>
        </a:defRPr>
      </a:lvl6pPr>
      <a:lvl7pPr marL="6254005" indent="-627623" algn="l" defTabSz="2508375" rtl="0" fontAlgn="base">
        <a:spcBef>
          <a:spcPct val="20000"/>
        </a:spcBef>
        <a:spcAft>
          <a:spcPct val="0"/>
        </a:spcAft>
        <a:buChar char="»"/>
        <a:defRPr sz="5467">
          <a:solidFill>
            <a:schemeClr val="tx1"/>
          </a:solidFill>
          <a:latin typeface="+mn-lt"/>
        </a:defRPr>
      </a:lvl7pPr>
      <a:lvl8pPr marL="6558820" indent="-627623" algn="l" defTabSz="2508375" rtl="0" fontAlgn="base">
        <a:spcBef>
          <a:spcPct val="20000"/>
        </a:spcBef>
        <a:spcAft>
          <a:spcPct val="0"/>
        </a:spcAft>
        <a:buChar char="»"/>
        <a:defRPr sz="5467">
          <a:solidFill>
            <a:schemeClr val="tx1"/>
          </a:solidFill>
          <a:latin typeface="+mn-lt"/>
        </a:defRPr>
      </a:lvl8pPr>
      <a:lvl9pPr marL="6863635" indent="-627623" algn="l" defTabSz="2508375" rtl="0" fontAlgn="base">
        <a:spcBef>
          <a:spcPct val="20000"/>
        </a:spcBef>
        <a:spcAft>
          <a:spcPct val="0"/>
        </a:spcAft>
        <a:buChar char="»"/>
        <a:defRPr sz="5467">
          <a:solidFill>
            <a:schemeClr val="tx1"/>
          </a:solidFill>
          <a:latin typeface="+mn-lt"/>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image" Target="../media/image10.png"/><Relationship Id="rId3" Type="http://schemas.openxmlformats.org/officeDocument/2006/relationships/image" Target="../media/image4.jpeg"/><Relationship Id="rId7" Type="http://schemas.openxmlformats.org/officeDocument/2006/relationships/diagramColors" Target="../diagrams/colors1.xml"/><Relationship Id="rId12"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diagramQuickStyle" Target="../diagrams/quickStyle1.xml"/><Relationship Id="rId11" Type="http://schemas.openxmlformats.org/officeDocument/2006/relationships/image" Target="../media/image8.png"/><Relationship Id="rId5" Type="http://schemas.openxmlformats.org/officeDocument/2006/relationships/diagramLayout" Target="../diagrams/layout1.xml"/><Relationship Id="rId10" Type="http://schemas.openxmlformats.org/officeDocument/2006/relationships/image" Target="../media/image7.jpg"/><Relationship Id="rId4" Type="http://schemas.openxmlformats.org/officeDocument/2006/relationships/diagramData" Target="../diagrams/data1.xml"/><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C8C8C8"/>
            </a:gs>
          </a:gsLst>
          <a:lin ang="5400000" scaled="1"/>
        </a:gradFill>
        <a:effectLst/>
      </p:bgPr>
    </p:bg>
    <p:spTree>
      <p:nvGrpSpPr>
        <p:cNvPr id="1" name=""/>
        <p:cNvGrpSpPr/>
        <p:nvPr/>
      </p:nvGrpSpPr>
      <p:grpSpPr>
        <a:xfrm>
          <a:off x="0" y="0"/>
          <a:ext cx="0" cy="0"/>
          <a:chOff x="0" y="0"/>
          <a:chExt cx="0" cy="0"/>
        </a:xfrm>
      </p:grpSpPr>
      <p:sp>
        <p:nvSpPr>
          <p:cNvPr id="28" name="TextBox 27">
            <a:extLst>
              <a:ext uri="{FF2B5EF4-FFF2-40B4-BE49-F238E27FC236}">
                <a16:creationId xmlns="" xmlns:p14="http://schemas.microsoft.com/office/powerpoint/2010/main" xmlns:p15="http://schemas.microsoft.com/office/powerpoint/2012/main" xmlns:a16="http://schemas.microsoft.com/office/drawing/2014/main" id="{6A0D303C-BC2E-4D27-8DCB-AFFC83235B99}"/>
              </a:ext>
            </a:extLst>
          </p:cNvPr>
          <p:cNvSpPr txBox="1"/>
          <p:nvPr/>
        </p:nvSpPr>
        <p:spPr>
          <a:xfrm>
            <a:off x="321303" y="10920222"/>
            <a:ext cx="7672699" cy="1815882"/>
          </a:xfrm>
          <a:prstGeom prst="rect">
            <a:avLst/>
          </a:prstGeom>
          <a:solidFill>
            <a:schemeClr val="bg1">
              <a:lumMod val="85000"/>
            </a:schemeClr>
          </a:solidFill>
          <a:ln>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wrap="square" rtlCol="0">
            <a:spAutoFit/>
          </a:bodyPr>
          <a:lstStyle>
            <a:defPPr>
              <a:defRPr kern="1200" smtId="4294967295"/>
            </a:defPPr>
          </a:lstStyle>
          <a:p>
            <a:pPr algn="just"/>
            <a:r>
              <a:rPr lang="en-US" sz="2400" b="0" dirty="0">
                <a:solidFill>
                  <a:schemeClr val="tx1"/>
                </a:solidFill>
                <a:latin typeface="Open Sans" panose="020B0606030504020204" pitchFamily="34" charset="0"/>
                <a:ea typeface="Open Sans" panose="020B0606030504020204" pitchFamily="34" charset="0"/>
                <a:cs typeface="Open Sans" panose="020B0606030504020204" pitchFamily="34" charset="0"/>
              </a:rPr>
              <a:t>This project will solve the problem of </a:t>
            </a:r>
            <a:r>
              <a:rPr lang="en-US" sz="2400" b="0"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high </a:t>
            </a:r>
            <a:r>
              <a:rPr lang="en-US" sz="2400" b="0" dirty="0">
                <a:solidFill>
                  <a:schemeClr val="tx1"/>
                </a:solidFill>
                <a:latin typeface="Open Sans" panose="020B0606030504020204" pitchFamily="34" charset="0"/>
                <a:ea typeface="Open Sans" panose="020B0606030504020204" pitchFamily="34" charset="0"/>
                <a:cs typeface="Open Sans" panose="020B0606030504020204" pitchFamily="34" charset="0"/>
              </a:rPr>
              <a:t>cost in daily operations by using the BTS power saving in 2G and trying to use the same idea in 3G by combining the cell breathing with the sleep mode technique</a:t>
            </a:r>
            <a:r>
              <a:rPr lang="en-US" sz="2400" b="0"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a:t>
            </a:r>
            <a:endParaRPr lang="en-US" sz="1600" b="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gn="l"/>
            <a:r>
              <a:rPr lang="en-US" sz="1600" b="0"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a:t>
            </a:r>
            <a:endParaRPr lang="en-US" sz="1600" b="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50" name="Rectangle 2"/>
          <p:cNvSpPr>
            <a:spLocks noGrp="1" noChangeArrowheads="1"/>
          </p:cNvSpPr>
          <p:nvPr>
            <p:ph type="title" sz="quarter"/>
          </p:nvPr>
        </p:nvSpPr>
        <p:spPr>
          <a:xfrm>
            <a:off x="381000" y="355600"/>
            <a:ext cx="32156400" cy="3996231"/>
          </a:xfrm>
          <a:prstGeom prst="roundRect">
            <a:avLst>
              <a:gd name="adj" fmla="val 15005"/>
            </a:avLst>
          </a:prstGeom>
          <a:solidFill>
            <a:schemeClr val="bg1">
              <a:lumMod val="75000"/>
            </a:schemeClr>
          </a:solidFill>
          <a:ln>
            <a:noFill/>
            <a:miter lim="800000"/>
          </a:ln>
        </p:spPr>
        <p:txBody>
          <a:bodyPr/>
          <a:lstStyle>
            <a:defPPr>
              <a:defRPr kern="1200" smtId="4294967295"/>
            </a:defPPr>
          </a:lstStyle>
          <a:p>
            <a:pPr eaLnBrk="1" hangingPunct="1"/>
            <a:r>
              <a:rPr lang="en-US" sz="2667" i="1" dirty="0" smtClean="0">
                <a:solidFill>
                  <a:schemeClr val="bg1">
                    <a:lumMod val="75000"/>
                  </a:schemeClr>
                </a:solidFill>
              </a:rPr>
              <a:t>.</a:t>
            </a:r>
            <a:endParaRPr lang="en-US" sz="2667" i="1" dirty="0">
              <a:solidFill>
                <a:schemeClr val="bg1">
                  <a:lumMod val="75000"/>
                </a:schemeClr>
              </a:solidFill>
            </a:endParaRPr>
          </a:p>
        </p:txBody>
      </p:sp>
      <p:sp>
        <p:nvSpPr>
          <p:cNvPr id="17" name="Text Placeholder 5">
            <a:extLst>
              <a:ext uri="{FF2B5EF4-FFF2-40B4-BE49-F238E27FC236}">
                <a16:creationId xmlns="" xmlns:p14="http://schemas.microsoft.com/office/powerpoint/2010/main" xmlns:p15="http://schemas.microsoft.com/office/powerpoint/2012/main" xmlns:a16="http://schemas.microsoft.com/office/drawing/2014/main" id="{B2C25681-95AF-45D0-852E-DC3E00E2FDFE}"/>
              </a:ext>
            </a:extLst>
          </p:cNvPr>
          <p:cNvSpPr txBox="1"/>
          <p:nvPr/>
        </p:nvSpPr>
        <p:spPr>
          <a:xfrm>
            <a:off x="4267200" y="852434"/>
            <a:ext cx="24384000" cy="1958293"/>
          </a:xfrm>
          <a:prstGeom prst="rect">
            <a:avLst/>
          </a:prstGeom>
        </p:spPr>
        <p:txBody>
          <a:bodyPr lIns="0" tIns="0" rIns="0" bIns="0">
            <a:noAutofit/>
          </a:bodyPr>
          <a:lstStyle>
            <a:defPPr>
              <a:defRPr lang="en-US"/>
            </a:defPPr>
            <a:lvl1pPr marL="0" algn="l" defTabSz="3756396" rtl="0" eaLnBrk="1" latinLnBrk="0" hangingPunct="1">
              <a:defRPr sz="7400" kern="1200">
                <a:solidFill>
                  <a:schemeClr val="tx1"/>
                </a:solidFill>
                <a:latin typeface="+mn-lt"/>
                <a:ea typeface="+mn-ea"/>
                <a:cs typeface="+mn-cs"/>
              </a:defRPr>
            </a:lvl1pPr>
            <a:lvl2pPr marL="1878198" algn="l" defTabSz="3756396" rtl="0" eaLnBrk="1" latinLnBrk="0" hangingPunct="1">
              <a:defRPr sz="7400" kern="1200">
                <a:solidFill>
                  <a:schemeClr val="tx1"/>
                </a:solidFill>
                <a:latin typeface="+mn-lt"/>
                <a:ea typeface="+mn-ea"/>
                <a:cs typeface="+mn-cs"/>
              </a:defRPr>
            </a:lvl2pPr>
            <a:lvl3pPr marL="3756396" algn="l" defTabSz="3756396" rtl="0" eaLnBrk="1" latinLnBrk="0" hangingPunct="1">
              <a:defRPr sz="7400" kern="1200">
                <a:solidFill>
                  <a:schemeClr val="tx1"/>
                </a:solidFill>
                <a:latin typeface="+mn-lt"/>
                <a:ea typeface="+mn-ea"/>
                <a:cs typeface="+mn-cs"/>
              </a:defRPr>
            </a:lvl3pPr>
            <a:lvl4pPr marL="5634594" algn="l" defTabSz="3756396" rtl="0" eaLnBrk="1" latinLnBrk="0" hangingPunct="1">
              <a:defRPr sz="7400" kern="1200">
                <a:solidFill>
                  <a:schemeClr val="tx1"/>
                </a:solidFill>
                <a:latin typeface="+mn-lt"/>
                <a:ea typeface="+mn-ea"/>
                <a:cs typeface="+mn-cs"/>
              </a:defRPr>
            </a:lvl4pPr>
            <a:lvl5pPr marL="7512797" algn="l" defTabSz="3756396" rtl="0" eaLnBrk="1" latinLnBrk="0" hangingPunct="1">
              <a:defRPr sz="7400" kern="1200">
                <a:solidFill>
                  <a:schemeClr val="tx1"/>
                </a:solidFill>
                <a:latin typeface="+mn-lt"/>
                <a:ea typeface="+mn-ea"/>
                <a:cs typeface="+mn-cs"/>
              </a:defRPr>
            </a:lvl5pPr>
            <a:lvl6pPr marL="9390995" algn="l" defTabSz="3756396" rtl="0" eaLnBrk="1" latinLnBrk="0" hangingPunct="1">
              <a:defRPr sz="7400" kern="1200">
                <a:solidFill>
                  <a:schemeClr val="tx1"/>
                </a:solidFill>
                <a:latin typeface="+mn-lt"/>
                <a:ea typeface="+mn-ea"/>
                <a:cs typeface="+mn-cs"/>
              </a:defRPr>
            </a:lvl6pPr>
            <a:lvl7pPr marL="11269197" algn="l" defTabSz="3756396" rtl="0" eaLnBrk="1" latinLnBrk="0" hangingPunct="1">
              <a:defRPr sz="7400" kern="1200">
                <a:solidFill>
                  <a:schemeClr val="tx1"/>
                </a:solidFill>
                <a:latin typeface="+mn-lt"/>
                <a:ea typeface="+mn-ea"/>
                <a:cs typeface="+mn-cs"/>
              </a:defRPr>
            </a:lvl7pPr>
            <a:lvl8pPr marL="13147394" algn="l" defTabSz="3756396" rtl="0" eaLnBrk="1" latinLnBrk="0" hangingPunct="1">
              <a:defRPr sz="7400" kern="1200">
                <a:solidFill>
                  <a:schemeClr val="tx1"/>
                </a:solidFill>
                <a:latin typeface="+mn-lt"/>
                <a:ea typeface="+mn-ea"/>
                <a:cs typeface="+mn-cs"/>
              </a:defRPr>
            </a:lvl8pPr>
            <a:lvl9pPr marL="15025593" algn="l" defTabSz="3756396" rtl="0" eaLnBrk="1" latinLnBrk="0" hangingPunct="1">
              <a:defRPr sz="7400" kern="1200">
                <a:solidFill>
                  <a:schemeClr val="tx1"/>
                </a:solidFill>
                <a:latin typeface="+mn-lt"/>
                <a:ea typeface="+mn-ea"/>
                <a:cs typeface="+mn-cs"/>
              </a:defRPr>
            </a:lvl9pPr>
          </a:lstStyle>
          <a:p>
            <a:pPr algn="ctr" defTabSz="2507516">
              <a:spcBef>
                <a:spcPct val="20000"/>
              </a:spcBef>
              <a:defRPr/>
            </a:pPr>
            <a:r>
              <a:rPr lang="en-US" sz="8200" dirty="0" smtClean="0">
                <a:solidFill>
                  <a:schemeClr val="bg1"/>
                </a:solidFill>
                <a:latin typeface="Nunito" panose="00000500000000000000" pitchFamily="2" charset="0"/>
              </a:rPr>
              <a:t>Cellular Load </a:t>
            </a:r>
            <a:r>
              <a:rPr lang="en-US" sz="8200" dirty="0">
                <a:solidFill>
                  <a:schemeClr val="bg1"/>
                </a:solidFill>
                <a:latin typeface="Nunito" panose="00000500000000000000" pitchFamily="2" charset="0"/>
              </a:rPr>
              <a:t>B</a:t>
            </a:r>
            <a:r>
              <a:rPr lang="en-US" sz="8200" dirty="0" smtClean="0">
                <a:solidFill>
                  <a:schemeClr val="bg1"/>
                </a:solidFill>
                <a:latin typeface="Nunito" panose="00000500000000000000" pitchFamily="2" charset="0"/>
              </a:rPr>
              <a:t>alance </a:t>
            </a:r>
            <a:r>
              <a:rPr lang="en-US" sz="8200" dirty="0">
                <a:solidFill>
                  <a:schemeClr val="bg1"/>
                </a:solidFill>
                <a:latin typeface="Nunito" panose="00000500000000000000" pitchFamily="2" charset="0"/>
              </a:rPr>
              <a:t>A</a:t>
            </a:r>
            <a:r>
              <a:rPr lang="en-US" sz="8200" dirty="0" smtClean="0">
                <a:solidFill>
                  <a:schemeClr val="bg1"/>
                </a:solidFill>
                <a:latin typeface="Nunito" panose="00000500000000000000" pitchFamily="2" charset="0"/>
              </a:rPr>
              <a:t>nalysis</a:t>
            </a:r>
            <a:endParaRPr lang="en-US" sz="8200" dirty="0">
              <a:solidFill>
                <a:schemeClr val="bg1"/>
              </a:solidFill>
              <a:latin typeface="Nunito" panose="00000500000000000000" pitchFamily="2" charset="0"/>
            </a:endParaRPr>
          </a:p>
        </p:txBody>
      </p:sp>
      <p:sp>
        <p:nvSpPr>
          <p:cNvPr id="18" name="Text Placeholder 5">
            <a:extLst>
              <a:ext uri="{FF2B5EF4-FFF2-40B4-BE49-F238E27FC236}">
                <a16:creationId xmlns="" xmlns:p14="http://schemas.microsoft.com/office/powerpoint/2010/main" xmlns:p15="http://schemas.microsoft.com/office/powerpoint/2012/main" xmlns:a16="http://schemas.microsoft.com/office/drawing/2014/main" id="{EF872E11-D0DF-4446-BE76-A398B88E9B44}"/>
              </a:ext>
            </a:extLst>
          </p:cNvPr>
          <p:cNvSpPr txBox="1"/>
          <p:nvPr/>
        </p:nvSpPr>
        <p:spPr>
          <a:xfrm>
            <a:off x="4267200" y="2907521"/>
            <a:ext cx="24384000" cy="1149289"/>
          </a:xfrm>
          <a:prstGeom prst="rect">
            <a:avLst/>
          </a:prstGeom>
        </p:spPr>
        <p:txBody>
          <a:bodyPr lIns="0" tIns="0" rIns="0" bIns="0">
            <a:spAutoFit/>
          </a:bodyPr>
          <a:lstStyle>
            <a:defPPr>
              <a:defRPr lang="en-US"/>
            </a:defPPr>
            <a:lvl1pPr marL="0" algn="l" defTabSz="3756396" rtl="0" eaLnBrk="1" latinLnBrk="0" hangingPunct="1">
              <a:defRPr sz="7400" kern="1200">
                <a:solidFill>
                  <a:schemeClr val="tx1"/>
                </a:solidFill>
                <a:latin typeface="+mn-lt"/>
                <a:ea typeface="+mn-ea"/>
                <a:cs typeface="+mn-cs"/>
              </a:defRPr>
            </a:lvl1pPr>
            <a:lvl2pPr marL="1878198" algn="l" defTabSz="3756396" rtl="0" eaLnBrk="1" latinLnBrk="0" hangingPunct="1">
              <a:defRPr sz="7400" kern="1200">
                <a:solidFill>
                  <a:schemeClr val="tx1"/>
                </a:solidFill>
                <a:latin typeface="+mn-lt"/>
                <a:ea typeface="+mn-ea"/>
                <a:cs typeface="+mn-cs"/>
              </a:defRPr>
            </a:lvl2pPr>
            <a:lvl3pPr marL="3756396" algn="l" defTabSz="3756396" rtl="0" eaLnBrk="1" latinLnBrk="0" hangingPunct="1">
              <a:defRPr sz="7400" kern="1200">
                <a:solidFill>
                  <a:schemeClr val="tx1"/>
                </a:solidFill>
                <a:latin typeface="+mn-lt"/>
                <a:ea typeface="+mn-ea"/>
                <a:cs typeface="+mn-cs"/>
              </a:defRPr>
            </a:lvl3pPr>
            <a:lvl4pPr marL="5634594" algn="l" defTabSz="3756396" rtl="0" eaLnBrk="1" latinLnBrk="0" hangingPunct="1">
              <a:defRPr sz="7400" kern="1200">
                <a:solidFill>
                  <a:schemeClr val="tx1"/>
                </a:solidFill>
                <a:latin typeface="+mn-lt"/>
                <a:ea typeface="+mn-ea"/>
                <a:cs typeface="+mn-cs"/>
              </a:defRPr>
            </a:lvl4pPr>
            <a:lvl5pPr marL="7512797" algn="l" defTabSz="3756396" rtl="0" eaLnBrk="1" latinLnBrk="0" hangingPunct="1">
              <a:defRPr sz="7400" kern="1200">
                <a:solidFill>
                  <a:schemeClr val="tx1"/>
                </a:solidFill>
                <a:latin typeface="+mn-lt"/>
                <a:ea typeface="+mn-ea"/>
                <a:cs typeface="+mn-cs"/>
              </a:defRPr>
            </a:lvl5pPr>
            <a:lvl6pPr marL="9390995" algn="l" defTabSz="3756396" rtl="0" eaLnBrk="1" latinLnBrk="0" hangingPunct="1">
              <a:defRPr sz="7400" kern="1200">
                <a:solidFill>
                  <a:schemeClr val="tx1"/>
                </a:solidFill>
                <a:latin typeface="+mn-lt"/>
                <a:ea typeface="+mn-ea"/>
                <a:cs typeface="+mn-cs"/>
              </a:defRPr>
            </a:lvl6pPr>
            <a:lvl7pPr marL="11269197" algn="l" defTabSz="3756396" rtl="0" eaLnBrk="1" latinLnBrk="0" hangingPunct="1">
              <a:defRPr sz="7400" kern="1200">
                <a:solidFill>
                  <a:schemeClr val="tx1"/>
                </a:solidFill>
                <a:latin typeface="+mn-lt"/>
                <a:ea typeface="+mn-ea"/>
                <a:cs typeface="+mn-cs"/>
              </a:defRPr>
            </a:lvl7pPr>
            <a:lvl8pPr marL="13147394" algn="l" defTabSz="3756396" rtl="0" eaLnBrk="1" latinLnBrk="0" hangingPunct="1">
              <a:defRPr sz="7400" kern="1200">
                <a:solidFill>
                  <a:schemeClr val="tx1"/>
                </a:solidFill>
                <a:latin typeface="+mn-lt"/>
                <a:ea typeface="+mn-ea"/>
                <a:cs typeface="+mn-cs"/>
              </a:defRPr>
            </a:lvl8pPr>
            <a:lvl9pPr marL="15025593" algn="l" defTabSz="3756396" rtl="0" eaLnBrk="1" latinLnBrk="0" hangingPunct="1">
              <a:defRPr sz="7400" kern="1200">
                <a:solidFill>
                  <a:schemeClr val="tx1"/>
                </a:solidFill>
                <a:latin typeface="+mn-lt"/>
                <a:ea typeface="+mn-ea"/>
                <a:cs typeface="+mn-cs"/>
              </a:defRPr>
            </a:lvl9pPr>
          </a:lstStyle>
          <a:p>
            <a:pPr algn="ctr">
              <a:defRPr/>
            </a:pPr>
            <a:r>
              <a:rPr lang="en-US" sz="3700" b="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Jinan hamdieh, Mahar khalili and Ward jaber</a:t>
            </a:r>
            <a:endParaRPr lang="en-US" sz="3700" b="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defRPr/>
            </a:pPr>
            <a:r>
              <a:rPr lang="en-US" sz="3700" b="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Electrical and telecommunication Engineering department</a:t>
            </a:r>
            <a:endParaRPr lang="en-US" sz="3700" b="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55" name="Rectangle 167"/>
          <p:cNvSpPr>
            <a:spLocks noChangeArrowheads="1"/>
          </p:cNvSpPr>
          <p:nvPr/>
        </p:nvSpPr>
        <p:spPr bwMode="auto">
          <a:xfrm>
            <a:off x="389007" y="4873823"/>
            <a:ext cx="7604996" cy="609600"/>
          </a:xfrm>
          <a:prstGeom prst="roundRect">
            <a:avLst/>
          </a:prstGeom>
          <a:solidFill>
            <a:schemeClr val="accent2">
              <a:lumMod val="40000"/>
              <a:lumOff val="60000"/>
            </a:schemeClr>
          </a:solidFill>
          <a:ln w="9525">
            <a:noFill/>
            <a:miter lim="800000"/>
          </a:ln>
        </p:spPr>
        <p:txBody>
          <a:bodyPr wrap="none" lIns="91440" tIns="45720" rIns="91440" bIns="45720" anchor="ctr"/>
          <a:lstStyle>
            <a:defPPr>
              <a:defRPr kern="1200" smtId="4294967295"/>
            </a:defPPr>
          </a:lstStyle>
          <a:p>
            <a:pPr defTabSz="2508375"/>
            <a:r>
              <a:rPr lang="en-US" sz="2400" dirty="0" smtClean="0">
                <a:solidFill>
                  <a:schemeClr val="bg1"/>
                </a:solidFill>
                <a:latin typeface="Nunito" panose="00000500000000000000" pitchFamily="2" charset="0"/>
              </a:rPr>
              <a:t>Problem Statement</a:t>
            </a:r>
            <a:endParaRPr lang="en-US" sz="2400" dirty="0">
              <a:solidFill>
                <a:schemeClr val="bg1"/>
              </a:solidFill>
              <a:latin typeface="Nunito" panose="00000500000000000000" pitchFamily="2" charset="0"/>
            </a:endParaRPr>
          </a:p>
        </p:txBody>
      </p:sp>
      <p:sp>
        <p:nvSpPr>
          <p:cNvPr id="20" name="Rectangle 167">
            <a:extLst>
              <a:ext uri="{FF2B5EF4-FFF2-40B4-BE49-F238E27FC236}">
                <a16:creationId xmlns="" xmlns:p14="http://schemas.microsoft.com/office/powerpoint/2010/main" xmlns:p15="http://schemas.microsoft.com/office/powerpoint/2012/main" xmlns:a16="http://schemas.microsoft.com/office/drawing/2014/main" id="{F8160BCC-36FC-4419-BD0D-F8E0CD69D3FC}"/>
              </a:ext>
            </a:extLst>
          </p:cNvPr>
          <p:cNvSpPr>
            <a:spLocks noChangeArrowheads="1"/>
          </p:cNvSpPr>
          <p:nvPr/>
        </p:nvSpPr>
        <p:spPr bwMode="auto">
          <a:xfrm>
            <a:off x="8570138" y="4873823"/>
            <a:ext cx="16035247" cy="609600"/>
          </a:xfrm>
          <a:prstGeom prst="roundRect">
            <a:avLst/>
          </a:prstGeom>
          <a:solidFill>
            <a:schemeClr val="accent2">
              <a:lumMod val="40000"/>
              <a:lumOff val="60000"/>
            </a:schemeClr>
          </a:solidFill>
          <a:ln w="9525">
            <a:noFill/>
            <a:miter lim="800000"/>
          </a:ln>
        </p:spPr>
        <p:txBody>
          <a:bodyPr wrap="none" lIns="91440" tIns="45720" rIns="91440" bIns="45720" anchor="ctr"/>
          <a:lstStyle>
            <a:defPPr>
              <a:defRPr kern="1200" smtId="4294967295"/>
            </a:defPPr>
          </a:lstStyle>
          <a:p>
            <a:pPr defTabSz="2508375"/>
            <a:r>
              <a:rPr lang="en-US" sz="2400">
                <a:solidFill>
                  <a:schemeClr val="bg1"/>
                </a:solidFill>
                <a:latin typeface="Nunito" panose="00000500000000000000" pitchFamily="2" charset="0"/>
              </a:rPr>
              <a:t>Methodology</a:t>
            </a:r>
          </a:p>
        </p:txBody>
      </p:sp>
      <p:sp>
        <p:nvSpPr>
          <p:cNvPr id="22" name="Rectangle 167">
            <a:extLst>
              <a:ext uri="{FF2B5EF4-FFF2-40B4-BE49-F238E27FC236}">
                <a16:creationId xmlns="" xmlns:p14="http://schemas.microsoft.com/office/powerpoint/2010/main" xmlns:p15="http://schemas.microsoft.com/office/powerpoint/2012/main" xmlns:a16="http://schemas.microsoft.com/office/drawing/2014/main" id="{911E8223-4617-4E14-85CC-64FBEF860AEB}"/>
              </a:ext>
            </a:extLst>
          </p:cNvPr>
          <p:cNvSpPr>
            <a:spLocks noChangeArrowheads="1"/>
          </p:cNvSpPr>
          <p:nvPr/>
        </p:nvSpPr>
        <p:spPr bwMode="auto">
          <a:xfrm>
            <a:off x="25147718" y="10682697"/>
            <a:ext cx="7604996" cy="609600"/>
          </a:xfrm>
          <a:prstGeom prst="roundRect">
            <a:avLst/>
          </a:prstGeom>
          <a:solidFill>
            <a:schemeClr val="accent2">
              <a:lumMod val="40000"/>
              <a:lumOff val="60000"/>
            </a:schemeClr>
          </a:solidFill>
          <a:ln w="9525">
            <a:noFill/>
            <a:miter lim="800000"/>
          </a:ln>
        </p:spPr>
        <p:txBody>
          <a:bodyPr wrap="none" lIns="91440" tIns="45720" rIns="91440" bIns="45720" anchor="ctr"/>
          <a:lstStyle>
            <a:defPPr>
              <a:defRPr kern="1200" smtId="4294967295"/>
            </a:defPPr>
          </a:lstStyle>
          <a:p>
            <a:pPr defTabSz="2508375"/>
            <a:r>
              <a:rPr lang="en-US" sz="2400" dirty="0">
                <a:solidFill>
                  <a:schemeClr val="bg1"/>
                </a:solidFill>
                <a:latin typeface="Nunito" panose="00000500000000000000" pitchFamily="2" charset="0"/>
              </a:rPr>
              <a:t>Conclusion</a:t>
            </a:r>
          </a:p>
        </p:txBody>
      </p:sp>
      <p:sp>
        <p:nvSpPr>
          <p:cNvPr id="27" name="Rectangle 167">
            <a:extLst>
              <a:ext uri="{FF2B5EF4-FFF2-40B4-BE49-F238E27FC236}">
                <a16:creationId xmlns="" xmlns:p14="http://schemas.microsoft.com/office/powerpoint/2010/main" xmlns:p15="http://schemas.microsoft.com/office/powerpoint/2012/main" xmlns:a16="http://schemas.microsoft.com/office/drawing/2014/main" id="{9E369C6D-A264-4B89-931F-14FD6655F2D2}"/>
              </a:ext>
            </a:extLst>
          </p:cNvPr>
          <p:cNvSpPr>
            <a:spLocks noChangeArrowheads="1"/>
          </p:cNvSpPr>
          <p:nvPr/>
        </p:nvSpPr>
        <p:spPr bwMode="auto">
          <a:xfrm>
            <a:off x="321303" y="13059492"/>
            <a:ext cx="7604996" cy="609600"/>
          </a:xfrm>
          <a:prstGeom prst="roundRect">
            <a:avLst/>
          </a:prstGeom>
          <a:solidFill>
            <a:schemeClr val="accent2">
              <a:lumMod val="40000"/>
              <a:lumOff val="60000"/>
            </a:schemeClr>
          </a:solidFill>
          <a:ln w="9525">
            <a:noFill/>
            <a:miter lim="800000"/>
          </a:ln>
        </p:spPr>
        <p:txBody>
          <a:bodyPr wrap="none" lIns="91440" tIns="45720" rIns="91440" bIns="45720" anchor="ctr"/>
          <a:lstStyle>
            <a:defPPr>
              <a:defRPr kern="1200" smtId="4294967295"/>
            </a:defPPr>
          </a:lstStyle>
          <a:p>
            <a:pPr defTabSz="2508375"/>
            <a:r>
              <a:rPr lang="en-US" sz="2400">
                <a:solidFill>
                  <a:schemeClr val="bg1"/>
                </a:solidFill>
                <a:latin typeface="Nunito" panose="00000500000000000000" pitchFamily="2" charset="0"/>
              </a:rPr>
              <a:t>Introduction</a:t>
            </a:r>
          </a:p>
        </p:txBody>
      </p:sp>
      <p:sp>
        <p:nvSpPr>
          <p:cNvPr id="32" name="Rectangle 167">
            <a:extLst>
              <a:ext uri="{FF2B5EF4-FFF2-40B4-BE49-F238E27FC236}">
                <a16:creationId xmlns="" xmlns:p14="http://schemas.microsoft.com/office/powerpoint/2010/main" xmlns:p15="http://schemas.microsoft.com/office/powerpoint/2012/main" xmlns:a16="http://schemas.microsoft.com/office/drawing/2014/main" id="{8A36DE9E-ADA7-4B49-A36B-D777D03B40F4}"/>
              </a:ext>
            </a:extLst>
          </p:cNvPr>
          <p:cNvSpPr>
            <a:spLocks noChangeArrowheads="1"/>
          </p:cNvSpPr>
          <p:nvPr/>
        </p:nvSpPr>
        <p:spPr bwMode="auto">
          <a:xfrm>
            <a:off x="25147718" y="16757704"/>
            <a:ext cx="7604996" cy="609600"/>
          </a:xfrm>
          <a:prstGeom prst="roundRect">
            <a:avLst/>
          </a:prstGeom>
          <a:solidFill>
            <a:schemeClr val="accent2">
              <a:lumMod val="40000"/>
              <a:lumOff val="60000"/>
            </a:schemeClr>
          </a:solidFill>
          <a:ln w="9525">
            <a:noFill/>
            <a:miter lim="800000"/>
          </a:ln>
        </p:spPr>
        <p:txBody>
          <a:bodyPr wrap="none" lIns="91440" tIns="45720" rIns="91440" bIns="45720" anchor="ctr"/>
          <a:lstStyle>
            <a:defPPr>
              <a:defRPr kern="1200" smtId="4294967295"/>
            </a:defPPr>
          </a:lstStyle>
          <a:p>
            <a:pPr defTabSz="2508375"/>
            <a:r>
              <a:rPr lang="en-US" sz="2400">
                <a:solidFill>
                  <a:schemeClr val="bg1"/>
                </a:solidFill>
                <a:latin typeface="Nunito" panose="00000500000000000000" pitchFamily="2" charset="0"/>
              </a:rPr>
              <a:t>Acknowledgements</a:t>
            </a:r>
          </a:p>
        </p:txBody>
      </p:sp>
      <p:sp>
        <p:nvSpPr>
          <p:cNvPr id="33" name="TextBox 19">
            <a:extLst>
              <a:ext uri="{FF2B5EF4-FFF2-40B4-BE49-F238E27FC236}">
                <a16:creationId xmlns="" xmlns:p14="http://schemas.microsoft.com/office/powerpoint/2010/main" xmlns:p15="http://schemas.microsoft.com/office/powerpoint/2012/main" xmlns:a16="http://schemas.microsoft.com/office/drawing/2014/main" id="{AD61A419-7763-464E-BEFD-5783756FD735}"/>
              </a:ext>
            </a:extLst>
          </p:cNvPr>
          <p:cNvSpPr txBox="1">
            <a:spLocks noChangeArrowheads="1"/>
          </p:cNvSpPr>
          <p:nvPr/>
        </p:nvSpPr>
        <p:spPr bwMode="auto">
          <a:xfrm>
            <a:off x="25147718" y="17662268"/>
            <a:ext cx="7604996" cy="2277532"/>
          </a:xfrm>
          <a:prstGeom prst="rect">
            <a:avLst/>
          </a:prstGeom>
          <a:solidFill>
            <a:schemeClr val="bg1">
              <a:lumMod val="85000"/>
            </a:schemeClr>
          </a:solidFill>
          <a:ln>
            <a:solidFill>
              <a:schemeClr val="bg1">
                <a:lumMod val="75000"/>
              </a:schemeClr>
            </a:solidFill>
          </a:ln>
          <a:extLst/>
        </p:spPr>
        <p:style>
          <a:lnRef idx="2">
            <a:schemeClr val="accent3"/>
          </a:lnRef>
          <a:fillRef idx="1">
            <a:schemeClr val="lt1"/>
          </a:fillRef>
          <a:effectRef idx="0">
            <a:schemeClr val="accent3"/>
          </a:effectRef>
          <a:fontRef idx="minor">
            <a:schemeClr val="dk1"/>
          </a:fontRef>
        </p:style>
        <p:txBody>
          <a:bodyPr wrap="square" lIns="60945" tIns="30473" rIns="60945" bIns="30473">
            <a:spAutoFit/>
          </a:bodyPr>
          <a:lstStyle>
            <a:defPPr>
              <a:defRPr kern="1200" smtId="4294967295"/>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pPr algn="just"/>
            <a:r>
              <a:rPr lang="en-GB" sz="2400" b="0" dirty="0">
                <a:latin typeface="Open Sans" charset="0"/>
                <a:ea typeface="Open Sans" charset="0"/>
                <a:cs typeface="Open Sans" charset="0"/>
              </a:rPr>
              <a:t>The success and final outcome of this project required a lot of guidance and assistance from many people and I am extremely privileged to have got this all along the completion of my project. All that I have done is only due to such supervision and assistance and I would not forget to thank them</a:t>
            </a:r>
            <a:endParaRPr lang="en-US" sz="2400" b="0" dirty="0">
              <a:latin typeface="Open Sans" charset="0"/>
              <a:ea typeface="Open Sans" charset="0"/>
              <a:cs typeface="Open Sans" charset="0"/>
            </a:endParaRPr>
          </a:p>
        </p:txBody>
      </p:sp>
      <p:sp>
        <p:nvSpPr>
          <p:cNvPr id="48" name="TextBox 47">
            <a:extLst>
              <a:ext uri="{FF2B5EF4-FFF2-40B4-BE49-F238E27FC236}">
                <a16:creationId xmlns="" xmlns:p14="http://schemas.microsoft.com/office/powerpoint/2010/main" xmlns:p15="http://schemas.microsoft.com/office/powerpoint/2012/main" xmlns:a16="http://schemas.microsoft.com/office/drawing/2014/main" id="{6A0D303C-BC2E-4D27-8DCB-AFFC83235B99}"/>
              </a:ext>
            </a:extLst>
          </p:cNvPr>
          <p:cNvSpPr txBox="1"/>
          <p:nvPr/>
        </p:nvSpPr>
        <p:spPr>
          <a:xfrm>
            <a:off x="321303" y="5751936"/>
            <a:ext cx="7604996" cy="1077218"/>
          </a:xfrm>
          <a:prstGeom prst="rect">
            <a:avLst/>
          </a:prstGeom>
          <a:solidFill>
            <a:schemeClr val="bg1">
              <a:lumMod val="85000"/>
            </a:schemeClr>
          </a:solidFill>
          <a:ln>
            <a:solidFill>
              <a:schemeClr val="bg1">
                <a:lumMod val="75000"/>
              </a:schemeClr>
            </a:solidFill>
          </a:ln>
        </p:spPr>
        <p:style>
          <a:lnRef idx="2">
            <a:schemeClr val="dk1"/>
          </a:lnRef>
          <a:fillRef idx="1">
            <a:schemeClr val="lt1"/>
          </a:fillRef>
          <a:effectRef idx="0">
            <a:schemeClr val="dk1"/>
          </a:effectRef>
          <a:fontRef idx="minor">
            <a:schemeClr val="dk1"/>
          </a:fontRef>
        </p:style>
        <p:txBody>
          <a:bodyPr wrap="square" rtlCol="0">
            <a:spAutoFit/>
          </a:bodyPr>
          <a:lstStyle>
            <a:defPPr>
              <a:defRPr kern="1200" smtId="4294967295"/>
            </a:defPPr>
          </a:lstStyle>
          <a:p>
            <a:pPr algn="l"/>
            <a:r>
              <a:rPr lang="en-US" sz="2400" b="0"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High daily  OPEX , High CO2 emissions , high interference.</a:t>
            </a:r>
            <a:r>
              <a:rPr lang="en-US" sz="1600" b="0"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a:t>
            </a:r>
            <a:endParaRPr lang="en-US" sz="1600" b="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gn="l"/>
            <a:r>
              <a:rPr lang="en-US" sz="1600" b="0"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a:t>
            </a:r>
            <a:endParaRPr lang="en-US" sz="1600" b="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TextBox 48">
            <a:extLst>
              <a:ext uri="{FF2B5EF4-FFF2-40B4-BE49-F238E27FC236}">
                <a16:creationId xmlns="" xmlns:p14="http://schemas.microsoft.com/office/powerpoint/2010/main" xmlns:p15="http://schemas.microsoft.com/office/powerpoint/2012/main" xmlns:a16="http://schemas.microsoft.com/office/drawing/2014/main" id="{DEA09F5A-1661-4BDF-A2DF-89252468F52D}"/>
              </a:ext>
            </a:extLst>
          </p:cNvPr>
          <p:cNvSpPr txBox="1"/>
          <p:nvPr/>
        </p:nvSpPr>
        <p:spPr>
          <a:xfrm>
            <a:off x="296794" y="13837107"/>
            <a:ext cx="7689202" cy="4031873"/>
          </a:xfrm>
          <a:prstGeom prst="rect">
            <a:avLst/>
          </a:prstGeom>
          <a:solidFill>
            <a:schemeClr val="bg1">
              <a:lumMod val="85000"/>
            </a:schemeClr>
          </a:solidFill>
          <a:ln>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wrap="square" rtlCol="0">
            <a:spAutoFit/>
          </a:bodyPr>
          <a:lstStyle>
            <a:defPPr>
              <a:defRPr kern="1200" smtId="4294967295"/>
            </a:defPPr>
          </a:lstStyle>
          <a:p>
            <a:pPr algn="just"/>
            <a:r>
              <a:rPr lang="en-US" sz="2400" b="0"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In </a:t>
            </a:r>
            <a:r>
              <a:rPr lang="en-US" sz="2400" b="0" dirty="0">
                <a:solidFill>
                  <a:schemeClr val="tx1"/>
                </a:solidFill>
                <a:latin typeface="Open Sans" panose="020B0606030504020204" pitchFamily="34" charset="0"/>
                <a:ea typeface="Open Sans" panose="020B0606030504020204" pitchFamily="34" charset="0"/>
                <a:cs typeface="Open Sans" panose="020B0606030504020204" pitchFamily="34" charset="0"/>
              </a:rPr>
              <a:t>the last decade, </a:t>
            </a:r>
            <a:r>
              <a:rPr lang="en-US" sz="2400" b="0"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the number </a:t>
            </a:r>
            <a:r>
              <a:rPr lang="en-US" sz="2400" b="0" dirty="0">
                <a:solidFill>
                  <a:schemeClr val="tx1"/>
                </a:solidFill>
                <a:latin typeface="Open Sans" panose="020B0606030504020204" pitchFamily="34" charset="0"/>
                <a:ea typeface="Open Sans" panose="020B0606030504020204" pitchFamily="34" charset="0"/>
                <a:cs typeface="Open Sans" panose="020B0606030504020204" pitchFamily="34" charset="0"/>
              </a:rPr>
              <a:t>of subscribers increased </a:t>
            </a:r>
            <a:r>
              <a:rPr lang="en-US" sz="2400" b="0"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widely, </a:t>
            </a:r>
            <a:r>
              <a:rPr lang="en-US" sz="2400" b="0" dirty="0">
                <a:solidFill>
                  <a:schemeClr val="tx1"/>
                </a:solidFill>
                <a:latin typeface="Open Sans" panose="020B0606030504020204" pitchFamily="34" charset="0"/>
                <a:ea typeface="Open Sans" panose="020B0606030504020204" pitchFamily="34" charset="0"/>
                <a:cs typeface="Open Sans" panose="020B0606030504020204" pitchFamily="34" charset="0"/>
              </a:rPr>
              <a:t>as a result the total power consumption increased as well, which in turn led to a continuous increase in CO2 emissions, and in order to get over this </a:t>
            </a:r>
            <a:r>
              <a:rPr lang="en-US" sz="2400" b="0"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problem, </a:t>
            </a:r>
            <a:r>
              <a:rPr lang="en-US" sz="2400" b="0" dirty="0">
                <a:solidFill>
                  <a:schemeClr val="tx1"/>
                </a:solidFill>
                <a:latin typeface="Open Sans" panose="020B0606030504020204" pitchFamily="34" charset="0"/>
                <a:ea typeface="Open Sans" panose="020B0606030504020204" pitchFamily="34" charset="0"/>
                <a:cs typeface="Open Sans" panose="020B0606030504020204" pitchFamily="34" charset="0"/>
              </a:rPr>
              <a:t>many algorithms have been established, we are interested in two of them, which are the BTS power saving and time slot power saving in terms of GSM, Cell breathing combined with a technique which is called the sleep mode in terms of 3G.</a:t>
            </a:r>
          </a:p>
          <a:p>
            <a:pPr algn="l"/>
            <a:r>
              <a:rPr lang="en-US" sz="1600" b="0"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a:t>
            </a:r>
            <a:endParaRPr lang="en-US" sz="1600" b="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TextBox 53">
            <a:extLst>
              <a:ext uri="{FF2B5EF4-FFF2-40B4-BE49-F238E27FC236}">
                <a16:creationId xmlns="" xmlns:p14="http://schemas.microsoft.com/office/powerpoint/2010/main" xmlns:p15="http://schemas.microsoft.com/office/powerpoint/2012/main" xmlns:a16="http://schemas.microsoft.com/office/drawing/2014/main" id="{78FB01C1-373E-4866-BF69-4540A0DE8387}"/>
              </a:ext>
            </a:extLst>
          </p:cNvPr>
          <p:cNvSpPr txBox="1"/>
          <p:nvPr/>
        </p:nvSpPr>
        <p:spPr>
          <a:xfrm>
            <a:off x="8621145" y="13715589"/>
            <a:ext cx="8145672" cy="3888244"/>
          </a:xfrm>
          <a:prstGeom prst="rect">
            <a:avLst/>
          </a:prstGeom>
          <a:solidFill>
            <a:schemeClr val="bg1">
              <a:lumMod val="85000"/>
            </a:schemeClr>
          </a:solidFill>
          <a:ln>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wrap="square" rtlCol="0">
            <a:spAutoFit/>
          </a:bodyPr>
          <a:lstStyle>
            <a:defPPr>
              <a:defRPr kern="1200" smtId="4294967295"/>
            </a:defPPr>
          </a:lstStyle>
          <a:p>
            <a:pPr marL="0" marR="0" algn="just">
              <a:lnSpc>
                <a:spcPct val="115000"/>
              </a:lnSpc>
              <a:spcBef>
                <a:spcPts val="0"/>
              </a:spcBef>
              <a:spcAft>
                <a:spcPts val="1000"/>
              </a:spcAft>
            </a:pPr>
            <a:r>
              <a:rPr lang="en-GB" sz="3200" b="0" u="sng" dirty="0" smtClean="0">
                <a:solidFill>
                  <a:schemeClr val="bg2">
                    <a:lumMod val="50000"/>
                  </a:schemeClr>
                </a:solidFill>
                <a:latin typeface="Calibri" panose="020F0502020204030204" pitchFamily="34" charset="0"/>
                <a:ea typeface="Calibri" panose="020F0502020204030204" pitchFamily="34" charset="0"/>
                <a:cs typeface="Calibri" panose="020F0502020204030204" pitchFamily="34" charset="0"/>
              </a:rPr>
              <a:t>BTS Power </a:t>
            </a:r>
            <a:r>
              <a:rPr lang="en-GB" sz="3200" b="0" u="sng" dirty="0">
                <a:solidFill>
                  <a:schemeClr val="bg2">
                    <a:lumMod val="50000"/>
                  </a:schemeClr>
                </a:solidFill>
                <a:latin typeface="Open Sans" panose="020B0604020202020204" charset="0"/>
                <a:ea typeface="Open Sans" panose="020B0604020202020204" charset="0"/>
                <a:cs typeface="Open Sans" panose="020B0604020202020204" charset="0"/>
              </a:rPr>
              <a:t>S</a:t>
            </a:r>
            <a:r>
              <a:rPr lang="en-GB" sz="3200" b="0" u="sng" dirty="0" smtClean="0">
                <a:solidFill>
                  <a:schemeClr val="bg2">
                    <a:lumMod val="50000"/>
                  </a:schemeClr>
                </a:solidFill>
                <a:latin typeface="Open Sans" panose="020B0604020202020204" charset="0"/>
                <a:ea typeface="Open Sans" panose="020B0604020202020204" charset="0"/>
                <a:cs typeface="Open Sans" panose="020B0604020202020204" charset="0"/>
              </a:rPr>
              <a:t>aving</a:t>
            </a:r>
            <a:r>
              <a:rPr lang="en-GB" sz="3200" b="0" u="sng" dirty="0" smtClean="0">
                <a:solidFill>
                  <a:schemeClr val="bg2">
                    <a:lumMod val="50000"/>
                  </a:schemeClr>
                </a:solidFill>
                <a:latin typeface="Calibri" panose="020F0502020204030204" pitchFamily="34" charset="0"/>
                <a:ea typeface="Calibri" panose="020F0502020204030204" pitchFamily="34" charset="0"/>
                <a:cs typeface="Calibri" panose="020F0502020204030204" pitchFamily="34" charset="0"/>
              </a:rPr>
              <a:t>:</a:t>
            </a:r>
          </a:p>
          <a:p>
            <a:pPr marL="0" marR="0" algn="just">
              <a:lnSpc>
                <a:spcPct val="115000"/>
              </a:lnSpc>
              <a:spcBef>
                <a:spcPts val="0"/>
              </a:spcBef>
              <a:spcAft>
                <a:spcPts val="1000"/>
              </a:spcAft>
            </a:pPr>
            <a:r>
              <a:rPr lang="en-GB" sz="2400" b="0" dirty="0" smtClean="0">
                <a:solidFill>
                  <a:schemeClr val="tx1"/>
                </a:solidFill>
                <a:latin typeface="Open Sans" panose="020B0604020202020204" charset="0"/>
                <a:ea typeface="Open Sans" panose="020B0604020202020204" charset="0"/>
                <a:cs typeface="Open Sans" panose="020B0604020202020204" charset="0"/>
              </a:rPr>
              <a:t>During </a:t>
            </a:r>
            <a:r>
              <a:rPr lang="en-GB" sz="2400" b="0" dirty="0">
                <a:solidFill>
                  <a:schemeClr val="tx1"/>
                </a:solidFill>
                <a:latin typeface="Open Sans" panose="020B0604020202020204" charset="0"/>
                <a:ea typeface="Open Sans" panose="020B0604020202020204" charset="0"/>
                <a:cs typeface="Open Sans" panose="020B0604020202020204" charset="0"/>
              </a:rPr>
              <a:t>periods of low network traffic, </a:t>
            </a:r>
            <a:r>
              <a:rPr lang="en-GB" sz="2400" b="0" dirty="0" smtClean="0">
                <a:solidFill>
                  <a:schemeClr val="tx1"/>
                </a:solidFill>
                <a:latin typeface="Open Sans" panose="020B0604020202020204" charset="0"/>
                <a:ea typeface="Open Sans" panose="020B0604020202020204" charset="0"/>
                <a:cs typeface="Open Sans" panose="020B0604020202020204" charset="0"/>
              </a:rPr>
              <a:t>this </a:t>
            </a:r>
            <a:r>
              <a:rPr lang="en-GB" sz="2400" b="0" dirty="0">
                <a:solidFill>
                  <a:schemeClr val="tx1"/>
                </a:solidFill>
                <a:latin typeface="Open Sans" panose="020B0604020202020204" charset="0"/>
                <a:ea typeface="Open Sans" panose="020B0604020202020204" charset="0"/>
                <a:cs typeface="Open Sans" panose="020B0604020202020204" charset="0"/>
              </a:rPr>
              <a:t>feature effectively puts transceivers that are not being used in standby mode</a:t>
            </a:r>
            <a:endParaRPr lang="en-US" sz="2400" b="0" dirty="0">
              <a:solidFill>
                <a:schemeClr val="tx1"/>
              </a:solidFill>
              <a:latin typeface="Open Sans" panose="020B0604020202020204" charset="0"/>
              <a:ea typeface="Open Sans" panose="020B0604020202020204" charset="0"/>
              <a:cs typeface="Open Sans" panose="020B0604020202020204" charset="0"/>
            </a:endParaRPr>
          </a:p>
          <a:p>
            <a:pPr marL="0" marR="0" algn="just">
              <a:lnSpc>
                <a:spcPct val="115000"/>
              </a:lnSpc>
              <a:spcBef>
                <a:spcPts val="0"/>
              </a:spcBef>
              <a:spcAft>
                <a:spcPts val="1000"/>
              </a:spcAft>
            </a:pPr>
            <a:r>
              <a:rPr lang="en-GB" sz="2400" b="0" dirty="0">
                <a:solidFill>
                  <a:schemeClr val="tx1"/>
                </a:solidFill>
                <a:latin typeface="Open Sans" panose="020B0604020202020204" charset="0"/>
                <a:ea typeface="Open Sans" panose="020B0604020202020204" charset="0"/>
                <a:cs typeface="Open Sans" panose="020B0604020202020204" charset="0"/>
              </a:rPr>
              <a:t>this innovation can save between 5 and 20 percent of the energy per BTS when a base station is in use, while still providing the same services and quality to end users.  </a:t>
            </a:r>
            <a:endParaRPr lang="en-GB" sz="2400" u="sng" dirty="0">
              <a:solidFill>
                <a:srgbClr val="CCDDEA">
                  <a:lumMod val="50000"/>
                </a:srgbClr>
              </a:solidFill>
              <a:latin typeface="Calibri" panose="020F0502020204030204" pitchFamily="34" charset="0"/>
              <a:ea typeface="Calibri" panose="020F0502020204030204" pitchFamily="34" charset="0"/>
              <a:cs typeface="Calibri" panose="020F0502020204030204" pitchFamily="34" charset="0"/>
            </a:endParaRPr>
          </a:p>
        </p:txBody>
      </p:sp>
      <p:sp>
        <p:nvSpPr>
          <p:cNvPr id="249" name="TextBox 248">
            <a:extLst>
              <a:ext uri="{FF2B5EF4-FFF2-40B4-BE49-F238E27FC236}">
                <a16:creationId xmlns="" xmlns:p14="http://schemas.microsoft.com/office/powerpoint/2010/main" xmlns:p15="http://schemas.microsoft.com/office/powerpoint/2012/main" xmlns:a16="http://schemas.microsoft.com/office/drawing/2014/main" id="{E7F5A37C-2B6C-4404-91FF-0640D04BD011}"/>
              </a:ext>
            </a:extLst>
          </p:cNvPr>
          <p:cNvSpPr txBox="1"/>
          <p:nvPr/>
        </p:nvSpPr>
        <p:spPr>
          <a:xfrm>
            <a:off x="25147718" y="11693714"/>
            <a:ext cx="7521293" cy="1938992"/>
          </a:xfrm>
          <a:prstGeom prst="rect">
            <a:avLst/>
          </a:prstGeom>
          <a:solidFill>
            <a:schemeClr val="bg1">
              <a:lumMod val="85000"/>
            </a:schemeClr>
          </a:solidFill>
          <a:ln>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wrap="square" rtlCol="0">
            <a:spAutoFit/>
          </a:bodyPr>
          <a:lstStyle>
            <a:defPPr>
              <a:defRPr kern="1200" smtId="4294967295"/>
            </a:defPPr>
          </a:lstStyle>
          <a:p>
            <a:pPr algn="just"/>
            <a:r>
              <a:rPr lang="en-US" sz="2400" b="0" dirty="0">
                <a:latin typeface="Open Sans" panose="020B0604020202020204" charset="0"/>
                <a:ea typeface="Open Sans" panose="020B0604020202020204" charset="0"/>
                <a:cs typeface="Open Sans" panose="020B0604020202020204" charset="0"/>
              </a:rPr>
              <a:t>Implementing this project leads to a reduction in the power consumption. As a result, reducing the OPEX as well as reducing the interference, and that yields to an efficient network without affecting the </a:t>
            </a:r>
            <a:r>
              <a:rPr lang="en-US" sz="2400" b="0" dirty="0" smtClean="0">
                <a:latin typeface="Open Sans" panose="020B0604020202020204" charset="0"/>
                <a:ea typeface="Open Sans" panose="020B0604020202020204" charset="0"/>
                <a:cs typeface="Open Sans" panose="020B0604020202020204" charset="0"/>
              </a:rPr>
              <a:t>QoS..</a:t>
            </a:r>
            <a:endParaRPr lang="en-US" sz="1600" b="0" dirty="0">
              <a:solidFill>
                <a:schemeClr val="tx1"/>
              </a:solidFill>
              <a:latin typeface="Open Sans" panose="020B0604020202020204" charset="0"/>
              <a:ea typeface="Open Sans" panose="020B0604020202020204" charset="0"/>
              <a:cs typeface="Open Sans" panose="020B0604020202020204" charset="0"/>
            </a:endParaRPr>
          </a:p>
        </p:txBody>
      </p:sp>
      <p:sp>
        <p:nvSpPr>
          <p:cNvPr id="306" name="TextBox 305">
            <a:extLst>
              <a:ext uri="{FF2B5EF4-FFF2-40B4-BE49-F238E27FC236}">
                <a16:creationId xmlns="" xmlns:p14="http://schemas.microsoft.com/office/powerpoint/2010/main" xmlns:p15="http://schemas.microsoft.com/office/powerpoint/2012/main" xmlns:a16="http://schemas.microsoft.com/office/drawing/2014/main" id="{52719D96-727F-42F6-8B2A-AA919B98673D}"/>
              </a:ext>
            </a:extLst>
          </p:cNvPr>
          <p:cNvSpPr txBox="1"/>
          <p:nvPr/>
        </p:nvSpPr>
        <p:spPr>
          <a:xfrm>
            <a:off x="17333936" y="10551768"/>
            <a:ext cx="7297698" cy="3760004"/>
          </a:xfrm>
          <a:prstGeom prst="rect">
            <a:avLst/>
          </a:prstGeom>
          <a:solidFill>
            <a:schemeClr val="bg1">
              <a:lumMod val="85000"/>
            </a:schemeClr>
          </a:solidFill>
          <a:ln>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wrap="square" rtlCol="0">
            <a:spAutoFit/>
          </a:bodyPr>
          <a:lstStyle>
            <a:defPPr>
              <a:defRPr kern="1200" smtId="4294967295"/>
            </a:defPPr>
          </a:lstStyle>
          <a:p>
            <a:pPr lvl="0" algn="just">
              <a:lnSpc>
                <a:spcPct val="115000"/>
              </a:lnSpc>
              <a:spcBef>
                <a:spcPts val="0"/>
              </a:spcBef>
              <a:spcAft>
                <a:spcPts val="1000"/>
              </a:spcAft>
            </a:pPr>
            <a:r>
              <a:rPr lang="en-US" sz="3200" b="0" u="sng" dirty="0" smtClean="0">
                <a:solidFill>
                  <a:schemeClr val="bg2">
                    <a:lumMod val="50000"/>
                  </a:schemeClr>
                </a:solidFill>
                <a:latin typeface="Open Sans" panose="020B0604020202020204" charset="0"/>
                <a:ea typeface="Open Sans" panose="020B0604020202020204" charset="0"/>
                <a:cs typeface="Open Sans" panose="020B0604020202020204" charset="0"/>
              </a:rPr>
              <a:t>Cell Breathing</a:t>
            </a:r>
          </a:p>
          <a:p>
            <a:pPr lvl="0" algn="just">
              <a:lnSpc>
                <a:spcPct val="115000"/>
              </a:lnSpc>
              <a:spcBef>
                <a:spcPts val="0"/>
              </a:spcBef>
              <a:spcAft>
                <a:spcPts val="1000"/>
              </a:spcAft>
            </a:pPr>
            <a:r>
              <a:rPr lang="en-US" sz="2400" b="0" dirty="0" smtClean="0">
                <a:latin typeface="Open Sans" panose="020B0604020202020204" charset="0"/>
                <a:ea typeface="Open Sans" panose="020B0604020202020204" charset="0"/>
                <a:cs typeface="Open Sans" panose="020B0604020202020204" charset="0"/>
              </a:rPr>
              <a:t>The </a:t>
            </a:r>
            <a:r>
              <a:rPr lang="en-US" sz="2400" b="0" dirty="0">
                <a:latin typeface="Open Sans" panose="020B0604020202020204" charset="0"/>
                <a:ea typeface="Open Sans" panose="020B0604020202020204" charset="0"/>
                <a:cs typeface="Open Sans" panose="020B0604020202020204" charset="0"/>
              </a:rPr>
              <a:t>concept of cell breathing describes the </a:t>
            </a:r>
            <a:r>
              <a:rPr lang="en-US" sz="2400" b="0" dirty="0" smtClean="0">
                <a:latin typeface="Open Sans" panose="020B0604020202020204" charset="0"/>
                <a:ea typeface="Open Sans" panose="020B0604020202020204" charset="0"/>
                <a:cs typeface="Open Sans" panose="020B0604020202020204" charset="0"/>
              </a:rPr>
              <a:t>variation </a:t>
            </a:r>
            <a:r>
              <a:rPr lang="en-US" sz="2400" b="0" dirty="0">
                <a:latin typeface="Open Sans" panose="020B0604020202020204" charset="0"/>
                <a:ea typeface="Open Sans" panose="020B0604020202020204" charset="0"/>
                <a:cs typeface="Open Sans" panose="020B0604020202020204" charset="0"/>
              </a:rPr>
              <a:t>of cell’s coverage borders based on the traffic load, we can benefit from the mentioned phenomenon by combining it with the sleep mode technique in order to obtain the efficient network power consumption to save the money and reduce the cost</a:t>
            </a:r>
            <a:endParaRPr lang="en-GB" sz="2400" u="sng" dirty="0">
              <a:solidFill>
                <a:srgbClr val="CCDDEA">
                  <a:lumMod val="50000"/>
                </a:srgbClr>
              </a:solidFill>
              <a:latin typeface="Open Sans" panose="020B0604020202020204" charset="0"/>
              <a:ea typeface="Open Sans" panose="020B0604020202020204" charset="0"/>
              <a:cs typeface="Open Sans" panose="020B060402020202020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1" y="427531"/>
            <a:ext cx="3810000" cy="3810000"/>
          </a:xfrm>
          <a:prstGeom prst="rect">
            <a:avLst/>
          </a:prstGeom>
        </p:spPr>
      </p:pic>
      <p:sp>
        <p:nvSpPr>
          <p:cNvPr id="24" name="Rectangle 167"/>
          <p:cNvSpPr>
            <a:spLocks noChangeArrowheads="1"/>
          </p:cNvSpPr>
          <p:nvPr/>
        </p:nvSpPr>
        <p:spPr bwMode="auto">
          <a:xfrm>
            <a:off x="321303" y="7207956"/>
            <a:ext cx="7604996" cy="609600"/>
          </a:xfrm>
          <a:prstGeom prst="roundRect">
            <a:avLst/>
          </a:prstGeom>
          <a:solidFill>
            <a:schemeClr val="accent2">
              <a:lumMod val="40000"/>
              <a:lumOff val="60000"/>
            </a:schemeClr>
          </a:solidFill>
          <a:ln w="9525">
            <a:noFill/>
            <a:miter lim="800000"/>
          </a:ln>
        </p:spPr>
        <p:txBody>
          <a:bodyPr wrap="none" lIns="91440" tIns="45720" rIns="91440" bIns="45720" anchor="ctr"/>
          <a:lstStyle>
            <a:defPPr>
              <a:defRPr kern="1200" smtId="4294967295"/>
            </a:defPPr>
          </a:lstStyle>
          <a:p>
            <a:pPr defTabSz="2508375"/>
            <a:r>
              <a:rPr lang="en-US" sz="2400" dirty="0" smtClean="0">
                <a:solidFill>
                  <a:schemeClr val="bg1"/>
                </a:solidFill>
                <a:latin typeface="Nunito" panose="00000500000000000000" pitchFamily="2" charset="0"/>
              </a:rPr>
              <a:t>objective</a:t>
            </a:r>
            <a:endParaRPr lang="en-US" sz="2400" dirty="0">
              <a:solidFill>
                <a:schemeClr val="bg1"/>
              </a:solidFill>
              <a:latin typeface="Nunito" panose="00000500000000000000" pitchFamily="2" charset="0"/>
            </a:endParaRPr>
          </a:p>
        </p:txBody>
      </p:sp>
      <p:sp>
        <p:nvSpPr>
          <p:cNvPr id="25" name="Rectangle 167"/>
          <p:cNvSpPr>
            <a:spLocks noChangeArrowheads="1"/>
          </p:cNvSpPr>
          <p:nvPr/>
        </p:nvSpPr>
        <p:spPr bwMode="auto">
          <a:xfrm>
            <a:off x="381000" y="9932238"/>
            <a:ext cx="7604996" cy="609600"/>
          </a:xfrm>
          <a:prstGeom prst="roundRect">
            <a:avLst/>
          </a:prstGeom>
          <a:solidFill>
            <a:schemeClr val="accent2">
              <a:lumMod val="40000"/>
              <a:lumOff val="60000"/>
            </a:schemeClr>
          </a:solidFill>
          <a:ln w="9525">
            <a:noFill/>
            <a:miter lim="800000"/>
          </a:ln>
        </p:spPr>
        <p:txBody>
          <a:bodyPr wrap="none" lIns="91440" tIns="45720" rIns="91440" bIns="45720" anchor="ctr"/>
          <a:lstStyle>
            <a:defPPr>
              <a:defRPr kern="1200" smtId="4294967295"/>
            </a:defPPr>
          </a:lstStyle>
          <a:p>
            <a:pPr defTabSz="2508375"/>
            <a:r>
              <a:rPr lang="en-US" sz="2400">
                <a:solidFill>
                  <a:schemeClr val="bg1"/>
                </a:solidFill>
                <a:latin typeface="Nunito" panose="00000500000000000000" pitchFamily="2" charset="0"/>
              </a:rPr>
              <a:t>Abstract</a:t>
            </a:r>
          </a:p>
        </p:txBody>
      </p:sp>
      <p:sp>
        <p:nvSpPr>
          <p:cNvPr id="26" name="TextBox 25">
            <a:extLst>
              <a:ext uri="{FF2B5EF4-FFF2-40B4-BE49-F238E27FC236}">
                <a16:creationId xmlns="" xmlns:p14="http://schemas.microsoft.com/office/powerpoint/2010/main" xmlns:p15="http://schemas.microsoft.com/office/powerpoint/2012/main" xmlns:a16="http://schemas.microsoft.com/office/drawing/2014/main" id="{6A0D303C-BC2E-4D27-8DCB-AFFC83235B99}"/>
              </a:ext>
            </a:extLst>
          </p:cNvPr>
          <p:cNvSpPr txBox="1"/>
          <p:nvPr/>
        </p:nvSpPr>
        <p:spPr>
          <a:xfrm>
            <a:off x="381000" y="8035724"/>
            <a:ext cx="7604996" cy="1569660"/>
          </a:xfrm>
          <a:prstGeom prst="rect">
            <a:avLst/>
          </a:prstGeom>
          <a:solidFill>
            <a:schemeClr val="bg1">
              <a:lumMod val="85000"/>
            </a:schemeClr>
          </a:solidFill>
          <a:ln>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wrap="square" rtlCol="0">
            <a:spAutoFit/>
          </a:bodyPr>
          <a:lstStyle>
            <a:defPPr>
              <a:defRPr kern="1200" smtId="4294967295"/>
            </a:defPPr>
          </a:lstStyle>
          <a:p>
            <a:pPr algn="l"/>
            <a:r>
              <a:rPr lang="en-US" sz="2400" b="0" dirty="0">
                <a:solidFill>
                  <a:schemeClr val="tx1"/>
                </a:solidFill>
                <a:latin typeface="Open Sans" panose="020B0606030504020204" pitchFamily="34" charset="0"/>
                <a:ea typeface="Open Sans" panose="020B0606030504020204" pitchFamily="34" charset="0"/>
                <a:cs typeface="Open Sans" panose="020B0606030504020204" pitchFamily="34" charset="0"/>
              </a:rPr>
              <a:t>Energy consumption reduction to reduce daily OPEX  and save money, with no effect on the QoS,  Which results in what is called  “Green cellular networks”, and less interference.</a:t>
            </a:r>
            <a:r>
              <a:rPr lang="en-US" sz="1600" b="0"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a:t>
            </a:r>
            <a:endParaRPr lang="en-US" sz="1600" b="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028" name="Picture 4" descr="Image result for power consumption in the telecom sec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7982623"/>
            <a:ext cx="7689202" cy="3809361"/>
          </a:xfrm>
          <a:prstGeom prst="rect">
            <a:avLst/>
          </a:prstGeom>
          <a:solidFill>
            <a:schemeClr val="bg1">
              <a:lumMod val="75000"/>
            </a:schemeClr>
          </a:solidFill>
          <a:ln>
            <a:solidFill>
              <a:schemeClr val="bg1">
                <a:lumMod val="75000"/>
              </a:schemeClr>
            </a:solidFill>
          </a:ln>
          <a:extLst/>
        </p:spPr>
        <p:style>
          <a:lnRef idx="2">
            <a:schemeClr val="accent3"/>
          </a:lnRef>
          <a:fillRef idx="1">
            <a:schemeClr val="lt1"/>
          </a:fillRef>
          <a:effectRef idx="0">
            <a:schemeClr val="accent3"/>
          </a:effectRef>
          <a:fontRef idx="minor">
            <a:schemeClr val="dk1"/>
          </a:fontRef>
        </p:style>
      </p:pic>
      <p:graphicFrame>
        <p:nvGraphicFramePr>
          <p:cNvPr id="11" name="Diagram 10"/>
          <p:cNvGraphicFramePr/>
          <p:nvPr>
            <p:extLst>
              <p:ext uri="{D42A27DB-BD31-4B8C-83A1-F6EECF244321}">
                <p14:modId xmlns:p14="http://schemas.microsoft.com/office/powerpoint/2010/main" val="1858402238"/>
              </p:ext>
            </p:extLst>
          </p:nvPr>
        </p:nvGraphicFramePr>
        <p:xfrm>
          <a:off x="8570139" y="5531719"/>
          <a:ext cx="12525960" cy="7622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5" name="Picture 14"/>
          <p:cNvPicPr>
            <a:picLocks noChangeAspect="1"/>
          </p:cNvPicPr>
          <p:nvPr/>
        </p:nvPicPr>
        <p:blipFill>
          <a:blip r:embed="rId9"/>
          <a:stretch>
            <a:fillRect/>
          </a:stretch>
        </p:blipFill>
        <p:spPr>
          <a:xfrm>
            <a:off x="25471184" y="5751936"/>
            <a:ext cx="7066216" cy="4321161"/>
          </a:xfrm>
          <a:prstGeom prst="rect">
            <a:avLst/>
          </a:prstGeom>
          <a:solidFill>
            <a:schemeClr val="bg1">
              <a:lumMod val="75000"/>
            </a:schemeClr>
          </a:solidFill>
          <a:ln>
            <a:solidFill>
              <a:schemeClr val="bg1">
                <a:lumMod val="75000"/>
              </a:schemeClr>
            </a:solidFill>
          </a:ln>
        </p:spPr>
        <p:style>
          <a:lnRef idx="2">
            <a:schemeClr val="accent3"/>
          </a:lnRef>
          <a:fillRef idx="1">
            <a:schemeClr val="lt1"/>
          </a:fillRef>
          <a:effectRef idx="0">
            <a:schemeClr val="accent3"/>
          </a:effectRef>
          <a:fontRef idx="minor">
            <a:schemeClr val="dk1"/>
          </a:fontRef>
        </p:style>
      </p:pic>
      <p:pic>
        <p:nvPicPr>
          <p:cNvPr id="23" name="Picture 2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7329453" y="14757118"/>
            <a:ext cx="7302181" cy="3530305"/>
          </a:xfrm>
          <a:prstGeom prst="rect">
            <a:avLst/>
          </a:prstGeom>
          <a:solidFill>
            <a:schemeClr val="bg1">
              <a:lumMod val="75000"/>
            </a:schemeClr>
          </a:solidFill>
          <a:ln>
            <a:solidFill>
              <a:schemeClr val="bg1">
                <a:lumMod val="75000"/>
              </a:schemeClr>
            </a:solidFill>
          </a:ln>
        </p:spPr>
        <p:style>
          <a:lnRef idx="2">
            <a:schemeClr val="accent3"/>
          </a:lnRef>
          <a:fillRef idx="1">
            <a:schemeClr val="lt1"/>
          </a:fillRef>
          <a:effectRef idx="0">
            <a:schemeClr val="accent3"/>
          </a:effectRef>
          <a:fontRef idx="minor">
            <a:schemeClr val="dk1"/>
          </a:fontRef>
        </p:style>
      </p:pic>
      <p:sp>
        <p:nvSpPr>
          <p:cNvPr id="29" name="Rectangle 28"/>
          <p:cNvSpPr/>
          <p:nvPr/>
        </p:nvSpPr>
        <p:spPr>
          <a:xfrm>
            <a:off x="17280675" y="18726490"/>
            <a:ext cx="7302179" cy="3046988"/>
          </a:xfrm>
          <a:prstGeom prst="rect">
            <a:avLst/>
          </a:prstGeom>
          <a:solidFill>
            <a:schemeClr val="bg1">
              <a:lumMod val="85000"/>
            </a:schemeClr>
          </a:solidFill>
          <a:ln>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en-US" sz="2400" b="0" dirty="0" smtClean="0">
                <a:solidFill>
                  <a:prstClr val="black"/>
                </a:solidFill>
                <a:latin typeface="Open Sans" panose="020B0604020202020204" charset="0"/>
                <a:ea typeface="Open Sans" panose="020B0604020202020204" charset="0"/>
                <a:cs typeface="Open Sans" panose="020B0604020202020204" charset="0"/>
              </a:rPr>
              <a:t>We can benefit from the mentioned phenomenon by </a:t>
            </a:r>
            <a:r>
              <a:rPr lang="en-US" sz="2400" b="0" dirty="0">
                <a:solidFill>
                  <a:prstClr val="black"/>
                </a:solidFill>
                <a:latin typeface="Open Sans" panose="020B0604020202020204" charset="0"/>
                <a:ea typeface="Open Sans" panose="020B0604020202020204" charset="0"/>
                <a:cs typeface="Open Sans" panose="020B0604020202020204" charset="0"/>
              </a:rPr>
              <a:t>combining it with the sleep mode technique in order to obtain an efficient network power </a:t>
            </a:r>
            <a:r>
              <a:rPr lang="en-US" sz="2400" b="0" dirty="0" smtClean="0">
                <a:solidFill>
                  <a:prstClr val="black"/>
                </a:solidFill>
                <a:latin typeface="Open Sans" panose="020B0604020202020204" charset="0"/>
                <a:ea typeface="Open Sans" panose="020B0604020202020204" charset="0"/>
                <a:cs typeface="Open Sans" panose="020B0604020202020204" charset="0"/>
              </a:rPr>
              <a:t>consumption as well as keeping the QoS not effected, to obtain the efficient network power consumption which yield to save money and reducing the cost which is our objective of our study</a:t>
            </a:r>
            <a:endParaRPr lang="en-US" dirty="0"/>
          </a:p>
        </p:txBody>
      </p:sp>
      <p:pic>
        <p:nvPicPr>
          <p:cNvPr id="2" name="Picture 1"/>
          <p:cNvPicPr>
            <a:picLocks noChangeAspect="1"/>
          </p:cNvPicPr>
          <p:nvPr/>
        </p:nvPicPr>
        <p:blipFill>
          <a:blip r:embed="rId11"/>
          <a:stretch>
            <a:fillRect/>
          </a:stretch>
        </p:blipFill>
        <p:spPr>
          <a:xfrm>
            <a:off x="27889200" y="427531"/>
            <a:ext cx="3733800" cy="3814527"/>
          </a:xfrm>
          <a:prstGeom prst="ellipse">
            <a:avLst/>
          </a:prstGeom>
          <a:ln>
            <a:noFill/>
          </a:ln>
          <a:effectLst>
            <a:softEdge rad="112500"/>
          </a:effectLst>
        </p:spPr>
      </p:pic>
      <p:sp>
        <p:nvSpPr>
          <p:cNvPr id="9" name="TextBox 8"/>
          <p:cNvSpPr txBox="1"/>
          <p:nvPr/>
        </p:nvSpPr>
        <p:spPr>
          <a:xfrm>
            <a:off x="25147718" y="15068214"/>
            <a:ext cx="7521293" cy="1200329"/>
          </a:xfrm>
          <a:prstGeom prst="rect">
            <a:avLst/>
          </a:prstGeom>
          <a:solidFill>
            <a:schemeClr val="bg1">
              <a:lumMod val="85000"/>
            </a:schemeClr>
          </a:solidFill>
          <a:ln>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just" defTabSz="3762375"/>
            <a:r>
              <a:rPr lang="en-US" sz="2400" b="0" dirty="0" smtClean="0">
                <a:solidFill>
                  <a:schemeClr val="tx1"/>
                </a:solidFill>
                <a:latin typeface="Open Sans" charset="0"/>
                <a:ea typeface="Open Sans" charset="0"/>
                <a:cs typeface="Open Sans" charset="0"/>
              </a:rPr>
              <a:t>For </a:t>
            </a:r>
            <a:r>
              <a:rPr lang="en-US" sz="2400" b="0" dirty="0">
                <a:solidFill>
                  <a:schemeClr val="tx1"/>
                </a:solidFill>
                <a:latin typeface="Open Sans" charset="0"/>
                <a:ea typeface="Open Sans" charset="0"/>
                <a:cs typeface="Open Sans" charset="0"/>
              </a:rPr>
              <a:t>the next step, practical measurements will be taken with more details, methods and equations will be understood, simulation will be made </a:t>
            </a:r>
            <a:r>
              <a:rPr lang="ar-JO" sz="2400" dirty="0" smtClean="0">
                <a:solidFill>
                  <a:schemeClr val="tx1"/>
                </a:solidFill>
                <a:latin typeface="Open Sans" charset="0"/>
                <a:ea typeface="Open Sans" charset="0"/>
                <a:cs typeface="Open Sans" charset="0"/>
              </a:rPr>
              <a:t>.</a:t>
            </a:r>
            <a:endParaRPr lang="en-US" sz="2400" dirty="0">
              <a:solidFill>
                <a:schemeClr val="tx1"/>
              </a:solidFill>
              <a:latin typeface="Open Sans" charset="0"/>
              <a:ea typeface="Open Sans" charset="0"/>
              <a:cs typeface="Open Sans" charset="0"/>
            </a:endParaRPr>
          </a:p>
        </p:txBody>
      </p:sp>
      <p:pic>
        <p:nvPicPr>
          <p:cNvPr id="1027" name="Picture 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603621" y="17982623"/>
            <a:ext cx="8160970" cy="3812610"/>
          </a:xfrm>
          <a:prstGeom prst="rect">
            <a:avLst/>
          </a:prstGeom>
          <a:solidFill>
            <a:schemeClr val="bg1">
              <a:lumMod val="75000"/>
            </a:schemeClr>
          </a:solidFill>
          <a:ln>
            <a:solidFill>
              <a:schemeClr val="bg1">
                <a:lumMod val="75000"/>
              </a:schemeClr>
            </a:solidFill>
          </a:ln>
          <a:extLst/>
        </p:spPr>
        <p:style>
          <a:lnRef idx="2">
            <a:schemeClr val="accent3"/>
          </a:lnRef>
          <a:fillRef idx="1">
            <a:schemeClr val="lt1"/>
          </a:fillRef>
          <a:effectRef idx="0">
            <a:schemeClr val="accent3"/>
          </a:effectRef>
          <a:fontRef idx="minor">
            <a:schemeClr val="dk1"/>
          </a:fontRef>
        </p:style>
      </p:pic>
      <p:pic>
        <p:nvPicPr>
          <p:cNvPr id="12" name="Picture 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7329453" y="5751937"/>
            <a:ext cx="7275932" cy="4455304"/>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Rectangle 167">
            <a:extLst>
              <a:ext uri="{FF2B5EF4-FFF2-40B4-BE49-F238E27FC236}">
                <a16:creationId xmlns="" xmlns:p14="http://schemas.microsoft.com/office/powerpoint/2010/main" xmlns:p15="http://schemas.microsoft.com/office/powerpoint/2012/main" xmlns:a16="http://schemas.microsoft.com/office/drawing/2014/main" id="{911E8223-4617-4E14-85CC-64FBEF860AEB}"/>
              </a:ext>
            </a:extLst>
          </p:cNvPr>
          <p:cNvSpPr>
            <a:spLocks noChangeArrowheads="1"/>
          </p:cNvSpPr>
          <p:nvPr/>
        </p:nvSpPr>
        <p:spPr bwMode="auto">
          <a:xfrm>
            <a:off x="25147718" y="14045660"/>
            <a:ext cx="7604996" cy="609600"/>
          </a:xfrm>
          <a:prstGeom prst="roundRect">
            <a:avLst/>
          </a:prstGeom>
          <a:solidFill>
            <a:schemeClr val="accent2">
              <a:lumMod val="40000"/>
              <a:lumOff val="60000"/>
            </a:schemeClr>
          </a:solidFill>
          <a:ln w="9525">
            <a:noFill/>
            <a:miter lim="800000"/>
          </a:ln>
        </p:spPr>
        <p:txBody>
          <a:bodyPr wrap="none" lIns="91440" tIns="45720" rIns="91440" bIns="45720" anchor="ctr"/>
          <a:lstStyle>
            <a:defPPr>
              <a:defRPr kern="1200" smtId="4294967295"/>
            </a:defPPr>
          </a:lstStyle>
          <a:p>
            <a:pPr defTabSz="2508375"/>
            <a:r>
              <a:rPr lang="en-US" sz="2400" dirty="0" smtClean="0">
                <a:solidFill>
                  <a:schemeClr val="bg1"/>
                </a:solidFill>
                <a:latin typeface="Nunito" panose="00000500000000000000" pitchFamily="2" charset="0"/>
              </a:rPr>
              <a:t>Future work</a:t>
            </a:r>
            <a:endParaRPr lang="en-US" sz="2400" dirty="0">
              <a:solidFill>
                <a:schemeClr val="bg1"/>
              </a:solidFill>
              <a:latin typeface="Nunito" panose="00000500000000000000" pitchFamily="2" charset="0"/>
            </a:endParaRPr>
          </a:p>
        </p:txBody>
      </p:sp>
      <p:sp>
        <p:nvSpPr>
          <p:cNvPr id="3" name="TextBox 2"/>
          <p:cNvSpPr txBox="1"/>
          <p:nvPr/>
        </p:nvSpPr>
        <p:spPr>
          <a:xfrm>
            <a:off x="9399767" y="5438882"/>
            <a:ext cx="6400800" cy="523220"/>
          </a:xfrm>
          <a:prstGeom prst="rect">
            <a:avLst/>
          </a:prstGeom>
          <a:noFill/>
        </p:spPr>
        <p:txBody>
          <a:bodyPr wrap="square" rtlCol="0">
            <a:spAutoFit/>
          </a:bodyPr>
          <a:lstStyle/>
          <a:p>
            <a:r>
              <a:rPr lang="en-US" sz="2800" dirty="0" smtClean="0">
                <a:latin typeface="Open Sans" panose="020B0604020202020204" charset="0"/>
                <a:ea typeface="Open Sans" panose="020B0604020202020204" charset="0"/>
                <a:cs typeface="Open Sans" panose="020B0604020202020204" charset="0"/>
              </a:rPr>
              <a:t>General Power Saving Actions</a:t>
            </a:r>
            <a:endParaRPr lang="en-US" sz="2800" dirty="0">
              <a:latin typeface="Open Sans" panose="020B0604020202020204" charset="0"/>
              <a:ea typeface="Open Sans" panose="020B0604020202020204" charset="0"/>
              <a:cs typeface="Open Sans" panose="020B0604020202020204" charset="0"/>
            </a:endParaRPr>
          </a:p>
        </p:txBody>
      </p:sp>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perceptualpewter|09-2018"/>
</p:tagLst>
</file>

<file path=ppt/theme/theme1.xml><?xml version="1.0" encoding="utf-8"?>
<a:theme xmlns:a="http://schemas.openxmlformats.org/drawingml/2006/main" name="Default Desig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Default Design">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rgbClr val="800000"/>
            </a:gs>
            <a:gs pos="50000">
              <a:srgbClr val="800000">
                <a:gamma/>
                <a:tint val="73725"/>
                <a:invGamma/>
              </a:srgbClr>
            </a:gs>
            <a:gs pos="100000">
              <a:srgbClr val="800000"/>
            </a:gs>
          </a:gsLst>
          <a:lin ang="5400000" scaled="1"/>
        </a:gra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137160" tIns="68580" rIns="137160" bIns="68580" numCol="1" anchor="ctr" anchorCtr="0" compatLnSpc="1">
        <a:prstTxWarp prst="textNoShape">
          <a:avLst/>
        </a:prstTxWarp>
      </a:bodyPr>
      <a:lstStyle>
        <a:defPPr marL="0" marR="0" indent="0" algn="ctr" defTabSz="3762375" rtl="0" eaLnBrk="1" fontAlgn="base" latinLnBrk="0" hangingPunct="1">
          <a:lnSpc>
            <a:spcPct val="100000"/>
          </a:lnSpc>
          <a:spcBef>
            <a:spcPct val="0"/>
          </a:spcBef>
          <a:spcAft>
            <a:spcPct val="0"/>
          </a:spcAft>
          <a:buClrTx/>
          <a:buSzTx/>
          <a:buFontTx/>
          <a:buNone/>
          <a:tabLst/>
          <a:defRPr kumimoji="0" lang="en-US" sz="4300" b="1" i="0" u="none" strike="noStrike" cap="none" normalizeH="0" baseline="0" smtClean="0">
            <a:ln>
              <a:noFill/>
            </a:ln>
            <a:solidFill>
              <a:srgbClr val="FF9900"/>
            </a:solidFill>
            <a:effectLst/>
            <a:latin typeface="Arial" pitchFamily="34" charset="0"/>
          </a:defRPr>
        </a:defPPr>
      </a:lstStyle>
    </a:spDef>
    <a:lnDef>
      <a:spPr bwMode="auto">
        <a:xfrm>
          <a:off x="0" y="0"/>
          <a:ext cx="1" cy="1"/>
        </a:xfrm>
        <a:custGeom>
          <a:avLst/>
          <a:gdLst/>
          <a:ahLst/>
          <a:cxnLst/>
          <a:rect l="0" t="0" r="0" b="0"/>
          <a:pathLst/>
        </a:custGeom>
        <a:gradFill rotWithShape="1">
          <a:gsLst>
            <a:gs pos="0">
              <a:srgbClr val="800000"/>
            </a:gs>
            <a:gs pos="50000">
              <a:srgbClr val="800000">
                <a:gamma/>
                <a:tint val="73725"/>
                <a:invGamma/>
              </a:srgbClr>
            </a:gs>
            <a:gs pos="100000">
              <a:srgbClr val="800000"/>
            </a:gs>
          </a:gsLst>
          <a:lin ang="5400000" scaled="1"/>
        </a:gra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137160" tIns="68580" rIns="137160" bIns="68580" numCol="1" anchor="ctr" anchorCtr="0" compatLnSpc="1">
        <a:prstTxWarp prst="textNoShape">
          <a:avLst/>
        </a:prstTxWarp>
      </a:bodyPr>
      <a:lstStyle>
        <a:defPPr marL="0" marR="0" indent="0" algn="ctr" defTabSz="3762375" rtl="0" eaLnBrk="1" fontAlgn="base" latinLnBrk="0" hangingPunct="1">
          <a:lnSpc>
            <a:spcPct val="100000"/>
          </a:lnSpc>
          <a:spcBef>
            <a:spcPct val="0"/>
          </a:spcBef>
          <a:spcAft>
            <a:spcPct val="0"/>
          </a:spcAft>
          <a:buClrTx/>
          <a:buSzTx/>
          <a:buFontTx/>
          <a:buNone/>
          <a:tabLst/>
          <a:defRPr kumimoji="0" lang="en-US" sz="4300" b="1" i="0" u="none" strike="noStrike" cap="none" normalizeH="0" baseline="0" smtClean="0">
            <a:ln>
              <a:noFill/>
            </a:ln>
            <a:solidFill>
              <a:srgbClr val="FF9900"/>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4830</TotalTime>
  <Words>548</Words>
  <Application>Microsoft Office PowerPoint</Application>
  <PresentationFormat>Custom</PresentationFormat>
  <Paragraphs>33</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Calibri</vt:lpstr>
      <vt:lpstr>Nunito</vt:lpstr>
      <vt:lpstr>Open Sans</vt:lpstr>
      <vt:lpstr>Comic Sans MS</vt:lpstr>
      <vt:lpstr>Arial</vt:lpstr>
      <vt:lpstr>Default Design</vt:lpstr>
      <vt:lpstr>.</vt:lpstr>
    </vt:vector>
  </TitlesOfParts>
  <Company>Graphicsland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Scientific poster example</dc:title>
  <dc:subject>Free Research Poster</dc:subject>
  <dc:creator>Graphicsland/MakeSigns.com</dc:creator>
  <cp:keywords>scientific, research, template, custom, poster, presentation, symposium, printing, PowerPoint, create, design, example, sample, download</cp:keywords>
  <dc:description>These templates are offered for free to help your create a poster ranging from nursing research posters to psychology research posters.</dc:description>
  <cp:lastModifiedBy>hp</cp:lastModifiedBy>
  <cp:revision>194</cp:revision>
  <dcterms:modified xsi:type="dcterms:W3CDTF">2019-05-17T20:14:34Z</dcterms:modified>
  <cp:category>science research poster</cp:category>
</cp:coreProperties>
</file>