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57" r:id="rId5"/>
    <p:sldId id="259" r:id="rId6"/>
    <p:sldId id="258" r:id="rId7"/>
    <p:sldId id="264" r:id="rId8"/>
    <p:sldId id="265" r:id="rId9"/>
    <p:sldId id="266" r:id="rId10"/>
    <p:sldId id="267" r:id="rId11"/>
    <p:sldId id="280" r:id="rId12"/>
    <p:sldId id="270" r:id="rId13"/>
    <p:sldId id="274" r:id="rId14"/>
    <p:sldId id="279" r:id="rId15"/>
    <p:sldId id="278" r:id="rId16"/>
    <p:sldId id="272" r:id="rId17"/>
    <p:sldId id="273" r:id="rId18"/>
    <p:sldId id="275" r:id="rId19"/>
    <p:sldId id="276" r:id="rId20"/>
    <p:sldId id="277" r:id="rId21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470" autoAdjust="0"/>
  </p:normalViewPr>
  <p:slideViewPr>
    <p:cSldViewPr showGuides="1">
      <p:cViewPr varScale="1">
        <p:scale>
          <a:sx n="87" d="100"/>
          <a:sy n="87" d="100"/>
        </p:scale>
        <p:origin x="102" y="90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6" d="100"/>
          <a:sy n="76" d="100"/>
        </p:scale>
        <p:origin x="168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4/24/2017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4/24/2017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925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5213" y="6432551"/>
            <a:ext cx="5653087" cy="273049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2612" y="6432551"/>
            <a:ext cx="1371600" cy="273049"/>
          </a:xfrm>
        </p:spPr>
        <p:txBody>
          <a:bodyPr/>
          <a:lstStyle/>
          <a:p>
            <a:fld id="{72823BF3-638B-4B0D-ABE1-5672386513FD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2812" y="6432551"/>
            <a:ext cx="1219201" cy="273049"/>
          </a:xfrm>
        </p:spPr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3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523B-C696-4767-9574-9089A6970A8D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7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F135-FC58-4965-9626-DE55C55C7127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43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56E1-5294-4703-9559-2EE2E1E8BCE6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anchor="b">
            <a:normAutofit/>
          </a:bodyPr>
          <a:lstStyle>
            <a:lvl1pPr algn="l">
              <a:defRPr sz="54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73DC2-F631-430B-9FF0-BDD3C9520EA8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3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3928-CFFF-49E0-A7D8-1FA19ACBD144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50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1" y="533400"/>
            <a:ext cx="8686802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E896E-2ED0-4D78-9370-449520905A24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54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4D1B-46F6-423B-BCD4-091EF7C7A73E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0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1D3ED-3A36-4BB0-AD75-0FF0F714C886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CF28-8F9D-4788-93C6-6C2A2D3495DC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8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285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8DEAF07-D1AB-489F-A8AB-A87E92A6BC8A}" type="datetime1">
              <a:rPr lang="en-US" smtClean="0"/>
              <a:t>4/24/2017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67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0" dirty="0" smtClean="0"/>
              <a:t>Autocraft</a:t>
            </a:r>
            <a:endParaRPr lang="en-US" sz="7200" b="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cap="small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 For Constructing 3D CAD From 2D Projections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227012" y="152400"/>
            <a:ext cx="4419600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Omar &amp; Motasem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6581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113" y="381000"/>
            <a:ext cx="8686801" cy="533400"/>
          </a:xfrm>
        </p:spPr>
        <p:txBody>
          <a:bodyPr/>
          <a:lstStyle/>
          <a:p>
            <a:r>
              <a:rPr lang="en-US" b="0" dirty="0"/>
              <a:t>Autocraft</a:t>
            </a:r>
            <a:r>
              <a:rPr lang="en-US" dirty="0"/>
              <a:t> </a:t>
            </a:r>
            <a:r>
              <a:rPr lang="en-US" b="0" dirty="0" smtClean="0"/>
              <a:t>(Tracing Example)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2811" y="6337300"/>
            <a:ext cx="1219201" cy="273049"/>
          </a:xfrm>
        </p:spPr>
        <p:txBody>
          <a:bodyPr/>
          <a:lstStyle/>
          <a:p>
            <a:fld id="{AAEAE4A8-A6E5-453E-B946-FB774B73F48C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134" y="1145754"/>
            <a:ext cx="8028758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Oval 6"/>
          <p:cNvSpPr/>
          <p:nvPr/>
        </p:nvSpPr>
        <p:spPr>
          <a:xfrm>
            <a:off x="4341812" y="4495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341812" y="57150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7923212" y="4495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 flipV="1">
            <a:off x="3198812" y="2209800"/>
            <a:ext cx="8382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779711" y="2019300"/>
            <a:ext cx="8382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198811" y="1295400"/>
            <a:ext cx="0" cy="144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808412" y="2400300"/>
            <a:ext cx="76200" cy="19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514725" y="2286000"/>
            <a:ext cx="76200" cy="19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656012" y="2305050"/>
            <a:ext cx="76200" cy="19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362325" y="2207046"/>
            <a:ext cx="76200" cy="19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221038" y="2119204"/>
            <a:ext cx="76200" cy="19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173890" y="2552700"/>
            <a:ext cx="47148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181033" y="2376596"/>
            <a:ext cx="47148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181033" y="2224196"/>
            <a:ext cx="47148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2284412" y="3276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Donut 28"/>
          <p:cNvSpPr/>
          <p:nvPr/>
        </p:nvSpPr>
        <p:spPr>
          <a:xfrm>
            <a:off x="2284412" y="3276600"/>
            <a:ext cx="152400" cy="152400"/>
          </a:xfrm>
          <a:prstGeom prst="donu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Donut 29"/>
          <p:cNvSpPr/>
          <p:nvPr/>
        </p:nvSpPr>
        <p:spPr>
          <a:xfrm>
            <a:off x="3960812" y="2516296"/>
            <a:ext cx="152400" cy="152400"/>
          </a:xfrm>
          <a:prstGeom prst="donu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Donut 30"/>
          <p:cNvSpPr/>
          <p:nvPr/>
        </p:nvSpPr>
        <p:spPr>
          <a:xfrm>
            <a:off x="3122612" y="2140798"/>
            <a:ext cx="152400" cy="152400"/>
          </a:xfrm>
          <a:prstGeom prst="donu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Donut 31"/>
          <p:cNvSpPr/>
          <p:nvPr/>
        </p:nvSpPr>
        <p:spPr>
          <a:xfrm>
            <a:off x="3144838" y="1225550"/>
            <a:ext cx="152400" cy="152400"/>
          </a:xfrm>
          <a:prstGeom prst="donu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Donut 32"/>
          <p:cNvSpPr/>
          <p:nvPr/>
        </p:nvSpPr>
        <p:spPr>
          <a:xfrm>
            <a:off x="2432933" y="1527175"/>
            <a:ext cx="152400" cy="152400"/>
          </a:xfrm>
          <a:prstGeom prst="donu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Donut 33"/>
          <p:cNvSpPr/>
          <p:nvPr/>
        </p:nvSpPr>
        <p:spPr>
          <a:xfrm>
            <a:off x="1904523" y="2140798"/>
            <a:ext cx="152400" cy="152400"/>
          </a:xfrm>
          <a:prstGeom prst="donu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 bwMode="auto">
          <a:xfrm>
            <a:off x="8151813" y="5659967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Motasem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404277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8338E-6 3.33333E-6 L 0.1938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9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8338E-6 -4.44444E-6 L 0.1938 -4.44444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9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6622E-7 1.11111E-6 L 0.13754 -0.1106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7" y="-55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00703E-7 3.33333E-6 L -0.06877 3.33333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8 -4.44444E-6 L 0.1938 -0.1222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1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754 -0.11065 L 0.06877 -0.1671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8" y="-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77 3.33333E-6 L -0.06877 -0.155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8 3.33333E-6 L 0.1938 -0.1555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7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77 -0.16713 L 0.06877 -0.3004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8 -0.15556 L 0.11253 -0.1555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4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8 -0.12222 L 0.11253 -0.1222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4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77 -0.30046 L 0.0125 -0.2555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3" y="224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253 -0.15556 L 0.05002 -0.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6" y="277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253 -0.12222 L 0.05627 -0.1222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3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77 -0.15556 L -0.06877 -0.1111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-0.25556 L -0.03126 -0.1645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8" y="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8" grpId="0" animBg="1"/>
      <p:bldP spid="8" grpId="1" animBg="1"/>
      <p:bldP spid="8" grpId="2" animBg="1"/>
      <p:bldP spid="8" grpId="3" animBg="1"/>
      <p:bldP spid="9" grpId="0" animBg="1"/>
      <p:bldP spid="9" grpId="1" animBg="1"/>
      <p:bldP spid="9" grpId="2" animBg="1"/>
      <p:bldP spid="28" grpId="0" animBg="1"/>
      <p:bldP spid="28" grpId="1" animBg="1"/>
      <p:bldP spid="28" grpId="2" animBg="1"/>
      <p:bldP spid="28" grpId="3" animBg="1"/>
      <p:bldP spid="28" grpId="4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/>
              <a:t>Sample Output	</a:t>
            </a:r>
            <a:endParaRPr lang="ar-SY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2209800"/>
            <a:ext cx="8718605" cy="3886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546" y="2362200"/>
            <a:ext cx="3066718" cy="282295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821875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Motasem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67267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/>
              <a:t>What’s Next?</a:t>
            </a:r>
            <a:endParaRPr lang="ar-SY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Fleshing the surface</a:t>
            </a:r>
          </a:p>
          <a:p>
            <a:r>
              <a:rPr lang="en-US" dirty="0">
                <a:latin typeface="+mj-lt"/>
              </a:rPr>
              <a:t>B</a:t>
            </a:r>
            <a:r>
              <a:rPr lang="en-US" dirty="0" smtClean="0">
                <a:latin typeface="+mj-lt"/>
              </a:rPr>
              <a:t>uilding the model on Minecraft</a:t>
            </a:r>
          </a:p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53281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Omar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103202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Minecraft </a:t>
            </a:r>
            <a:r>
              <a:rPr lang="en-US" b="0" dirty="0" smtClean="0"/>
              <a:t>&amp; </a:t>
            </a:r>
            <a:r>
              <a:rPr lang="en-US" b="0" dirty="0" smtClean="0"/>
              <a:t>Malmo Plugin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Minecraft: A </a:t>
            </a:r>
            <a:r>
              <a:rPr lang="en-US" dirty="0">
                <a:latin typeface="+mj-lt"/>
              </a:rPr>
              <a:t>game that allows gamers to build their </a:t>
            </a:r>
            <a:r>
              <a:rPr lang="en-US" dirty="0" smtClean="0">
                <a:latin typeface="+mj-lt"/>
              </a:rPr>
              <a:t>own buildings</a:t>
            </a: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Malmo: An open source plugin by Microsoft, used to control Minecraft character</a:t>
            </a:r>
          </a:p>
          <a:p>
            <a:r>
              <a:rPr lang="en-US" dirty="0" smtClean="0">
                <a:latin typeface="+mj-lt"/>
              </a:rPr>
              <a:t>Using python scripting language</a:t>
            </a:r>
          </a:p>
          <a:p>
            <a:r>
              <a:rPr lang="en-US" dirty="0" smtClean="0">
                <a:latin typeface="+mj-lt"/>
              </a:rPr>
              <a:t>Has basic movement, building and jumping commands</a:t>
            </a:r>
            <a:endParaRPr lang="en-US" dirty="0" smtClean="0">
              <a:latin typeface="+mj-lt"/>
            </a:endParaRPr>
          </a:p>
          <a:p>
            <a:pPr marL="45720" indent="0">
              <a:buNone/>
            </a:pPr>
            <a:endParaRPr lang="en-US" dirty="0" smtClean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53281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Omar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49735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/>
              <a:t>Autocraft Current Limitations and Challenges</a:t>
            </a:r>
            <a:endParaRPr lang="ar-SY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There’re some special cases in which the tool looses its track</a:t>
            </a:r>
          </a:p>
          <a:p>
            <a:r>
              <a:rPr lang="en-US" dirty="0" smtClean="0">
                <a:latin typeface="+mj-lt"/>
              </a:rPr>
              <a:t>Inclined and curved edges aren’t yet implemented</a:t>
            </a:r>
            <a:endParaRPr lang="ar-SY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User must give the tool its starting point for each separate walkthrough</a:t>
            </a:r>
          </a:p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22801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Motasem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18126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/>
              <a:t>Autocraft Futuristic Vision and Anticipations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This tool opens the doors for many applications</a:t>
            </a:r>
          </a:p>
          <a:p>
            <a:r>
              <a:rPr lang="en-US" dirty="0" smtClean="0">
                <a:latin typeface="+mj-lt"/>
              </a:rPr>
              <a:t>Getting the robots into building work</a:t>
            </a:r>
          </a:p>
          <a:p>
            <a:r>
              <a:rPr lang="en-US" dirty="0" smtClean="0">
                <a:latin typeface="+mj-lt"/>
              </a:rPr>
              <a:t>Simulation of 3D CADs</a:t>
            </a:r>
          </a:p>
          <a:p>
            <a:r>
              <a:rPr lang="en-US" dirty="0" smtClean="0">
                <a:latin typeface="+mj-lt"/>
              </a:rPr>
              <a:t>Minecraft automated construction plugin (Commercial)</a:t>
            </a:r>
            <a:endParaRPr lang="en-US" dirty="0"/>
          </a:p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22801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Motasem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427544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0" dirty="0" smtClean="0"/>
              <a:t>Any Questions?</a:t>
            </a:r>
            <a:endParaRPr lang="en-US" sz="4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We really appreciate all suggestions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3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1413" y="5386916"/>
            <a:ext cx="4419600" cy="1066800"/>
          </a:xfrm>
        </p:spPr>
        <p:txBody>
          <a:bodyPr>
            <a:normAutofit/>
          </a:bodyPr>
          <a:lstStyle/>
          <a:p>
            <a:r>
              <a:rPr lang="en-US" sz="2000" b="0" dirty="0"/>
              <a:t>Motasem </a:t>
            </a:r>
            <a:r>
              <a:rPr lang="en-US" sz="2000" b="0" dirty="0" smtClean="0"/>
              <a:t>Aghbar &amp; Omar </a:t>
            </a:r>
            <a:r>
              <a:rPr lang="en-US" sz="2000" b="0" dirty="0" smtClean="0"/>
              <a:t>Natour</a:t>
            </a:r>
            <a:endParaRPr lang="en-US" sz="40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217612" y="6858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0" dirty="0" smtClean="0"/>
              <a:t>Thank You</a:t>
            </a:r>
            <a:r>
              <a:rPr lang="en-US" sz="4800" b="0" dirty="0" smtClean="0"/>
              <a:t>!</a:t>
            </a:r>
            <a:endParaRPr lang="en-US" sz="4800" b="0" dirty="0"/>
          </a:p>
        </p:txBody>
      </p:sp>
    </p:spTree>
    <p:extLst>
      <p:ext uri="{BB962C8B-B14F-4D97-AF65-F5344CB8AC3E}">
        <p14:creationId xmlns:p14="http://schemas.microsoft.com/office/powerpoint/2010/main" val="23802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1" y="304800"/>
            <a:ext cx="8686801" cy="609600"/>
          </a:xfrm>
        </p:spPr>
        <p:txBody>
          <a:bodyPr/>
          <a:lstStyle/>
          <a:p>
            <a:r>
              <a:rPr lang="en-US" b="0" dirty="0" smtClean="0"/>
              <a:t>Walkthrough</a:t>
            </a:r>
            <a:r>
              <a:rPr lang="en-US" dirty="0"/>
              <a:t> </a:t>
            </a:r>
            <a:r>
              <a:rPr lang="en-US" b="0" dirty="0" smtClean="0"/>
              <a:t>(</a:t>
            </a:r>
            <a:r>
              <a:rPr lang="en-US" b="0" dirty="0" smtClean="0"/>
              <a:t>13 </a:t>
            </a:r>
            <a:r>
              <a:rPr lang="en-US" b="0" dirty="0" smtClean="0"/>
              <a:t>Slides)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0" y="1143000"/>
            <a:ext cx="8686801" cy="5715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+mj-lt"/>
              </a:rPr>
              <a:t>Orthogonal </a:t>
            </a:r>
            <a:r>
              <a:rPr lang="en-US" dirty="0" smtClean="0">
                <a:latin typeface="+mj-lt"/>
              </a:rPr>
              <a:t>Projection</a:t>
            </a:r>
          </a:p>
          <a:p>
            <a:r>
              <a:rPr lang="en-US" dirty="0" smtClean="0">
                <a:latin typeface="+mj-lt"/>
              </a:rPr>
              <a:t>Reconstruction Problem</a:t>
            </a:r>
          </a:p>
          <a:p>
            <a:r>
              <a:rPr lang="en-US" dirty="0" smtClean="0">
                <a:latin typeface="+mj-lt"/>
              </a:rPr>
              <a:t>Autocraft </a:t>
            </a:r>
            <a:r>
              <a:rPr lang="en-US" dirty="0" smtClean="0">
                <a:latin typeface="+mj-lt"/>
              </a:rPr>
              <a:t>(Big Picture</a:t>
            </a:r>
            <a:r>
              <a:rPr lang="en-US" dirty="0" smtClean="0">
                <a:latin typeface="+mj-lt"/>
              </a:rPr>
              <a:t>)</a:t>
            </a:r>
          </a:p>
          <a:p>
            <a:r>
              <a:rPr lang="en-US" dirty="0" smtClean="0">
                <a:latin typeface="+mj-lt"/>
              </a:rPr>
              <a:t>Stages</a:t>
            </a:r>
          </a:p>
          <a:p>
            <a:r>
              <a:rPr lang="en-US" dirty="0" smtClean="0">
                <a:latin typeface="+mj-lt"/>
              </a:rPr>
              <a:t>Autocraft (Main Algorithm)</a:t>
            </a:r>
          </a:p>
          <a:p>
            <a:r>
              <a:rPr lang="en-US" dirty="0" smtClean="0">
                <a:latin typeface="+mj-lt"/>
              </a:rPr>
              <a:t>Autocraft </a:t>
            </a:r>
            <a:r>
              <a:rPr lang="en-US" dirty="0" smtClean="0">
                <a:latin typeface="+mj-lt"/>
              </a:rPr>
              <a:t>(Tracing Example</a:t>
            </a:r>
            <a:r>
              <a:rPr lang="en-US" dirty="0" smtClean="0">
                <a:latin typeface="+mj-lt"/>
              </a:rPr>
              <a:t>)</a:t>
            </a:r>
          </a:p>
          <a:p>
            <a:r>
              <a:rPr lang="en-US" dirty="0" smtClean="0">
                <a:latin typeface="+mj-lt"/>
              </a:rPr>
              <a:t>Sample Output</a:t>
            </a:r>
          </a:p>
          <a:p>
            <a:r>
              <a:rPr lang="en-US" dirty="0" smtClean="0">
                <a:latin typeface="+mj-lt"/>
              </a:rPr>
              <a:t>What’s next? </a:t>
            </a:r>
          </a:p>
          <a:p>
            <a:r>
              <a:rPr lang="en-US" dirty="0" smtClean="0">
                <a:latin typeface="+mj-lt"/>
              </a:rPr>
              <a:t>Minecraft Game</a:t>
            </a:r>
          </a:p>
          <a:p>
            <a:r>
              <a:rPr lang="en-US" dirty="0" smtClean="0">
                <a:latin typeface="+mj-lt"/>
              </a:rPr>
              <a:t>Malmo plugin</a:t>
            </a:r>
          </a:p>
          <a:p>
            <a:r>
              <a:rPr lang="en-US" dirty="0" smtClean="0">
                <a:latin typeface="+mj-lt"/>
              </a:rPr>
              <a:t>Autocraft </a:t>
            </a:r>
            <a:r>
              <a:rPr lang="en-US" dirty="0" smtClean="0">
                <a:latin typeface="+mj-lt"/>
              </a:rPr>
              <a:t>Current Limitations and </a:t>
            </a:r>
            <a:r>
              <a:rPr lang="en-US" dirty="0" smtClean="0">
                <a:latin typeface="+mj-lt"/>
              </a:rPr>
              <a:t>Challenges</a:t>
            </a:r>
            <a:endParaRPr lang="ar-SY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Autocraft Futuristic Vision and </a:t>
            </a:r>
            <a:r>
              <a:rPr lang="en-US" dirty="0" smtClean="0">
                <a:latin typeface="+mj-lt"/>
              </a:rPr>
              <a:t>Anticipations</a:t>
            </a: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89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Orthogonal Projection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Describing the model using 2D projections</a:t>
            </a:r>
          </a:p>
          <a:p>
            <a:r>
              <a:rPr lang="en-US" dirty="0" smtClean="0">
                <a:latin typeface="+mj-lt"/>
              </a:rPr>
              <a:t>Front, Side and Top views/projections</a:t>
            </a:r>
          </a:p>
          <a:p>
            <a:r>
              <a:rPr lang="en-US" dirty="0">
                <a:latin typeface="+mj-lt"/>
              </a:rPr>
              <a:t>Used by engineers</a:t>
            </a: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An edge is shared by multiple projections; the main idea of our algorithm stands on that!</a:t>
            </a:r>
          </a:p>
          <a:p>
            <a:r>
              <a:rPr lang="en-US" dirty="0" smtClean="0">
                <a:latin typeface="+mj-lt"/>
              </a:rPr>
              <a:t>Rules exist for projection process</a:t>
            </a:r>
          </a:p>
          <a:p>
            <a:r>
              <a:rPr lang="en-US" dirty="0" smtClean="0">
                <a:latin typeface="+mj-lt"/>
              </a:rPr>
              <a:t>Engineers currently must imagine the 3D CAD for simulation</a:t>
            </a: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853281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Omar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163731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012" y="152400"/>
            <a:ext cx="8686801" cy="609600"/>
          </a:xfrm>
        </p:spPr>
        <p:txBody>
          <a:bodyPr/>
          <a:lstStyle/>
          <a:p>
            <a:r>
              <a:rPr lang="en-US" b="0" dirty="0" smtClean="0"/>
              <a:t>Orthogonal Projection (Example)</a:t>
            </a:r>
            <a:endParaRPr lang="en-US" b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032" y="1219200"/>
            <a:ext cx="8028758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2812" y="6338665"/>
            <a:ext cx="1219201" cy="273049"/>
          </a:xfrm>
        </p:spPr>
        <p:txBody>
          <a:bodyPr/>
          <a:lstStyle/>
          <a:p>
            <a:fld id="{AAEAE4A8-A6E5-453E-B946-FB774B73F48C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8532812" y="5659967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Omar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87574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Reconstruction Problem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Converting from 2D projections to 3D CAD</a:t>
            </a:r>
          </a:p>
          <a:p>
            <a:r>
              <a:rPr lang="en-US" dirty="0" smtClean="0">
                <a:latin typeface="+mj-lt"/>
              </a:rPr>
              <a:t>Existed for the past four decades</a:t>
            </a:r>
          </a:p>
          <a:p>
            <a:r>
              <a:rPr lang="en-US" dirty="0" smtClean="0">
                <a:latin typeface="+mj-lt"/>
              </a:rPr>
              <a:t>Many publications published on this topic</a:t>
            </a:r>
          </a:p>
          <a:p>
            <a:r>
              <a:rPr lang="en-US" dirty="0" smtClean="0">
                <a:latin typeface="+mj-lt"/>
              </a:rPr>
              <a:t>Finding an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a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utomated</a:t>
            </a:r>
            <a:r>
              <a:rPr lang="en-US" b="1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way to ease the imaging the 3D model for engineers</a:t>
            </a:r>
          </a:p>
          <a:p>
            <a:r>
              <a:rPr lang="en-US" dirty="0" smtClean="0">
                <a:latin typeface="+mj-lt"/>
              </a:rPr>
              <a:t>When you convert from 2D to 3D you’ll always miss information due to the third axis</a:t>
            </a:r>
          </a:p>
          <a:p>
            <a:endParaRPr lang="en-US" dirty="0" smtClean="0">
              <a:latin typeface="+mj-lt"/>
            </a:endParaRPr>
          </a:p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853281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Omar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125463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Autocraft</a:t>
            </a:r>
            <a:r>
              <a:rPr lang="en-US" dirty="0"/>
              <a:t> </a:t>
            </a:r>
            <a:r>
              <a:rPr lang="en-US" b="0" dirty="0" smtClean="0"/>
              <a:t>(Big Picture)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9296401" cy="4191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+mj-lt"/>
              </a:rPr>
              <a:t>Final Goal: A robot that constructs 3D models, given only the three 2D-projections</a:t>
            </a:r>
          </a:p>
          <a:p>
            <a:r>
              <a:rPr lang="en-US" dirty="0" smtClean="0">
                <a:latin typeface="+mj-lt"/>
              </a:rPr>
              <a:t>As a First Step: Simulate this robot in Minecraft game (our graduation project)</a:t>
            </a:r>
          </a:p>
          <a:p>
            <a:r>
              <a:rPr lang="en-US" dirty="0" smtClean="0">
                <a:latin typeface="+mj-lt"/>
              </a:rPr>
              <a:t>Invented an algorithm for solving the reconstruction problem in efficient way</a:t>
            </a:r>
          </a:p>
          <a:p>
            <a:r>
              <a:rPr lang="en-US" dirty="0" smtClean="0">
                <a:latin typeface="+mj-lt"/>
              </a:rPr>
              <a:t>Final output of the algorithm are the instructions to build</a:t>
            </a:r>
          </a:p>
          <a:p>
            <a:r>
              <a:rPr lang="en-US" dirty="0" smtClean="0">
                <a:latin typeface="+mj-lt"/>
              </a:rPr>
              <a:t>This algorithm is a product of previously failing algorithms; the first was depending on </a:t>
            </a:r>
            <a:r>
              <a:rPr lang="en-US" b="1" dirty="0" smtClean="0">
                <a:latin typeface="+mj-lt"/>
              </a:rPr>
              <a:t>points only</a:t>
            </a:r>
            <a:r>
              <a:rPr lang="en-US" dirty="0" smtClean="0">
                <a:latin typeface="+mj-lt"/>
              </a:rPr>
              <a:t>, the next one was depending on </a:t>
            </a:r>
            <a:r>
              <a:rPr lang="en-US" b="1" dirty="0" smtClean="0">
                <a:latin typeface="+mj-lt"/>
              </a:rPr>
              <a:t>points and helper views</a:t>
            </a:r>
            <a:r>
              <a:rPr lang="en-US" dirty="0" smtClean="0">
                <a:latin typeface="+mj-lt"/>
              </a:rPr>
              <a:t>, until this came up.</a:t>
            </a:r>
          </a:p>
          <a:p>
            <a:r>
              <a:rPr lang="en-US" dirty="0">
                <a:latin typeface="+mj-lt"/>
              </a:rPr>
              <a:t>T</a:t>
            </a:r>
            <a:r>
              <a:rPr lang="en-US" dirty="0" smtClean="0">
                <a:latin typeface="+mj-lt"/>
              </a:rPr>
              <a:t>he current one depends on </a:t>
            </a:r>
            <a:r>
              <a:rPr lang="en-US" b="1" dirty="0" smtClean="0">
                <a:latin typeface="+mj-lt"/>
              </a:rPr>
              <a:t>corners + edges + main view + helper view</a:t>
            </a:r>
          </a:p>
          <a:p>
            <a:endParaRPr lang="en-US" dirty="0" smtClean="0">
              <a:latin typeface="+mj-lt"/>
            </a:endParaRPr>
          </a:p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53281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Omar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17483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Autocraft</a:t>
            </a:r>
            <a:r>
              <a:rPr lang="en-US" dirty="0"/>
              <a:t> </a:t>
            </a:r>
            <a:r>
              <a:rPr lang="en-US" b="0" dirty="0" smtClean="0"/>
              <a:t>(Big Picture)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Helper View: The view that shares an edge with the current one</a:t>
            </a:r>
          </a:p>
          <a:p>
            <a:r>
              <a:rPr lang="en-US" dirty="0" smtClean="0">
                <a:latin typeface="+mj-lt"/>
              </a:rPr>
              <a:t>To keep the consistency of drawing; we trace only the edges that are shared by a helper</a:t>
            </a:r>
          </a:p>
          <a:p>
            <a:r>
              <a:rPr lang="en-US" dirty="0" smtClean="0">
                <a:latin typeface="+mj-lt"/>
              </a:rPr>
              <a:t>Choosing the helper depends on the type of the current view and the direction of the traced edge</a:t>
            </a:r>
          </a:p>
          <a:p>
            <a:r>
              <a:rPr lang="en-US" dirty="0" smtClean="0">
                <a:latin typeface="+mj-lt"/>
              </a:rPr>
              <a:t>Mapping shall be done in order to keep the consistency of tracing</a:t>
            </a:r>
          </a:p>
          <a:p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53281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Omar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6618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812" y="-5508"/>
            <a:ext cx="8686801" cy="1066800"/>
          </a:xfrm>
        </p:spPr>
        <p:txBody>
          <a:bodyPr/>
          <a:lstStyle/>
          <a:p>
            <a:r>
              <a:rPr lang="en-US" b="0" dirty="0" smtClean="0"/>
              <a:t>Stages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12" y="685800"/>
            <a:ext cx="3505200" cy="592631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8532812" y="5437716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Omar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27738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1" y="264475"/>
            <a:ext cx="8686801" cy="1066800"/>
          </a:xfrm>
        </p:spPr>
        <p:txBody>
          <a:bodyPr/>
          <a:lstStyle/>
          <a:p>
            <a:r>
              <a:rPr lang="en-US" b="0" dirty="0"/>
              <a:t>Autocraft</a:t>
            </a:r>
            <a:r>
              <a:rPr lang="en-US" dirty="0"/>
              <a:t> </a:t>
            </a:r>
            <a:r>
              <a:rPr lang="en-US" b="0" dirty="0" smtClean="0"/>
              <a:t>(Main Algorithm)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5211" y="1981200"/>
            <a:ext cx="8686801" cy="4191000"/>
          </a:xfrm>
        </p:spPr>
        <p:txBody>
          <a:bodyPr/>
          <a:lstStyle/>
          <a:p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pPr marL="4572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04474" y="6489359"/>
            <a:ext cx="1219201" cy="273049"/>
          </a:xfrm>
        </p:spPr>
        <p:txBody>
          <a:bodyPr/>
          <a:lstStyle/>
          <a:p>
            <a:fld id="{AAEAE4A8-A6E5-453E-B946-FB774B73F48C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2" y="1482051"/>
            <a:ext cx="8558641" cy="4856532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8095140" y="5787415"/>
            <a:ext cx="160019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/>
              <a:t>Motasem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127810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 strategy presentation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strategy presentation.potx" id="{EB0D3B34-B7D6-4C45-8EC6-74593BA23307}" vid="{3C7E45A4-4E96-419A-A06F-C7909FE41FBD}"/>
    </a:ext>
  </a:extLst>
</a:theme>
</file>

<file path=ppt/theme/theme2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7CB30B94-6D3B-4C91-947C-5EB8E8EFFE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3E1689-1E09-4ADC-A5E7-6718BF79A8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FF1070-8794-47AC-90B7-1F2E078096F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strategy presentation</Template>
  <TotalTime>731</TotalTime>
  <Words>510</Words>
  <Application>Microsoft Office PowerPoint</Application>
  <PresentationFormat>Custom</PresentationFormat>
  <Paragraphs>113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Palatino Linotype</vt:lpstr>
      <vt:lpstr>Tahoma</vt:lpstr>
      <vt:lpstr>Business strategy presentation</vt:lpstr>
      <vt:lpstr>Autocraft</vt:lpstr>
      <vt:lpstr>Walkthrough (13 Slides)</vt:lpstr>
      <vt:lpstr>Orthogonal Projection</vt:lpstr>
      <vt:lpstr>Orthogonal Projection (Example)</vt:lpstr>
      <vt:lpstr>Reconstruction Problem</vt:lpstr>
      <vt:lpstr>Autocraft (Big Picture)</vt:lpstr>
      <vt:lpstr>Autocraft (Big Picture)</vt:lpstr>
      <vt:lpstr>Stages</vt:lpstr>
      <vt:lpstr>Autocraft (Main Algorithm)</vt:lpstr>
      <vt:lpstr>Autocraft (Tracing Example)</vt:lpstr>
      <vt:lpstr>Sample Output </vt:lpstr>
      <vt:lpstr>What’s Next?</vt:lpstr>
      <vt:lpstr>Minecraft &amp; Malmo Plugin</vt:lpstr>
      <vt:lpstr>Autocraft Current Limitations and Challenges</vt:lpstr>
      <vt:lpstr>Autocraft Futuristic Vision and Anticipations</vt:lpstr>
      <vt:lpstr>Any Questions?</vt:lpstr>
      <vt:lpstr>Motasem Aghbar &amp; Omar Natour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Autocraft</dc:title>
  <dc:creator>Omar Natour</dc:creator>
  <cp:lastModifiedBy>Omar Natour</cp:lastModifiedBy>
  <cp:revision>55</cp:revision>
  <dcterms:created xsi:type="dcterms:W3CDTF">2017-03-10T14:51:30Z</dcterms:created>
  <dcterms:modified xsi:type="dcterms:W3CDTF">2017-04-24T21:16:44Z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74069400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