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89" r:id="rId4"/>
    <p:sldId id="259" r:id="rId5"/>
    <p:sldId id="260" r:id="rId6"/>
    <p:sldId id="291" r:id="rId7"/>
    <p:sldId id="290" r:id="rId8"/>
    <p:sldId id="292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1" r:id="rId18"/>
    <p:sldId id="293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6/6/2016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8382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381000" y="1219200"/>
            <a:ext cx="8516846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85000"/>
                      <a:lumOff val="1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Automated General Purpose </a:t>
            </a:r>
          </a:p>
          <a:p>
            <a:pPr algn="ctr"/>
            <a:r>
              <a:rPr lang="en-US" sz="5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85000"/>
                      <a:lumOff val="1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Safety and Security System</a:t>
            </a:r>
            <a:endParaRPr lang="en-US" sz="5000" b="1" dirty="0"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ysClr val="windowText" lastClr="000000"/>
              </a:solidFill>
              <a:effectLst>
                <a:glow rad="101600">
                  <a:schemeClr val="tx1">
                    <a:lumMod val="85000"/>
                    <a:lumOff val="15000"/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57400" y="3318570"/>
            <a:ext cx="5431039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err="1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Sopervisor</a:t>
            </a:r>
            <a:r>
              <a:rPr lang="en-US" sz="3200" b="1" dirty="0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  Dr. </a:t>
            </a:r>
            <a:r>
              <a:rPr lang="en-US" sz="3200" b="1" dirty="0" err="1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Bashir</a:t>
            </a:r>
            <a:r>
              <a:rPr lang="en-US" sz="3200" b="1" dirty="0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Noari</a:t>
            </a:r>
            <a:r>
              <a:rPr lang="en-US" sz="3200" b="1" dirty="0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en-US" sz="3200" b="1" cap="none" spc="0" dirty="0" smtClean="0">
              <a:ln w="635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glow rad="101600">
                  <a:schemeClr val="tx1">
                    <a:lumMod val="75000"/>
                    <a:lumOff val="25000"/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cap="none" spc="0" dirty="0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algn="ctr"/>
            <a:r>
              <a:rPr lang="en-US" sz="3200" b="1" dirty="0" err="1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Moemen</a:t>
            </a:r>
            <a:r>
              <a:rPr lang="en-US" sz="3200" b="1" dirty="0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err="1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Atweh</a:t>
            </a:r>
            <a:endParaRPr lang="en-US" sz="3200" b="1" dirty="0" smtClean="0">
              <a:ln w="635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glow rad="101600">
                  <a:schemeClr val="tx1">
                    <a:lumMod val="75000"/>
                    <a:lumOff val="25000"/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cap="none" spc="0" dirty="0" err="1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Zaid</a:t>
            </a:r>
            <a:r>
              <a:rPr lang="en-US" sz="3200" b="1" cap="none" spc="0" dirty="0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cap="none" spc="0" dirty="0" err="1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Jaradat</a:t>
            </a:r>
            <a:endParaRPr lang="en-US" sz="3200" b="1" cap="none" spc="0" dirty="0" smtClean="0">
              <a:ln w="635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glow rad="101600">
                  <a:schemeClr val="tx1">
                    <a:lumMod val="75000"/>
                    <a:lumOff val="25000"/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err="1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Yousef</a:t>
            </a:r>
            <a:r>
              <a:rPr lang="en-US" sz="3200" b="1" dirty="0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n w="635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75000"/>
                      <a:lumOff val="2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Qasrawi</a:t>
            </a:r>
            <a:endParaRPr lang="en-US" sz="3200" b="1" dirty="0" smtClean="0">
              <a:ln w="635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glow rad="101600">
                  <a:schemeClr val="tx1">
                    <a:lumMod val="75000"/>
                    <a:lumOff val="25000"/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 b="1" dirty="0" smtClean="0">
              <a:ln w="635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glow rad="101600">
                  <a:schemeClr val="tx1">
                    <a:lumMod val="75000"/>
                    <a:lumOff val="25000"/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9906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Fire detectors:</a:t>
            </a: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The system will use three kinds of sensors: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IR temp sensor (GY-906) </a:t>
            </a: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https://cdn-learn.adafruit.com/assets/assets/000/014/661/medium800/temperature_mlxclose.jpg?139362520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971800"/>
            <a:ext cx="3747977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8382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Flame sensor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Smoke sensor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C:\Users\FUJITSU\Desktop\222222222222222222222222222222222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76400"/>
            <a:ext cx="3439701" cy="1341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FUJITSU\Desktop\33333333333333333333333333333333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733800"/>
            <a:ext cx="2910840" cy="184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7620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Gas sensor (MQ2)</a:t>
            </a: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C:\Users\FUJITSU\Desktop\33333333333333333333333333333333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3886200" cy="2377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8382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Motion detectors</a:t>
            </a: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The system will use tow sensors: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Magnetic door/window sensor</a:t>
            </a: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Window break sensor (vibration sensor)</a:t>
            </a: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C:\Users\FUJITSU\Desktop\تنزيل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33600"/>
            <a:ext cx="38100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http://www.elecrow.com/images/s/201405/1399522891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86200"/>
            <a:ext cx="3318933" cy="170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8382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2. Warning and monitoring components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Piezobuzzer</a:t>
            </a: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(beeper) </a:t>
            </a: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LCD Screen</a:t>
            </a: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C:\Users\FUJITSU\Desktop\qqqq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81200"/>
            <a:ext cx="26670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3886200"/>
            <a:ext cx="46958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10668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3. Control components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Mega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http://www.kjpautomation.com/wp-content/uploads/2016/02/arduino_mega_r3_002_hd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21336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6858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GSM shield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C:\Users\FUJITSU\Desktop\zzzzzzz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28194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752600"/>
            <a:ext cx="2743200" cy="335280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8382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Matrix keypad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C:\Users\FUJITSU\Desktop\44444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19200"/>
            <a:ext cx="296418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9144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39703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Other components</a:t>
            </a: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Fan </a:t>
            </a:r>
            <a:endParaRPr lang="en-US" sz="2800" dirty="0" smtClean="0"/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suction </a:t>
            </a: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led line </a:t>
            </a: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pump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10668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Procedure and cases:</a:t>
            </a: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Case1: Fire control system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Case2: Gas leak control system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Case3: Theft control system</a:t>
            </a:r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8382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09600" y="838200"/>
            <a:ext cx="4572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effectLst>
                  <a:glow rad="101600">
                    <a:schemeClr val="tx1">
                      <a:lumMod val="85000"/>
                      <a:lumOff val="1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Outlines:</a:t>
            </a:r>
          </a:p>
          <a:p>
            <a:endParaRPr lang="en-US" sz="2800" b="1" dirty="0" smtClean="0">
              <a:ln w="12700">
                <a:solidFill>
                  <a:srgbClr val="C00000"/>
                </a:solidFill>
              </a:ln>
              <a:solidFill>
                <a:sysClr val="windowText" lastClr="000000"/>
              </a:solidFill>
              <a:effectLst>
                <a:glow rad="101600">
                  <a:schemeClr val="tx1">
                    <a:lumMod val="85000"/>
                    <a:lumOff val="15000"/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Introduction 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 w="1778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Definition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 w="1778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Components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 w="1778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Methodology 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 w="1778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 w="1778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glow rad="101600">
                  <a:schemeClr val="tx1">
                    <a:lumMod val="85000"/>
                    <a:lumOff val="15000"/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9906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457200"/>
            <a:ext cx="8153400" cy="61247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Case1: Fire control system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990600"/>
            <a:ext cx="6553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8382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457200"/>
            <a:ext cx="8229600" cy="57700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Case2: Gas leak control system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914400"/>
            <a:ext cx="7391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10668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381000"/>
            <a:ext cx="8229600" cy="58462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Case3: Theft control system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838200"/>
            <a:ext cx="7620000" cy="533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10668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57200" y="838200"/>
            <a:ext cx="6172199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endParaRPr lang="en-US" sz="2800" b="1" dirty="0" smtClean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Thank you for lessening </a:t>
            </a:r>
          </a:p>
          <a:p>
            <a:endParaRPr lang="en-US" sz="2800" b="1" dirty="0" smtClean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          Questions??</a:t>
            </a: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8382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b="1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endParaRPr lang="en-US" sz="2800" b="1" dirty="0" smtClean="0">
              <a:ln w="1778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Some Statistics and numbers of the Palestinian Civil Defense:</a:t>
            </a:r>
          </a:p>
          <a:p>
            <a:endParaRPr lang="en-US" sz="2800" b="1" dirty="0" smtClean="0">
              <a:ln w="1778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4151 fire accidents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32 deaths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1038 injuries</a:t>
            </a: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8382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The design system will be able to secure the working area and saves human lives by controlling hazard energy sources</a:t>
            </a:r>
          </a:p>
          <a:p>
            <a:r>
              <a:rPr lang="en-US" sz="2800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The system exactly will be able to deal with:</a:t>
            </a:r>
          </a:p>
          <a:p>
            <a:r>
              <a:rPr lang="en-US" sz="2800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• Fire accidents</a:t>
            </a:r>
          </a:p>
          <a:p>
            <a:r>
              <a:rPr lang="en-US" sz="2800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• Gas leakage </a:t>
            </a:r>
          </a:p>
          <a:p>
            <a:r>
              <a:rPr lang="en-US" sz="2800" dirty="0" smtClean="0">
                <a:ln w="1778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• Incidents of theft</a:t>
            </a:r>
          </a:p>
          <a:p>
            <a:endParaRPr lang="en-US" sz="2800" dirty="0" smtClean="0">
              <a:ln w="1778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cap="none" spc="0" dirty="0" smtClean="0">
              <a:ln w="1778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9144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Design part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 can classify this part in 3 points: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External shape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Hardware part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Software part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9144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Electrical part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Power supply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used to feed the system with electricity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output voltage is 12 volt with max current (        )amp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mega feed sensors and equipments that don’t use 12 volt </a:t>
            </a: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9144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External shape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9144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Hardware part</a:t>
            </a: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We can divided to 5 points:</a:t>
            </a:r>
          </a:p>
          <a:p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Detection components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Warning components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Control components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Other components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Electrical components</a:t>
            </a: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odernbuildinginc.com/wp-content/uploads/2015/05/safety_hardhat_1600_clr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914400"/>
            <a:ext cx="9144000" cy="548716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6172199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1. Detection components</a:t>
            </a:r>
          </a:p>
          <a:p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The equipments can divide in three points:</a:t>
            </a:r>
          </a:p>
          <a:p>
            <a:endParaRPr lang="en-US" sz="2800" dirty="0" smtClean="0">
              <a:ln>
                <a:solidFill>
                  <a:srgbClr val="C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Fire detectors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Gas detectors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Motion detectors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gray">
          <a:xfrm>
            <a:off x="6705600" y="838200"/>
            <a:ext cx="1943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7044</TotalTime>
  <Words>328</Words>
  <Application>Microsoft Office PowerPoint</Application>
  <PresentationFormat>On-screen Show (4:3)</PresentationFormat>
  <Paragraphs>203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Aspect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BOSS</dc:creator>
  <cp:lastModifiedBy>Medad</cp:lastModifiedBy>
  <cp:revision>188</cp:revision>
  <dcterms:created xsi:type="dcterms:W3CDTF">2006-08-16T00:00:00Z</dcterms:created>
  <dcterms:modified xsi:type="dcterms:W3CDTF">2016-06-06T09:26:23Z</dcterms:modified>
</cp:coreProperties>
</file>