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8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3493BB2-B841-4478-A094-BB357417203B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267629D-2F35-4C0B-8CFA-A241E46B03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019800" cy="3276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Rubik’s Cube Solver Robot</a:t>
            </a:r>
            <a:endParaRPr lang="en-US" dirty="0"/>
          </a:p>
        </p:txBody>
      </p:sp>
      <p:pic>
        <p:nvPicPr>
          <p:cNvPr id="4" name="صورة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8252" y="3200400"/>
            <a:ext cx="2985347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IDA* Flowchart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عنصر نائب للمحتوى 3" descr="IDA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9266" y="1371600"/>
            <a:ext cx="8932334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Constraints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High cost.</a:t>
            </a:r>
          </a:p>
          <a:p>
            <a:endParaRPr lang="en-US" dirty="0" smtClean="0"/>
          </a:p>
          <a:p>
            <a:r>
              <a:rPr lang="en-US" dirty="0" smtClean="0"/>
              <a:t>Time constraint.</a:t>
            </a:r>
          </a:p>
          <a:p>
            <a:endParaRPr lang="en-US" dirty="0" smtClean="0"/>
          </a:p>
          <a:p>
            <a:r>
              <a:rPr lang="en-US" dirty="0" smtClean="0"/>
              <a:t>Design constraints.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Future Work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We hope to make our robot faster and can solve the cube in just a few seconds by improving the solving algorithm</a:t>
            </a:r>
          </a:p>
          <a:p>
            <a:endParaRPr lang="en-US" dirty="0" smtClean="0"/>
          </a:p>
          <a:p>
            <a:r>
              <a:rPr lang="en-US" dirty="0" smtClean="0"/>
              <a:t>we wish to have an accurate motors degree which can move the cube without any problems or helping from the humans.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thankyo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Outline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Introduction</a:t>
            </a:r>
          </a:p>
          <a:p>
            <a:endParaRPr lang="en-US" dirty="0" smtClean="0"/>
          </a:p>
          <a:p>
            <a:r>
              <a:rPr lang="en-US" dirty="0" smtClean="0"/>
              <a:t>Tools</a:t>
            </a:r>
          </a:p>
          <a:p>
            <a:endParaRPr lang="en-US" dirty="0" smtClean="0"/>
          </a:p>
          <a:p>
            <a:r>
              <a:rPr lang="en-US" dirty="0" smtClean="0"/>
              <a:t>Development Parts</a:t>
            </a:r>
          </a:p>
          <a:p>
            <a:endParaRPr lang="en-US" dirty="0" smtClean="0"/>
          </a:p>
          <a:p>
            <a:r>
              <a:rPr lang="en-US" dirty="0" smtClean="0"/>
              <a:t>Demos</a:t>
            </a:r>
          </a:p>
          <a:p>
            <a:endParaRPr lang="en-US" dirty="0" smtClean="0"/>
          </a:p>
          <a:p>
            <a:r>
              <a:rPr lang="en-US" dirty="0" smtClean="0"/>
              <a:t>Constraints</a:t>
            </a:r>
          </a:p>
          <a:p>
            <a:endParaRPr lang="en-US" dirty="0" smtClean="0"/>
          </a:p>
          <a:p>
            <a:r>
              <a:rPr lang="en-US" dirty="0" smtClean="0"/>
              <a:t>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Rubik’s Cube Solver is a robot to solve 4*4 Rubik’s cube.</a:t>
            </a:r>
          </a:p>
          <a:p>
            <a:endParaRPr lang="en-US" dirty="0" smtClean="0"/>
          </a:p>
          <a:p>
            <a:r>
              <a:rPr lang="en-US" dirty="0" smtClean="0"/>
              <a:t>Its structure designed using 3D printer.</a:t>
            </a:r>
          </a:p>
          <a:p>
            <a:endParaRPr lang="en-US" dirty="0" smtClean="0"/>
          </a:p>
          <a:p>
            <a:r>
              <a:rPr lang="en-US" dirty="0" smtClean="0"/>
              <a:t>It use </a:t>
            </a:r>
            <a:r>
              <a:rPr lang="en-US" dirty="0" err="1" smtClean="0"/>
              <a:t>OpenCV</a:t>
            </a:r>
            <a:r>
              <a:rPr lang="en-US" dirty="0" smtClean="0"/>
              <a:t> for image processing .</a:t>
            </a:r>
          </a:p>
          <a:p>
            <a:endParaRPr lang="en-US" dirty="0" smtClean="0"/>
          </a:p>
          <a:p>
            <a:r>
              <a:rPr lang="en-US" dirty="0" smtClean="0"/>
              <a:t>It use </a:t>
            </a:r>
            <a:r>
              <a:rPr lang="en-US" dirty="0" err="1" smtClean="0"/>
              <a:t>Kociemba’s</a:t>
            </a:r>
            <a:r>
              <a:rPr lang="en-US" dirty="0" smtClean="0"/>
              <a:t> Algorithm for solving the cube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Tools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Arduino</a:t>
            </a:r>
            <a:r>
              <a:rPr lang="en-US" dirty="0" smtClean="0"/>
              <a:t> Mega</a:t>
            </a:r>
          </a:p>
          <a:p>
            <a:endParaRPr lang="en-US" dirty="0" smtClean="0"/>
          </a:p>
          <a:p>
            <a:r>
              <a:rPr lang="en-US" dirty="0" smtClean="0"/>
              <a:t>Raspberry pi</a:t>
            </a:r>
          </a:p>
          <a:p>
            <a:endParaRPr lang="en-US" dirty="0" smtClean="0"/>
          </a:p>
          <a:p>
            <a:r>
              <a:rPr lang="en-US" dirty="0" smtClean="0"/>
              <a:t>8 Servo Motors</a:t>
            </a:r>
          </a:p>
          <a:p>
            <a:endParaRPr lang="en-US" dirty="0" smtClean="0"/>
          </a:p>
          <a:p>
            <a:r>
              <a:rPr lang="en-US" dirty="0" smtClean="0"/>
              <a:t>Camera</a:t>
            </a:r>
          </a:p>
          <a:p>
            <a:endParaRPr lang="en-US" dirty="0" smtClean="0"/>
          </a:p>
          <a:p>
            <a:r>
              <a:rPr lang="en-US" dirty="0" smtClean="0"/>
              <a:t>Power Supply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Tools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3D printed robot parts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صورة 3" descr="rcr_printed_par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3041" y="2743200"/>
            <a:ext cx="7344881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Development Parts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Detecting the colors of each face</a:t>
            </a:r>
          </a:p>
          <a:p>
            <a:endParaRPr lang="en-US" dirty="0" smtClean="0"/>
          </a:p>
          <a:p>
            <a:r>
              <a:rPr lang="en-US" dirty="0" smtClean="0"/>
              <a:t>Solving Algorithm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Kociemba’s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Algorithm(Two-phase algorithm)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works by dividing the problem into only two </a:t>
            </a:r>
            <a:r>
              <a:rPr lang="en-US" dirty="0" err="1" smtClean="0"/>
              <a:t>subproblems</a:t>
            </a:r>
            <a:r>
              <a:rPr lang="en-US" dirty="0" smtClean="0"/>
              <a:t>(corners and edges).  </a:t>
            </a:r>
          </a:p>
          <a:p>
            <a:pPr>
              <a:buNone/>
            </a:pPr>
            <a:r>
              <a:rPr lang="en-US" dirty="0" smtClean="0"/>
              <a:t>    G1 = &lt;U,D,R2,L2,F2,B2&gt;. </a:t>
            </a:r>
          </a:p>
          <a:p>
            <a:pPr>
              <a:buNone/>
            </a:pPr>
            <a:r>
              <a:rPr lang="en-US" dirty="0" smtClean="0"/>
              <a:t>    G2 = &lt;R,R',L,L',F,F',B,B'&gt;</a:t>
            </a:r>
          </a:p>
          <a:p>
            <a:r>
              <a:rPr lang="en-US" dirty="0" smtClean="0"/>
              <a:t>This method applies an advanced implementation of IDA* search to be able to calculate, remove symmetries from the search tree, and solve the cube close to the shortest number of possibilities.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خصص 3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FF00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138</TotalTime>
  <Words>162</Words>
  <Application>Microsoft Office PowerPoint</Application>
  <PresentationFormat>عرض على الشاشة (3:4)‏</PresentationFormat>
  <Paragraphs>64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موازنة</vt:lpstr>
      <vt:lpstr>Rubik’s Cube Solver Robot</vt:lpstr>
      <vt:lpstr>The Outline</vt:lpstr>
      <vt:lpstr>Introduction</vt:lpstr>
      <vt:lpstr>Tools</vt:lpstr>
      <vt:lpstr>Tools</vt:lpstr>
      <vt:lpstr>Development Parts</vt:lpstr>
      <vt:lpstr>الشريحة 7</vt:lpstr>
      <vt:lpstr>Demo 1</vt:lpstr>
      <vt:lpstr>Kociemba’s Algorithm(Two-phase algorithm)</vt:lpstr>
      <vt:lpstr>IDA* Flowchart</vt:lpstr>
      <vt:lpstr>Demo 2</vt:lpstr>
      <vt:lpstr>Constraints</vt:lpstr>
      <vt:lpstr>Future Work</vt:lpstr>
      <vt:lpstr>الشريحة 14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Rubik’s Cube Solver Robot</dc:title>
  <dc:creator>Windows User</dc:creator>
  <cp:lastModifiedBy>Windows User</cp:lastModifiedBy>
  <cp:revision>2</cp:revision>
  <dcterms:created xsi:type="dcterms:W3CDTF">2018-05-21T04:59:59Z</dcterms:created>
  <dcterms:modified xsi:type="dcterms:W3CDTF">2018-05-21T07:20:05Z</dcterms:modified>
</cp:coreProperties>
</file>