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sldIdLst>
    <p:sldId id="256" r:id="rId2"/>
    <p:sldId id="257" r:id="rId3"/>
    <p:sldId id="258" r:id="rId4"/>
    <p:sldId id="263" r:id="rId5"/>
    <p:sldId id="264" r:id="rId6"/>
    <p:sldId id="265" r:id="rId7"/>
    <p:sldId id="266" r:id="rId8"/>
    <p:sldId id="267" r:id="rId9"/>
    <p:sldId id="261" r:id="rId10"/>
    <p:sldId id="262" r:id="rId11"/>
    <p:sldId id="260" r:id="rId12"/>
    <p:sldId id="268" r:id="rId13"/>
    <p:sldId id="269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D253F-C3F6-435E-A4EC-16578357951F}" type="datetimeFigureOut">
              <a:rPr lang="en-US" smtClean="0"/>
              <a:t>12/25/2020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C2106-DC88-476B-9A14-A0F4CE0FF6D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4674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D253F-C3F6-435E-A4EC-16578357951F}" type="datetimeFigureOut">
              <a:rPr lang="en-US" smtClean="0"/>
              <a:t>12/25/2020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C2106-DC88-476B-9A14-A0F4CE0FF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056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D253F-C3F6-435E-A4EC-16578357951F}" type="datetimeFigureOut">
              <a:rPr lang="en-US" smtClean="0"/>
              <a:t>12/25/2020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C2106-DC88-476B-9A14-A0F4CE0FF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028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D253F-C3F6-435E-A4EC-16578357951F}" type="datetimeFigureOut">
              <a:rPr lang="en-US" smtClean="0"/>
              <a:t>12/25/2020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C2106-DC88-476B-9A14-A0F4CE0FF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228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D253F-C3F6-435E-A4EC-16578357951F}" type="datetimeFigureOut">
              <a:rPr lang="en-US" smtClean="0"/>
              <a:t>12/25/2020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C2106-DC88-476B-9A14-A0F4CE0FF6D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1583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D253F-C3F6-435E-A4EC-16578357951F}" type="datetimeFigureOut">
              <a:rPr lang="en-US" smtClean="0"/>
              <a:t>12/25/2020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C2106-DC88-476B-9A14-A0F4CE0FF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292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D253F-C3F6-435E-A4EC-16578357951F}" type="datetimeFigureOut">
              <a:rPr lang="en-US" smtClean="0"/>
              <a:t>12/25/2020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C2106-DC88-476B-9A14-A0F4CE0FF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098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D253F-C3F6-435E-A4EC-16578357951F}" type="datetimeFigureOut">
              <a:rPr lang="en-US" smtClean="0"/>
              <a:t>12/25/2020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C2106-DC88-476B-9A14-A0F4CE0FF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609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D253F-C3F6-435E-A4EC-16578357951F}" type="datetimeFigureOut">
              <a:rPr lang="en-US" smtClean="0"/>
              <a:t>12/25/2020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C2106-DC88-476B-9A14-A0F4CE0FF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945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83FD253F-C3F6-435E-A4EC-16578357951F}" type="datetimeFigureOut">
              <a:rPr lang="en-US" smtClean="0"/>
              <a:t>12/25/2020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A5C2106-DC88-476B-9A14-A0F4CE0FF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45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D253F-C3F6-435E-A4EC-16578357951F}" type="datetimeFigureOut">
              <a:rPr lang="en-US" smtClean="0"/>
              <a:t>12/25/2020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C2106-DC88-476B-9A14-A0F4CE0FF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135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3FD253F-C3F6-435E-A4EC-16578357951F}" type="datetimeFigureOut">
              <a:rPr lang="en-US" smtClean="0"/>
              <a:t>12/25/2020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A5C2106-DC88-476B-9A14-A0F4CE0FF6D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6269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81825" y="4559121"/>
            <a:ext cx="9247031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Presented by: </a:t>
            </a:r>
            <a:r>
              <a:rPr 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Naheel Sabbah &amp; Salma Dweikat</a:t>
            </a:r>
            <a:endParaRPr lang="en-US" sz="3200" b="0" dirty="0" smtClean="0"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  <a:p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Supervised by: Dr. Sufyan Samara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9052" y="1364566"/>
            <a:ext cx="3332576" cy="2588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807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Constraints: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Wingdings" panose="05000000000000000000" pitchFamily="2" charset="2"/>
              <a:buChar char="Ø"/>
            </a:pPr>
            <a:r>
              <a:rPr lang="en-US" sz="2800" dirty="0" smtClean="0"/>
              <a:t>COVID-19 crisis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en-US" sz="2800" dirty="0"/>
              <a:t>Limited resources</a:t>
            </a:r>
            <a:r>
              <a:rPr lang="en-US" sz="2800" dirty="0" smtClean="0"/>
              <a:t>.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en-US" sz="2800" dirty="0"/>
              <a:t>Shortage of time</a:t>
            </a:r>
          </a:p>
        </p:txBody>
      </p:sp>
    </p:spTree>
    <p:extLst>
      <p:ext uri="{BB962C8B-B14F-4D97-AF65-F5344CB8AC3E}">
        <p14:creationId xmlns:p14="http://schemas.microsoft.com/office/powerpoint/2010/main" val="185033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85750" indent="-285750"/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Future 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work:</a:t>
            </a: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639" y="1867438"/>
            <a:ext cx="10668859" cy="3893282"/>
          </a:xfrm>
        </p:spPr>
        <p:txBody>
          <a:bodyPr/>
          <a:lstStyle/>
          <a:p>
            <a:pPr>
              <a:buClrTx/>
              <a:buFont typeface="Wingdings" panose="05000000000000000000" pitchFamily="2" charset="2"/>
              <a:buChar char="Ø"/>
            </a:pPr>
            <a:r>
              <a:rPr lang="en-US" sz="2800" dirty="0" smtClean="0"/>
              <a:t>The customer can add an alarm to remind him of when to take the medication at specified time.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en-US" sz="2800" dirty="0"/>
              <a:t> Customer can track his/her order.</a:t>
            </a:r>
          </a:p>
          <a:p>
            <a:pPr marL="0" indent="0">
              <a:buClrTx/>
              <a:buNone/>
            </a:pP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465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24271" y="2060620"/>
            <a:ext cx="3657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600" dirty="0">
                <a:solidFill>
                  <a:schemeClr val="bg1">
                    <a:lumMod val="50000"/>
                  </a:schemeClr>
                </a:solidFill>
              </a:rPr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358433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431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0006" y="772733"/>
            <a:ext cx="78947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  <a:t>   </a:t>
            </a:r>
            <a:r>
              <a:rPr lang="en-US" sz="4800" dirty="0" smtClean="0">
                <a:solidFill>
                  <a:schemeClr val="bg1">
                    <a:lumMod val="50000"/>
                  </a:schemeClr>
                </a:solidFill>
              </a:rPr>
              <a:t>Outline</a:t>
            </a: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  <a:t>:</a:t>
            </a:r>
            <a:endParaRPr lang="en-US" sz="3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71977" y="2009104"/>
            <a:ext cx="9504609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Introduction.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Features.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How does it </a:t>
            </a: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work.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Used Tools.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Constraints.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Future </a:t>
            </a: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work.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98712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Introduction 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:</a:t>
            </a:r>
            <a:r>
              <a:rPr lang="en-US" dirty="0" smtClean="0">
                <a:solidFill>
                  <a:schemeClr val="bg1"/>
                </a:solidFill>
              </a:rPr>
              <a:t>Introduction</a:t>
            </a:r>
            <a:r>
              <a:rPr lang="en-US" b="1" dirty="0" smtClean="0">
                <a:solidFill>
                  <a:schemeClr val="bg1"/>
                </a:solidFill>
              </a:rPr>
              <a:t>: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97281" y="2112134"/>
            <a:ext cx="1005839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main purpose of our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application 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is to save time and effort of the pharmacists and people. With technological development it was very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necessary 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 make an application makes our lives easier and developed so </a:t>
            </a:r>
            <a:r>
              <a:rPr lang="en-US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Pharm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Easy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was done. </a:t>
            </a:r>
          </a:p>
          <a:p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People in Palestine need a comprehensive application to help them get all information about any medicine or product from the pharmacy by easy method online . This application can deliver anything from the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nearest 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pharmacies so it is very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useful 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 emergent cases or if the person can't go to the pharmacy to get the medication. Also our application can show the percentage of sells to the pharmacy owners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750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Features: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97735" y="2099256"/>
            <a:ext cx="9957945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Notification </a:t>
            </a: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system</a:t>
            </a: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en-US" sz="28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Chat system</a:t>
            </a: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Map.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Rating system</a:t>
            </a: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Cart.</a:t>
            </a:r>
            <a:endParaRPr lang="ar-SA" sz="28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Searching.</a:t>
            </a:r>
            <a:endParaRPr lang="en-US" sz="28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866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chemeClr val="bg1">
                    <a:lumMod val="50000"/>
                  </a:schemeClr>
                </a:solidFill>
              </a:rPr>
              <a:t>How does it work </a:t>
            </a:r>
            <a:r>
              <a:rPr lang="en-US" sz="3600" b="1" dirty="0" smtClean="0">
                <a:solidFill>
                  <a:schemeClr val="bg1">
                    <a:lumMod val="50000"/>
                  </a:schemeClr>
                </a:solidFill>
              </a:rPr>
              <a:t>:</a:t>
            </a:r>
            <a:endParaRPr lang="en-US" sz="3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8098235" cy="4023360"/>
          </a:xfrm>
        </p:spPr>
        <p:txBody>
          <a:bodyPr/>
          <a:lstStyle/>
          <a:p>
            <a:r>
              <a:rPr lang="en-US" sz="2800" b="1" dirty="0"/>
              <a:t>Customer </a:t>
            </a:r>
            <a:r>
              <a:rPr lang="en-US" sz="2800" b="1" dirty="0" smtClean="0"/>
              <a:t>: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1730" y="1737360"/>
            <a:ext cx="2500318" cy="44960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97280" y="2215166"/>
            <a:ext cx="766035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See nearly pharmacy 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Search for the pharmacy he/she want.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Search for the </a:t>
            </a: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products 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he/she </a:t>
            </a: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want and can order it online 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Rate pharmacy and add comments 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Chatting 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with </a:t>
            </a: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pharmacist to ask him about what he want.</a:t>
            </a:r>
          </a:p>
          <a:p>
            <a:endParaRPr lang="en-US" sz="2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7485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How does it work 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: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1" y="1845734"/>
            <a:ext cx="7480050" cy="4400520"/>
          </a:xfrm>
        </p:spPr>
        <p:txBody>
          <a:bodyPr>
            <a:normAutofit lnSpcReduction="10000"/>
          </a:bodyPr>
          <a:lstStyle/>
          <a:p>
            <a:pPr marL="0" indent="0">
              <a:buClr>
                <a:schemeClr val="tx1">
                  <a:lumMod val="75000"/>
                  <a:lumOff val="25000"/>
                </a:schemeClr>
              </a:buClr>
              <a:buNone/>
            </a:pPr>
            <a:r>
              <a:rPr lang="en-US" sz="2800" b="1" dirty="0"/>
              <a:t>Ministry of </a:t>
            </a:r>
            <a:r>
              <a:rPr lang="en-US" sz="2800" b="1" dirty="0" smtClean="0"/>
              <a:t>Health:</a:t>
            </a:r>
            <a:endParaRPr lang="en-US" sz="2800" b="1" dirty="0"/>
          </a:p>
          <a:p>
            <a:pPr>
              <a:buClr>
                <a:schemeClr val="tx1">
                  <a:lumMod val="75000"/>
                  <a:lumOff val="25000"/>
                </a:schemeClr>
              </a:buClr>
              <a:buFont typeface="Wingdings" panose="05000000000000000000" pitchFamily="2" charset="2"/>
              <a:buChar char="ü"/>
            </a:pPr>
            <a:r>
              <a:rPr lang="en-US" sz="2800" dirty="0"/>
              <a:t>Accept requests from </a:t>
            </a:r>
            <a:r>
              <a:rPr lang="en-US" sz="2800" dirty="0" smtClean="0"/>
              <a:t>pharmacy owner(manger) </a:t>
            </a:r>
            <a:r>
              <a:rPr lang="en-US" sz="2800" dirty="0"/>
              <a:t>to create an account </a:t>
            </a:r>
            <a:r>
              <a:rPr lang="en-US" sz="2800" dirty="0" smtClean="0"/>
              <a:t>.</a:t>
            </a:r>
          </a:p>
          <a:p>
            <a:pPr>
              <a:buClr>
                <a:schemeClr val="tx1">
                  <a:lumMod val="75000"/>
                  <a:lumOff val="25000"/>
                </a:schemeClr>
              </a:buClr>
              <a:buFont typeface="Wingdings" panose="05000000000000000000" pitchFamily="2" charset="2"/>
              <a:buChar char="ü"/>
            </a:pPr>
            <a:r>
              <a:rPr lang="en-US" sz="2800" dirty="0" smtClean="0"/>
              <a:t>View or delete manger.</a:t>
            </a:r>
          </a:p>
          <a:p>
            <a:pPr>
              <a:buClr>
                <a:schemeClr val="tx1">
                  <a:lumMod val="75000"/>
                  <a:lumOff val="25000"/>
                </a:schemeClr>
              </a:buClr>
              <a:buFont typeface="Wingdings" panose="05000000000000000000" pitchFamily="2" charset="2"/>
              <a:buChar char="ü"/>
            </a:pPr>
            <a:r>
              <a:rPr lang="en-US" sz="2800" dirty="0"/>
              <a:t>Provide a list of most of the products in all pharmacies to facilitate the addition of products for the </a:t>
            </a:r>
            <a:r>
              <a:rPr lang="en-US" sz="2800" dirty="0" smtClean="0"/>
              <a:t>manger.</a:t>
            </a:r>
            <a:endParaRPr lang="ar-SA" sz="2800" dirty="0" smtClean="0"/>
          </a:p>
          <a:p>
            <a:pPr>
              <a:buClr>
                <a:schemeClr val="tx1">
                  <a:lumMod val="75000"/>
                  <a:lumOff val="25000"/>
                </a:schemeClr>
              </a:buClr>
              <a:buFont typeface="Wingdings" panose="05000000000000000000" pitchFamily="2" charset="2"/>
              <a:buChar char="ü"/>
            </a:pPr>
            <a:r>
              <a:rPr lang="en-US" sz="2800" dirty="0"/>
              <a:t>Receive complaints from </a:t>
            </a:r>
            <a:r>
              <a:rPr lang="en-US" sz="2800" dirty="0" smtClean="0"/>
              <a:t>customers.</a:t>
            </a:r>
          </a:p>
          <a:p>
            <a:pPr>
              <a:buClr>
                <a:schemeClr val="tx1">
                  <a:lumMod val="75000"/>
                  <a:lumOff val="25000"/>
                </a:schemeClr>
              </a:buClr>
              <a:buFont typeface="Wingdings" panose="05000000000000000000" pitchFamily="2" charset="2"/>
              <a:buChar char="ü"/>
            </a:pPr>
            <a:r>
              <a:rPr lang="en-US" sz="2800" dirty="0"/>
              <a:t>Chatting with manger.</a:t>
            </a:r>
          </a:p>
          <a:p>
            <a:pPr>
              <a:buClr>
                <a:schemeClr val="tx1">
                  <a:lumMod val="75000"/>
                  <a:lumOff val="25000"/>
                </a:schemeClr>
              </a:buClr>
              <a:buFont typeface="Wingdings" panose="05000000000000000000" pitchFamily="2" charset="2"/>
              <a:buChar char="ü"/>
            </a:pPr>
            <a:endParaRPr lang="en-US" sz="2800" dirty="0" smtClean="0"/>
          </a:p>
          <a:p>
            <a:pPr>
              <a:buClr>
                <a:schemeClr val="tx1">
                  <a:lumMod val="75000"/>
                  <a:lumOff val="25000"/>
                </a:schemeClr>
              </a:buClr>
              <a:buFont typeface="Wingdings" panose="05000000000000000000" pitchFamily="2" charset="2"/>
              <a:buChar char="ü"/>
            </a:pPr>
            <a:endParaRPr lang="en-US" sz="2800" dirty="0" smtClean="0"/>
          </a:p>
          <a:p>
            <a:pPr>
              <a:buClr>
                <a:schemeClr val="tx1">
                  <a:lumMod val="75000"/>
                  <a:lumOff val="25000"/>
                </a:schemeClr>
              </a:buClr>
              <a:buFont typeface="Wingdings" panose="05000000000000000000" pitchFamily="2" charset="2"/>
              <a:buChar char="ü"/>
            </a:pPr>
            <a:endParaRPr lang="en-US" sz="2800" dirty="0" smtClean="0"/>
          </a:p>
          <a:p>
            <a:pPr>
              <a:buClr>
                <a:schemeClr val="tx1">
                  <a:lumMod val="75000"/>
                  <a:lumOff val="25000"/>
                </a:schemeClr>
              </a:buClr>
              <a:buFont typeface="Wingdings" panose="05000000000000000000" pitchFamily="2" charset="2"/>
              <a:buChar char="ü"/>
            </a:pPr>
            <a:endParaRPr lang="en-US" sz="2800" dirty="0" smtClean="0"/>
          </a:p>
          <a:p>
            <a:pPr>
              <a:buClr>
                <a:schemeClr val="tx1">
                  <a:lumMod val="75000"/>
                  <a:lumOff val="25000"/>
                </a:schemeClr>
              </a:buClr>
              <a:buFont typeface="Wingdings" panose="05000000000000000000" pitchFamily="2" charset="2"/>
              <a:buChar char="ü"/>
            </a:pPr>
            <a:endParaRPr lang="ar-SA" sz="2800" dirty="0"/>
          </a:p>
          <a:p>
            <a:pPr>
              <a:buClr>
                <a:schemeClr val="tx1">
                  <a:lumMod val="75000"/>
                  <a:lumOff val="25000"/>
                </a:schemeClr>
              </a:buClr>
              <a:buFont typeface="Wingdings" panose="05000000000000000000" pitchFamily="2" charset="2"/>
              <a:buChar char="ü"/>
            </a:pPr>
            <a:endParaRPr lang="en-US" sz="2800" dirty="0" smtClean="0"/>
          </a:p>
          <a:p>
            <a:pPr>
              <a:buClr>
                <a:schemeClr val="tx1">
                  <a:lumMod val="75000"/>
                  <a:lumOff val="25000"/>
                </a:schemeClr>
              </a:buClr>
              <a:buFont typeface="Wingdings" panose="05000000000000000000" pitchFamily="2" charset="2"/>
              <a:buChar char="ü"/>
            </a:pPr>
            <a:endParaRPr lang="en-US" sz="2800" b="1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1272" y="1481070"/>
            <a:ext cx="2970727" cy="4765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02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How does it work 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: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dirty="0" smtClean="0"/>
              <a:t>Manger: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2800" dirty="0" smtClean="0"/>
              <a:t>Add </a:t>
            </a:r>
            <a:r>
              <a:rPr lang="en-US" sz="2800" dirty="0"/>
              <a:t>and </a:t>
            </a:r>
            <a:r>
              <a:rPr lang="en-US" sz="2800" dirty="0" smtClean="0"/>
              <a:t>view their staff.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2800" dirty="0"/>
              <a:t>Add </a:t>
            </a:r>
            <a:r>
              <a:rPr lang="en-US" sz="2800" dirty="0" smtClean="0"/>
              <a:t>product </a:t>
            </a:r>
            <a:r>
              <a:rPr lang="en-US" sz="2800" dirty="0"/>
              <a:t>and offer</a:t>
            </a:r>
            <a:r>
              <a:rPr lang="en-US" sz="2800" dirty="0" smtClean="0"/>
              <a:t>.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2800" dirty="0"/>
              <a:t>View Daily, </a:t>
            </a:r>
            <a:r>
              <a:rPr lang="en-US" sz="2800" dirty="0" smtClean="0"/>
              <a:t>monthly reports.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2800" dirty="0"/>
              <a:t>Chatting </a:t>
            </a:r>
            <a:r>
              <a:rPr lang="en-US" sz="2800" dirty="0" smtClean="0"/>
              <a:t>with ministry </a:t>
            </a:r>
            <a:r>
              <a:rPr lang="en-US" sz="2800" dirty="0"/>
              <a:t>of h</a:t>
            </a:r>
            <a:r>
              <a:rPr lang="en-US" sz="2800" dirty="0" smtClean="0"/>
              <a:t>ealth and their staff .</a:t>
            </a:r>
            <a:endParaRPr lang="en-US" sz="2800" dirty="0"/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ü"/>
            </a:pPr>
            <a:endParaRPr lang="en-US" dirty="0"/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ü"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8747" y="1737360"/>
            <a:ext cx="3163253" cy="4640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49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>
                <a:solidFill>
                  <a:schemeClr val="bg1">
                    <a:lumMod val="50000"/>
                  </a:schemeClr>
                </a:solidFill>
              </a:rPr>
              <a:t>How does it work :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7518686" cy="4023360"/>
          </a:xfrm>
        </p:spPr>
        <p:txBody>
          <a:bodyPr/>
          <a:lstStyle/>
          <a:p>
            <a:r>
              <a:rPr lang="en-US" sz="2800" b="1" dirty="0" smtClean="0"/>
              <a:t>Staff:</a:t>
            </a:r>
          </a:p>
          <a:p>
            <a:pPr>
              <a:buClrTx/>
              <a:buFont typeface="Wingdings" panose="05000000000000000000" pitchFamily="2" charset="2"/>
              <a:buChar char="ü"/>
            </a:pPr>
            <a:r>
              <a:rPr lang="en-US" sz="2800" dirty="0"/>
              <a:t>Receive notification when someone order the product </a:t>
            </a:r>
            <a:r>
              <a:rPr lang="en-US" sz="2800" dirty="0" smtClean="0"/>
              <a:t>and can accept or delete it .</a:t>
            </a:r>
          </a:p>
          <a:p>
            <a:pPr>
              <a:buClrTx/>
              <a:buFont typeface="Wingdings" panose="05000000000000000000" pitchFamily="2" charset="2"/>
              <a:buChar char="ü"/>
            </a:pPr>
            <a:r>
              <a:rPr lang="en-US" sz="2800" dirty="0" smtClean="0"/>
              <a:t>Prepare daily and monthly report to manger about pharmacy selling.</a:t>
            </a:r>
          </a:p>
          <a:p>
            <a:pPr>
              <a:buClrTx/>
              <a:buFont typeface="Wingdings" panose="05000000000000000000" pitchFamily="2" charset="2"/>
              <a:buChar char="ü"/>
            </a:pPr>
            <a:r>
              <a:rPr lang="en-US" sz="2800" dirty="0"/>
              <a:t>Chatting with </a:t>
            </a:r>
            <a:r>
              <a:rPr lang="en-US" sz="2800" dirty="0" smtClean="0"/>
              <a:t>manger.</a:t>
            </a:r>
          </a:p>
          <a:p>
            <a:pPr>
              <a:buClrTx/>
              <a:buFont typeface="Wingdings" panose="05000000000000000000" pitchFamily="2" charset="2"/>
              <a:buChar char="ü"/>
            </a:pPr>
            <a:endParaRPr lang="en-US" sz="2800" dirty="0" smtClean="0"/>
          </a:p>
          <a:p>
            <a:pPr>
              <a:buClrTx/>
              <a:buFont typeface="Wingdings" panose="05000000000000000000" pitchFamily="2" charset="2"/>
              <a:buChar char="ü"/>
            </a:pPr>
            <a:endParaRPr lang="en-US" sz="2800" dirty="0" smtClean="0"/>
          </a:p>
          <a:p>
            <a:pPr>
              <a:buClrTx/>
              <a:buFont typeface="Wingdings" panose="05000000000000000000" pitchFamily="2" charset="2"/>
              <a:buChar char="ü"/>
            </a:pPr>
            <a:endParaRPr lang="en-US" sz="2800" dirty="0" smtClean="0"/>
          </a:p>
          <a:p>
            <a:pPr>
              <a:buClrTx/>
              <a:buFont typeface="Wingdings" panose="05000000000000000000" pitchFamily="2" charset="2"/>
              <a:buChar char="ü"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8747" y="1737360"/>
            <a:ext cx="3163253" cy="4676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494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Used 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Tools: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5008" y="1991093"/>
            <a:ext cx="2595893" cy="185204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8669" y="1897285"/>
            <a:ext cx="4286582" cy="194585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901" y="1897285"/>
            <a:ext cx="3157768" cy="194585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5628" y="3843135"/>
            <a:ext cx="4919729" cy="2493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590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2331</TotalTime>
  <Words>381</Words>
  <Application>Microsoft Office PowerPoint</Application>
  <PresentationFormat>Widescreen</PresentationFormat>
  <Paragraphs>61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Wingdings</vt:lpstr>
      <vt:lpstr>Retrospect</vt:lpstr>
      <vt:lpstr>PowerPoint Presentation</vt:lpstr>
      <vt:lpstr>PowerPoint Presentation</vt:lpstr>
      <vt:lpstr>Introduction :Introduction:</vt:lpstr>
      <vt:lpstr>Features:</vt:lpstr>
      <vt:lpstr>How does it work :</vt:lpstr>
      <vt:lpstr>How does it work :</vt:lpstr>
      <vt:lpstr>How does it work :</vt:lpstr>
      <vt:lpstr>How does it work :</vt:lpstr>
      <vt:lpstr>Used Tools:</vt:lpstr>
      <vt:lpstr>Constraints:</vt:lpstr>
      <vt:lpstr>Future work: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HP</cp:lastModifiedBy>
  <cp:revision>31</cp:revision>
  <dcterms:created xsi:type="dcterms:W3CDTF">2020-12-17T09:52:44Z</dcterms:created>
  <dcterms:modified xsi:type="dcterms:W3CDTF">2020-12-25T21:46:35Z</dcterms:modified>
</cp:coreProperties>
</file>