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02"/>
  </p:notesMasterIdLst>
  <p:sldIdLst>
    <p:sldId id="338" r:id="rId2"/>
    <p:sldId id="339" r:id="rId3"/>
    <p:sldId id="426" r:id="rId4"/>
    <p:sldId id="427" r:id="rId5"/>
    <p:sldId id="428" r:id="rId6"/>
    <p:sldId id="429" r:id="rId7"/>
    <p:sldId id="340" r:id="rId8"/>
    <p:sldId id="341" r:id="rId9"/>
    <p:sldId id="342" r:id="rId10"/>
    <p:sldId id="431" r:id="rId11"/>
    <p:sldId id="432" r:id="rId12"/>
    <p:sldId id="434" r:id="rId13"/>
    <p:sldId id="433" r:id="rId14"/>
    <p:sldId id="435" r:id="rId15"/>
    <p:sldId id="436" r:id="rId16"/>
    <p:sldId id="437" r:id="rId17"/>
    <p:sldId id="438" r:id="rId18"/>
    <p:sldId id="439" r:id="rId19"/>
    <p:sldId id="440" r:id="rId20"/>
    <p:sldId id="441" r:id="rId21"/>
    <p:sldId id="442" r:id="rId22"/>
    <p:sldId id="443" r:id="rId23"/>
    <p:sldId id="444" r:id="rId24"/>
    <p:sldId id="445" r:id="rId25"/>
    <p:sldId id="446" r:id="rId26"/>
    <p:sldId id="447" r:id="rId27"/>
    <p:sldId id="448" r:id="rId28"/>
    <p:sldId id="449" r:id="rId29"/>
    <p:sldId id="450" r:id="rId30"/>
    <p:sldId id="451" r:id="rId31"/>
    <p:sldId id="452" r:id="rId32"/>
    <p:sldId id="453" r:id="rId33"/>
    <p:sldId id="395" r:id="rId34"/>
    <p:sldId id="398" r:id="rId35"/>
    <p:sldId id="454" r:id="rId36"/>
    <p:sldId id="456" r:id="rId37"/>
    <p:sldId id="457" r:id="rId38"/>
    <p:sldId id="458" r:id="rId39"/>
    <p:sldId id="459" r:id="rId40"/>
    <p:sldId id="460" r:id="rId41"/>
    <p:sldId id="524" r:id="rId42"/>
    <p:sldId id="466" r:id="rId43"/>
    <p:sldId id="463" r:id="rId44"/>
    <p:sldId id="464" r:id="rId45"/>
    <p:sldId id="465" r:id="rId46"/>
    <p:sldId id="461" r:id="rId47"/>
    <p:sldId id="462" r:id="rId48"/>
    <p:sldId id="402" r:id="rId49"/>
    <p:sldId id="467" r:id="rId50"/>
    <p:sldId id="469" r:id="rId51"/>
    <p:sldId id="403" r:id="rId52"/>
    <p:sldId id="490" r:id="rId53"/>
    <p:sldId id="491" r:id="rId54"/>
    <p:sldId id="492" r:id="rId55"/>
    <p:sldId id="493" r:id="rId56"/>
    <p:sldId id="494" r:id="rId57"/>
    <p:sldId id="495" r:id="rId58"/>
    <p:sldId id="496" r:id="rId59"/>
    <p:sldId id="497" r:id="rId60"/>
    <p:sldId id="498" r:id="rId61"/>
    <p:sldId id="499" r:id="rId62"/>
    <p:sldId id="500" r:id="rId63"/>
    <p:sldId id="501" r:id="rId64"/>
    <p:sldId id="502" r:id="rId65"/>
    <p:sldId id="503" r:id="rId66"/>
    <p:sldId id="257" r:id="rId67"/>
    <p:sldId id="305" r:id="rId68"/>
    <p:sldId id="504" r:id="rId69"/>
    <p:sldId id="516" r:id="rId70"/>
    <p:sldId id="517" r:id="rId71"/>
    <p:sldId id="518" r:id="rId72"/>
    <p:sldId id="519" r:id="rId73"/>
    <p:sldId id="520" r:id="rId74"/>
    <p:sldId id="522" r:id="rId75"/>
    <p:sldId id="523" r:id="rId76"/>
    <p:sldId id="505" r:id="rId77"/>
    <p:sldId id="506" r:id="rId78"/>
    <p:sldId id="507" r:id="rId79"/>
    <p:sldId id="509" r:id="rId80"/>
    <p:sldId id="510" r:id="rId81"/>
    <p:sldId id="471" r:id="rId82"/>
    <p:sldId id="472" r:id="rId83"/>
    <p:sldId id="473" r:id="rId84"/>
    <p:sldId id="474" r:id="rId85"/>
    <p:sldId id="475" r:id="rId86"/>
    <p:sldId id="476" r:id="rId87"/>
    <p:sldId id="477" r:id="rId88"/>
    <p:sldId id="478" r:id="rId89"/>
    <p:sldId id="479" r:id="rId90"/>
    <p:sldId id="480" r:id="rId91"/>
    <p:sldId id="481" r:id="rId92"/>
    <p:sldId id="482" r:id="rId93"/>
    <p:sldId id="483" r:id="rId94"/>
    <p:sldId id="484" r:id="rId95"/>
    <p:sldId id="485" r:id="rId96"/>
    <p:sldId id="486" r:id="rId97"/>
    <p:sldId id="487" r:id="rId98"/>
    <p:sldId id="488" r:id="rId99"/>
    <p:sldId id="489" r:id="rId100"/>
    <p:sldId id="525" r:id="rId101"/>
  </p:sldIdLst>
  <p:sldSz cx="12192000" cy="6858000"/>
  <p:notesSz cx="6858000" cy="9144000"/>
  <p:embeddedFontLst>
    <p:embeddedFont>
      <p:font typeface="Arial Unicode MS" pitchFamily="34" charset="-128"/>
      <p:regular r:id="rId103"/>
    </p:embeddedFont>
    <p:embeddedFont>
      <p:font typeface="Wingdings 3" pitchFamily="18" charset="2"/>
      <p:regular r:id="rId104"/>
    </p:embeddedFont>
    <p:embeddedFont>
      <p:font typeface="Calibri" pitchFamily="34" charset="0"/>
      <p:regular r:id="rId105"/>
      <p:bold r:id="rId106"/>
      <p:italic r:id="rId107"/>
      <p:boldItalic r:id="rId108"/>
    </p:embeddedFont>
    <p:embeddedFont>
      <p:font typeface="Century Gothic" pitchFamily="34" charset="0"/>
      <p:regular r:id="rId109"/>
      <p:bold r:id="rId110"/>
      <p:italic r:id="rId111"/>
      <p:boldItalic r:id="rId112"/>
    </p:embeddedFont>
    <p:embeddedFont>
      <p:font typeface="Cambria Math" pitchFamily="18" charset="0"/>
      <p:regular r:id="rId113"/>
    </p:embeddedFont>
    <p:embeddedFont>
      <p:font typeface="Tahoma" pitchFamily="34" charset="0"/>
      <p:regular r:id="rId114"/>
      <p:bold r:id="rId11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3D76C48A-C0E2-4145-AA8A-093A44DBD241}">
          <p14:sldIdLst>
            <p14:sldId id="338"/>
          </p14:sldIdLst>
        </p14:section>
        <p14:section name="مقطع بدون عنوان" id="{5E007EDA-2A00-4557-9DB2-4804C12ED7EF}">
          <p14:sldIdLst>
            <p14:sldId id="339"/>
            <p14:sldId id="426"/>
            <p14:sldId id="427"/>
            <p14:sldId id="428"/>
            <p14:sldId id="429"/>
            <p14:sldId id="340"/>
            <p14:sldId id="341"/>
            <p14:sldId id="342"/>
            <p14:sldId id="431"/>
            <p14:sldId id="432"/>
            <p14:sldId id="434"/>
            <p14:sldId id="433"/>
            <p14:sldId id="435"/>
            <p14:sldId id="436"/>
            <p14:sldId id="437"/>
            <p14:sldId id="438"/>
            <p14:sldId id="439"/>
            <p14:sldId id="440"/>
            <p14:sldId id="441"/>
            <p14:sldId id="442"/>
            <p14:sldId id="443"/>
            <p14:sldId id="444"/>
            <p14:sldId id="445"/>
            <p14:sldId id="446"/>
            <p14:sldId id="447"/>
            <p14:sldId id="448"/>
            <p14:sldId id="449"/>
            <p14:sldId id="450"/>
            <p14:sldId id="451"/>
            <p14:sldId id="452"/>
            <p14:sldId id="453"/>
            <p14:sldId id="395"/>
            <p14:sldId id="398"/>
            <p14:sldId id="454"/>
            <p14:sldId id="456"/>
            <p14:sldId id="457"/>
            <p14:sldId id="458"/>
            <p14:sldId id="459"/>
            <p14:sldId id="460"/>
            <p14:sldId id="524"/>
            <p14:sldId id="466"/>
            <p14:sldId id="463"/>
            <p14:sldId id="464"/>
            <p14:sldId id="465"/>
            <p14:sldId id="461"/>
            <p14:sldId id="462"/>
            <p14:sldId id="402"/>
            <p14:sldId id="467"/>
            <p14:sldId id="469"/>
            <p14:sldId id="403"/>
            <p14:sldId id="490"/>
            <p14:sldId id="491"/>
            <p14:sldId id="492"/>
            <p14:sldId id="493"/>
            <p14:sldId id="494"/>
            <p14:sldId id="495"/>
            <p14:sldId id="496"/>
            <p14:sldId id="497"/>
            <p14:sldId id="498"/>
            <p14:sldId id="499"/>
            <p14:sldId id="500"/>
            <p14:sldId id="501"/>
            <p14:sldId id="502"/>
            <p14:sldId id="503"/>
            <p14:sldId id="257"/>
            <p14:sldId id="305"/>
            <p14:sldId id="504"/>
            <p14:sldId id="516"/>
            <p14:sldId id="517"/>
            <p14:sldId id="518"/>
            <p14:sldId id="519"/>
            <p14:sldId id="520"/>
            <p14:sldId id="522"/>
            <p14:sldId id="523"/>
            <p14:sldId id="505"/>
            <p14:sldId id="506"/>
            <p14:sldId id="507"/>
            <p14:sldId id="509"/>
            <p14:sldId id="510"/>
            <p14:sldId id="471"/>
            <p14:sldId id="472"/>
            <p14:sldId id="473"/>
            <p14:sldId id="474"/>
            <p14:sldId id="475"/>
            <p14:sldId id="476"/>
            <p14:sldId id="477"/>
            <p14:sldId id="478"/>
            <p14:sldId id="479"/>
            <p14:sldId id="480"/>
            <p14:sldId id="481"/>
            <p14:sldId id="482"/>
            <p14:sldId id="483"/>
            <p14:sldId id="484"/>
            <p14:sldId id="485"/>
            <p14:sldId id="486"/>
            <p14:sldId id="487"/>
            <p14:sldId id="488"/>
            <p14:sldId id="489"/>
            <p14:sldId id="525"/>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58" autoAdjust="0"/>
    <p:restoredTop sz="98068" autoAdjust="0"/>
  </p:normalViewPr>
  <p:slideViewPr>
    <p:cSldViewPr snapToGrid="0">
      <p:cViewPr>
        <p:scale>
          <a:sx n="96" d="100"/>
          <a:sy n="96" d="100"/>
        </p:scale>
        <p:origin x="-379" y="23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10.fntdata"/><Relationship Id="rId16" Type="http://schemas.openxmlformats.org/officeDocument/2006/relationships/slide" Target="slides/slide15.xml"/><Relationship Id="rId107" Type="http://schemas.openxmlformats.org/officeDocument/2006/relationships/font" Target="fonts/font5.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110" Type="http://schemas.openxmlformats.org/officeDocument/2006/relationships/font" Target="fonts/font8.fntdata"/><Relationship Id="rId115"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font" Target="fonts/font3.fntdata"/><Relationship Id="rId113" Type="http://schemas.openxmlformats.org/officeDocument/2006/relationships/font" Target="fonts/font11.fntdata"/><Relationship Id="rId11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fntdata"/><Relationship Id="rId108" Type="http://schemas.openxmlformats.org/officeDocument/2006/relationships/font" Target="fonts/font6.fntdata"/><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4.fntdata"/><Relationship Id="rId114" Type="http://schemas.openxmlformats.org/officeDocument/2006/relationships/font" Target="fonts/font12.fntdata"/><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7.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font" Target="fonts/font2.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1"/>
    <c:plotArea>
      <c:layout/>
      <c:doughnutChart>
        <c:varyColors val="1"/>
        <c:ser>
          <c:idx val="0"/>
          <c:order val="0"/>
          <c:tx>
            <c:strRef>
              <c:f>Sheet1!$H$11:$H$17</c:f>
              <c:strCache>
                <c:ptCount val="1"/>
                <c:pt idx="0">
                  <c:v>Earth work Foundation Construction finishing Site plane work Electrical Mechanical</c:v>
                </c:pt>
              </c:strCache>
            </c:strRef>
          </c:tx>
          <c:dLbls>
            <c:delete val="1"/>
          </c:dLbls>
          <c:cat>
            <c:strRef>
              <c:f>Sheet1!$H$11:$H$17</c:f>
              <c:strCache>
                <c:ptCount val="7"/>
                <c:pt idx="0">
                  <c:v>Earth work</c:v>
                </c:pt>
                <c:pt idx="1">
                  <c:v>Foundation</c:v>
                </c:pt>
                <c:pt idx="2">
                  <c:v>Construction</c:v>
                </c:pt>
                <c:pt idx="3">
                  <c:v>finishing</c:v>
                </c:pt>
                <c:pt idx="4">
                  <c:v>Site plane work</c:v>
                </c:pt>
                <c:pt idx="5">
                  <c:v>Electrical</c:v>
                </c:pt>
                <c:pt idx="6">
                  <c:v>Mechanical</c:v>
                </c:pt>
              </c:strCache>
            </c:strRef>
          </c:cat>
          <c:val>
            <c:numRef>
              <c:f>Sheet1!$H$11:$H$17</c:f>
              <c:numCache>
                <c:formatCode>General</c:formatCode>
                <c:ptCount val="7"/>
                <c:pt idx="0">
                  <c:v>0</c:v>
                </c:pt>
                <c:pt idx="1">
                  <c:v>0</c:v>
                </c:pt>
                <c:pt idx="2">
                  <c:v>0</c:v>
                </c:pt>
                <c:pt idx="3">
                  <c:v>0</c:v>
                </c:pt>
                <c:pt idx="4">
                  <c:v>0</c:v>
                </c:pt>
                <c:pt idx="5">
                  <c:v>0</c:v>
                </c:pt>
                <c:pt idx="6">
                  <c:v>0</c:v>
                </c:pt>
              </c:numCache>
            </c:numRef>
          </c:val>
        </c:ser>
        <c:ser>
          <c:idx val="1"/>
          <c:order val="1"/>
          <c:cat>
            <c:strRef>
              <c:f>Sheet1!$H$11:$H$17</c:f>
              <c:strCache>
                <c:ptCount val="7"/>
                <c:pt idx="0">
                  <c:v>Earth work</c:v>
                </c:pt>
                <c:pt idx="1">
                  <c:v>Foundation</c:v>
                </c:pt>
                <c:pt idx="2">
                  <c:v>Construction</c:v>
                </c:pt>
                <c:pt idx="3">
                  <c:v>finishing</c:v>
                </c:pt>
                <c:pt idx="4">
                  <c:v>Site plane work</c:v>
                </c:pt>
                <c:pt idx="5">
                  <c:v>Electrical</c:v>
                </c:pt>
                <c:pt idx="6">
                  <c:v>Mechanical</c:v>
                </c:pt>
              </c:strCache>
            </c:strRef>
          </c:cat>
          <c:val>
            <c:numRef>
              <c:f>Sheet1!$I$11:$I$17</c:f>
              <c:numCache>
                <c:formatCode>General</c:formatCode>
                <c:ptCount val="7"/>
                <c:pt idx="0">
                  <c:v>166200</c:v>
                </c:pt>
                <c:pt idx="1">
                  <c:v>738020.5</c:v>
                </c:pt>
                <c:pt idx="2">
                  <c:v>2619832.7000000002</c:v>
                </c:pt>
                <c:pt idx="3">
                  <c:v>2240938.2999999998</c:v>
                </c:pt>
                <c:pt idx="4">
                  <c:v>518372.4</c:v>
                </c:pt>
                <c:pt idx="5">
                  <c:v>522489</c:v>
                </c:pt>
                <c:pt idx="6">
                  <c:v>890608.1</c:v>
                </c:pt>
              </c:numCache>
            </c:numRef>
          </c:val>
        </c:ser>
        <c:dLbls>
          <c:showLegendKey val="0"/>
          <c:showVal val="0"/>
          <c:showCatName val="0"/>
          <c:showSerName val="0"/>
          <c:showPercent val="1"/>
          <c:showBubbleSize val="0"/>
          <c:showLeaderLines val="0"/>
        </c:dLbls>
        <c:firstSliceAng val="0"/>
        <c:holeSize val="50"/>
      </c:doughnutChart>
    </c:plotArea>
    <c:legend>
      <c:legendPos val="r"/>
      <c:legendEntry>
        <c:idx val="0"/>
        <c:txPr>
          <a:bodyPr/>
          <a:lstStyle/>
          <a:p>
            <a:pPr>
              <a:defRPr sz="1600"/>
            </a:pPr>
            <a:endParaRPr lang="en-US"/>
          </a:p>
        </c:txPr>
      </c:legendEntry>
      <c:legendEntry>
        <c:idx val="1"/>
        <c:txPr>
          <a:bodyPr/>
          <a:lstStyle/>
          <a:p>
            <a:pPr>
              <a:defRPr sz="1600"/>
            </a:pPr>
            <a:endParaRPr lang="en-US"/>
          </a:p>
        </c:txPr>
      </c:legendEntry>
      <c:legendEntry>
        <c:idx val="2"/>
        <c:txPr>
          <a:bodyPr/>
          <a:lstStyle/>
          <a:p>
            <a:pPr>
              <a:defRPr sz="1600"/>
            </a:pPr>
            <a:endParaRPr lang="en-US"/>
          </a:p>
        </c:txPr>
      </c:legendEntry>
      <c:legendEntry>
        <c:idx val="3"/>
        <c:txPr>
          <a:bodyPr/>
          <a:lstStyle/>
          <a:p>
            <a:pPr>
              <a:defRPr sz="1600"/>
            </a:pPr>
            <a:endParaRPr lang="en-US"/>
          </a:p>
        </c:txPr>
      </c:legendEntry>
      <c:legendEntry>
        <c:idx val="4"/>
        <c:txPr>
          <a:bodyPr/>
          <a:lstStyle/>
          <a:p>
            <a:pPr>
              <a:defRPr sz="1600"/>
            </a:pPr>
            <a:endParaRPr lang="en-US"/>
          </a:p>
        </c:txPr>
      </c:legendEntry>
      <c:legendEntry>
        <c:idx val="5"/>
        <c:txPr>
          <a:bodyPr/>
          <a:lstStyle/>
          <a:p>
            <a:pPr>
              <a:defRPr sz="1600"/>
            </a:pPr>
            <a:endParaRPr lang="en-US"/>
          </a:p>
        </c:txPr>
      </c:legendEntry>
      <c:legendEntry>
        <c:idx val="6"/>
        <c:txPr>
          <a:bodyPr/>
          <a:lstStyle/>
          <a:p>
            <a:pPr>
              <a:defRPr sz="1600"/>
            </a:pPr>
            <a:endParaRPr lang="en-US"/>
          </a:p>
        </c:txPr>
      </c:legendEntry>
      <c:layout>
        <c:manualLayout>
          <c:xMode val="edge"/>
          <c:yMode val="edge"/>
          <c:x val="0.75632241045626869"/>
          <c:y val="0.23732741740615756"/>
          <c:w val="0.2335765794427212"/>
          <c:h val="0.63645606799150112"/>
        </c:manualLayout>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a:t>Architectural </a:t>
          </a:r>
          <a:r>
            <a:rPr lang="en-US" dirty="0" smtClean="0"/>
            <a:t>Aspects </a:t>
          </a:r>
          <a:endParaRPr lang="en-US" dirty="0"/>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t>Quantity surveying &amp; Cost Estimate</a:t>
          </a:r>
          <a:endParaRPr lang="en-US" dirty="0"/>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F2E41FBE-FF1E-4D91-95A8-4AE2138C158E}">
      <dgm:prSet/>
      <dgm:spPr/>
      <dgm:t>
        <a:bodyPr/>
        <a:lstStyle/>
        <a:p>
          <a:r>
            <a:rPr lang="en-US" dirty="0" smtClean="0"/>
            <a:t>Introduction</a:t>
          </a:r>
          <a:endParaRPr lang="en-US" dirty="0"/>
        </a:p>
      </dgm:t>
    </dgm:pt>
    <dgm:pt modelId="{91CAE091-F1CA-412C-931A-0178EF063B30}" type="parTrans" cxnId="{A6E50C05-BFBB-4AE1-AC3A-64BA3DEA3627}">
      <dgm:prSet/>
      <dgm:spPr/>
      <dgm:t>
        <a:bodyPr/>
        <a:lstStyle/>
        <a:p>
          <a:endParaRPr lang="en-US"/>
        </a:p>
      </dgm:t>
    </dgm:pt>
    <dgm:pt modelId="{80F1284A-B479-4E81-92A3-D766B712369A}" type="sibTrans" cxnId="{A6E50C05-BFBB-4AE1-AC3A-64BA3DEA3627}">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33B53650-A07C-43B9-B26D-BE6F15036371}" type="pres">
      <dgm:prSet presAssocID="{F2E41FBE-FF1E-4D91-95A8-4AE2138C158E}" presName="parentLin" presStyleCnt="0"/>
      <dgm:spPr/>
    </dgm:pt>
    <dgm:pt modelId="{434F2FE2-B351-4C52-9FBA-95FBA351D42D}" type="pres">
      <dgm:prSet presAssocID="{F2E41FBE-FF1E-4D91-95A8-4AE2138C158E}" presName="parentLeftMargin" presStyleLbl="node1" presStyleIdx="0" presStyleCnt="5"/>
      <dgm:spPr/>
      <dgm:t>
        <a:bodyPr/>
        <a:lstStyle/>
        <a:p>
          <a:endParaRPr lang="en-US"/>
        </a:p>
      </dgm:t>
    </dgm:pt>
    <dgm:pt modelId="{4FFE4045-DCAF-4B5D-8A0E-0DA3C63A843D}" type="pres">
      <dgm:prSet presAssocID="{F2E41FBE-FF1E-4D91-95A8-4AE2138C158E}" presName="parentText" presStyleLbl="node1" presStyleIdx="0" presStyleCnt="5">
        <dgm:presLayoutVars>
          <dgm:chMax val="0"/>
          <dgm:bulletEnabled val="1"/>
        </dgm:presLayoutVars>
      </dgm:prSet>
      <dgm:spPr/>
      <dgm:t>
        <a:bodyPr/>
        <a:lstStyle/>
        <a:p>
          <a:endParaRPr lang="en-US"/>
        </a:p>
      </dgm:t>
    </dgm:pt>
    <dgm:pt modelId="{22C72F76-A5C9-4664-A6BF-1CC071B0D18F}" type="pres">
      <dgm:prSet presAssocID="{F2E41FBE-FF1E-4D91-95A8-4AE2138C158E}" presName="negativeSpace" presStyleCnt="0"/>
      <dgm:spPr/>
    </dgm:pt>
    <dgm:pt modelId="{586118B7-E1BC-4FBE-A8F5-1A6469AB4E0E}" type="pres">
      <dgm:prSet presAssocID="{F2E41FBE-FF1E-4D91-95A8-4AE2138C158E}" presName="childText" presStyleLbl="conFgAcc1" presStyleIdx="0" presStyleCnt="5">
        <dgm:presLayoutVars>
          <dgm:bulletEnabled val="1"/>
        </dgm:presLayoutVars>
      </dgm:prSet>
      <dgm:spPr/>
    </dgm:pt>
    <dgm:pt modelId="{907C29CE-1149-4722-A5F8-98B37D62D7E3}" type="pres">
      <dgm:prSet presAssocID="{80F1284A-B479-4E81-92A3-D766B712369A}" presName="spaceBetweenRectangles" presStyleCnt="0"/>
      <dgm:spPr/>
    </dgm:pt>
    <dgm:pt modelId="{F78ED084-36C0-46D0-ACD1-C9EF22EE97F9}" type="pres">
      <dgm:prSet presAssocID="{AD696CAC-95B3-4F7B-B472-4F20999CD6A5}" presName="parentLin" presStyleCnt="0"/>
      <dgm:spPr/>
      <dgm:t>
        <a:bodyPr/>
        <a:lstStyle/>
        <a:p>
          <a:endParaRPr lang="en-US"/>
        </a:p>
      </dgm:t>
    </dgm:pt>
    <dgm:pt modelId="{A0394F10-7642-4F55-AC38-AE39F0462C84}" type="pres">
      <dgm:prSet presAssocID="{AD696CAC-95B3-4F7B-B472-4F20999CD6A5}" presName="parentLeftMargin" presStyleLbl="node1" presStyleIdx="0" presStyleCnt="5"/>
      <dgm:spPr/>
      <dgm:t>
        <a:bodyPr/>
        <a:lstStyle/>
        <a:p>
          <a:endParaRPr lang="en-US"/>
        </a:p>
      </dgm:t>
    </dgm:pt>
    <dgm:pt modelId="{12DBF3B2-6CDA-4A78-A7D3-D623DBF9674E}" type="pres">
      <dgm:prSet presAssocID="{AD696CAC-95B3-4F7B-B472-4F20999CD6A5}" presName="parentText" presStyleLbl="node1" presStyleIdx="1" presStyleCnt="5">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t>
        <a:bodyPr/>
        <a:lstStyle/>
        <a:p>
          <a:endParaRPr lang="en-US"/>
        </a:p>
      </dgm:t>
    </dgm:pt>
    <dgm:pt modelId="{BE0213D4-0F31-4054-BC4B-D98E7826B245}" type="pres">
      <dgm:prSet presAssocID="{AD696CAC-95B3-4F7B-B472-4F20999CD6A5}" presName="childText" presStyleLbl="conFgAcc1" presStyleIdx="1" presStyleCnt="5" custScaleY="136091" custLinFactY="-32662" custLinFactNeighborY="-100000">
        <dgm:presLayoutVars>
          <dgm:bulletEnabled val="1"/>
        </dgm:presLayoutVars>
      </dgm:prSet>
      <dgm:spPr/>
      <dgm:t>
        <a:bodyPr/>
        <a:lstStyle/>
        <a:p>
          <a:endParaRPr lang="en-US"/>
        </a:p>
      </dgm:t>
    </dgm:pt>
    <dgm:pt modelId="{17225D62-4DBA-40E1-A63D-BE57B557545D}" type="pres">
      <dgm:prSet presAssocID="{4585E73A-8FED-4160-A6E5-7DFEC933F18C}" presName="spaceBetweenRectangles" presStyleCnt="0"/>
      <dgm:spPr/>
      <dgm:t>
        <a:bodyPr/>
        <a:lstStyle/>
        <a:p>
          <a:endParaRPr lang="en-US"/>
        </a:p>
      </dgm:t>
    </dgm:pt>
    <dgm:pt modelId="{0DEF89BD-B293-439E-8235-C92736FB29C9}" type="pres">
      <dgm:prSet presAssocID="{3B5315F0-23B8-4C89-AC3E-239BA6C2C25E}" presName="parentLin" presStyleCnt="0"/>
      <dgm:spPr/>
      <dgm:t>
        <a:bodyPr/>
        <a:lstStyle/>
        <a:p>
          <a:endParaRPr lang="en-US"/>
        </a:p>
      </dgm:t>
    </dgm:pt>
    <dgm:pt modelId="{F44BA4AE-CFE2-41FB-BD0F-1E8674B97DC9}" type="pres">
      <dgm:prSet presAssocID="{3B5315F0-23B8-4C89-AC3E-239BA6C2C25E}" presName="parentLeftMargin" presStyleLbl="node1" presStyleIdx="1" presStyleCnt="5"/>
      <dgm:spPr/>
      <dgm:t>
        <a:bodyPr/>
        <a:lstStyle/>
        <a:p>
          <a:endParaRPr lang="en-US"/>
        </a:p>
      </dgm:t>
    </dgm:pt>
    <dgm:pt modelId="{837EF13B-1C2B-4350-9E62-320DD878641B}" type="pres">
      <dgm:prSet presAssocID="{3B5315F0-23B8-4C89-AC3E-239BA6C2C25E}" presName="parentText" presStyleLbl="node1" presStyleIdx="2" presStyleCnt="5">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t>
        <a:bodyPr/>
        <a:lstStyle/>
        <a:p>
          <a:endParaRPr lang="en-US"/>
        </a:p>
      </dgm:t>
    </dgm:pt>
    <dgm:pt modelId="{B66488E7-307F-4FC4-8E33-9C85FB1CBB94}" type="pres">
      <dgm:prSet presAssocID="{3B5315F0-23B8-4C89-AC3E-239BA6C2C25E}" presName="childText" presStyleLbl="conFgAcc1" presStyleIdx="2" presStyleCnt="5">
        <dgm:presLayoutVars>
          <dgm:bulletEnabled val="1"/>
        </dgm:presLayoutVars>
      </dgm:prSet>
      <dgm:spPr/>
      <dgm:t>
        <a:bodyPr/>
        <a:lstStyle/>
        <a:p>
          <a:endParaRPr lang="en-US"/>
        </a:p>
      </dgm:t>
    </dgm:pt>
    <dgm:pt modelId="{64EFDB83-74FA-4CA8-9287-DAB80B7E8692}" type="pres">
      <dgm:prSet presAssocID="{245EA505-2686-44E4-A336-74D0882E68A1}" presName="spaceBetweenRectangles" presStyleCnt="0"/>
      <dgm:spPr/>
      <dgm:t>
        <a:bodyPr/>
        <a:lstStyle/>
        <a:p>
          <a:endParaRPr lang="en-US"/>
        </a:p>
      </dgm:t>
    </dgm:pt>
    <dgm:pt modelId="{B0182EA3-D3EC-4674-9C14-1BB3342D238F}" type="pres">
      <dgm:prSet presAssocID="{3E1369C4-84E5-4699-A196-74994662B2B0}" presName="parentLin" presStyleCnt="0"/>
      <dgm:spPr/>
      <dgm:t>
        <a:bodyPr/>
        <a:lstStyle/>
        <a:p>
          <a:endParaRPr lang="en-US"/>
        </a:p>
      </dgm:t>
    </dgm:pt>
    <dgm:pt modelId="{45C2B12C-206C-405C-93FE-15FD92996BB0}" type="pres">
      <dgm:prSet presAssocID="{3E1369C4-84E5-4699-A196-74994662B2B0}" presName="parentLeftMargin" presStyleLbl="node1" presStyleIdx="2" presStyleCnt="5"/>
      <dgm:spPr/>
      <dgm:t>
        <a:bodyPr/>
        <a:lstStyle/>
        <a:p>
          <a:endParaRPr lang="en-US"/>
        </a:p>
      </dgm:t>
    </dgm:pt>
    <dgm:pt modelId="{5F941A7B-C7C5-4E7D-8B93-A033110245FE}" type="pres">
      <dgm:prSet presAssocID="{3E1369C4-84E5-4699-A196-74994662B2B0}" presName="parentText" presStyleLbl="node1" presStyleIdx="3" presStyleCnt="5" custLinFactNeighborX="12336" custLinFactNeighborY="5387">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t>
        <a:bodyPr/>
        <a:lstStyle/>
        <a:p>
          <a:endParaRPr lang="en-US"/>
        </a:p>
      </dgm:t>
    </dgm:pt>
    <dgm:pt modelId="{F59A9A23-E102-4593-8F57-A598EF3CF467}" type="pres">
      <dgm:prSet presAssocID="{3E1369C4-84E5-4699-A196-74994662B2B0}" presName="childText" presStyleLbl="conFgAcc1" presStyleIdx="3" presStyleCnt="5">
        <dgm:presLayoutVars>
          <dgm:bulletEnabled val="1"/>
        </dgm:presLayoutVars>
      </dgm:prSet>
      <dgm:spPr/>
      <dgm:t>
        <a:bodyPr/>
        <a:lstStyle/>
        <a:p>
          <a:endParaRPr lang="en-US"/>
        </a:p>
      </dgm:t>
    </dgm:pt>
    <dgm:pt modelId="{49B6F033-6E89-43CD-8F6D-EC1A14627A72}" type="pres">
      <dgm:prSet presAssocID="{3D3EC5E1-001A-4A0A-B0FE-F779D80538C3}" presName="spaceBetweenRectangles" presStyleCnt="0"/>
      <dgm:spPr/>
      <dgm:t>
        <a:bodyPr/>
        <a:lstStyle/>
        <a:p>
          <a:endParaRPr lang="en-US"/>
        </a:p>
      </dgm:t>
    </dgm:pt>
    <dgm:pt modelId="{98651746-A1E2-42F0-952E-5F3283382324}" type="pres">
      <dgm:prSet presAssocID="{56B415E4-07A8-43D3-8F7D-BB929A027D8E}" presName="parentLin" presStyleCnt="0"/>
      <dgm:spPr/>
      <dgm:t>
        <a:bodyPr/>
        <a:lstStyle/>
        <a:p>
          <a:endParaRPr lang="en-US"/>
        </a:p>
      </dgm:t>
    </dgm:pt>
    <dgm:pt modelId="{4D856DF9-8F68-4F36-9B4B-18AE84596159}" type="pres">
      <dgm:prSet presAssocID="{56B415E4-07A8-43D3-8F7D-BB929A027D8E}" presName="parentLeftMargin" presStyleLbl="node1" presStyleIdx="3" presStyleCnt="5"/>
      <dgm:spPr/>
      <dgm:t>
        <a:bodyPr/>
        <a:lstStyle/>
        <a:p>
          <a:endParaRPr lang="en-US"/>
        </a:p>
      </dgm:t>
    </dgm:pt>
    <dgm:pt modelId="{C73F8975-5809-4E12-9C31-BC2103361ACD}" type="pres">
      <dgm:prSet presAssocID="{56B415E4-07A8-43D3-8F7D-BB929A027D8E}" presName="parentText" presStyleLbl="node1" presStyleIdx="4" presStyleCnt="5">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t>
        <a:bodyPr/>
        <a:lstStyle/>
        <a:p>
          <a:endParaRPr lang="en-US"/>
        </a:p>
      </dgm:t>
    </dgm:pt>
    <dgm:pt modelId="{8A104EDB-0021-47A7-B5D2-B94AD8B9BAF5}" type="pres">
      <dgm:prSet presAssocID="{56B415E4-07A8-43D3-8F7D-BB929A027D8E}" presName="childText" presStyleLbl="conFgAcc1" presStyleIdx="4" presStyleCnt="5">
        <dgm:presLayoutVars>
          <dgm:bulletEnabled val="1"/>
        </dgm:presLayoutVars>
      </dgm:prSet>
      <dgm:spPr/>
      <dgm:t>
        <a:bodyPr/>
        <a:lstStyle/>
        <a:p>
          <a:endParaRPr lang="en-US"/>
        </a:p>
      </dgm:t>
    </dgm:pt>
  </dgm:ptLst>
  <dgm:cxnLst>
    <dgm:cxn modelId="{2C32F786-ABAA-4FA6-9C56-525EC12E3385}" srcId="{29356D04-4DBE-449E-99E7-A89A7297C2BA}" destId="{AD696CAC-95B3-4F7B-B472-4F20999CD6A5}" srcOrd="1"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3"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4" destOrd="0" parTransId="{2ECDD93E-952C-45DE-B70F-C7E45562D399}" sibTransId="{14731C0B-86B2-4F13-BBDA-D7754574C076}"/>
    <dgm:cxn modelId="{11C7B647-9C69-4287-8A8E-5D7B9BD747DD}" type="presOf" srcId="{F2E41FBE-FF1E-4D91-95A8-4AE2138C158E}" destId="{4FFE4045-DCAF-4B5D-8A0E-0DA3C63A843D}" srcOrd="1" destOrd="0" presId="urn:microsoft.com/office/officeart/2005/8/layout/list1"/>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FA702FD9-B4EC-4114-AB3F-10FC7AD34096}" type="presOf" srcId="{F2E41FBE-FF1E-4D91-95A8-4AE2138C158E}" destId="{434F2FE2-B351-4C52-9FBA-95FBA351D42D}" srcOrd="0"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2" destOrd="0" parTransId="{0C32BD86-DDAD-42F5-AFD7-696B60886ADA}" sibTransId="{245EA505-2686-44E4-A336-74D0882E68A1}"/>
    <dgm:cxn modelId="{A6E50C05-BFBB-4AE1-AC3A-64BA3DEA3627}" srcId="{29356D04-4DBE-449E-99E7-A89A7297C2BA}" destId="{F2E41FBE-FF1E-4D91-95A8-4AE2138C158E}" srcOrd="0" destOrd="0" parTransId="{91CAE091-F1CA-412C-931A-0178EF063B30}" sibTransId="{80F1284A-B479-4E81-92A3-D766B712369A}"/>
    <dgm:cxn modelId="{4810972E-5204-4A40-AD1E-93CFB64FA0A8}" type="presParOf" srcId="{EFCEE4AD-A10C-4F4C-9C98-E5355F65A7AC}" destId="{33B53650-A07C-43B9-B26D-BE6F15036371}" srcOrd="0" destOrd="0" presId="urn:microsoft.com/office/officeart/2005/8/layout/list1"/>
    <dgm:cxn modelId="{BACB2028-5153-4EC4-A96B-EE07F465C5EE}" type="presParOf" srcId="{33B53650-A07C-43B9-B26D-BE6F15036371}" destId="{434F2FE2-B351-4C52-9FBA-95FBA351D42D}" srcOrd="0" destOrd="0" presId="urn:microsoft.com/office/officeart/2005/8/layout/list1"/>
    <dgm:cxn modelId="{D348AEED-8805-4D9F-BF6B-2FF41C32F7BE}" type="presParOf" srcId="{33B53650-A07C-43B9-B26D-BE6F15036371}" destId="{4FFE4045-DCAF-4B5D-8A0E-0DA3C63A843D}" srcOrd="1" destOrd="0" presId="urn:microsoft.com/office/officeart/2005/8/layout/list1"/>
    <dgm:cxn modelId="{D8EDCDE1-446E-4335-8BAC-7D89C9FF6F9C}" type="presParOf" srcId="{EFCEE4AD-A10C-4F4C-9C98-E5355F65A7AC}" destId="{22C72F76-A5C9-4664-A6BF-1CC071B0D18F}" srcOrd="1" destOrd="0" presId="urn:microsoft.com/office/officeart/2005/8/layout/list1"/>
    <dgm:cxn modelId="{4EDEF8D7-3278-4418-843F-A15108D26C2F}" type="presParOf" srcId="{EFCEE4AD-A10C-4F4C-9C98-E5355F65A7AC}" destId="{586118B7-E1BC-4FBE-A8F5-1A6469AB4E0E}" srcOrd="2" destOrd="0" presId="urn:microsoft.com/office/officeart/2005/8/layout/list1"/>
    <dgm:cxn modelId="{2FB15A9B-DFCC-427D-9C30-849B6872F871}" type="presParOf" srcId="{EFCEE4AD-A10C-4F4C-9C98-E5355F65A7AC}" destId="{907C29CE-1149-4722-A5F8-98B37D62D7E3}" srcOrd="3" destOrd="0" presId="urn:microsoft.com/office/officeart/2005/8/layout/list1"/>
    <dgm:cxn modelId="{840A4B88-F8B7-4997-8957-A55C89E8FDC1}" type="presParOf" srcId="{EFCEE4AD-A10C-4F4C-9C98-E5355F65A7AC}" destId="{F78ED084-36C0-46D0-ACD1-C9EF22EE97F9}" srcOrd="4"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5" destOrd="0" presId="urn:microsoft.com/office/officeart/2005/8/layout/list1"/>
    <dgm:cxn modelId="{97408283-84D8-44F5-AA74-0A5D403F0F94}" type="presParOf" srcId="{EFCEE4AD-A10C-4F4C-9C98-E5355F65A7AC}" destId="{BE0213D4-0F31-4054-BC4B-D98E7826B245}" srcOrd="6" destOrd="0" presId="urn:microsoft.com/office/officeart/2005/8/layout/list1"/>
    <dgm:cxn modelId="{8C2BB60A-64EC-4338-BF5A-2408B22DF75B}" type="presParOf" srcId="{EFCEE4AD-A10C-4F4C-9C98-E5355F65A7AC}" destId="{17225D62-4DBA-40E1-A63D-BE57B557545D}" srcOrd="7" destOrd="0" presId="urn:microsoft.com/office/officeart/2005/8/layout/list1"/>
    <dgm:cxn modelId="{29417AFF-4C7D-404F-BF81-607C03A0ACB1}" type="presParOf" srcId="{EFCEE4AD-A10C-4F4C-9C98-E5355F65A7AC}" destId="{0DEF89BD-B293-439E-8235-C92736FB29C9}" srcOrd="8"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9" destOrd="0" presId="urn:microsoft.com/office/officeart/2005/8/layout/list1"/>
    <dgm:cxn modelId="{E4BBF13B-EA65-4258-ACDE-81CC7F5F1C38}" type="presParOf" srcId="{EFCEE4AD-A10C-4F4C-9C98-E5355F65A7AC}" destId="{B66488E7-307F-4FC4-8E33-9C85FB1CBB94}" srcOrd="10" destOrd="0" presId="urn:microsoft.com/office/officeart/2005/8/layout/list1"/>
    <dgm:cxn modelId="{245597AF-398F-48CE-88CF-7D8D429B812B}" type="presParOf" srcId="{EFCEE4AD-A10C-4F4C-9C98-E5355F65A7AC}" destId="{64EFDB83-74FA-4CA8-9287-DAB80B7E8692}" srcOrd="11" destOrd="0" presId="urn:microsoft.com/office/officeart/2005/8/layout/list1"/>
    <dgm:cxn modelId="{6A4A1A03-C65F-4FAB-A47C-9A6CCC3BF3F6}" type="presParOf" srcId="{EFCEE4AD-A10C-4F4C-9C98-E5355F65A7AC}" destId="{B0182EA3-D3EC-4674-9C14-1BB3342D238F}" srcOrd="12"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13" destOrd="0" presId="urn:microsoft.com/office/officeart/2005/8/layout/list1"/>
    <dgm:cxn modelId="{9401E4DB-2710-444F-BA9D-BD42DA727891}" type="presParOf" srcId="{EFCEE4AD-A10C-4F4C-9C98-E5355F65A7AC}" destId="{F59A9A23-E102-4593-8F57-A598EF3CF467}" srcOrd="14" destOrd="0" presId="urn:microsoft.com/office/officeart/2005/8/layout/list1"/>
    <dgm:cxn modelId="{8ED0B9DE-9269-4DB6-8E1A-28855E101105}" type="presParOf" srcId="{EFCEE4AD-A10C-4F4C-9C98-E5355F65A7AC}" destId="{49B6F033-6E89-43CD-8F6D-EC1A14627A72}" srcOrd="15" destOrd="0" presId="urn:microsoft.com/office/officeart/2005/8/layout/list1"/>
    <dgm:cxn modelId="{A12C7DF5-CA43-4980-8F04-CDC013BC6D04}" type="presParOf" srcId="{EFCEE4AD-A10C-4F4C-9C98-E5355F65A7AC}" destId="{98651746-A1E2-42F0-952E-5F3283382324}" srcOrd="16"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7" destOrd="0" presId="urn:microsoft.com/office/officeart/2005/8/layout/list1"/>
    <dgm:cxn modelId="{9B6473CE-8087-45C1-821F-49DA368665E7}" type="presParOf" srcId="{EFCEE4AD-A10C-4F4C-9C98-E5355F65A7AC}" destId="{8A104EDB-0021-47A7-B5D2-B94AD8B9BAF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a:latin typeface="Times New Roman" panose="02020603050405020304" pitchFamily="18" charset="0"/>
              <a:cs typeface="Times New Roman" panose="02020603050405020304" pitchFamily="18" charset="0"/>
            </a:rPr>
            <a:t>Architectural Aspects </a:t>
          </a: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a:latin typeface="Times New Roman" panose="02020603050405020304" pitchFamily="18" charset="0"/>
              <a:cs typeface="Times New Roman" panose="02020603050405020304" pitchFamily="18" charset="0"/>
            </a:rPr>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latin typeface="Times New Roman" panose="02020603050405020304" pitchFamily="18" charset="0"/>
              <a:cs typeface="Times New Roman" panose="02020603050405020304" pitchFamily="18" charset="0"/>
            </a:rPr>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a:latin typeface="Times New Roman" panose="02020603050405020304" pitchFamily="18" charset="0"/>
              <a:cs typeface="Times New Roman" panose="02020603050405020304" pitchFamily="18" charset="0"/>
            </a:rPr>
            <a:t>Architectural Aspects </a:t>
          </a: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a:solidFill>
          <a:schemeClr val="accent1"/>
        </a:solidFill>
      </dgm:spPr>
      <dgm:t>
        <a:bodyPr/>
        <a:lstStyle/>
        <a:p>
          <a:r>
            <a:rPr lang="en-US" dirty="0">
              <a:latin typeface="Times New Roman" panose="02020603050405020304" pitchFamily="18" charset="0"/>
              <a:cs typeface="Times New Roman" panose="02020603050405020304" pitchFamily="18" charset="0"/>
            </a:rPr>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a:solidFill>
          <a:schemeClr val="accent5"/>
        </a:solidFill>
      </dgm:spPr>
      <dgm:t>
        <a:bodyPr/>
        <a:lstStyle/>
        <a:p>
          <a:r>
            <a:rPr lang="en-US" dirty="0">
              <a:latin typeface="Times New Roman" panose="02020603050405020304" pitchFamily="18" charset="0"/>
              <a:cs typeface="Times New Roman" panose="02020603050405020304" pitchFamily="18" charset="0"/>
            </a:rPr>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ECF3531E-22D6-4B1E-BAB5-4ADC1AE32A02}" srcId="{BF40F270-48CF-44A3-8E50-39613F801FC8}" destId="{3A6E7F58-8E24-43BC-A65A-0C490B60701D}" srcOrd="4" destOrd="0" parTransId="{B86E2170-F3DB-480B-8B38-6912B3440433}" sibTransId="{C0C22670-5D77-43A5-9AB6-00478F7DF362}"/>
    <dgm:cxn modelId="{EE65B7EE-814C-4C68-8346-F165286AF5F5}" type="presOf" srcId="{FC4BBE8C-69BD-45F0-9693-19F244BE05B0}" destId="{4F3EA9B2-FAFC-4F16-B257-C1D162EBFDAA}" srcOrd="0" destOrd="0" presId="urn:microsoft.com/office/officeart/2008/layout/HorizontalMultiLevelHierarchy"/>
    <dgm:cxn modelId="{39A032EC-9A19-43BE-AC53-BE52C058DC57}" type="presOf" srcId="{533DC775-C392-493E-9172-B8FA74D7C900}" destId="{AB4F1B96-1CC0-4FA0-B39F-C0ACC1B4D285}" srcOrd="0" destOrd="0" presId="urn:microsoft.com/office/officeart/2008/layout/HorizontalMultiLevelHierarchy"/>
    <dgm:cxn modelId="{29C08F53-7DB1-4A98-A46C-0ACACA219016}" type="presOf" srcId="{F9B65299-F612-40B1-8007-05BE73EC9CE6}" destId="{6649BEBA-6D29-4E83-9303-8A6BC24C4E92}" srcOrd="1" destOrd="0" presId="urn:microsoft.com/office/officeart/2008/layout/HorizontalMultiLevelHierarchy"/>
    <dgm:cxn modelId="{BB805E0A-88FC-48F4-BDB4-B76C6BF1A92A}" type="presOf" srcId="{40AD2806-34A3-4D87-9F13-732C56A1897B}" destId="{F93E89DF-9238-4C5A-B266-B57215417881}" srcOrd="0" destOrd="0" presId="urn:microsoft.com/office/officeart/2008/layout/HorizontalMultiLevelHierarchy"/>
    <dgm:cxn modelId="{2ACAB68A-81FD-433B-9317-BC023505E2C8}" type="presOf" srcId="{5B73FEDE-51C5-445D-BA3C-2AF0F94AD57E}" destId="{F25EF244-43BD-46E8-BA7A-5E50552F5448}" srcOrd="1" destOrd="0" presId="urn:microsoft.com/office/officeart/2008/layout/HorizontalMultiLevelHierarchy"/>
    <dgm:cxn modelId="{C68666AB-EDF6-4FA5-95A9-452D4148A14F}" type="presOf" srcId="{8C0DB45F-E633-47DC-95BA-38A0838A7A17}" destId="{ECE99A0B-DEBE-4DC6-8F5C-FF708333FBC2}" srcOrd="0" destOrd="0" presId="urn:microsoft.com/office/officeart/2008/layout/HorizontalMultiLevelHierarchy"/>
    <dgm:cxn modelId="{284CDEB3-A80E-46EA-994A-6B6F16307E4A}" type="presOf" srcId="{7638A53C-21E7-4B10-8B4E-1010C8514F3A}" destId="{A58FACE0-F26E-4D1B-A16E-EE2710B811DD}" srcOrd="0" destOrd="0" presId="urn:microsoft.com/office/officeart/2008/layout/HorizontalMultiLevelHierarchy"/>
    <dgm:cxn modelId="{BCB2B2A3-9F80-434F-A7B4-81BA11A52CCB}" type="presOf" srcId="{472CF8BE-4712-4518-955B-DCFBC2A5A1A9}" destId="{F9968D02-D759-4273-A937-83B180963876}" srcOrd="0" destOrd="0" presId="urn:microsoft.com/office/officeart/2008/layout/HorizontalMultiLevelHierarchy"/>
    <dgm:cxn modelId="{9D33F189-63F6-4E5A-94C7-B66D619BA364}" type="presOf" srcId="{7638A53C-21E7-4B10-8B4E-1010C8514F3A}" destId="{4EFFA610-D80C-4D57-B665-D7848CBA2CFF}" srcOrd="1" destOrd="0" presId="urn:microsoft.com/office/officeart/2008/layout/HorizontalMultiLevelHierarchy"/>
    <dgm:cxn modelId="{8F2203BB-8B24-47FF-A8A7-112342635DE3}" type="presOf" srcId="{5B73FEDE-51C5-445D-BA3C-2AF0F94AD57E}" destId="{094D3177-722D-4B69-8905-A8C694163730}" srcOrd="0" destOrd="0" presId="urn:microsoft.com/office/officeart/2008/layout/HorizontalMultiLevelHierarchy"/>
    <dgm:cxn modelId="{56FAE461-A192-4ADF-B023-30D4CB9FE08C}" type="presOf" srcId="{B86E2170-F3DB-480B-8B38-6912B3440433}" destId="{107D2848-67FE-4F79-9885-23AA01D34F43}" srcOrd="0" destOrd="0" presId="urn:microsoft.com/office/officeart/2008/layout/HorizontalMultiLevelHierarchy"/>
    <dgm:cxn modelId="{CD34C669-E542-4D33-BB53-2EF578E8A4DC}" type="presOf" srcId="{3A6E7F58-8E24-43BC-A65A-0C490B60701D}" destId="{3B27DB0E-C40D-430F-B3AE-0C09C4F80F8E}" srcOrd="0" destOrd="0" presId="urn:microsoft.com/office/officeart/2008/layout/HorizontalMultiLevelHierarchy"/>
    <dgm:cxn modelId="{D38075FF-7910-4340-AC37-0655F937EF50}" type="presOf" srcId="{EC06377E-3592-4CF8-A507-FCB78AEDCB14}" destId="{11B16912-8E9F-471C-9CE4-0ECBDFD3648E}" srcOrd="0" destOrd="0" presId="urn:microsoft.com/office/officeart/2008/layout/HorizontalMultiLevelHierarchy"/>
    <dgm:cxn modelId="{4D6A057E-6DC4-4743-842E-17F559B53024}" type="presOf" srcId="{98716199-50B1-4951-AA83-A7CFE499E7DB}" destId="{ABC413E5-4D02-4969-AD42-82ABF25DED0F}" srcOrd="0" destOrd="0" presId="urn:microsoft.com/office/officeart/2008/layout/HorizontalMultiLevelHierarchy"/>
    <dgm:cxn modelId="{CD830F9F-9739-47DD-BEA9-066BAAF0832D}" type="presOf" srcId="{F9AE5DC1-C13E-4318-875D-8EBEE6F2BDCF}" destId="{B2886C6B-8791-493F-8EF9-E01EA33D7331}" srcOrd="0" destOrd="0" presId="urn:microsoft.com/office/officeart/2008/layout/HorizontalMultiLevelHierarchy"/>
    <dgm:cxn modelId="{1F2CD181-0309-4BAD-BCCE-B94FEED7A0E1}" type="presOf" srcId="{C4F98FEC-6086-4F1D-B1AE-F5448F92514F}" destId="{5C044ED9-380E-47B8-99E7-47CCF89FA101}" srcOrd="0" destOrd="0" presId="urn:microsoft.com/office/officeart/2008/layout/HorizontalMultiLevelHierarchy"/>
    <dgm:cxn modelId="{E7811534-46BF-49B4-956A-944E55D19692}" type="presOf" srcId="{F01CB377-FE99-4E6D-AC11-3E2BEA092115}" destId="{41696C37-E49E-475F-A655-BD099168EBC5}" srcOrd="0" destOrd="0" presId="urn:microsoft.com/office/officeart/2008/layout/HorizontalMultiLevelHierarchy"/>
    <dgm:cxn modelId="{9FEFB987-EA0E-4C46-9FF9-85CC6726B091}" type="presOf" srcId="{B86E2170-F3DB-480B-8B38-6912B3440433}" destId="{887EFBE6-1C30-486D-B762-8D4D5D5741F2}"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825F3725-9237-400E-84BC-D6A651ED6CF2}" srcId="{BF40F270-48CF-44A3-8E50-39613F801FC8}" destId="{9FDB5D49-B6EE-4B5C-A6BE-9F3791BCEEDD}" srcOrd="7" destOrd="0" parTransId="{FC4BBE8C-69BD-45F0-9693-19F244BE05B0}" sibTransId="{B9B52985-8DC9-4B76-8647-00A9FB8EBC3C}"/>
    <dgm:cxn modelId="{028A4839-7A62-468D-BDEC-6CCD710744BC}" type="presOf" srcId="{472CF8BE-4712-4518-955B-DCFBC2A5A1A9}" destId="{84C4A2C0-5544-46B6-B814-15857AD7135E}" srcOrd="1"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88FD86F0-E184-4A41-8DDB-BFB0FB5557A2}" type="presOf" srcId="{C4F98FEC-6086-4F1D-B1AE-F5448F92514F}" destId="{39E26EA0-9048-42DA-8B75-A84C5296D79E}" srcOrd="1"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779B535F-593D-49CE-8E05-2C637B78ABF2}" type="presOf" srcId="{FC4BBE8C-69BD-45F0-9693-19F244BE05B0}" destId="{5D4BF2CB-2CFD-4601-A7BC-6C9AEA14AEE0}" srcOrd="1" destOrd="0" presId="urn:microsoft.com/office/officeart/2008/layout/HorizontalMultiLevelHierarchy"/>
    <dgm:cxn modelId="{5DEC3503-1AD2-4A2A-81F8-F6E971E06D30}" type="presOf" srcId="{98716199-50B1-4951-AA83-A7CFE499E7DB}" destId="{F7E8D0AB-6F86-4884-BF6F-6EAA0DE51A7F}" srcOrd="1" destOrd="0" presId="urn:microsoft.com/office/officeart/2008/layout/HorizontalMultiLevelHierarchy"/>
    <dgm:cxn modelId="{D398DD29-A3E6-4A61-B89A-63D36FA026B6}" type="presOf" srcId="{F9B65299-F612-40B1-8007-05BE73EC9CE6}" destId="{C95CD04B-383E-4FE7-96C5-601DC46CE1C7}"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CF56B703-45EF-469D-A03C-45AD79482895}" type="presOf" srcId="{BF40F270-48CF-44A3-8E50-39613F801FC8}" destId="{63A1CEEF-F459-4C66-BA2D-5AF328CA053A}" srcOrd="0" destOrd="0" presId="urn:microsoft.com/office/officeart/2008/layout/HorizontalMultiLevelHierarchy"/>
    <dgm:cxn modelId="{CA0E93F5-3649-4210-82B3-EC4DD6773C5E}" srcId="{BF40F270-48CF-44A3-8E50-39613F801FC8}" destId="{65C39C0B-D5AA-4B98-BB0C-FF9444E6AF53}" srcOrd="6" destOrd="0" parTransId="{C4F98FEC-6086-4F1D-B1AE-F5448F92514F}" sibTransId="{8F03BB4C-F0A7-404C-9452-8C21015E9683}"/>
    <dgm:cxn modelId="{0CBD96ED-7E24-4419-B803-3A9D2F6DA681}" type="presOf" srcId="{9FDB5D49-B6EE-4B5C-A6BE-9F3791BCEEDD}" destId="{1EFDD9EC-3380-4423-AB6C-C85AE0016AE1}"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44CDB15A-79CE-4CB8-B89E-616A55ED8961}" type="presOf" srcId="{65C39C0B-D5AA-4B98-BB0C-FF9444E6AF53}" destId="{9D4FB4DD-50C2-4C13-BE43-20F0BF712879}" srcOrd="0" destOrd="0" presId="urn:microsoft.com/office/officeart/2008/layout/HorizontalMultiLevelHierarchy"/>
    <dgm:cxn modelId="{90E56361-94E4-4185-8B38-6DBB8056E74A}" type="presParOf" srcId="{ECE99A0B-DEBE-4DC6-8F5C-FF708333FBC2}" destId="{330E1BCD-C262-4963-B417-5618807E7001}" srcOrd="0" destOrd="0" presId="urn:microsoft.com/office/officeart/2008/layout/HorizontalMultiLevelHierarchy"/>
    <dgm:cxn modelId="{A4BB75E9-BE6B-4F46-966D-78D0B9A6C335}" type="presParOf" srcId="{330E1BCD-C262-4963-B417-5618807E7001}" destId="{63A1CEEF-F459-4C66-BA2D-5AF328CA053A}" srcOrd="0" destOrd="0" presId="urn:microsoft.com/office/officeart/2008/layout/HorizontalMultiLevelHierarchy"/>
    <dgm:cxn modelId="{0F44397B-2D00-4BDA-8119-CF92F968F8D8}" type="presParOf" srcId="{330E1BCD-C262-4963-B417-5618807E7001}" destId="{A639A3FC-B88B-4FEF-B7A1-09210DD04F3F}" srcOrd="1" destOrd="0" presId="urn:microsoft.com/office/officeart/2008/layout/HorizontalMultiLevelHierarchy"/>
    <dgm:cxn modelId="{B7152DB6-310B-43EA-9E3D-0B939179A400}" type="presParOf" srcId="{A639A3FC-B88B-4FEF-B7A1-09210DD04F3F}" destId="{F9968D02-D759-4273-A937-83B180963876}" srcOrd="0" destOrd="0" presId="urn:microsoft.com/office/officeart/2008/layout/HorizontalMultiLevelHierarchy"/>
    <dgm:cxn modelId="{AB0E979C-93C9-4F64-923F-14F0E14149EA}" type="presParOf" srcId="{F9968D02-D759-4273-A937-83B180963876}" destId="{84C4A2C0-5544-46B6-B814-15857AD7135E}" srcOrd="0" destOrd="0" presId="urn:microsoft.com/office/officeart/2008/layout/HorizontalMultiLevelHierarchy"/>
    <dgm:cxn modelId="{FB503DD6-9C25-4D33-A0D2-684873541AD9}" type="presParOf" srcId="{A639A3FC-B88B-4FEF-B7A1-09210DD04F3F}" destId="{2FF73C9A-57CB-4B06-AA3C-8EB7969B08CE}" srcOrd="1" destOrd="0" presId="urn:microsoft.com/office/officeart/2008/layout/HorizontalMultiLevelHierarchy"/>
    <dgm:cxn modelId="{A9ED22E6-5A1E-44AA-BC85-9D91DE2227E3}" type="presParOf" srcId="{2FF73C9A-57CB-4B06-AA3C-8EB7969B08CE}" destId="{AB4F1B96-1CC0-4FA0-B39F-C0ACC1B4D285}" srcOrd="0" destOrd="0" presId="urn:microsoft.com/office/officeart/2008/layout/HorizontalMultiLevelHierarchy"/>
    <dgm:cxn modelId="{E83DB3DA-EDD0-439C-8FAB-F9B39D42252A}" type="presParOf" srcId="{2FF73C9A-57CB-4B06-AA3C-8EB7969B08CE}" destId="{9CC5A34A-B1CC-4DF2-99AF-5BF1F186EA9D}" srcOrd="1" destOrd="0" presId="urn:microsoft.com/office/officeart/2008/layout/HorizontalMultiLevelHierarchy"/>
    <dgm:cxn modelId="{691A7D41-DE86-46FF-8BC4-21A126343D24}" type="presParOf" srcId="{A639A3FC-B88B-4FEF-B7A1-09210DD04F3F}" destId="{ABC413E5-4D02-4969-AD42-82ABF25DED0F}" srcOrd="2" destOrd="0" presId="urn:microsoft.com/office/officeart/2008/layout/HorizontalMultiLevelHierarchy"/>
    <dgm:cxn modelId="{485C885F-CB70-43C9-B237-183D30CF76DE}" type="presParOf" srcId="{ABC413E5-4D02-4969-AD42-82ABF25DED0F}" destId="{F7E8D0AB-6F86-4884-BF6F-6EAA0DE51A7F}" srcOrd="0" destOrd="0" presId="urn:microsoft.com/office/officeart/2008/layout/HorizontalMultiLevelHierarchy"/>
    <dgm:cxn modelId="{564B1F05-F224-4CA6-A7C0-FFFD3015EFD1}" type="presParOf" srcId="{A639A3FC-B88B-4FEF-B7A1-09210DD04F3F}" destId="{7FAC2A78-015F-4F9D-9FD9-F9221ABF739A}" srcOrd="3" destOrd="0" presId="urn:microsoft.com/office/officeart/2008/layout/HorizontalMultiLevelHierarchy"/>
    <dgm:cxn modelId="{42C92EE4-56F2-4C3E-B2D5-E36F8567EB35}" type="presParOf" srcId="{7FAC2A78-015F-4F9D-9FD9-F9221ABF739A}" destId="{41696C37-E49E-475F-A655-BD099168EBC5}" srcOrd="0" destOrd="0" presId="urn:microsoft.com/office/officeart/2008/layout/HorizontalMultiLevelHierarchy"/>
    <dgm:cxn modelId="{45EEDC32-BDF9-4C3F-B5FD-AD837CB84713}" type="presParOf" srcId="{7FAC2A78-015F-4F9D-9FD9-F9221ABF739A}" destId="{5D5858D8-F49F-4EF6-9D49-BC0470D8662F}" srcOrd="1" destOrd="0" presId="urn:microsoft.com/office/officeart/2008/layout/HorizontalMultiLevelHierarchy"/>
    <dgm:cxn modelId="{9EBB7526-3C93-4222-8B8C-7F902C2BB987}" type="presParOf" srcId="{A639A3FC-B88B-4FEF-B7A1-09210DD04F3F}" destId="{C95CD04B-383E-4FE7-96C5-601DC46CE1C7}" srcOrd="4" destOrd="0" presId="urn:microsoft.com/office/officeart/2008/layout/HorizontalMultiLevelHierarchy"/>
    <dgm:cxn modelId="{FDA5DA18-B897-4E5E-958C-9DE9120A6B60}" type="presParOf" srcId="{C95CD04B-383E-4FE7-96C5-601DC46CE1C7}" destId="{6649BEBA-6D29-4E83-9303-8A6BC24C4E92}" srcOrd="0" destOrd="0" presId="urn:microsoft.com/office/officeart/2008/layout/HorizontalMultiLevelHierarchy"/>
    <dgm:cxn modelId="{FBA2B7D9-3747-4F2B-9661-A0C0143B59D9}" type="presParOf" srcId="{A639A3FC-B88B-4FEF-B7A1-09210DD04F3F}" destId="{B8D4D674-13D3-42D6-A295-B9F117FC5A1C}" srcOrd="5" destOrd="0" presId="urn:microsoft.com/office/officeart/2008/layout/HorizontalMultiLevelHierarchy"/>
    <dgm:cxn modelId="{8B886E2E-F964-4B74-964D-65A005AA9C0F}" type="presParOf" srcId="{B8D4D674-13D3-42D6-A295-B9F117FC5A1C}" destId="{11B16912-8E9F-471C-9CE4-0ECBDFD3648E}" srcOrd="0" destOrd="0" presId="urn:microsoft.com/office/officeart/2008/layout/HorizontalMultiLevelHierarchy"/>
    <dgm:cxn modelId="{BA3834E8-CF30-4852-92B3-4E6D7C22A90C}" type="presParOf" srcId="{B8D4D674-13D3-42D6-A295-B9F117FC5A1C}" destId="{C698EC93-E784-4716-A5E9-450C6F8A20E9}" srcOrd="1" destOrd="0" presId="urn:microsoft.com/office/officeart/2008/layout/HorizontalMultiLevelHierarchy"/>
    <dgm:cxn modelId="{4DAB8E7F-06F2-411C-9B0D-3CE9F68715FA}" type="presParOf" srcId="{A639A3FC-B88B-4FEF-B7A1-09210DD04F3F}" destId="{094D3177-722D-4B69-8905-A8C694163730}" srcOrd="6" destOrd="0" presId="urn:microsoft.com/office/officeart/2008/layout/HorizontalMultiLevelHierarchy"/>
    <dgm:cxn modelId="{9614EFB6-AD6C-40CC-AC18-B7BAF1C69856}" type="presParOf" srcId="{094D3177-722D-4B69-8905-A8C694163730}" destId="{F25EF244-43BD-46E8-BA7A-5E50552F5448}" srcOrd="0" destOrd="0" presId="urn:microsoft.com/office/officeart/2008/layout/HorizontalMultiLevelHierarchy"/>
    <dgm:cxn modelId="{4D348EE4-A292-4D85-8E80-068D0AE12A14}" type="presParOf" srcId="{A639A3FC-B88B-4FEF-B7A1-09210DD04F3F}" destId="{C4CF5A95-0680-47EB-A6CE-E6A6E85B7CFC}" srcOrd="7" destOrd="0" presId="urn:microsoft.com/office/officeart/2008/layout/HorizontalMultiLevelHierarchy"/>
    <dgm:cxn modelId="{2D0C095F-18E4-443A-B411-783E9D551FC2}" type="presParOf" srcId="{C4CF5A95-0680-47EB-A6CE-E6A6E85B7CFC}" destId="{B2886C6B-8791-493F-8EF9-E01EA33D7331}" srcOrd="0" destOrd="0" presId="urn:microsoft.com/office/officeart/2008/layout/HorizontalMultiLevelHierarchy"/>
    <dgm:cxn modelId="{DEA26166-9509-4B66-AE77-F625AC59F750}" type="presParOf" srcId="{C4CF5A95-0680-47EB-A6CE-E6A6E85B7CFC}" destId="{D6F3AFA4-7512-4B16-A7E7-0EE02BE2A147}" srcOrd="1" destOrd="0" presId="urn:microsoft.com/office/officeart/2008/layout/HorizontalMultiLevelHierarchy"/>
    <dgm:cxn modelId="{E5B1DE48-148F-4185-A54F-EC62A72CC27A}" type="presParOf" srcId="{A639A3FC-B88B-4FEF-B7A1-09210DD04F3F}" destId="{107D2848-67FE-4F79-9885-23AA01D34F43}" srcOrd="8" destOrd="0" presId="urn:microsoft.com/office/officeart/2008/layout/HorizontalMultiLevelHierarchy"/>
    <dgm:cxn modelId="{98A169D4-8A99-4DE6-8470-E6A876B76FB6}" type="presParOf" srcId="{107D2848-67FE-4F79-9885-23AA01D34F43}" destId="{887EFBE6-1C30-486D-B762-8D4D5D5741F2}" srcOrd="0" destOrd="0" presId="urn:microsoft.com/office/officeart/2008/layout/HorizontalMultiLevelHierarchy"/>
    <dgm:cxn modelId="{8D5EA7F7-927C-4489-BCD9-0279FBA7F0C6}" type="presParOf" srcId="{A639A3FC-B88B-4FEF-B7A1-09210DD04F3F}" destId="{9410D0B1-F25E-4215-A23A-7436BEF6B1A3}" srcOrd="9" destOrd="0" presId="urn:microsoft.com/office/officeart/2008/layout/HorizontalMultiLevelHierarchy"/>
    <dgm:cxn modelId="{C514CE0E-FC48-4829-BAB5-982E87B41F96}" type="presParOf" srcId="{9410D0B1-F25E-4215-A23A-7436BEF6B1A3}" destId="{3B27DB0E-C40D-430F-B3AE-0C09C4F80F8E}" srcOrd="0" destOrd="0" presId="urn:microsoft.com/office/officeart/2008/layout/HorizontalMultiLevelHierarchy"/>
    <dgm:cxn modelId="{4F5A7394-026E-448D-BDEA-C161ED8D8396}" type="presParOf" srcId="{9410D0B1-F25E-4215-A23A-7436BEF6B1A3}" destId="{E5C6D63A-7E7F-4F91-953B-A1ACAB8DA858}" srcOrd="1" destOrd="0" presId="urn:microsoft.com/office/officeart/2008/layout/HorizontalMultiLevelHierarchy"/>
    <dgm:cxn modelId="{E4FFE1A6-C12B-41C0-A666-9F1AA9CF9DEB}" type="presParOf" srcId="{A639A3FC-B88B-4FEF-B7A1-09210DD04F3F}" destId="{A58FACE0-F26E-4D1B-A16E-EE2710B811DD}" srcOrd="10" destOrd="0" presId="urn:microsoft.com/office/officeart/2008/layout/HorizontalMultiLevelHierarchy"/>
    <dgm:cxn modelId="{8DE7A770-C6F6-4989-B6DF-1F9B5C012E41}" type="presParOf" srcId="{A58FACE0-F26E-4D1B-A16E-EE2710B811DD}" destId="{4EFFA610-D80C-4D57-B665-D7848CBA2CFF}" srcOrd="0" destOrd="0" presId="urn:microsoft.com/office/officeart/2008/layout/HorizontalMultiLevelHierarchy"/>
    <dgm:cxn modelId="{F4609C13-305D-4B0A-B641-751BBCE7CC31}" type="presParOf" srcId="{A639A3FC-B88B-4FEF-B7A1-09210DD04F3F}" destId="{CBDEF158-D0FD-46AD-9C49-9FAE55A95F51}" srcOrd="11" destOrd="0" presId="urn:microsoft.com/office/officeart/2008/layout/HorizontalMultiLevelHierarchy"/>
    <dgm:cxn modelId="{38D0F2FF-F607-45BF-9973-7A2E802F2C36}" type="presParOf" srcId="{CBDEF158-D0FD-46AD-9C49-9FAE55A95F51}" destId="{F93E89DF-9238-4C5A-B266-B57215417881}" srcOrd="0" destOrd="0" presId="urn:microsoft.com/office/officeart/2008/layout/HorizontalMultiLevelHierarchy"/>
    <dgm:cxn modelId="{B9131BB7-FA45-4EE2-8AC4-6BE43B56F3C0}" type="presParOf" srcId="{CBDEF158-D0FD-46AD-9C49-9FAE55A95F51}" destId="{A56F5C80-86FC-4739-B042-82381C0358A2}" srcOrd="1" destOrd="0" presId="urn:microsoft.com/office/officeart/2008/layout/HorizontalMultiLevelHierarchy"/>
    <dgm:cxn modelId="{1124392C-BF4B-4E73-BDD5-7E46EB8CFFDF}" type="presParOf" srcId="{A639A3FC-B88B-4FEF-B7A1-09210DD04F3F}" destId="{5C044ED9-380E-47B8-99E7-47CCF89FA101}" srcOrd="12" destOrd="0" presId="urn:microsoft.com/office/officeart/2008/layout/HorizontalMultiLevelHierarchy"/>
    <dgm:cxn modelId="{A22A89E7-11E3-41EA-8D00-821C46EC47E7}" type="presParOf" srcId="{5C044ED9-380E-47B8-99E7-47CCF89FA101}" destId="{39E26EA0-9048-42DA-8B75-A84C5296D79E}" srcOrd="0" destOrd="0" presId="urn:microsoft.com/office/officeart/2008/layout/HorizontalMultiLevelHierarchy"/>
    <dgm:cxn modelId="{9138575E-C6FF-40C1-8337-69FF0EB9A879}" type="presParOf" srcId="{A639A3FC-B88B-4FEF-B7A1-09210DD04F3F}" destId="{248B52C9-A3E4-496F-A9DB-6896483EECF9}" srcOrd="13" destOrd="0" presId="urn:microsoft.com/office/officeart/2008/layout/HorizontalMultiLevelHierarchy"/>
    <dgm:cxn modelId="{A5DA09BA-5751-46CA-A7DD-71670BE0EE45}" type="presParOf" srcId="{248B52C9-A3E4-496F-A9DB-6896483EECF9}" destId="{9D4FB4DD-50C2-4C13-BE43-20F0BF712879}" srcOrd="0" destOrd="0" presId="urn:microsoft.com/office/officeart/2008/layout/HorizontalMultiLevelHierarchy"/>
    <dgm:cxn modelId="{23090F27-4EBC-4EC2-8B5F-9FBF18AA50AA}" type="presParOf" srcId="{248B52C9-A3E4-496F-A9DB-6896483EECF9}" destId="{32E2AD67-A472-4EC2-A757-CC3845AA87C2}" srcOrd="1" destOrd="0" presId="urn:microsoft.com/office/officeart/2008/layout/HorizontalMultiLevelHierarchy"/>
    <dgm:cxn modelId="{F4432D68-B764-4BB0-8396-E8F1D0864840}" type="presParOf" srcId="{A639A3FC-B88B-4FEF-B7A1-09210DD04F3F}" destId="{4F3EA9B2-FAFC-4F16-B257-C1D162EBFDAA}" srcOrd="14" destOrd="0" presId="urn:microsoft.com/office/officeart/2008/layout/HorizontalMultiLevelHierarchy"/>
    <dgm:cxn modelId="{B06E2652-EF38-44BA-950D-F0EB07AA298C}" type="presParOf" srcId="{4F3EA9B2-FAFC-4F16-B257-C1D162EBFDAA}" destId="{5D4BF2CB-2CFD-4601-A7BC-6C9AEA14AEE0}" srcOrd="0" destOrd="0" presId="urn:microsoft.com/office/officeart/2008/layout/HorizontalMultiLevelHierarchy"/>
    <dgm:cxn modelId="{0AB6A98F-7E0C-4AB0-B7D7-9559DF2F99A8}" type="presParOf" srcId="{A639A3FC-B88B-4FEF-B7A1-09210DD04F3F}" destId="{32D13524-C361-46B2-A9EC-CA9253281B39}" srcOrd="15" destOrd="0" presId="urn:microsoft.com/office/officeart/2008/layout/HorizontalMultiLevelHierarchy"/>
    <dgm:cxn modelId="{01CA8EB4-7E7A-4D07-AB17-F45E6DFC3C18}" type="presParOf" srcId="{32D13524-C361-46B2-A9EC-CA9253281B39}" destId="{1EFDD9EC-3380-4423-AB6C-C85AE0016AE1}" srcOrd="0" destOrd="0" presId="urn:microsoft.com/office/officeart/2008/layout/HorizontalMultiLevelHierarchy"/>
    <dgm:cxn modelId="{C93E70A5-97FA-430C-BBC0-A17793976251}"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tyle>
          <a:lnRef idx="2">
            <a:schemeClr val="accent5">
              <a:shade val="50000"/>
            </a:schemeClr>
          </a:lnRef>
          <a:fillRef idx="1">
            <a:schemeClr val="accent5"/>
          </a:fillRef>
          <a:effectRef idx="0">
            <a:schemeClr val="accent5"/>
          </a:effectRef>
          <a:fontRef idx="minor">
            <a:schemeClr val="lt1"/>
          </a:fontRef>
        </dgm:style>
      </dgm:prSet>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ECF3531E-22D6-4B1E-BAB5-4ADC1AE32A02}" srcId="{BF40F270-48CF-44A3-8E50-39613F801FC8}" destId="{3A6E7F58-8E24-43BC-A65A-0C490B60701D}" srcOrd="4" destOrd="0" parTransId="{B86E2170-F3DB-480B-8B38-6912B3440433}" sibTransId="{C0C22670-5D77-43A5-9AB6-00478F7DF362}"/>
    <dgm:cxn modelId="{7C85EB82-C334-49C8-A854-4599AD2A2A66}" type="presOf" srcId="{5B73FEDE-51C5-445D-BA3C-2AF0F94AD57E}" destId="{094D3177-722D-4B69-8905-A8C694163730}" srcOrd="0" destOrd="0" presId="urn:microsoft.com/office/officeart/2008/layout/HorizontalMultiLevelHierarchy"/>
    <dgm:cxn modelId="{42170698-F73C-4A56-80B7-86A8BD5EBEB1}" type="presOf" srcId="{C4F98FEC-6086-4F1D-B1AE-F5448F92514F}" destId="{39E26EA0-9048-42DA-8B75-A84C5296D79E}" srcOrd="1" destOrd="0" presId="urn:microsoft.com/office/officeart/2008/layout/HorizontalMultiLevelHierarchy"/>
    <dgm:cxn modelId="{71FE38ED-651B-410F-BF3B-697CC4DDD1B9}" type="presOf" srcId="{B86E2170-F3DB-480B-8B38-6912B3440433}" destId="{887EFBE6-1C30-486D-B762-8D4D5D5741F2}" srcOrd="1" destOrd="0" presId="urn:microsoft.com/office/officeart/2008/layout/HorizontalMultiLevelHierarchy"/>
    <dgm:cxn modelId="{5E7A2EE9-06B8-4047-8217-B6DBF2311D7C}" type="presOf" srcId="{98716199-50B1-4951-AA83-A7CFE499E7DB}" destId="{ABC413E5-4D02-4969-AD42-82ABF25DED0F}" srcOrd="0" destOrd="0" presId="urn:microsoft.com/office/officeart/2008/layout/HorizontalMultiLevelHierarchy"/>
    <dgm:cxn modelId="{266F166C-D0C5-435D-95A9-4C0C4E1A206C}" type="presOf" srcId="{B86E2170-F3DB-480B-8B38-6912B3440433}" destId="{107D2848-67FE-4F79-9885-23AA01D34F43}" srcOrd="0" destOrd="0" presId="urn:microsoft.com/office/officeart/2008/layout/HorizontalMultiLevelHierarchy"/>
    <dgm:cxn modelId="{ACDA1D8A-5F0F-4680-8F29-5699B7BC4BCD}" type="presOf" srcId="{98716199-50B1-4951-AA83-A7CFE499E7DB}" destId="{F7E8D0AB-6F86-4884-BF6F-6EAA0DE51A7F}" srcOrd="1" destOrd="0" presId="urn:microsoft.com/office/officeart/2008/layout/HorizontalMultiLevelHierarchy"/>
    <dgm:cxn modelId="{7444FAA2-A063-4BF1-88A1-EE388E009D14}" type="presOf" srcId="{472CF8BE-4712-4518-955B-DCFBC2A5A1A9}" destId="{F9968D02-D759-4273-A937-83B180963876}" srcOrd="0" destOrd="0" presId="urn:microsoft.com/office/officeart/2008/layout/HorizontalMultiLevelHierarchy"/>
    <dgm:cxn modelId="{484985E6-1096-412F-91D8-FEDC2485055D}" type="presOf" srcId="{40AD2806-34A3-4D87-9F13-732C56A1897B}" destId="{F93E89DF-9238-4C5A-B266-B57215417881}" srcOrd="0" destOrd="0" presId="urn:microsoft.com/office/officeart/2008/layout/HorizontalMultiLevelHierarchy"/>
    <dgm:cxn modelId="{34831A17-3DF8-4899-92DB-21B57B16D3F2}" type="presOf" srcId="{F9B65299-F612-40B1-8007-05BE73EC9CE6}" destId="{6649BEBA-6D29-4E83-9303-8A6BC24C4E92}"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53F47C0B-FFEF-41F3-8901-5143430B94AA}" type="presOf" srcId="{533DC775-C392-493E-9172-B8FA74D7C900}" destId="{AB4F1B96-1CC0-4FA0-B39F-C0ACC1B4D285}" srcOrd="0" destOrd="0" presId="urn:microsoft.com/office/officeart/2008/layout/HorizontalMultiLevelHierarchy"/>
    <dgm:cxn modelId="{2F710BCF-6207-4ED7-8A4E-FBD36D986330}" srcId="{BF40F270-48CF-44A3-8E50-39613F801FC8}" destId="{40AD2806-34A3-4D87-9F13-732C56A1897B}" srcOrd="5" destOrd="0" parTransId="{7638A53C-21E7-4B10-8B4E-1010C8514F3A}" sibTransId="{960FF6D1-FBE7-4080-B920-311D237E5C33}"/>
    <dgm:cxn modelId="{654505A3-9C46-45ED-82B0-369DB0B0E803}" type="presOf" srcId="{C4F98FEC-6086-4F1D-B1AE-F5448F92514F}" destId="{5C044ED9-380E-47B8-99E7-47CCF89FA101}" srcOrd="0"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A552306E-B709-471D-A4C9-3A721FDC4EC9}" type="presOf" srcId="{F01CB377-FE99-4E6D-AC11-3E2BEA092115}" destId="{41696C37-E49E-475F-A655-BD099168EBC5}" srcOrd="0" destOrd="0" presId="urn:microsoft.com/office/officeart/2008/layout/HorizontalMultiLevelHierarchy"/>
    <dgm:cxn modelId="{A3637825-B41D-4D25-80DA-33124A7ABA14}" type="presOf" srcId="{5B73FEDE-51C5-445D-BA3C-2AF0F94AD57E}" destId="{F25EF244-43BD-46E8-BA7A-5E50552F5448}" srcOrd="1" destOrd="0" presId="urn:microsoft.com/office/officeart/2008/layout/HorizontalMultiLevelHierarchy"/>
    <dgm:cxn modelId="{EA3B7E1C-AFC6-4E58-9549-D91FFB42A1EF}" type="presOf" srcId="{65C39C0B-D5AA-4B98-BB0C-FF9444E6AF53}" destId="{9D4FB4DD-50C2-4C13-BE43-20F0BF712879}" srcOrd="0" destOrd="0" presId="urn:microsoft.com/office/officeart/2008/layout/HorizontalMultiLevelHierarchy"/>
    <dgm:cxn modelId="{D5BD48D4-8A47-4E0F-B704-0B50545AF342}" type="presOf" srcId="{BF40F270-48CF-44A3-8E50-39613F801FC8}" destId="{63A1CEEF-F459-4C66-BA2D-5AF328CA053A}" srcOrd="0" destOrd="0" presId="urn:microsoft.com/office/officeart/2008/layout/HorizontalMultiLevelHierarchy"/>
    <dgm:cxn modelId="{A0721A8B-C409-42FC-86C8-4C2A6E4D4A87}" type="presOf" srcId="{F9B65299-F612-40B1-8007-05BE73EC9CE6}" destId="{C95CD04B-383E-4FE7-96C5-601DC46CE1C7}" srcOrd="0" destOrd="0" presId="urn:microsoft.com/office/officeart/2008/layout/HorizontalMultiLevelHierarchy"/>
    <dgm:cxn modelId="{0DD7C828-1ADB-44AE-8EE1-8272F0BAF9EF}" type="presOf" srcId="{9FDB5D49-B6EE-4B5C-A6BE-9F3791BCEEDD}" destId="{1EFDD9EC-3380-4423-AB6C-C85AE0016AE1}"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E8EE936B-C13A-49DC-8A1F-A14BF6102320}" srcId="{BF40F270-48CF-44A3-8E50-39613F801FC8}" destId="{EC06377E-3592-4CF8-A507-FCB78AEDCB14}" srcOrd="2" destOrd="0" parTransId="{F9B65299-F612-40B1-8007-05BE73EC9CE6}" sibTransId="{6691FF58-35F7-4CF3-AEB1-3529AC7BB729}"/>
    <dgm:cxn modelId="{F3959781-3EFD-4AE9-AF02-FDFC66CABD9B}" type="presOf" srcId="{7638A53C-21E7-4B10-8B4E-1010C8514F3A}" destId="{4EFFA610-D80C-4D57-B665-D7848CBA2CFF}" srcOrd="1" destOrd="0" presId="urn:microsoft.com/office/officeart/2008/layout/HorizontalMultiLevelHierarchy"/>
    <dgm:cxn modelId="{D6D5ED20-AD7E-401B-B78E-9225B5B0765C}" type="presOf" srcId="{EC06377E-3592-4CF8-A507-FCB78AEDCB14}" destId="{11B16912-8E9F-471C-9CE4-0ECBDFD3648E}" srcOrd="0" destOrd="0" presId="urn:microsoft.com/office/officeart/2008/layout/HorizontalMultiLevelHierarchy"/>
    <dgm:cxn modelId="{ABF3B1D2-3D95-4CAD-B4A1-A702325DA67E}" type="presOf" srcId="{3A6E7F58-8E24-43BC-A65A-0C490B60701D}" destId="{3B27DB0E-C40D-430F-B3AE-0C09C4F80F8E}" srcOrd="0" destOrd="0" presId="urn:microsoft.com/office/officeart/2008/layout/HorizontalMultiLevelHierarchy"/>
    <dgm:cxn modelId="{CA0E93F5-3649-4210-82B3-EC4DD6773C5E}" srcId="{BF40F270-48CF-44A3-8E50-39613F801FC8}" destId="{65C39C0B-D5AA-4B98-BB0C-FF9444E6AF53}" srcOrd="6" destOrd="0" parTransId="{C4F98FEC-6086-4F1D-B1AE-F5448F92514F}" sibTransId="{8F03BB4C-F0A7-404C-9452-8C21015E9683}"/>
    <dgm:cxn modelId="{9A004ECD-F64F-45F9-AB7A-DAC1CA77CD99}" type="presOf" srcId="{FC4BBE8C-69BD-45F0-9693-19F244BE05B0}" destId="{5D4BF2CB-2CFD-4601-A7BC-6C9AEA14AEE0}" srcOrd="1" destOrd="0" presId="urn:microsoft.com/office/officeart/2008/layout/HorizontalMultiLevelHierarchy"/>
    <dgm:cxn modelId="{3A018F98-797A-4E6F-B348-B3BB26C904D3}" type="presOf" srcId="{FC4BBE8C-69BD-45F0-9693-19F244BE05B0}" destId="{4F3EA9B2-FAFC-4F16-B257-C1D162EBFDAA}"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0CBC711B-B88A-4776-817E-F0CC2A0E21FC}" type="presOf" srcId="{7638A53C-21E7-4B10-8B4E-1010C8514F3A}" destId="{A58FACE0-F26E-4D1B-A16E-EE2710B811DD}" srcOrd="0" destOrd="0" presId="urn:microsoft.com/office/officeart/2008/layout/HorizontalMultiLevelHierarchy"/>
    <dgm:cxn modelId="{83DDD49C-819F-4323-9CC3-AF77E356D800}" type="presOf" srcId="{F9AE5DC1-C13E-4318-875D-8EBEE6F2BDCF}" destId="{B2886C6B-8791-493F-8EF9-E01EA33D7331}" srcOrd="0" destOrd="0" presId="urn:microsoft.com/office/officeart/2008/layout/HorizontalMultiLevelHierarchy"/>
    <dgm:cxn modelId="{3118660A-4499-496C-982F-14D6439C6D44}" type="presOf" srcId="{8C0DB45F-E633-47DC-95BA-38A0838A7A17}" destId="{ECE99A0B-DEBE-4DC6-8F5C-FF708333FBC2}" srcOrd="0" destOrd="0" presId="urn:microsoft.com/office/officeart/2008/layout/HorizontalMultiLevelHierarchy"/>
    <dgm:cxn modelId="{B175429A-BEE8-4DB8-B9E5-C87E56F892F3}" type="presOf" srcId="{472CF8BE-4712-4518-955B-DCFBC2A5A1A9}" destId="{84C4A2C0-5544-46B6-B814-15857AD7135E}" srcOrd="1" destOrd="0" presId="urn:microsoft.com/office/officeart/2008/layout/HorizontalMultiLevelHierarchy"/>
    <dgm:cxn modelId="{69B84033-1AE2-4B54-B499-5C547CF7980F}" type="presParOf" srcId="{ECE99A0B-DEBE-4DC6-8F5C-FF708333FBC2}" destId="{330E1BCD-C262-4963-B417-5618807E7001}" srcOrd="0" destOrd="0" presId="urn:microsoft.com/office/officeart/2008/layout/HorizontalMultiLevelHierarchy"/>
    <dgm:cxn modelId="{2FA41FE5-29E2-40BC-A7EB-008B987F4FBF}" type="presParOf" srcId="{330E1BCD-C262-4963-B417-5618807E7001}" destId="{63A1CEEF-F459-4C66-BA2D-5AF328CA053A}" srcOrd="0" destOrd="0" presId="urn:microsoft.com/office/officeart/2008/layout/HorizontalMultiLevelHierarchy"/>
    <dgm:cxn modelId="{EBD33FEF-ACF9-4DBC-98B1-37E57419C28B}" type="presParOf" srcId="{330E1BCD-C262-4963-B417-5618807E7001}" destId="{A639A3FC-B88B-4FEF-B7A1-09210DD04F3F}" srcOrd="1" destOrd="0" presId="urn:microsoft.com/office/officeart/2008/layout/HorizontalMultiLevelHierarchy"/>
    <dgm:cxn modelId="{6E1F042E-FDE5-46FD-8DC9-C05175379124}" type="presParOf" srcId="{A639A3FC-B88B-4FEF-B7A1-09210DD04F3F}" destId="{F9968D02-D759-4273-A937-83B180963876}" srcOrd="0" destOrd="0" presId="urn:microsoft.com/office/officeart/2008/layout/HorizontalMultiLevelHierarchy"/>
    <dgm:cxn modelId="{3DE7FC5D-06F7-47F2-A52F-593DF1C8B99D}" type="presParOf" srcId="{F9968D02-D759-4273-A937-83B180963876}" destId="{84C4A2C0-5544-46B6-B814-15857AD7135E}" srcOrd="0" destOrd="0" presId="urn:microsoft.com/office/officeart/2008/layout/HorizontalMultiLevelHierarchy"/>
    <dgm:cxn modelId="{BDA504E2-2F03-41DD-979A-79F3FB263BCE}" type="presParOf" srcId="{A639A3FC-B88B-4FEF-B7A1-09210DD04F3F}" destId="{2FF73C9A-57CB-4B06-AA3C-8EB7969B08CE}" srcOrd="1" destOrd="0" presId="urn:microsoft.com/office/officeart/2008/layout/HorizontalMultiLevelHierarchy"/>
    <dgm:cxn modelId="{4938DC7B-FFA6-4C2D-B3A6-2C28A7C9FC9C}" type="presParOf" srcId="{2FF73C9A-57CB-4B06-AA3C-8EB7969B08CE}" destId="{AB4F1B96-1CC0-4FA0-B39F-C0ACC1B4D285}" srcOrd="0" destOrd="0" presId="urn:microsoft.com/office/officeart/2008/layout/HorizontalMultiLevelHierarchy"/>
    <dgm:cxn modelId="{1C2DC1F9-22BD-42C0-82E9-741792A35315}" type="presParOf" srcId="{2FF73C9A-57CB-4B06-AA3C-8EB7969B08CE}" destId="{9CC5A34A-B1CC-4DF2-99AF-5BF1F186EA9D}" srcOrd="1" destOrd="0" presId="urn:microsoft.com/office/officeart/2008/layout/HorizontalMultiLevelHierarchy"/>
    <dgm:cxn modelId="{7A089045-CFDD-491D-AF10-0F72D7CF5BA1}" type="presParOf" srcId="{A639A3FC-B88B-4FEF-B7A1-09210DD04F3F}" destId="{ABC413E5-4D02-4969-AD42-82ABF25DED0F}" srcOrd="2" destOrd="0" presId="urn:microsoft.com/office/officeart/2008/layout/HorizontalMultiLevelHierarchy"/>
    <dgm:cxn modelId="{EB36F879-E963-442B-82B4-98ECC49262E1}" type="presParOf" srcId="{ABC413E5-4D02-4969-AD42-82ABF25DED0F}" destId="{F7E8D0AB-6F86-4884-BF6F-6EAA0DE51A7F}" srcOrd="0" destOrd="0" presId="urn:microsoft.com/office/officeart/2008/layout/HorizontalMultiLevelHierarchy"/>
    <dgm:cxn modelId="{776F82E0-D487-4649-8EC9-091B8887ED1A}" type="presParOf" srcId="{A639A3FC-B88B-4FEF-B7A1-09210DD04F3F}" destId="{7FAC2A78-015F-4F9D-9FD9-F9221ABF739A}" srcOrd="3" destOrd="0" presId="urn:microsoft.com/office/officeart/2008/layout/HorizontalMultiLevelHierarchy"/>
    <dgm:cxn modelId="{78E35075-32AE-4BD9-8282-E8B6CD46B192}" type="presParOf" srcId="{7FAC2A78-015F-4F9D-9FD9-F9221ABF739A}" destId="{41696C37-E49E-475F-A655-BD099168EBC5}" srcOrd="0" destOrd="0" presId="urn:microsoft.com/office/officeart/2008/layout/HorizontalMultiLevelHierarchy"/>
    <dgm:cxn modelId="{78E91018-0AE6-41BE-84A6-E15860F1D614}" type="presParOf" srcId="{7FAC2A78-015F-4F9D-9FD9-F9221ABF739A}" destId="{5D5858D8-F49F-4EF6-9D49-BC0470D8662F}" srcOrd="1" destOrd="0" presId="urn:microsoft.com/office/officeart/2008/layout/HorizontalMultiLevelHierarchy"/>
    <dgm:cxn modelId="{0C5355AD-A271-45D8-8581-8E7F962879C2}" type="presParOf" srcId="{A639A3FC-B88B-4FEF-B7A1-09210DD04F3F}" destId="{C95CD04B-383E-4FE7-96C5-601DC46CE1C7}" srcOrd="4" destOrd="0" presId="urn:microsoft.com/office/officeart/2008/layout/HorizontalMultiLevelHierarchy"/>
    <dgm:cxn modelId="{7D60FB9A-B111-4B70-A257-2B3692A36347}" type="presParOf" srcId="{C95CD04B-383E-4FE7-96C5-601DC46CE1C7}" destId="{6649BEBA-6D29-4E83-9303-8A6BC24C4E92}" srcOrd="0" destOrd="0" presId="urn:microsoft.com/office/officeart/2008/layout/HorizontalMultiLevelHierarchy"/>
    <dgm:cxn modelId="{E581E05E-6369-41E3-9679-9F7EBC8F095E}" type="presParOf" srcId="{A639A3FC-B88B-4FEF-B7A1-09210DD04F3F}" destId="{B8D4D674-13D3-42D6-A295-B9F117FC5A1C}" srcOrd="5" destOrd="0" presId="urn:microsoft.com/office/officeart/2008/layout/HorizontalMultiLevelHierarchy"/>
    <dgm:cxn modelId="{8F17D1A8-779B-472C-997D-0C2E22C80CAB}" type="presParOf" srcId="{B8D4D674-13D3-42D6-A295-B9F117FC5A1C}" destId="{11B16912-8E9F-471C-9CE4-0ECBDFD3648E}" srcOrd="0" destOrd="0" presId="urn:microsoft.com/office/officeart/2008/layout/HorizontalMultiLevelHierarchy"/>
    <dgm:cxn modelId="{986C6BC2-FAA3-43C2-97DF-AE22BD1F6241}" type="presParOf" srcId="{B8D4D674-13D3-42D6-A295-B9F117FC5A1C}" destId="{C698EC93-E784-4716-A5E9-450C6F8A20E9}" srcOrd="1" destOrd="0" presId="urn:microsoft.com/office/officeart/2008/layout/HorizontalMultiLevelHierarchy"/>
    <dgm:cxn modelId="{A3DAAFC7-1CB0-4582-9511-53CB2EA8498B}" type="presParOf" srcId="{A639A3FC-B88B-4FEF-B7A1-09210DD04F3F}" destId="{094D3177-722D-4B69-8905-A8C694163730}" srcOrd="6" destOrd="0" presId="urn:microsoft.com/office/officeart/2008/layout/HorizontalMultiLevelHierarchy"/>
    <dgm:cxn modelId="{7868EDC7-17A8-4B1F-884D-E3EB6AEEA1DF}" type="presParOf" srcId="{094D3177-722D-4B69-8905-A8C694163730}" destId="{F25EF244-43BD-46E8-BA7A-5E50552F5448}" srcOrd="0" destOrd="0" presId="urn:microsoft.com/office/officeart/2008/layout/HorizontalMultiLevelHierarchy"/>
    <dgm:cxn modelId="{7F533F0F-4D10-4ECE-AB51-34896407A256}" type="presParOf" srcId="{A639A3FC-B88B-4FEF-B7A1-09210DD04F3F}" destId="{C4CF5A95-0680-47EB-A6CE-E6A6E85B7CFC}" srcOrd="7" destOrd="0" presId="urn:microsoft.com/office/officeart/2008/layout/HorizontalMultiLevelHierarchy"/>
    <dgm:cxn modelId="{FEE79DF2-B21C-403C-B90A-B10D573204F4}" type="presParOf" srcId="{C4CF5A95-0680-47EB-A6CE-E6A6E85B7CFC}" destId="{B2886C6B-8791-493F-8EF9-E01EA33D7331}" srcOrd="0" destOrd="0" presId="urn:microsoft.com/office/officeart/2008/layout/HorizontalMultiLevelHierarchy"/>
    <dgm:cxn modelId="{1C503171-4766-4A46-B0E7-90672E782AC9}" type="presParOf" srcId="{C4CF5A95-0680-47EB-A6CE-E6A6E85B7CFC}" destId="{D6F3AFA4-7512-4B16-A7E7-0EE02BE2A147}" srcOrd="1" destOrd="0" presId="urn:microsoft.com/office/officeart/2008/layout/HorizontalMultiLevelHierarchy"/>
    <dgm:cxn modelId="{E05FDD95-973B-40EB-BC6D-AB331E37A280}" type="presParOf" srcId="{A639A3FC-B88B-4FEF-B7A1-09210DD04F3F}" destId="{107D2848-67FE-4F79-9885-23AA01D34F43}" srcOrd="8" destOrd="0" presId="urn:microsoft.com/office/officeart/2008/layout/HorizontalMultiLevelHierarchy"/>
    <dgm:cxn modelId="{D84DD059-EB24-4358-AC1A-25007EBB4A0A}" type="presParOf" srcId="{107D2848-67FE-4F79-9885-23AA01D34F43}" destId="{887EFBE6-1C30-486D-B762-8D4D5D5741F2}" srcOrd="0" destOrd="0" presId="urn:microsoft.com/office/officeart/2008/layout/HorizontalMultiLevelHierarchy"/>
    <dgm:cxn modelId="{5DCAB635-A829-4FAE-AB08-33C119AE5111}" type="presParOf" srcId="{A639A3FC-B88B-4FEF-B7A1-09210DD04F3F}" destId="{9410D0B1-F25E-4215-A23A-7436BEF6B1A3}" srcOrd="9" destOrd="0" presId="urn:microsoft.com/office/officeart/2008/layout/HorizontalMultiLevelHierarchy"/>
    <dgm:cxn modelId="{587196E2-237E-4A1E-A814-020F0E61AC85}" type="presParOf" srcId="{9410D0B1-F25E-4215-A23A-7436BEF6B1A3}" destId="{3B27DB0E-C40D-430F-B3AE-0C09C4F80F8E}" srcOrd="0" destOrd="0" presId="urn:microsoft.com/office/officeart/2008/layout/HorizontalMultiLevelHierarchy"/>
    <dgm:cxn modelId="{29D9EF45-30F5-4109-9394-FC05BFB3F740}" type="presParOf" srcId="{9410D0B1-F25E-4215-A23A-7436BEF6B1A3}" destId="{E5C6D63A-7E7F-4F91-953B-A1ACAB8DA858}" srcOrd="1" destOrd="0" presId="urn:microsoft.com/office/officeart/2008/layout/HorizontalMultiLevelHierarchy"/>
    <dgm:cxn modelId="{D5A332FB-6916-4AB2-942D-63913EDCD935}" type="presParOf" srcId="{A639A3FC-B88B-4FEF-B7A1-09210DD04F3F}" destId="{A58FACE0-F26E-4D1B-A16E-EE2710B811DD}" srcOrd="10" destOrd="0" presId="urn:microsoft.com/office/officeart/2008/layout/HorizontalMultiLevelHierarchy"/>
    <dgm:cxn modelId="{D179D90A-DD9A-4B97-AC17-51FBAFF50E07}" type="presParOf" srcId="{A58FACE0-F26E-4D1B-A16E-EE2710B811DD}" destId="{4EFFA610-D80C-4D57-B665-D7848CBA2CFF}" srcOrd="0" destOrd="0" presId="urn:microsoft.com/office/officeart/2008/layout/HorizontalMultiLevelHierarchy"/>
    <dgm:cxn modelId="{7C7D23FE-E12E-4670-A29F-9AB1AF0A371B}" type="presParOf" srcId="{A639A3FC-B88B-4FEF-B7A1-09210DD04F3F}" destId="{CBDEF158-D0FD-46AD-9C49-9FAE55A95F51}" srcOrd="11" destOrd="0" presId="urn:microsoft.com/office/officeart/2008/layout/HorizontalMultiLevelHierarchy"/>
    <dgm:cxn modelId="{142BC4E7-6217-4B45-BE7E-D5A873806C3E}" type="presParOf" srcId="{CBDEF158-D0FD-46AD-9C49-9FAE55A95F51}" destId="{F93E89DF-9238-4C5A-B266-B57215417881}" srcOrd="0" destOrd="0" presId="urn:microsoft.com/office/officeart/2008/layout/HorizontalMultiLevelHierarchy"/>
    <dgm:cxn modelId="{5BD3E1D6-862A-4096-B3E1-C7FE485D38B4}" type="presParOf" srcId="{CBDEF158-D0FD-46AD-9C49-9FAE55A95F51}" destId="{A56F5C80-86FC-4739-B042-82381C0358A2}" srcOrd="1" destOrd="0" presId="urn:microsoft.com/office/officeart/2008/layout/HorizontalMultiLevelHierarchy"/>
    <dgm:cxn modelId="{2DB0EE5A-BFE5-4892-A303-E70C68CD86D5}" type="presParOf" srcId="{A639A3FC-B88B-4FEF-B7A1-09210DD04F3F}" destId="{5C044ED9-380E-47B8-99E7-47CCF89FA101}" srcOrd="12" destOrd="0" presId="urn:microsoft.com/office/officeart/2008/layout/HorizontalMultiLevelHierarchy"/>
    <dgm:cxn modelId="{657B8E34-78B1-45D1-82A5-496C704A3DC8}" type="presParOf" srcId="{5C044ED9-380E-47B8-99E7-47CCF89FA101}" destId="{39E26EA0-9048-42DA-8B75-A84C5296D79E}" srcOrd="0" destOrd="0" presId="urn:microsoft.com/office/officeart/2008/layout/HorizontalMultiLevelHierarchy"/>
    <dgm:cxn modelId="{8843482A-2CBB-4D3A-893C-6F0064A1F281}" type="presParOf" srcId="{A639A3FC-B88B-4FEF-B7A1-09210DD04F3F}" destId="{248B52C9-A3E4-496F-A9DB-6896483EECF9}" srcOrd="13" destOrd="0" presId="urn:microsoft.com/office/officeart/2008/layout/HorizontalMultiLevelHierarchy"/>
    <dgm:cxn modelId="{29734EE1-4F69-49C1-994E-F151378DB13B}" type="presParOf" srcId="{248B52C9-A3E4-496F-A9DB-6896483EECF9}" destId="{9D4FB4DD-50C2-4C13-BE43-20F0BF712879}" srcOrd="0" destOrd="0" presId="urn:microsoft.com/office/officeart/2008/layout/HorizontalMultiLevelHierarchy"/>
    <dgm:cxn modelId="{2BD319AC-99E1-4527-A084-BC7996B438C0}" type="presParOf" srcId="{248B52C9-A3E4-496F-A9DB-6896483EECF9}" destId="{32E2AD67-A472-4EC2-A757-CC3845AA87C2}" srcOrd="1" destOrd="0" presId="urn:microsoft.com/office/officeart/2008/layout/HorizontalMultiLevelHierarchy"/>
    <dgm:cxn modelId="{E96756BB-192C-4B73-99C9-C7888619F0CB}" type="presParOf" srcId="{A639A3FC-B88B-4FEF-B7A1-09210DD04F3F}" destId="{4F3EA9B2-FAFC-4F16-B257-C1D162EBFDAA}" srcOrd="14" destOrd="0" presId="urn:microsoft.com/office/officeart/2008/layout/HorizontalMultiLevelHierarchy"/>
    <dgm:cxn modelId="{C4E79BAE-8C97-47AA-B1BF-4FED44F17F2E}" type="presParOf" srcId="{4F3EA9B2-FAFC-4F16-B257-C1D162EBFDAA}" destId="{5D4BF2CB-2CFD-4601-A7BC-6C9AEA14AEE0}" srcOrd="0" destOrd="0" presId="urn:microsoft.com/office/officeart/2008/layout/HorizontalMultiLevelHierarchy"/>
    <dgm:cxn modelId="{F51C7FA8-734C-4F64-9AB1-B57CBD20233C}" type="presParOf" srcId="{A639A3FC-B88B-4FEF-B7A1-09210DD04F3F}" destId="{32D13524-C361-46B2-A9EC-CA9253281B39}" srcOrd="15" destOrd="0" presId="urn:microsoft.com/office/officeart/2008/layout/HorizontalMultiLevelHierarchy"/>
    <dgm:cxn modelId="{8FA8B281-A738-4541-B957-E0B365FC4124}" type="presParOf" srcId="{32D13524-C361-46B2-A9EC-CA9253281B39}" destId="{1EFDD9EC-3380-4423-AB6C-C85AE0016AE1}" srcOrd="0" destOrd="0" presId="urn:microsoft.com/office/officeart/2008/layout/HorizontalMultiLevelHierarchy"/>
    <dgm:cxn modelId="{E20C2C35-6ADF-4E45-9BE0-08C4A5343A70}"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5"/>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ECF3531E-22D6-4B1E-BAB5-4ADC1AE32A02}" srcId="{BF40F270-48CF-44A3-8E50-39613F801FC8}" destId="{3A6E7F58-8E24-43BC-A65A-0C490B60701D}" srcOrd="4" destOrd="0" parTransId="{B86E2170-F3DB-480B-8B38-6912B3440433}" sibTransId="{C0C22670-5D77-43A5-9AB6-00478F7DF362}"/>
    <dgm:cxn modelId="{74AD080C-B9B3-48A7-A6FF-81BA7E956817}" type="presOf" srcId="{7638A53C-21E7-4B10-8B4E-1010C8514F3A}" destId="{4EFFA610-D80C-4D57-B665-D7848CBA2CFF}" srcOrd="1" destOrd="0" presId="urn:microsoft.com/office/officeart/2008/layout/HorizontalMultiLevelHierarchy"/>
    <dgm:cxn modelId="{D40D572E-B0D2-4C64-AC0B-FA173DF48E2F}" type="presOf" srcId="{C4F98FEC-6086-4F1D-B1AE-F5448F92514F}" destId="{5C044ED9-380E-47B8-99E7-47CCF89FA101}" srcOrd="0" destOrd="0" presId="urn:microsoft.com/office/officeart/2008/layout/HorizontalMultiLevelHierarchy"/>
    <dgm:cxn modelId="{368FB0F7-9DBE-4330-AEB0-3464F46053CF}" type="presOf" srcId="{F9B65299-F612-40B1-8007-05BE73EC9CE6}" destId="{C95CD04B-383E-4FE7-96C5-601DC46CE1C7}" srcOrd="0" destOrd="0" presId="urn:microsoft.com/office/officeart/2008/layout/HorizontalMultiLevelHierarchy"/>
    <dgm:cxn modelId="{7A735E10-9EBC-4C4C-93E6-D6982A778878}" type="presOf" srcId="{BF40F270-48CF-44A3-8E50-39613F801FC8}" destId="{63A1CEEF-F459-4C66-BA2D-5AF328CA053A}" srcOrd="0" destOrd="0" presId="urn:microsoft.com/office/officeart/2008/layout/HorizontalMultiLevelHierarchy"/>
    <dgm:cxn modelId="{BB5C8EC0-5676-4C37-BDEC-17B8D3E5E854}" type="presOf" srcId="{B86E2170-F3DB-480B-8B38-6912B3440433}" destId="{107D2848-67FE-4F79-9885-23AA01D34F43}" srcOrd="0" destOrd="0" presId="urn:microsoft.com/office/officeart/2008/layout/HorizontalMultiLevelHierarchy"/>
    <dgm:cxn modelId="{5F8BED38-3A50-45D3-A573-B3E86713CA8A}" type="presOf" srcId="{65C39C0B-D5AA-4B98-BB0C-FF9444E6AF53}" destId="{9D4FB4DD-50C2-4C13-BE43-20F0BF712879}" srcOrd="0" destOrd="0" presId="urn:microsoft.com/office/officeart/2008/layout/HorizontalMultiLevelHierarchy"/>
    <dgm:cxn modelId="{F6C05527-7913-46CD-8BB8-C8CE73FC6A9C}" type="presOf" srcId="{C4F98FEC-6086-4F1D-B1AE-F5448F92514F}" destId="{39E26EA0-9048-42DA-8B75-A84C5296D79E}" srcOrd="1" destOrd="0" presId="urn:microsoft.com/office/officeart/2008/layout/HorizontalMultiLevelHierarchy"/>
    <dgm:cxn modelId="{46FFF08A-7850-43B7-85F6-BA99D371E0D9}" type="presOf" srcId="{3A6E7F58-8E24-43BC-A65A-0C490B60701D}" destId="{3B27DB0E-C40D-430F-B3AE-0C09C4F80F8E}" srcOrd="0" destOrd="0" presId="urn:microsoft.com/office/officeart/2008/layout/HorizontalMultiLevelHierarchy"/>
    <dgm:cxn modelId="{59FDE266-7FFB-4249-B07E-69AB1ED179D2}" type="presOf" srcId="{5B73FEDE-51C5-445D-BA3C-2AF0F94AD57E}" destId="{094D3177-722D-4B69-8905-A8C694163730}" srcOrd="0" destOrd="0" presId="urn:microsoft.com/office/officeart/2008/layout/HorizontalMultiLevelHierarchy"/>
    <dgm:cxn modelId="{0CEC92F6-02FD-4A5F-9EBB-7F44A111BCA9}" type="presOf" srcId="{98716199-50B1-4951-AA83-A7CFE499E7DB}" destId="{ABC413E5-4D02-4969-AD42-82ABF25DED0F}" srcOrd="0" destOrd="0" presId="urn:microsoft.com/office/officeart/2008/layout/HorizontalMultiLevelHierarchy"/>
    <dgm:cxn modelId="{40931CA1-F395-4E6A-BB95-355654AB0C96}" type="presOf" srcId="{9FDB5D49-B6EE-4B5C-A6BE-9F3791BCEEDD}" destId="{1EFDD9EC-3380-4423-AB6C-C85AE0016AE1}" srcOrd="0" destOrd="0" presId="urn:microsoft.com/office/officeart/2008/layout/HorizontalMultiLevelHierarchy"/>
    <dgm:cxn modelId="{E1E460F4-5CB7-4A88-ACA6-3E8D2BA3664A}" type="presOf" srcId="{7638A53C-21E7-4B10-8B4E-1010C8514F3A}" destId="{A58FACE0-F26E-4D1B-A16E-EE2710B811DD}" srcOrd="0" destOrd="0" presId="urn:microsoft.com/office/officeart/2008/layout/HorizontalMultiLevelHierarchy"/>
    <dgm:cxn modelId="{BB12FF3B-B557-4B94-B3A2-0D1CF5AD0A20}" type="presOf" srcId="{40AD2806-34A3-4D87-9F13-732C56A1897B}" destId="{F93E89DF-9238-4C5A-B266-B57215417881}" srcOrd="0" destOrd="0" presId="urn:microsoft.com/office/officeart/2008/layout/HorizontalMultiLevelHierarchy"/>
    <dgm:cxn modelId="{340C70F3-A917-44AA-848C-EDAF19463EB9}" type="presOf" srcId="{B86E2170-F3DB-480B-8B38-6912B3440433}" destId="{887EFBE6-1C30-486D-B762-8D4D5D5741F2}"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0DF02EA1-96AF-4A4A-ABE4-9ADE42A08369}" type="presOf" srcId="{533DC775-C392-493E-9172-B8FA74D7C900}" destId="{AB4F1B96-1CC0-4FA0-B39F-C0ACC1B4D285}" srcOrd="0"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ED3D9B44-DB59-4B56-8464-5BC883628099}" type="presOf" srcId="{F01CB377-FE99-4E6D-AC11-3E2BEA092115}" destId="{41696C37-E49E-475F-A655-BD099168EBC5}" srcOrd="0" destOrd="0" presId="urn:microsoft.com/office/officeart/2008/layout/HorizontalMultiLevelHierarchy"/>
    <dgm:cxn modelId="{1DCBADE1-3B76-40A5-B5D8-AD8F75768BC4}" type="presOf" srcId="{472CF8BE-4712-4518-955B-DCFBC2A5A1A9}" destId="{F9968D02-D759-4273-A937-83B180963876}" srcOrd="0" destOrd="0" presId="urn:microsoft.com/office/officeart/2008/layout/HorizontalMultiLevelHierarchy"/>
    <dgm:cxn modelId="{7E7E5D79-9C89-414C-AAB9-B5C0A38E6CE8}" type="presOf" srcId="{F9B65299-F612-40B1-8007-05BE73EC9CE6}" destId="{6649BEBA-6D29-4E83-9303-8A6BC24C4E92}" srcOrd="1"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60A854C-13EA-441B-B02F-85A042D9CED0}" type="presOf" srcId="{8C0DB45F-E633-47DC-95BA-38A0838A7A17}" destId="{ECE99A0B-DEBE-4DC6-8F5C-FF708333FBC2}"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60FD6F4E-9477-4540-AAF2-AD051164B236}" type="presOf" srcId="{EC06377E-3592-4CF8-A507-FCB78AEDCB14}" destId="{11B16912-8E9F-471C-9CE4-0ECBDFD3648E}"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2BAD05DD-A0A4-4154-9E58-7747AA18F58F}" type="presOf" srcId="{F9AE5DC1-C13E-4318-875D-8EBEE6F2BDCF}" destId="{B2886C6B-8791-493F-8EF9-E01EA33D7331}" srcOrd="0" destOrd="0" presId="urn:microsoft.com/office/officeart/2008/layout/HorizontalMultiLevelHierarchy"/>
    <dgm:cxn modelId="{E5434716-A8CE-4952-873C-FD18CA80D507}" type="presOf" srcId="{472CF8BE-4712-4518-955B-DCFBC2A5A1A9}" destId="{84C4A2C0-5544-46B6-B814-15857AD7135E}" srcOrd="1" destOrd="0" presId="urn:microsoft.com/office/officeart/2008/layout/HorizontalMultiLevelHierarchy"/>
    <dgm:cxn modelId="{CA0E93F5-3649-4210-82B3-EC4DD6773C5E}" srcId="{BF40F270-48CF-44A3-8E50-39613F801FC8}" destId="{65C39C0B-D5AA-4B98-BB0C-FF9444E6AF53}" srcOrd="6" destOrd="0" parTransId="{C4F98FEC-6086-4F1D-B1AE-F5448F92514F}" sibTransId="{8F03BB4C-F0A7-404C-9452-8C21015E9683}"/>
    <dgm:cxn modelId="{42986AF1-817B-4E2E-A3A5-E0E8A932DB90}" type="presOf" srcId="{5B73FEDE-51C5-445D-BA3C-2AF0F94AD57E}" destId="{F25EF244-43BD-46E8-BA7A-5E50552F5448}" srcOrd="1" destOrd="0" presId="urn:microsoft.com/office/officeart/2008/layout/HorizontalMultiLevelHierarchy"/>
    <dgm:cxn modelId="{37CCB06F-A6C5-4B9D-B077-EA3AA3DE0471}" type="presOf" srcId="{98716199-50B1-4951-AA83-A7CFE499E7DB}" destId="{F7E8D0AB-6F86-4884-BF6F-6EAA0DE51A7F}" srcOrd="1" destOrd="0" presId="urn:microsoft.com/office/officeart/2008/layout/HorizontalMultiLevelHierarchy"/>
    <dgm:cxn modelId="{ADC198F7-ACC0-479B-A504-51DB18B23565}" type="presOf" srcId="{FC4BBE8C-69BD-45F0-9693-19F244BE05B0}" destId="{4F3EA9B2-FAFC-4F16-B257-C1D162EBFDAA}" srcOrd="0"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E7361B0C-4A14-4CCF-97A5-5544D7C1047C}" type="presOf" srcId="{FC4BBE8C-69BD-45F0-9693-19F244BE05B0}" destId="{5D4BF2CB-2CFD-4601-A7BC-6C9AEA14AEE0}" srcOrd="1" destOrd="0" presId="urn:microsoft.com/office/officeart/2008/layout/HorizontalMultiLevelHierarchy"/>
    <dgm:cxn modelId="{32D04AA0-3B24-443D-BC50-E5C66FDBCA74}" type="presParOf" srcId="{ECE99A0B-DEBE-4DC6-8F5C-FF708333FBC2}" destId="{330E1BCD-C262-4963-B417-5618807E7001}" srcOrd="0" destOrd="0" presId="urn:microsoft.com/office/officeart/2008/layout/HorizontalMultiLevelHierarchy"/>
    <dgm:cxn modelId="{4E7DDDC8-5153-4AD5-8513-A87E0F400E3E}" type="presParOf" srcId="{330E1BCD-C262-4963-B417-5618807E7001}" destId="{63A1CEEF-F459-4C66-BA2D-5AF328CA053A}" srcOrd="0" destOrd="0" presId="urn:microsoft.com/office/officeart/2008/layout/HorizontalMultiLevelHierarchy"/>
    <dgm:cxn modelId="{411A1729-B356-48AC-A6E4-289774D97EF3}" type="presParOf" srcId="{330E1BCD-C262-4963-B417-5618807E7001}" destId="{A639A3FC-B88B-4FEF-B7A1-09210DD04F3F}" srcOrd="1" destOrd="0" presId="urn:microsoft.com/office/officeart/2008/layout/HorizontalMultiLevelHierarchy"/>
    <dgm:cxn modelId="{48FC9FDC-0CCB-4AAF-9E6D-3B8E6BA9E1EE}" type="presParOf" srcId="{A639A3FC-B88B-4FEF-B7A1-09210DD04F3F}" destId="{F9968D02-D759-4273-A937-83B180963876}" srcOrd="0" destOrd="0" presId="urn:microsoft.com/office/officeart/2008/layout/HorizontalMultiLevelHierarchy"/>
    <dgm:cxn modelId="{279EDCC7-FF60-4F86-891B-CB554301FBFE}" type="presParOf" srcId="{F9968D02-D759-4273-A937-83B180963876}" destId="{84C4A2C0-5544-46B6-B814-15857AD7135E}" srcOrd="0" destOrd="0" presId="urn:microsoft.com/office/officeart/2008/layout/HorizontalMultiLevelHierarchy"/>
    <dgm:cxn modelId="{3261CB5C-23F7-4B65-AF0A-DF57CAF2779B}" type="presParOf" srcId="{A639A3FC-B88B-4FEF-B7A1-09210DD04F3F}" destId="{2FF73C9A-57CB-4B06-AA3C-8EB7969B08CE}" srcOrd="1" destOrd="0" presId="urn:microsoft.com/office/officeart/2008/layout/HorizontalMultiLevelHierarchy"/>
    <dgm:cxn modelId="{43380680-E7E9-454F-89F7-536ABC212F8A}" type="presParOf" srcId="{2FF73C9A-57CB-4B06-AA3C-8EB7969B08CE}" destId="{AB4F1B96-1CC0-4FA0-B39F-C0ACC1B4D285}" srcOrd="0" destOrd="0" presId="urn:microsoft.com/office/officeart/2008/layout/HorizontalMultiLevelHierarchy"/>
    <dgm:cxn modelId="{44A1E194-2325-47C9-8F3D-01C5029E62F6}" type="presParOf" srcId="{2FF73C9A-57CB-4B06-AA3C-8EB7969B08CE}" destId="{9CC5A34A-B1CC-4DF2-99AF-5BF1F186EA9D}" srcOrd="1" destOrd="0" presId="urn:microsoft.com/office/officeart/2008/layout/HorizontalMultiLevelHierarchy"/>
    <dgm:cxn modelId="{ED6BDA14-4A04-46D2-94B7-4EAE4685CC71}" type="presParOf" srcId="{A639A3FC-B88B-4FEF-B7A1-09210DD04F3F}" destId="{ABC413E5-4D02-4969-AD42-82ABF25DED0F}" srcOrd="2" destOrd="0" presId="urn:microsoft.com/office/officeart/2008/layout/HorizontalMultiLevelHierarchy"/>
    <dgm:cxn modelId="{32744EF4-16F8-4778-A816-FEE321285575}" type="presParOf" srcId="{ABC413E5-4D02-4969-AD42-82ABF25DED0F}" destId="{F7E8D0AB-6F86-4884-BF6F-6EAA0DE51A7F}" srcOrd="0" destOrd="0" presId="urn:microsoft.com/office/officeart/2008/layout/HorizontalMultiLevelHierarchy"/>
    <dgm:cxn modelId="{7279039B-165F-4DE2-96A5-714C8C7D7161}" type="presParOf" srcId="{A639A3FC-B88B-4FEF-B7A1-09210DD04F3F}" destId="{7FAC2A78-015F-4F9D-9FD9-F9221ABF739A}" srcOrd="3" destOrd="0" presId="urn:microsoft.com/office/officeart/2008/layout/HorizontalMultiLevelHierarchy"/>
    <dgm:cxn modelId="{228EA597-D29B-4BCE-9C39-810A0B4698E0}" type="presParOf" srcId="{7FAC2A78-015F-4F9D-9FD9-F9221ABF739A}" destId="{41696C37-E49E-475F-A655-BD099168EBC5}" srcOrd="0" destOrd="0" presId="urn:microsoft.com/office/officeart/2008/layout/HorizontalMultiLevelHierarchy"/>
    <dgm:cxn modelId="{E2E805C3-9CA4-453E-8813-FACE9E7ACE7F}" type="presParOf" srcId="{7FAC2A78-015F-4F9D-9FD9-F9221ABF739A}" destId="{5D5858D8-F49F-4EF6-9D49-BC0470D8662F}" srcOrd="1" destOrd="0" presId="urn:microsoft.com/office/officeart/2008/layout/HorizontalMultiLevelHierarchy"/>
    <dgm:cxn modelId="{5E1A97F9-CD16-41E1-BCB9-D415BC9B70A7}" type="presParOf" srcId="{A639A3FC-B88B-4FEF-B7A1-09210DD04F3F}" destId="{C95CD04B-383E-4FE7-96C5-601DC46CE1C7}" srcOrd="4" destOrd="0" presId="urn:microsoft.com/office/officeart/2008/layout/HorizontalMultiLevelHierarchy"/>
    <dgm:cxn modelId="{BDAF3344-2DDE-4729-BD6B-140DD4512700}" type="presParOf" srcId="{C95CD04B-383E-4FE7-96C5-601DC46CE1C7}" destId="{6649BEBA-6D29-4E83-9303-8A6BC24C4E92}" srcOrd="0" destOrd="0" presId="urn:microsoft.com/office/officeart/2008/layout/HorizontalMultiLevelHierarchy"/>
    <dgm:cxn modelId="{A9A77197-8FD9-4C49-AE53-C8F43ED5B9E3}" type="presParOf" srcId="{A639A3FC-B88B-4FEF-B7A1-09210DD04F3F}" destId="{B8D4D674-13D3-42D6-A295-B9F117FC5A1C}" srcOrd="5" destOrd="0" presId="urn:microsoft.com/office/officeart/2008/layout/HorizontalMultiLevelHierarchy"/>
    <dgm:cxn modelId="{09447A3B-485F-498F-86F3-F5A26A2E9AED}" type="presParOf" srcId="{B8D4D674-13D3-42D6-A295-B9F117FC5A1C}" destId="{11B16912-8E9F-471C-9CE4-0ECBDFD3648E}" srcOrd="0" destOrd="0" presId="urn:microsoft.com/office/officeart/2008/layout/HorizontalMultiLevelHierarchy"/>
    <dgm:cxn modelId="{EBE92E66-87C6-4ED8-A2CE-C344F37E943C}" type="presParOf" srcId="{B8D4D674-13D3-42D6-A295-B9F117FC5A1C}" destId="{C698EC93-E784-4716-A5E9-450C6F8A20E9}" srcOrd="1" destOrd="0" presId="urn:microsoft.com/office/officeart/2008/layout/HorizontalMultiLevelHierarchy"/>
    <dgm:cxn modelId="{F9386FD7-88C3-4A76-A5FD-F4F2080B4ADA}" type="presParOf" srcId="{A639A3FC-B88B-4FEF-B7A1-09210DD04F3F}" destId="{094D3177-722D-4B69-8905-A8C694163730}" srcOrd="6" destOrd="0" presId="urn:microsoft.com/office/officeart/2008/layout/HorizontalMultiLevelHierarchy"/>
    <dgm:cxn modelId="{EE25EF7D-389A-4C6F-9A5A-31D437E35F1B}" type="presParOf" srcId="{094D3177-722D-4B69-8905-A8C694163730}" destId="{F25EF244-43BD-46E8-BA7A-5E50552F5448}" srcOrd="0" destOrd="0" presId="urn:microsoft.com/office/officeart/2008/layout/HorizontalMultiLevelHierarchy"/>
    <dgm:cxn modelId="{F657A290-3054-4734-8808-BB39264132CC}" type="presParOf" srcId="{A639A3FC-B88B-4FEF-B7A1-09210DD04F3F}" destId="{C4CF5A95-0680-47EB-A6CE-E6A6E85B7CFC}" srcOrd="7" destOrd="0" presId="urn:microsoft.com/office/officeart/2008/layout/HorizontalMultiLevelHierarchy"/>
    <dgm:cxn modelId="{4E38445C-07A1-4EE7-8CFF-D59AE1F7F93C}" type="presParOf" srcId="{C4CF5A95-0680-47EB-A6CE-E6A6E85B7CFC}" destId="{B2886C6B-8791-493F-8EF9-E01EA33D7331}" srcOrd="0" destOrd="0" presId="urn:microsoft.com/office/officeart/2008/layout/HorizontalMultiLevelHierarchy"/>
    <dgm:cxn modelId="{A8F0AB67-C8D4-4B10-B3A2-A923AC371FDA}" type="presParOf" srcId="{C4CF5A95-0680-47EB-A6CE-E6A6E85B7CFC}" destId="{D6F3AFA4-7512-4B16-A7E7-0EE02BE2A147}" srcOrd="1" destOrd="0" presId="urn:microsoft.com/office/officeart/2008/layout/HorizontalMultiLevelHierarchy"/>
    <dgm:cxn modelId="{D9704B4F-A594-4159-8FFE-1C55F8582494}" type="presParOf" srcId="{A639A3FC-B88B-4FEF-B7A1-09210DD04F3F}" destId="{107D2848-67FE-4F79-9885-23AA01D34F43}" srcOrd="8" destOrd="0" presId="urn:microsoft.com/office/officeart/2008/layout/HorizontalMultiLevelHierarchy"/>
    <dgm:cxn modelId="{B21BF255-EF25-44BB-B0D8-81BC90CA5AF9}" type="presParOf" srcId="{107D2848-67FE-4F79-9885-23AA01D34F43}" destId="{887EFBE6-1C30-486D-B762-8D4D5D5741F2}" srcOrd="0" destOrd="0" presId="urn:microsoft.com/office/officeart/2008/layout/HorizontalMultiLevelHierarchy"/>
    <dgm:cxn modelId="{BCE66C9C-DAF3-483F-8B3A-BB71C4EC165D}" type="presParOf" srcId="{A639A3FC-B88B-4FEF-B7A1-09210DD04F3F}" destId="{9410D0B1-F25E-4215-A23A-7436BEF6B1A3}" srcOrd="9" destOrd="0" presId="urn:microsoft.com/office/officeart/2008/layout/HorizontalMultiLevelHierarchy"/>
    <dgm:cxn modelId="{F6AD82F5-2AC3-43E7-B04D-2B793B525A75}" type="presParOf" srcId="{9410D0B1-F25E-4215-A23A-7436BEF6B1A3}" destId="{3B27DB0E-C40D-430F-B3AE-0C09C4F80F8E}" srcOrd="0" destOrd="0" presId="urn:microsoft.com/office/officeart/2008/layout/HorizontalMultiLevelHierarchy"/>
    <dgm:cxn modelId="{26A6A211-10C6-4C13-AD80-3CB275460B35}" type="presParOf" srcId="{9410D0B1-F25E-4215-A23A-7436BEF6B1A3}" destId="{E5C6D63A-7E7F-4F91-953B-A1ACAB8DA858}" srcOrd="1" destOrd="0" presId="urn:microsoft.com/office/officeart/2008/layout/HorizontalMultiLevelHierarchy"/>
    <dgm:cxn modelId="{861D9F52-9B5A-44AD-9552-BA3AA3A51E9A}" type="presParOf" srcId="{A639A3FC-B88B-4FEF-B7A1-09210DD04F3F}" destId="{A58FACE0-F26E-4D1B-A16E-EE2710B811DD}" srcOrd="10" destOrd="0" presId="urn:microsoft.com/office/officeart/2008/layout/HorizontalMultiLevelHierarchy"/>
    <dgm:cxn modelId="{AF2D5F87-195F-4B4A-ADAD-A514C7628B50}" type="presParOf" srcId="{A58FACE0-F26E-4D1B-A16E-EE2710B811DD}" destId="{4EFFA610-D80C-4D57-B665-D7848CBA2CFF}" srcOrd="0" destOrd="0" presId="urn:microsoft.com/office/officeart/2008/layout/HorizontalMultiLevelHierarchy"/>
    <dgm:cxn modelId="{352C3712-6FB9-4EAE-AE4E-C2EC176D0288}" type="presParOf" srcId="{A639A3FC-B88B-4FEF-B7A1-09210DD04F3F}" destId="{CBDEF158-D0FD-46AD-9C49-9FAE55A95F51}" srcOrd="11" destOrd="0" presId="urn:microsoft.com/office/officeart/2008/layout/HorizontalMultiLevelHierarchy"/>
    <dgm:cxn modelId="{39DCA453-B8B9-438C-8446-7470C8C79B1E}" type="presParOf" srcId="{CBDEF158-D0FD-46AD-9C49-9FAE55A95F51}" destId="{F93E89DF-9238-4C5A-B266-B57215417881}" srcOrd="0" destOrd="0" presId="urn:microsoft.com/office/officeart/2008/layout/HorizontalMultiLevelHierarchy"/>
    <dgm:cxn modelId="{6432F2C2-F74C-4A4C-A54E-5AB0051CA2FF}" type="presParOf" srcId="{CBDEF158-D0FD-46AD-9C49-9FAE55A95F51}" destId="{A56F5C80-86FC-4739-B042-82381C0358A2}" srcOrd="1" destOrd="0" presId="urn:microsoft.com/office/officeart/2008/layout/HorizontalMultiLevelHierarchy"/>
    <dgm:cxn modelId="{622D24F0-3D5A-4E6F-87C7-59CA1BFB0451}" type="presParOf" srcId="{A639A3FC-B88B-4FEF-B7A1-09210DD04F3F}" destId="{5C044ED9-380E-47B8-99E7-47CCF89FA101}" srcOrd="12" destOrd="0" presId="urn:microsoft.com/office/officeart/2008/layout/HorizontalMultiLevelHierarchy"/>
    <dgm:cxn modelId="{16359610-2346-4E9D-BB9F-FA7BBC2E570F}" type="presParOf" srcId="{5C044ED9-380E-47B8-99E7-47CCF89FA101}" destId="{39E26EA0-9048-42DA-8B75-A84C5296D79E}" srcOrd="0" destOrd="0" presId="urn:microsoft.com/office/officeart/2008/layout/HorizontalMultiLevelHierarchy"/>
    <dgm:cxn modelId="{BC270B34-458D-444B-AEC4-DFAB48F1AC05}" type="presParOf" srcId="{A639A3FC-B88B-4FEF-B7A1-09210DD04F3F}" destId="{248B52C9-A3E4-496F-A9DB-6896483EECF9}" srcOrd="13" destOrd="0" presId="urn:microsoft.com/office/officeart/2008/layout/HorizontalMultiLevelHierarchy"/>
    <dgm:cxn modelId="{08615C10-99AA-4F55-B04A-4A451A2BFE4F}" type="presParOf" srcId="{248B52C9-A3E4-496F-A9DB-6896483EECF9}" destId="{9D4FB4DD-50C2-4C13-BE43-20F0BF712879}" srcOrd="0" destOrd="0" presId="urn:microsoft.com/office/officeart/2008/layout/HorizontalMultiLevelHierarchy"/>
    <dgm:cxn modelId="{6E2A4652-85B4-4BE9-99C9-C69EBD06401A}" type="presParOf" srcId="{248B52C9-A3E4-496F-A9DB-6896483EECF9}" destId="{32E2AD67-A472-4EC2-A757-CC3845AA87C2}" srcOrd="1" destOrd="0" presId="urn:microsoft.com/office/officeart/2008/layout/HorizontalMultiLevelHierarchy"/>
    <dgm:cxn modelId="{576EA482-CE61-4201-B3F2-1EBA6EADD50F}" type="presParOf" srcId="{A639A3FC-B88B-4FEF-B7A1-09210DD04F3F}" destId="{4F3EA9B2-FAFC-4F16-B257-C1D162EBFDAA}" srcOrd="14" destOrd="0" presId="urn:microsoft.com/office/officeart/2008/layout/HorizontalMultiLevelHierarchy"/>
    <dgm:cxn modelId="{234DE0C4-C471-40B2-BB46-A4A54EA13A1F}" type="presParOf" srcId="{4F3EA9B2-FAFC-4F16-B257-C1D162EBFDAA}" destId="{5D4BF2CB-2CFD-4601-A7BC-6C9AEA14AEE0}" srcOrd="0" destOrd="0" presId="urn:microsoft.com/office/officeart/2008/layout/HorizontalMultiLevelHierarchy"/>
    <dgm:cxn modelId="{A8C472AE-211C-4EE5-872D-DCB272876FDB}" type="presParOf" srcId="{A639A3FC-B88B-4FEF-B7A1-09210DD04F3F}" destId="{32D13524-C361-46B2-A9EC-CA9253281B39}" srcOrd="15" destOrd="0" presId="urn:microsoft.com/office/officeart/2008/layout/HorizontalMultiLevelHierarchy"/>
    <dgm:cxn modelId="{9F0B3910-0825-4C0B-B0A2-8734ED7A9634}" type="presParOf" srcId="{32D13524-C361-46B2-A9EC-CA9253281B39}" destId="{1EFDD9EC-3380-4423-AB6C-C85AE0016AE1}" srcOrd="0" destOrd="0" presId="urn:microsoft.com/office/officeart/2008/layout/HorizontalMultiLevelHierarchy"/>
    <dgm:cxn modelId="{04F8CF6F-27D1-4F23-8DFA-87FEF1A1F398}"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61E9F5FC-BAA7-47DB-B42D-113B42A3EB25}" type="presOf" srcId="{FC4BBE8C-69BD-45F0-9693-19F244BE05B0}" destId="{5D4BF2CB-2CFD-4601-A7BC-6C9AEA14AEE0}" srcOrd="1" destOrd="0" presId="urn:microsoft.com/office/officeart/2008/layout/HorizontalMultiLevelHierarchy"/>
    <dgm:cxn modelId="{ECF3531E-22D6-4B1E-BAB5-4ADC1AE32A02}" srcId="{BF40F270-48CF-44A3-8E50-39613F801FC8}" destId="{3A6E7F58-8E24-43BC-A65A-0C490B60701D}" srcOrd="4" destOrd="0" parTransId="{B86E2170-F3DB-480B-8B38-6912B3440433}" sibTransId="{C0C22670-5D77-43A5-9AB6-00478F7DF362}"/>
    <dgm:cxn modelId="{7F733DD1-504E-42A7-AA65-8A1F6DBC9618}" type="presOf" srcId="{3A6E7F58-8E24-43BC-A65A-0C490B60701D}" destId="{3B27DB0E-C40D-430F-B3AE-0C09C4F80F8E}" srcOrd="0" destOrd="0" presId="urn:microsoft.com/office/officeart/2008/layout/HorizontalMultiLevelHierarchy"/>
    <dgm:cxn modelId="{3B8E75C4-256B-41DB-ACCD-9A9358D56E1D}" type="presOf" srcId="{98716199-50B1-4951-AA83-A7CFE499E7DB}" destId="{F7E8D0AB-6F86-4884-BF6F-6EAA0DE51A7F}" srcOrd="1" destOrd="0" presId="urn:microsoft.com/office/officeart/2008/layout/HorizontalMultiLevelHierarchy"/>
    <dgm:cxn modelId="{8109818A-A9D7-4423-BE1E-D1E565037864}" type="presOf" srcId="{472CF8BE-4712-4518-955B-DCFBC2A5A1A9}" destId="{F9968D02-D759-4273-A937-83B180963876}"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CA0E93F5-3649-4210-82B3-EC4DD6773C5E}" srcId="{BF40F270-48CF-44A3-8E50-39613F801FC8}" destId="{65C39C0B-D5AA-4B98-BB0C-FF9444E6AF53}" srcOrd="6" destOrd="0" parTransId="{C4F98FEC-6086-4F1D-B1AE-F5448F92514F}" sibTransId="{8F03BB4C-F0A7-404C-9452-8C21015E9683}"/>
    <dgm:cxn modelId="{D312740F-2BF6-46A0-A21D-049324ABB9E3}" type="presOf" srcId="{C4F98FEC-6086-4F1D-B1AE-F5448F92514F}" destId="{39E26EA0-9048-42DA-8B75-A84C5296D79E}" srcOrd="1" destOrd="0" presId="urn:microsoft.com/office/officeart/2008/layout/HorizontalMultiLevelHierarchy"/>
    <dgm:cxn modelId="{E5F7CEA6-51C0-4234-8475-706754D38FF9}" type="presOf" srcId="{5B73FEDE-51C5-445D-BA3C-2AF0F94AD57E}" destId="{094D3177-722D-4B69-8905-A8C694163730}" srcOrd="0" destOrd="0" presId="urn:microsoft.com/office/officeart/2008/layout/HorizontalMultiLevelHierarchy"/>
    <dgm:cxn modelId="{CBAFBC7C-8FCF-42C9-92E2-310AE9A5D01C}" type="presOf" srcId="{9FDB5D49-B6EE-4B5C-A6BE-9F3791BCEEDD}" destId="{1EFDD9EC-3380-4423-AB6C-C85AE0016AE1}" srcOrd="0" destOrd="0" presId="urn:microsoft.com/office/officeart/2008/layout/HorizontalMultiLevelHierarchy"/>
    <dgm:cxn modelId="{5E83A882-DFF6-45AA-8375-7C6592E1D5C4}" type="presOf" srcId="{F9AE5DC1-C13E-4318-875D-8EBEE6F2BDCF}" destId="{B2886C6B-8791-493F-8EF9-E01EA33D7331}" srcOrd="0" destOrd="0" presId="urn:microsoft.com/office/officeart/2008/layout/HorizontalMultiLevelHierarchy"/>
    <dgm:cxn modelId="{5A40DDB0-3699-4A27-8160-461764C3CA2F}" type="presOf" srcId="{FC4BBE8C-69BD-45F0-9693-19F244BE05B0}" destId="{4F3EA9B2-FAFC-4F16-B257-C1D162EBFDAA}" srcOrd="0" destOrd="0" presId="urn:microsoft.com/office/officeart/2008/layout/HorizontalMultiLevelHierarchy"/>
    <dgm:cxn modelId="{3C21BFB1-D89E-4748-802A-613F4D8DAF6B}" type="presOf" srcId="{7638A53C-21E7-4B10-8B4E-1010C8514F3A}" destId="{4EFFA610-D80C-4D57-B665-D7848CBA2CFF}" srcOrd="1" destOrd="0" presId="urn:microsoft.com/office/officeart/2008/layout/HorizontalMultiLevelHierarchy"/>
    <dgm:cxn modelId="{1676D1A5-6F72-4EF9-9A13-1E2882CAC6D4}" type="presOf" srcId="{7638A53C-21E7-4B10-8B4E-1010C8514F3A}" destId="{A58FACE0-F26E-4D1B-A16E-EE2710B811DD}" srcOrd="0" destOrd="0" presId="urn:microsoft.com/office/officeart/2008/layout/HorizontalMultiLevelHierarchy"/>
    <dgm:cxn modelId="{20F9CC0A-72A5-4B61-8CF5-BE0DB84B5059}" type="presOf" srcId="{472CF8BE-4712-4518-955B-DCFBC2A5A1A9}" destId="{84C4A2C0-5544-46B6-B814-15857AD7135E}" srcOrd="1" destOrd="0" presId="urn:microsoft.com/office/officeart/2008/layout/HorizontalMultiLevelHierarchy"/>
    <dgm:cxn modelId="{CA3C7B32-F4F8-44F8-BC0F-6DF47F5987F6}" type="presOf" srcId="{B86E2170-F3DB-480B-8B38-6912B3440433}" destId="{887EFBE6-1C30-486D-B762-8D4D5D5741F2}"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0377C14A-27AA-4D10-9205-11336D40E8C0}" type="presOf" srcId="{F9B65299-F612-40B1-8007-05BE73EC9CE6}" destId="{C95CD04B-383E-4FE7-96C5-601DC46CE1C7}" srcOrd="0"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DFA66A07-4466-43EA-881B-65A84B2192E6}" type="presOf" srcId="{C4F98FEC-6086-4F1D-B1AE-F5448F92514F}" destId="{5C044ED9-380E-47B8-99E7-47CCF89FA101}" srcOrd="0" destOrd="0" presId="urn:microsoft.com/office/officeart/2008/layout/HorizontalMultiLevelHierarchy"/>
    <dgm:cxn modelId="{51BC4799-1AE4-4AE1-8134-FEFBFC1788A1}" type="presOf" srcId="{65C39C0B-D5AA-4B98-BB0C-FF9444E6AF53}" destId="{9D4FB4DD-50C2-4C13-BE43-20F0BF712879}" srcOrd="0" destOrd="0" presId="urn:microsoft.com/office/officeart/2008/layout/HorizontalMultiLevelHierarchy"/>
    <dgm:cxn modelId="{E1233072-C542-4C88-97FA-C7279C0A6E01}" type="presOf" srcId="{5B73FEDE-51C5-445D-BA3C-2AF0F94AD57E}" destId="{F25EF244-43BD-46E8-BA7A-5E50552F5448}" srcOrd="1" destOrd="0" presId="urn:microsoft.com/office/officeart/2008/layout/HorizontalMultiLevelHierarchy"/>
    <dgm:cxn modelId="{163AAFAE-7EAD-409C-AD58-24E29558B417}" type="presOf" srcId="{B86E2170-F3DB-480B-8B38-6912B3440433}" destId="{107D2848-67FE-4F79-9885-23AA01D34F43}"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79009A8C-EF8E-4FD9-80F0-866BD0A91321}" type="presOf" srcId="{8C0DB45F-E633-47DC-95BA-38A0838A7A17}" destId="{ECE99A0B-DEBE-4DC6-8F5C-FF708333FBC2}" srcOrd="0" destOrd="0" presId="urn:microsoft.com/office/officeart/2008/layout/HorizontalMultiLevelHierarchy"/>
    <dgm:cxn modelId="{DD3590E2-018A-4529-A7B1-529A7A90EA1E}" type="presOf" srcId="{40AD2806-34A3-4D87-9F13-732C56A1897B}" destId="{F93E89DF-9238-4C5A-B266-B57215417881}" srcOrd="0" destOrd="0" presId="urn:microsoft.com/office/officeart/2008/layout/HorizontalMultiLevelHierarchy"/>
    <dgm:cxn modelId="{DDAA1875-9189-41A2-BA51-718C0E784E5B}" type="presOf" srcId="{EC06377E-3592-4CF8-A507-FCB78AEDCB14}" destId="{11B16912-8E9F-471C-9CE4-0ECBDFD3648E}" srcOrd="0" destOrd="0" presId="urn:microsoft.com/office/officeart/2008/layout/HorizontalMultiLevelHierarchy"/>
    <dgm:cxn modelId="{995D694A-004E-429B-A5C7-51E49853FE33}" type="presOf" srcId="{533DC775-C392-493E-9172-B8FA74D7C900}" destId="{AB4F1B96-1CC0-4FA0-B39F-C0ACC1B4D285}" srcOrd="0" destOrd="0" presId="urn:microsoft.com/office/officeart/2008/layout/HorizontalMultiLevelHierarchy"/>
    <dgm:cxn modelId="{4789E0AF-ABC2-4492-AF9B-78AD54CB39DE}" type="presOf" srcId="{F9B65299-F612-40B1-8007-05BE73EC9CE6}" destId="{6649BEBA-6D29-4E83-9303-8A6BC24C4E92}" srcOrd="1" destOrd="0" presId="urn:microsoft.com/office/officeart/2008/layout/HorizontalMultiLevelHierarchy"/>
    <dgm:cxn modelId="{D18F77FD-956F-4ACA-8CA3-BA62CBDBEA94}" type="presOf" srcId="{98716199-50B1-4951-AA83-A7CFE499E7DB}" destId="{ABC413E5-4D02-4969-AD42-82ABF25DED0F}" srcOrd="0" destOrd="0" presId="urn:microsoft.com/office/officeart/2008/layout/HorizontalMultiLevelHierarchy"/>
    <dgm:cxn modelId="{2F710BCF-6207-4ED7-8A4E-FBD36D986330}" srcId="{BF40F270-48CF-44A3-8E50-39613F801FC8}" destId="{40AD2806-34A3-4D87-9F13-732C56A1897B}" srcOrd="5" destOrd="0" parTransId="{7638A53C-21E7-4B10-8B4E-1010C8514F3A}" sibTransId="{960FF6D1-FBE7-4080-B920-311D237E5C33}"/>
    <dgm:cxn modelId="{79B0607D-845B-4FAB-89C2-C25DC8EB0E37}" type="presOf" srcId="{BF40F270-48CF-44A3-8E50-39613F801FC8}" destId="{63A1CEEF-F459-4C66-BA2D-5AF328CA053A}"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227D63F8-6C22-43E3-B08F-57206614A745}" srcId="{BF40F270-48CF-44A3-8E50-39613F801FC8}" destId="{F9AE5DC1-C13E-4318-875D-8EBEE6F2BDCF}" srcOrd="3" destOrd="0" parTransId="{5B73FEDE-51C5-445D-BA3C-2AF0F94AD57E}" sibTransId="{1970B5C7-1CF2-45B8-9FB1-3F7D25017591}"/>
    <dgm:cxn modelId="{0052F245-7B30-40F1-A64C-20E5BC8D9765}" type="presOf" srcId="{F01CB377-FE99-4E6D-AC11-3E2BEA092115}" destId="{41696C37-E49E-475F-A655-BD099168EBC5}" srcOrd="0" destOrd="0" presId="urn:microsoft.com/office/officeart/2008/layout/HorizontalMultiLevelHierarchy"/>
    <dgm:cxn modelId="{571DAE09-66BF-4A04-A67D-51417DDB46FA}" type="presParOf" srcId="{ECE99A0B-DEBE-4DC6-8F5C-FF708333FBC2}" destId="{330E1BCD-C262-4963-B417-5618807E7001}" srcOrd="0" destOrd="0" presId="urn:microsoft.com/office/officeart/2008/layout/HorizontalMultiLevelHierarchy"/>
    <dgm:cxn modelId="{8FB4DD0E-8F42-4EF0-86B7-F6ECF7552AE8}" type="presParOf" srcId="{330E1BCD-C262-4963-B417-5618807E7001}" destId="{63A1CEEF-F459-4C66-BA2D-5AF328CA053A}" srcOrd="0" destOrd="0" presId="urn:microsoft.com/office/officeart/2008/layout/HorizontalMultiLevelHierarchy"/>
    <dgm:cxn modelId="{8907A4F3-61B1-4701-B2DA-A5931541049E}" type="presParOf" srcId="{330E1BCD-C262-4963-B417-5618807E7001}" destId="{A639A3FC-B88B-4FEF-B7A1-09210DD04F3F}" srcOrd="1" destOrd="0" presId="urn:microsoft.com/office/officeart/2008/layout/HorizontalMultiLevelHierarchy"/>
    <dgm:cxn modelId="{DDFB72FE-F52A-47E8-BDA2-0CAE6150DB38}" type="presParOf" srcId="{A639A3FC-B88B-4FEF-B7A1-09210DD04F3F}" destId="{F9968D02-D759-4273-A937-83B180963876}" srcOrd="0" destOrd="0" presId="urn:microsoft.com/office/officeart/2008/layout/HorizontalMultiLevelHierarchy"/>
    <dgm:cxn modelId="{227BF036-4FEF-4741-A4E8-C39595E4ABAB}" type="presParOf" srcId="{F9968D02-D759-4273-A937-83B180963876}" destId="{84C4A2C0-5544-46B6-B814-15857AD7135E}" srcOrd="0" destOrd="0" presId="urn:microsoft.com/office/officeart/2008/layout/HorizontalMultiLevelHierarchy"/>
    <dgm:cxn modelId="{E78C6ABC-9303-49C7-A323-8DBC2CC37CD9}" type="presParOf" srcId="{A639A3FC-B88B-4FEF-B7A1-09210DD04F3F}" destId="{2FF73C9A-57CB-4B06-AA3C-8EB7969B08CE}" srcOrd="1" destOrd="0" presId="urn:microsoft.com/office/officeart/2008/layout/HorizontalMultiLevelHierarchy"/>
    <dgm:cxn modelId="{135C3875-7BDA-4484-B2F6-DCF710742DCB}" type="presParOf" srcId="{2FF73C9A-57CB-4B06-AA3C-8EB7969B08CE}" destId="{AB4F1B96-1CC0-4FA0-B39F-C0ACC1B4D285}" srcOrd="0" destOrd="0" presId="urn:microsoft.com/office/officeart/2008/layout/HorizontalMultiLevelHierarchy"/>
    <dgm:cxn modelId="{D429AECD-6D7E-4174-B066-105E044037FF}" type="presParOf" srcId="{2FF73C9A-57CB-4B06-AA3C-8EB7969B08CE}" destId="{9CC5A34A-B1CC-4DF2-99AF-5BF1F186EA9D}" srcOrd="1" destOrd="0" presId="urn:microsoft.com/office/officeart/2008/layout/HorizontalMultiLevelHierarchy"/>
    <dgm:cxn modelId="{9CFAD25B-FD37-4CE0-8011-CCA124E26E9D}" type="presParOf" srcId="{A639A3FC-B88B-4FEF-B7A1-09210DD04F3F}" destId="{ABC413E5-4D02-4969-AD42-82ABF25DED0F}" srcOrd="2" destOrd="0" presId="urn:microsoft.com/office/officeart/2008/layout/HorizontalMultiLevelHierarchy"/>
    <dgm:cxn modelId="{721B521C-15AA-4491-B755-60AF9C237558}" type="presParOf" srcId="{ABC413E5-4D02-4969-AD42-82ABF25DED0F}" destId="{F7E8D0AB-6F86-4884-BF6F-6EAA0DE51A7F}" srcOrd="0" destOrd="0" presId="urn:microsoft.com/office/officeart/2008/layout/HorizontalMultiLevelHierarchy"/>
    <dgm:cxn modelId="{65345933-C87D-4E3D-940A-95EB8E37FE5C}" type="presParOf" srcId="{A639A3FC-B88B-4FEF-B7A1-09210DD04F3F}" destId="{7FAC2A78-015F-4F9D-9FD9-F9221ABF739A}" srcOrd="3" destOrd="0" presId="urn:microsoft.com/office/officeart/2008/layout/HorizontalMultiLevelHierarchy"/>
    <dgm:cxn modelId="{96A0B55A-346B-4195-B72A-B266AFEE8EF4}" type="presParOf" srcId="{7FAC2A78-015F-4F9D-9FD9-F9221ABF739A}" destId="{41696C37-E49E-475F-A655-BD099168EBC5}" srcOrd="0" destOrd="0" presId="urn:microsoft.com/office/officeart/2008/layout/HorizontalMultiLevelHierarchy"/>
    <dgm:cxn modelId="{CA412FBE-776D-40DA-9BBA-0AC315C55E31}" type="presParOf" srcId="{7FAC2A78-015F-4F9D-9FD9-F9221ABF739A}" destId="{5D5858D8-F49F-4EF6-9D49-BC0470D8662F}" srcOrd="1" destOrd="0" presId="urn:microsoft.com/office/officeart/2008/layout/HorizontalMultiLevelHierarchy"/>
    <dgm:cxn modelId="{BD3B66E5-6544-497C-AB02-2934D3FF5D7B}" type="presParOf" srcId="{A639A3FC-B88B-4FEF-B7A1-09210DD04F3F}" destId="{C95CD04B-383E-4FE7-96C5-601DC46CE1C7}" srcOrd="4" destOrd="0" presId="urn:microsoft.com/office/officeart/2008/layout/HorizontalMultiLevelHierarchy"/>
    <dgm:cxn modelId="{AE3255BB-8F9A-4FA8-B94D-A7DA8C41A790}" type="presParOf" srcId="{C95CD04B-383E-4FE7-96C5-601DC46CE1C7}" destId="{6649BEBA-6D29-4E83-9303-8A6BC24C4E92}" srcOrd="0" destOrd="0" presId="urn:microsoft.com/office/officeart/2008/layout/HorizontalMultiLevelHierarchy"/>
    <dgm:cxn modelId="{58D14D29-3219-4E78-B775-CAFE820A4725}" type="presParOf" srcId="{A639A3FC-B88B-4FEF-B7A1-09210DD04F3F}" destId="{B8D4D674-13D3-42D6-A295-B9F117FC5A1C}" srcOrd="5" destOrd="0" presId="urn:microsoft.com/office/officeart/2008/layout/HorizontalMultiLevelHierarchy"/>
    <dgm:cxn modelId="{22F7845A-7E50-458E-893D-104C57EB9A17}" type="presParOf" srcId="{B8D4D674-13D3-42D6-A295-B9F117FC5A1C}" destId="{11B16912-8E9F-471C-9CE4-0ECBDFD3648E}" srcOrd="0" destOrd="0" presId="urn:microsoft.com/office/officeart/2008/layout/HorizontalMultiLevelHierarchy"/>
    <dgm:cxn modelId="{B7DDA169-D40A-48F1-98C8-53D04FAB97B0}" type="presParOf" srcId="{B8D4D674-13D3-42D6-A295-B9F117FC5A1C}" destId="{C698EC93-E784-4716-A5E9-450C6F8A20E9}" srcOrd="1" destOrd="0" presId="urn:microsoft.com/office/officeart/2008/layout/HorizontalMultiLevelHierarchy"/>
    <dgm:cxn modelId="{38D5534B-BBD7-45ED-9BE1-E4D3FC5FD0F9}" type="presParOf" srcId="{A639A3FC-B88B-4FEF-B7A1-09210DD04F3F}" destId="{094D3177-722D-4B69-8905-A8C694163730}" srcOrd="6" destOrd="0" presId="urn:microsoft.com/office/officeart/2008/layout/HorizontalMultiLevelHierarchy"/>
    <dgm:cxn modelId="{609A03E1-7515-43AD-8118-0C740B3F119A}" type="presParOf" srcId="{094D3177-722D-4B69-8905-A8C694163730}" destId="{F25EF244-43BD-46E8-BA7A-5E50552F5448}" srcOrd="0" destOrd="0" presId="urn:microsoft.com/office/officeart/2008/layout/HorizontalMultiLevelHierarchy"/>
    <dgm:cxn modelId="{A943C3D3-9FC6-4BEB-AABA-8D3697165CEC}" type="presParOf" srcId="{A639A3FC-B88B-4FEF-B7A1-09210DD04F3F}" destId="{C4CF5A95-0680-47EB-A6CE-E6A6E85B7CFC}" srcOrd="7" destOrd="0" presId="urn:microsoft.com/office/officeart/2008/layout/HorizontalMultiLevelHierarchy"/>
    <dgm:cxn modelId="{14E1F996-40E8-4C58-BE0A-C3B538D60B23}" type="presParOf" srcId="{C4CF5A95-0680-47EB-A6CE-E6A6E85B7CFC}" destId="{B2886C6B-8791-493F-8EF9-E01EA33D7331}" srcOrd="0" destOrd="0" presId="urn:microsoft.com/office/officeart/2008/layout/HorizontalMultiLevelHierarchy"/>
    <dgm:cxn modelId="{7E079BBA-0181-4B6E-AA8C-72A1E8C7391F}" type="presParOf" srcId="{C4CF5A95-0680-47EB-A6CE-E6A6E85B7CFC}" destId="{D6F3AFA4-7512-4B16-A7E7-0EE02BE2A147}" srcOrd="1" destOrd="0" presId="urn:microsoft.com/office/officeart/2008/layout/HorizontalMultiLevelHierarchy"/>
    <dgm:cxn modelId="{EFC873F6-A4B6-40DD-A72B-8E536A17F5A0}" type="presParOf" srcId="{A639A3FC-B88B-4FEF-B7A1-09210DD04F3F}" destId="{107D2848-67FE-4F79-9885-23AA01D34F43}" srcOrd="8" destOrd="0" presId="urn:microsoft.com/office/officeart/2008/layout/HorizontalMultiLevelHierarchy"/>
    <dgm:cxn modelId="{410345D2-09D0-48FA-8C22-3BA559D03896}" type="presParOf" srcId="{107D2848-67FE-4F79-9885-23AA01D34F43}" destId="{887EFBE6-1C30-486D-B762-8D4D5D5741F2}" srcOrd="0" destOrd="0" presId="urn:microsoft.com/office/officeart/2008/layout/HorizontalMultiLevelHierarchy"/>
    <dgm:cxn modelId="{3A5D8692-34FE-441E-BC35-226CA96F1665}" type="presParOf" srcId="{A639A3FC-B88B-4FEF-B7A1-09210DD04F3F}" destId="{9410D0B1-F25E-4215-A23A-7436BEF6B1A3}" srcOrd="9" destOrd="0" presId="urn:microsoft.com/office/officeart/2008/layout/HorizontalMultiLevelHierarchy"/>
    <dgm:cxn modelId="{61678B85-7D33-448D-B5F6-CDF7A747F72F}" type="presParOf" srcId="{9410D0B1-F25E-4215-A23A-7436BEF6B1A3}" destId="{3B27DB0E-C40D-430F-B3AE-0C09C4F80F8E}" srcOrd="0" destOrd="0" presId="urn:microsoft.com/office/officeart/2008/layout/HorizontalMultiLevelHierarchy"/>
    <dgm:cxn modelId="{B02A5F9E-C70A-47ED-9016-29C056E3F2A4}" type="presParOf" srcId="{9410D0B1-F25E-4215-A23A-7436BEF6B1A3}" destId="{E5C6D63A-7E7F-4F91-953B-A1ACAB8DA858}" srcOrd="1" destOrd="0" presId="urn:microsoft.com/office/officeart/2008/layout/HorizontalMultiLevelHierarchy"/>
    <dgm:cxn modelId="{0A311D54-3455-4ECD-9278-22C29EFBFB4A}" type="presParOf" srcId="{A639A3FC-B88B-4FEF-B7A1-09210DD04F3F}" destId="{A58FACE0-F26E-4D1B-A16E-EE2710B811DD}" srcOrd="10" destOrd="0" presId="urn:microsoft.com/office/officeart/2008/layout/HorizontalMultiLevelHierarchy"/>
    <dgm:cxn modelId="{8D5C5F03-2C0D-46D0-B267-DDFEEF5E261A}" type="presParOf" srcId="{A58FACE0-F26E-4D1B-A16E-EE2710B811DD}" destId="{4EFFA610-D80C-4D57-B665-D7848CBA2CFF}" srcOrd="0" destOrd="0" presId="urn:microsoft.com/office/officeart/2008/layout/HorizontalMultiLevelHierarchy"/>
    <dgm:cxn modelId="{C0BF4EE2-4892-4A8D-904E-AD1F29CB6379}" type="presParOf" srcId="{A639A3FC-B88B-4FEF-B7A1-09210DD04F3F}" destId="{CBDEF158-D0FD-46AD-9C49-9FAE55A95F51}" srcOrd="11" destOrd="0" presId="urn:microsoft.com/office/officeart/2008/layout/HorizontalMultiLevelHierarchy"/>
    <dgm:cxn modelId="{260754EF-59E2-48DA-ADC2-0D2D2F944A8A}" type="presParOf" srcId="{CBDEF158-D0FD-46AD-9C49-9FAE55A95F51}" destId="{F93E89DF-9238-4C5A-B266-B57215417881}" srcOrd="0" destOrd="0" presId="urn:microsoft.com/office/officeart/2008/layout/HorizontalMultiLevelHierarchy"/>
    <dgm:cxn modelId="{A59F599E-3A68-4753-9868-89D0CEDD9E9E}" type="presParOf" srcId="{CBDEF158-D0FD-46AD-9C49-9FAE55A95F51}" destId="{A56F5C80-86FC-4739-B042-82381C0358A2}" srcOrd="1" destOrd="0" presId="urn:microsoft.com/office/officeart/2008/layout/HorizontalMultiLevelHierarchy"/>
    <dgm:cxn modelId="{BB8CFA1A-C633-4ADC-A4AF-716CFCAFB0FD}" type="presParOf" srcId="{A639A3FC-B88B-4FEF-B7A1-09210DD04F3F}" destId="{5C044ED9-380E-47B8-99E7-47CCF89FA101}" srcOrd="12" destOrd="0" presId="urn:microsoft.com/office/officeart/2008/layout/HorizontalMultiLevelHierarchy"/>
    <dgm:cxn modelId="{53C306E4-D5FE-49C4-A0C2-0D50919AAD40}" type="presParOf" srcId="{5C044ED9-380E-47B8-99E7-47CCF89FA101}" destId="{39E26EA0-9048-42DA-8B75-A84C5296D79E}" srcOrd="0" destOrd="0" presId="urn:microsoft.com/office/officeart/2008/layout/HorizontalMultiLevelHierarchy"/>
    <dgm:cxn modelId="{5B5A305F-76B7-40BE-88E8-5747D7A327F7}" type="presParOf" srcId="{A639A3FC-B88B-4FEF-B7A1-09210DD04F3F}" destId="{248B52C9-A3E4-496F-A9DB-6896483EECF9}" srcOrd="13" destOrd="0" presId="urn:microsoft.com/office/officeart/2008/layout/HorizontalMultiLevelHierarchy"/>
    <dgm:cxn modelId="{73A3EA97-B9BF-4D25-B31F-7C6AA59A4F7C}" type="presParOf" srcId="{248B52C9-A3E4-496F-A9DB-6896483EECF9}" destId="{9D4FB4DD-50C2-4C13-BE43-20F0BF712879}" srcOrd="0" destOrd="0" presId="urn:microsoft.com/office/officeart/2008/layout/HorizontalMultiLevelHierarchy"/>
    <dgm:cxn modelId="{51F33C9B-9608-4570-98B8-759111C2BAB6}" type="presParOf" srcId="{248B52C9-A3E4-496F-A9DB-6896483EECF9}" destId="{32E2AD67-A472-4EC2-A757-CC3845AA87C2}" srcOrd="1" destOrd="0" presId="urn:microsoft.com/office/officeart/2008/layout/HorizontalMultiLevelHierarchy"/>
    <dgm:cxn modelId="{A5DB2B5A-6F1D-455E-A959-CDFE86EA2469}" type="presParOf" srcId="{A639A3FC-B88B-4FEF-B7A1-09210DD04F3F}" destId="{4F3EA9B2-FAFC-4F16-B257-C1D162EBFDAA}" srcOrd="14" destOrd="0" presId="urn:microsoft.com/office/officeart/2008/layout/HorizontalMultiLevelHierarchy"/>
    <dgm:cxn modelId="{E666F254-141D-4474-827E-33D7F77818DC}" type="presParOf" srcId="{4F3EA9B2-FAFC-4F16-B257-C1D162EBFDAA}" destId="{5D4BF2CB-2CFD-4601-A7BC-6C9AEA14AEE0}" srcOrd="0" destOrd="0" presId="urn:microsoft.com/office/officeart/2008/layout/HorizontalMultiLevelHierarchy"/>
    <dgm:cxn modelId="{E4312E7B-00CB-4842-B83B-441E82D7ECE7}" type="presParOf" srcId="{A639A3FC-B88B-4FEF-B7A1-09210DD04F3F}" destId="{32D13524-C361-46B2-A9EC-CA9253281B39}" srcOrd="15" destOrd="0" presId="urn:microsoft.com/office/officeart/2008/layout/HorizontalMultiLevelHierarchy"/>
    <dgm:cxn modelId="{F4E09737-73E2-4011-9182-8B3F5437F609}" type="presParOf" srcId="{32D13524-C361-46B2-A9EC-CA9253281B39}" destId="{1EFDD9EC-3380-4423-AB6C-C85AE0016AE1}" srcOrd="0" destOrd="0" presId="urn:microsoft.com/office/officeart/2008/layout/HorizontalMultiLevelHierarchy"/>
    <dgm:cxn modelId="{0D592AE8-A16E-4586-B186-D713BCD7F7C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5"/>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DB26C8CE-7A33-443F-80DC-544B7F557B46}" type="presOf" srcId="{9FDB5D49-B6EE-4B5C-A6BE-9F3791BCEEDD}" destId="{1EFDD9EC-3380-4423-AB6C-C85AE0016AE1}" srcOrd="0" destOrd="0" presId="urn:microsoft.com/office/officeart/2008/layout/HorizontalMultiLevelHierarchy"/>
    <dgm:cxn modelId="{ECF3531E-22D6-4B1E-BAB5-4ADC1AE32A02}" srcId="{BF40F270-48CF-44A3-8E50-39613F801FC8}" destId="{3A6E7F58-8E24-43BC-A65A-0C490B60701D}" srcOrd="4" destOrd="0" parTransId="{B86E2170-F3DB-480B-8B38-6912B3440433}" sibTransId="{C0C22670-5D77-43A5-9AB6-00478F7DF362}"/>
    <dgm:cxn modelId="{6241DC7F-2B67-496C-A719-6F916F3C1C66}" type="presOf" srcId="{472CF8BE-4712-4518-955B-DCFBC2A5A1A9}" destId="{84C4A2C0-5544-46B6-B814-15857AD7135E}" srcOrd="1"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CA0E93F5-3649-4210-82B3-EC4DD6773C5E}" srcId="{BF40F270-48CF-44A3-8E50-39613F801FC8}" destId="{65C39C0B-D5AA-4B98-BB0C-FF9444E6AF53}" srcOrd="6" destOrd="0" parTransId="{C4F98FEC-6086-4F1D-B1AE-F5448F92514F}" sibTransId="{8F03BB4C-F0A7-404C-9452-8C21015E9683}"/>
    <dgm:cxn modelId="{5DAB78F6-319C-4AA6-9DE2-9081D40A2C04}" type="presOf" srcId="{98716199-50B1-4951-AA83-A7CFE499E7DB}" destId="{ABC413E5-4D02-4969-AD42-82ABF25DED0F}" srcOrd="0" destOrd="0" presId="urn:microsoft.com/office/officeart/2008/layout/HorizontalMultiLevelHierarchy"/>
    <dgm:cxn modelId="{9AC97EA2-5A01-4756-A34B-2FB1F5958665}" type="presOf" srcId="{F9AE5DC1-C13E-4318-875D-8EBEE6F2BDCF}" destId="{B2886C6B-8791-493F-8EF9-E01EA33D7331}" srcOrd="0" destOrd="0" presId="urn:microsoft.com/office/officeart/2008/layout/HorizontalMultiLevelHierarchy"/>
    <dgm:cxn modelId="{A3CD8F47-B509-4810-A702-C3490ACBBEB8}" type="presOf" srcId="{C4F98FEC-6086-4F1D-B1AE-F5448F92514F}" destId="{5C044ED9-380E-47B8-99E7-47CCF89FA101}" srcOrd="0" destOrd="0" presId="urn:microsoft.com/office/officeart/2008/layout/HorizontalMultiLevelHierarchy"/>
    <dgm:cxn modelId="{7DCD8F95-97DD-4A70-8B6D-DDC30A3A866C}" type="presOf" srcId="{3A6E7F58-8E24-43BC-A65A-0C490B60701D}" destId="{3B27DB0E-C40D-430F-B3AE-0C09C4F80F8E}" srcOrd="0" destOrd="0" presId="urn:microsoft.com/office/officeart/2008/layout/HorizontalMultiLevelHierarchy"/>
    <dgm:cxn modelId="{6A168D8A-5723-49E8-B747-C894D961F010}" type="presOf" srcId="{FC4BBE8C-69BD-45F0-9693-19F244BE05B0}" destId="{5D4BF2CB-2CFD-4601-A7BC-6C9AEA14AEE0}" srcOrd="1" destOrd="0" presId="urn:microsoft.com/office/officeart/2008/layout/HorizontalMultiLevelHierarchy"/>
    <dgm:cxn modelId="{84A2C418-EF40-476D-A92E-BE477B088237}" type="presOf" srcId="{BF40F270-48CF-44A3-8E50-39613F801FC8}" destId="{63A1CEEF-F459-4C66-BA2D-5AF328CA053A}" srcOrd="0" destOrd="0" presId="urn:microsoft.com/office/officeart/2008/layout/HorizontalMultiLevelHierarchy"/>
    <dgm:cxn modelId="{A14E6B52-B25A-4C00-865D-AF021AED03D3}" type="presOf" srcId="{65C39C0B-D5AA-4B98-BB0C-FF9444E6AF53}" destId="{9D4FB4DD-50C2-4C13-BE43-20F0BF712879}" srcOrd="0" destOrd="0" presId="urn:microsoft.com/office/officeart/2008/layout/HorizontalMultiLevelHierarchy"/>
    <dgm:cxn modelId="{E68B7701-D934-412A-8224-8DC4FB771730}" type="presOf" srcId="{7638A53C-21E7-4B10-8B4E-1010C8514F3A}" destId="{4EFFA610-D80C-4D57-B665-D7848CBA2CFF}"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88671093-8EF3-44DA-94A1-B3A1CBF5CD6F}" type="presOf" srcId="{F01CB377-FE99-4E6D-AC11-3E2BEA092115}" destId="{41696C37-E49E-475F-A655-BD099168EBC5}" srcOrd="0" destOrd="0" presId="urn:microsoft.com/office/officeart/2008/layout/HorizontalMultiLevelHierarchy"/>
    <dgm:cxn modelId="{31B21357-5366-4063-9E47-E3F3DD73C35B}" type="presOf" srcId="{B86E2170-F3DB-480B-8B38-6912B3440433}" destId="{107D2848-67FE-4F79-9885-23AA01D34F43}" srcOrd="0"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0D8A1A99-4F5A-4C20-A67F-6FE6B1221AF4}" type="presOf" srcId="{B86E2170-F3DB-480B-8B38-6912B3440433}" destId="{887EFBE6-1C30-486D-B762-8D4D5D5741F2}" srcOrd="1" destOrd="0" presId="urn:microsoft.com/office/officeart/2008/layout/HorizontalMultiLevelHierarchy"/>
    <dgm:cxn modelId="{D557A57A-3E2C-436A-9BE3-83C9B998420C}" type="presOf" srcId="{C4F98FEC-6086-4F1D-B1AE-F5448F92514F}" destId="{39E26EA0-9048-42DA-8B75-A84C5296D79E}" srcOrd="1"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9A3AD785-BB6C-4004-A9C6-D2F6AAFA9A11}" type="presOf" srcId="{F9B65299-F612-40B1-8007-05BE73EC9CE6}" destId="{C95CD04B-383E-4FE7-96C5-601DC46CE1C7}" srcOrd="0" destOrd="0" presId="urn:microsoft.com/office/officeart/2008/layout/HorizontalMultiLevelHierarchy"/>
    <dgm:cxn modelId="{95FF716A-4291-4510-B4DF-BA85E7D135C5}" type="presOf" srcId="{98716199-50B1-4951-AA83-A7CFE499E7DB}" destId="{F7E8D0AB-6F86-4884-BF6F-6EAA0DE51A7F}" srcOrd="1" destOrd="0" presId="urn:microsoft.com/office/officeart/2008/layout/HorizontalMultiLevelHierarchy"/>
    <dgm:cxn modelId="{F22C1070-ECA7-46A2-A103-DA1E1C8823E3}" type="presOf" srcId="{472CF8BE-4712-4518-955B-DCFBC2A5A1A9}" destId="{F9968D02-D759-4273-A937-83B180963876}" srcOrd="0" destOrd="0" presId="urn:microsoft.com/office/officeart/2008/layout/HorizontalMultiLevelHierarchy"/>
    <dgm:cxn modelId="{31137D8F-2C90-483C-AD12-4581E5DBEDFE}" type="presOf" srcId="{5B73FEDE-51C5-445D-BA3C-2AF0F94AD57E}" destId="{094D3177-722D-4B69-8905-A8C694163730}" srcOrd="0" destOrd="0" presId="urn:microsoft.com/office/officeart/2008/layout/HorizontalMultiLevelHierarchy"/>
    <dgm:cxn modelId="{14E51857-6739-44D7-A20A-17190E2D7B62}" type="presOf" srcId="{533DC775-C392-493E-9172-B8FA74D7C900}" destId="{AB4F1B96-1CC0-4FA0-B39F-C0ACC1B4D285}" srcOrd="0" destOrd="0" presId="urn:microsoft.com/office/officeart/2008/layout/HorizontalMultiLevelHierarchy"/>
    <dgm:cxn modelId="{51E50544-6AFF-4770-A625-FF6EFDC677E6}" type="presOf" srcId="{FC4BBE8C-69BD-45F0-9693-19F244BE05B0}" destId="{4F3EA9B2-FAFC-4F16-B257-C1D162EBFDAA}" srcOrd="0" destOrd="0" presId="urn:microsoft.com/office/officeart/2008/layout/HorizontalMultiLevelHierarchy"/>
    <dgm:cxn modelId="{9D24B78D-3635-4ACA-A826-C78251073F7F}" type="presOf" srcId="{40AD2806-34A3-4D87-9F13-732C56A1897B}" destId="{F93E89DF-9238-4C5A-B266-B57215417881}" srcOrd="0" destOrd="0" presId="urn:microsoft.com/office/officeart/2008/layout/HorizontalMultiLevelHierarchy"/>
    <dgm:cxn modelId="{2F710BCF-6207-4ED7-8A4E-FBD36D986330}" srcId="{BF40F270-48CF-44A3-8E50-39613F801FC8}" destId="{40AD2806-34A3-4D87-9F13-732C56A1897B}" srcOrd="5" destOrd="0" parTransId="{7638A53C-21E7-4B10-8B4E-1010C8514F3A}" sibTransId="{960FF6D1-FBE7-4080-B920-311D237E5C33}"/>
    <dgm:cxn modelId="{9ACC3704-DF2C-4FDA-8EE1-6EDA20CC77D6}" type="presOf" srcId="{8C0DB45F-E633-47DC-95BA-38A0838A7A17}" destId="{ECE99A0B-DEBE-4DC6-8F5C-FF708333FBC2}"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A1D52C7-4FCD-4F19-87F0-A9154062FC8B}" type="presOf" srcId="{F9B65299-F612-40B1-8007-05BE73EC9CE6}" destId="{6649BEBA-6D29-4E83-9303-8A6BC24C4E92}" srcOrd="1"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9FBE2BEF-DD4E-4AF2-92FD-E5B4B815CEC1}" type="presOf" srcId="{EC06377E-3592-4CF8-A507-FCB78AEDCB14}" destId="{11B16912-8E9F-471C-9CE4-0ECBDFD3648E}" srcOrd="0" destOrd="0" presId="urn:microsoft.com/office/officeart/2008/layout/HorizontalMultiLevelHierarchy"/>
    <dgm:cxn modelId="{973D52C1-FE0F-4737-8260-F4B4A0CCCE1E}" type="presOf" srcId="{5B73FEDE-51C5-445D-BA3C-2AF0F94AD57E}" destId="{F25EF244-43BD-46E8-BA7A-5E50552F5448}" srcOrd="1" destOrd="0" presId="urn:microsoft.com/office/officeart/2008/layout/HorizontalMultiLevelHierarchy"/>
    <dgm:cxn modelId="{CB8A7C3C-D7EB-4033-ACA9-322FA64A9A3E}" type="presOf" srcId="{7638A53C-21E7-4B10-8B4E-1010C8514F3A}" destId="{A58FACE0-F26E-4D1B-A16E-EE2710B811DD}" srcOrd="0" destOrd="0" presId="urn:microsoft.com/office/officeart/2008/layout/HorizontalMultiLevelHierarchy"/>
    <dgm:cxn modelId="{56B317CE-52CB-43D6-849E-269D1E76BEDF}" type="presParOf" srcId="{ECE99A0B-DEBE-4DC6-8F5C-FF708333FBC2}" destId="{330E1BCD-C262-4963-B417-5618807E7001}" srcOrd="0" destOrd="0" presId="urn:microsoft.com/office/officeart/2008/layout/HorizontalMultiLevelHierarchy"/>
    <dgm:cxn modelId="{2EBE4EBA-93E1-4061-A067-D1DD173B2140}" type="presParOf" srcId="{330E1BCD-C262-4963-B417-5618807E7001}" destId="{63A1CEEF-F459-4C66-BA2D-5AF328CA053A}" srcOrd="0" destOrd="0" presId="urn:microsoft.com/office/officeart/2008/layout/HorizontalMultiLevelHierarchy"/>
    <dgm:cxn modelId="{FEA0746D-2C31-4DEB-B154-E4140E4718BD}" type="presParOf" srcId="{330E1BCD-C262-4963-B417-5618807E7001}" destId="{A639A3FC-B88B-4FEF-B7A1-09210DD04F3F}" srcOrd="1" destOrd="0" presId="urn:microsoft.com/office/officeart/2008/layout/HorizontalMultiLevelHierarchy"/>
    <dgm:cxn modelId="{3B66EB34-231A-4184-9485-2A65C9E0CF12}" type="presParOf" srcId="{A639A3FC-B88B-4FEF-B7A1-09210DD04F3F}" destId="{F9968D02-D759-4273-A937-83B180963876}" srcOrd="0" destOrd="0" presId="urn:microsoft.com/office/officeart/2008/layout/HorizontalMultiLevelHierarchy"/>
    <dgm:cxn modelId="{1F9C64AF-F96D-4036-A288-15BFEA492140}" type="presParOf" srcId="{F9968D02-D759-4273-A937-83B180963876}" destId="{84C4A2C0-5544-46B6-B814-15857AD7135E}" srcOrd="0" destOrd="0" presId="urn:microsoft.com/office/officeart/2008/layout/HorizontalMultiLevelHierarchy"/>
    <dgm:cxn modelId="{3FFA9994-0BA4-43F1-B25C-773A45B20BFC}" type="presParOf" srcId="{A639A3FC-B88B-4FEF-B7A1-09210DD04F3F}" destId="{2FF73C9A-57CB-4B06-AA3C-8EB7969B08CE}" srcOrd="1" destOrd="0" presId="urn:microsoft.com/office/officeart/2008/layout/HorizontalMultiLevelHierarchy"/>
    <dgm:cxn modelId="{B6313C2D-DA53-4D94-8420-B359D8235DBA}" type="presParOf" srcId="{2FF73C9A-57CB-4B06-AA3C-8EB7969B08CE}" destId="{AB4F1B96-1CC0-4FA0-B39F-C0ACC1B4D285}" srcOrd="0" destOrd="0" presId="urn:microsoft.com/office/officeart/2008/layout/HorizontalMultiLevelHierarchy"/>
    <dgm:cxn modelId="{8EF3B460-DA67-4BDD-99CC-DFA574E9C366}" type="presParOf" srcId="{2FF73C9A-57CB-4B06-AA3C-8EB7969B08CE}" destId="{9CC5A34A-B1CC-4DF2-99AF-5BF1F186EA9D}" srcOrd="1" destOrd="0" presId="urn:microsoft.com/office/officeart/2008/layout/HorizontalMultiLevelHierarchy"/>
    <dgm:cxn modelId="{1178146B-BE2E-4EC3-883D-D21EA7753202}" type="presParOf" srcId="{A639A3FC-B88B-4FEF-B7A1-09210DD04F3F}" destId="{ABC413E5-4D02-4969-AD42-82ABF25DED0F}" srcOrd="2" destOrd="0" presId="urn:microsoft.com/office/officeart/2008/layout/HorizontalMultiLevelHierarchy"/>
    <dgm:cxn modelId="{1400B719-D628-441B-914F-0C9DAB972717}" type="presParOf" srcId="{ABC413E5-4D02-4969-AD42-82ABF25DED0F}" destId="{F7E8D0AB-6F86-4884-BF6F-6EAA0DE51A7F}" srcOrd="0" destOrd="0" presId="urn:microsoft.com/office/officeart/2008/layout/HorizontalMultiLevelHierarchy"/>
    <dgm:cxn modelId="{C74EA974-28FA-4D87-8C0E-99EB0616EC02}" type="presParOf" srcId="{A639A3FC-B88B-4FEF-B7A1-09210DD04F3F}" destId="{7FAC2A78-015F-4F9D-9FD9-F9221ABF739A}" srcOrd="3" destOrd="0" presId="urn:microsoft.com/office/officeart/2008/layout/HorizontalMultiLevelHierarchy"/>
    <dgm:cxn modelId="{FFF9A48F-93C6-454D-B3CB-53F002E3CF54}" type="presParOf" srcId="{7FAC2A78-015F-4F9D-9FD9-F9221ABF739A}" destId="{41696C37-E49E-475F-A655-BD099168EBC5}" srcOrd="0" destOrd="0" presId="urn:microsoft.com/office/officeart/2008/layout/HorizontalMultiLevelHierarchy"/>
    <dgm:cxn modelId="{6D76A7E2-D394-42B5-9E55-FD3EA6A63876}" type="presParOf" srcId="{7FAC2A78-015F-4F9D-9FD9-F9221ABF739A}" destId="{5D5858D8-F49F-4EF6-9D49-BC0470D8662F}" srcOrd="1" destOrd="0" presId="urn:microsoft.com/office/officeart/2008/layout/HorizontalMultiLevelHierarchy"/>
    <dgm:cxn modelId="{04F434D8-5718-452D-AEEF-49F3B41B6311}" type="presParOf" srcId="{A639A3FC-B88B-4FEF-B7A1-09210DD04F3F}" destId="{C95CD04B-383E-4FE7-96C5-601DC46CE1C7}" srcOrd="4" destOrd="0" presId="urn:microsoft.com/office/officeart/2008/layout/HorizontalMultiLevelHierarchy"/>
    <dgm:cxn modelId="{C2861259-3B6A-4DC2-84FE-041A41E8875B}" type="presParOf" srcId="{C95CD04B-383E-4FE7-96C5-601DC46CE1C7}" destId="{6649BEBA-6D29-4E83-9303-8A6BC24C4E92}" srcOrd="0" destOrd="0" presId="urn:microsoft.com/office/officeart/2008/layout/HorizontalMultiLevelHierarchy"/>
    <dgm:cxn modelId="{85B14956-FB56-4D1B-AB8E-82B4C02109A2}" type="presParOf" srcId="{A639A3FC-B88B-4FEF-B7A1-09210DD04F3F}" destId="{B8D4D674-13D3-42D6-A295-B9F117FC5A1C}" srcOrd="5" destOrd="0" presId="urn:microsoft.com/office/officeart/2008/layout/HorizontalMultiLevelHierarchy"/>
    <dgm:cxn modelId="{D44BDAAC-B229-4B1B-93D2-9D1507990415}" type="presParOf" srcId="{B8D4D674-13D3-42D6-A295-B9F117FC5A1C}" destId="{11B16912-8E9F-471C-9CE4-0ECBDFD3648E}" srcOrd="0" destOrd="0" presId="urn:microsoft.com/office/officeart/2008/layout/HorizontalMultiLevelHierarchy"/>
    <dgm:cxn modelId="{D5B95FBD-D417-4D22-989B-75ED6603090D}" type="presParOf" srcId="{B8D4D674-13D3-42D6-A295-B9F117FC5A1C}" destId="{C698EC93-E784-4716-A5E9-450C6F8A20E9}" srcOrd="1" destOrd="0" presId="urn:microsoft.com/office/officeart/2008/layout/HorizontalMultiLevelHierarchy"/>
    <dgm:cxn modelId="{13568D16-8B52-4405-BA97-59645B4626B8}" type="presParOf" srcId="{A639A3FC-B88B-4FEF-B7A1-09210DD04F3F}" destId="{094D3177-722D-4B69-8905-A8C694163730}" srcOrd="6" destOrd="0" presId="urn:microsoft.com/office/officeart/2008/layout/HorizontalMultiLevelHierarchy"/>
    <dgm:cxn modelId="{0A73B586-4BE3-42CE-A172-4CCFB88D3468}" type="presParOf" srcId="{094D3177-722D-4B69-8905-A8C694163730}" destId="{F25EF244-43BD-46E8-BA7A-5E50552F5448}" srcOrd="0" destOrd="0" presId="urn:microsoft.com/office/officeart/2008/layout/HorizontalMultiLevelHierarchy"/>
    <dgm:cxn modelId="{421FC89F-F09B-4DF0-8966-D5FA598A9615}" type="presParOf" srcId="{A639A3FC-B88B-4FEF-B7A1-09210DD04F3F}" destId="{C4CF5A95-0680-47EB-A6CE-E6A6E85B7CFC}" srcOrd="7" destOrd="0" presId="urn:microsoft.com/office/officeart/2008/layout/HorizontalMultiLevelHierarchy"/>
    <dgm:cxn modelId="{E9603F77-4F49-46F5-BA88-70E5D5633AF2}" type="presParOf" srcId="{C4CF5A95-0680-47EB-A6CE-E6A6E85B7CFC}" destId="{B2886C6B-8791-493F-8EF9-E01EA33D7331}" srcOrd="0" destOrd="0" presId="urn:microsoft.com/office/officeart/2008/layout/HorizontalMultiLevelHierarchy"/>
    <dgm:cxn modelId="{066A7DC7-94E7-4E85-9FA1-C8FB89D2F1E2}" type="presParOf" srcId="{C4CF5A95-0680-47EB-A6CE-E6A6E85B7CFC}" destId="{D6F3AFA4-7512-4B16-A7E7-0EE02BE2A147}" srcOrd="1" destOrd="0" presId="urn:microsoft.com/office/officeart/2008/layout/HorizontalMultiLevelHierarchy"/>
    <dgm:cxn modelId="{2E733AA7-C3A3-4EA7-82D6-EA3D708B31FD}" type="presParOf" srcId="{A639A3FC-B88B-4FEF-B7A1-09210DD04F3F}" destId="{107D2848-67FE-4F79-9885-23AA01D34F43}" srcOrd="8" destOrd="0" presId="urn:microsoft.com/office/officeart/2008/layout/HorizontalMultiLevelHierarchy"/>
    <dgm:cxn modelId="{BB141C2D-A854-450E-96B1-E9E1F3E115C8}" type="presParOf" srcId="{107D2848-67FE-4F79-9885-23AA01D34F43}" destId="{887EFBE6-1C30-486D-B762-8D4D5D5741F2}" srcOrd="0" destOrd="0" presId="urn:microsoft.com/office/officeart/2008/layout/HorizontalMultiLevelHierarchy"/>
    <dgm:cxn modelId="{88539B75-3410-46CD-94A4-CD60F48C1EAB}" type="presParOf" srcId="{A639A3FC-B88B-4FEF-B7A1-09210DD04F3F}" destId="{9410D0B1-F25E-4215-A23A-7436BEF6B1A3}" srcOrd="9" destOrd="0" presId="urn:microsoft.com/office/officeart/2008/layout/HorizontalMultiLevelHierarchy"/>
    <dgm:cxn modelId="{3E505ABA-EC4C-462C-9B41-9DD276A0E877}" type="presParOf" srcId="{9410D0B1-F25E-4215-A23A-7436BEF6B1A3}" destId="{3B27DB0E-C40D-430F-B3AE-0C09C4F80F8E}" srcOrd="0" destOrd="0" presId="urn:microsoft.com/office/officeart/2008/layout/HorizontalMultiLevelHierarchy"/>
    <dgm:cxn modelId="{B485219E-15CE-41A7-B87F-F5455DD5079A}" type="presParOf" srcId="{9410D0B1-F25E-4215-A23A-7436BEF6B1A3}" destId="{E5C6D63A-7E7F-4F91-953B-A1ACAB8DA858}" srcOrd="1" destOrd="0" presId="urn:microsoft.com/office/officeart/2008/layout/HorizontalMultiLevelHierarchy"/>
    <dgm:cxn modelId="{8E6ED4C4-3AF5-4CBE-8C50-E2CC59D7D43D}" type="presParOf" srcId="{A639A3FC-B88B-4FEF-B7A1-09210DD04F3F}" destId="{A58FACE0-F26E-4D1B-A16E-EE2710B811DD}" srcOrd="10" destOrd="0" presId="urn:microsoft.com/office/officeart/2008/layout/HorizontalMultiLevelHierarchy"/>
    <dgm:cxn modelId="{3429EA9B-C21A-4CCC-A31C-2E987C32C83C}" type="presParOf" srcId="{A58FACE0-F26E-4D1B-A16E-EE2710B811DD}" destId="{4EFFA610-D80C-4D57-B665-D7848CBA2CFF}" srcOrd="0" destOrd="0" presId="urn:microsoft.com/office/officeart/2008/layout/HorizontalMultiLevelHierarchy"/>
    <dgm:cxn modelId="{7D699AB1-857D-4268-B890-B541E41DBFF9}" type="presParOf" srcId="{A639A3FC-B88B-4FEF-B7A1-09210DD04F3F}" destId="{CBDEF158-D0FD-46AD-9C49-9FAE55A95F51}" srcOrd="11" destOrd="0" presId="urn:microsoft.com/office/officeart/2008/layout/HorizontalMultiLevelHierarchy"/>
    <dgm:cxn modelId="{525492D0-EF72-46DC-84A2-401FF8D7770A}" type="presParOf" srcId="{CBDEF158-D0FD-46AD-9C49-9FAE55A95F51}" destId="{F93E89DF-9238-4C5A-B266-B57215417881}" srcOrd="0" destOrd="0" presId="urn:microsoft.com/office/officeart/2008/layout/HorizontalMultiLevelHierarchy"/>
    <dgm:cxn modelId="{A01E6203-D923-4EB1-B33F-7057A9121F06}" type="presParOf" srcId="{CBDEF158-D0FD-46AD-9C49-9FAE55A95F51}" destId="{A56F5C80-86FC-4739-B042-82381C0358A2}" srcOrd="1" destOrd="0" presId="urn:microsoft.com/office/officeart/2008/layout/HorizontalMultiLevelHierarchy"/>
    <dgm:cxn modelId="{2244F637-774B-445F-AE92-5300F4600315}" type="presParOf" srcId="{A639A3FC-B88B-4FEF-B7A1-09210DD04F3F}" destId="{5C044ED9-380E-47B8-99E7-47CCF89FA101}" srcOrd="12" destOrd="0" presId="urn:microsoft.com/office/officeart/2008/layout/HorizontalMultiLevelHierarchy"/>
    <dgm:cxn modelId="{B19A8DEC-5883-4325-B2FA-9604DCDA8560}" type="presParOf" srcId="{5C044ED9-380E-47B8-99E7-47CCF89FA101}" destId="{39E26EA0-9048-42DA-8B75-A84C5296D79E}" srcOrd="0" destOrd="0" presId="urn:microsoft.com/office/officeart/2008/layout/HorizontalMultiLevelHierarchy"/>
    <dgm:cxn modelId="{7D763BAE-F591-4B6B-BA15-DB2CD629480D}" type="presParOf" srcId="{A639A3FC-B88B-4FEF-B7A1-09210DD04F3F}" destId="{248B52C9-A3E4-496F-A9DB-6896483EECF9}" srcOrd="13" destOrd="0" presId="urn:microsoft.com/office/officeart/2008/layout/HorizontalMultiLevelHierarchy"/>
    <dgm:cxn modelId="{425987AB-4074-45AA-A80A-C842C8012AAD}" type="presParOf" srcId="{248B52C9-A3E4-496F-A9DB-6896483EECF9}" destId="{9D4FB4DD-50C2-4C13-BE43-20F0BF712879}" srcOrd="0" destOrd="0" presId="urn:microsoft.com/office/officeart/2008/layout/HorizontalMultiLevelHierarchy"/>
    <dgm:cxn modelId="{BC998378-B94F-400D-830F-395FB2C0C741}" type="presParOf" srcId="{248B52C9-A3E4-496F-A9DB-6896483EECF9}" destId="{32E2AD67-A472-4EC2-A757-CC3845AA87C2}" srcOrd="1" destOrd="0" presId="urn:microsoft.com/office/officeart/2008/layout/HorizontalMultiLevelHierarchy"/>
    <dgm:cxn modelId="{6703713A-1193-42DF-8CE4-22BF08928BC2}" type="presParOf" srcId="{A639A3FC-B88B-4FEF-B7A1-09210DD04F3F}" destId="{4F3EA9B2-FAFC-4F16-B257-C1D162EBFDAA}" srcOrd="14" destOrd="0" presId="urn:microsoft.com/office/officeart/2008/layout/HorizontalMultiLevelHierarchy"/>
    <dgm:cxn modelId="{5778180B-6D91-451E-A9E5-CFD0BE5220C7}" type="presParOf" srcId="{4F3EA9B2-FAFC-4F16-B257-C1D162EBFDAA}" destId="{5D4BF2CB-2CFD-4601-A7BC-6C9AEA14AEE0}" srcOrd="0" destOrd="0" presId="urn:microsoft.com/office/officeart/2008/layout/HorizontalMultiLevelHierarchy"/>
    <dgm:cxn modelId="{ED7D5D64-1F77-4745-8DA9-540ACE523C0C}" type="presParOf" srcId="{A639A3FC-B88B-4FEF-B7A1-09210DD04F3F}" destId="{32D13524-C361-46B2-A9EC-CA9253281B39}" srcOrd="15" destOrd="0" presId="urn:microsoft.com/office/officeart/2008/layout/HorizontalMultiLevelHierarchy"/>
    <dgm:cxn modelId="{9D86BC7F-AB89-42C3-8C08-5060A36D7A61}" type="presParOf" srcId="{32D13524-C361-46B2-A9EC-CA9253281B39}" destId="{1EFDD9EC-3380-4423-AB6C-C85AE0016AE1}" srcOrd="0" destOrd="0" presId="urn:microsoft.com/office/officeart/2008/layout/HorizontalMultiLevelHierarchy"/>
    <dgm:cxn modelId="{15FE5DF6-2985-4481-9E78-CC4445D798A5}"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9808867-568A-4CA0-83D0-FEA6414AE928}"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BC3E1024-CDE5-4D58-A952-C9C638C0E438}">
      <dgm:prSet phldrT="[Text]" custT="1"/>
      <dgm:spPr/>
      <dgm:t>
        <a:bodyPr/>
        <a:lstStyle/>
        <a:p>
          <a:r>
            <a:rPr lang="en-US" sz="1600" dirty="0">
              <a:latin typeface="Times New Roman" panose="02020603050405020304" pitchFamily="18" charset="0"/>
              <a:cs typeface="Times New Roman" panose="02020603050405020304" pitchFamily="18" charset="0"/>
            </a:rPr>
            <a:t>1- </a:t>
          </a:r>
          <a:r>
            <a:rPr lang="en-US" sz="1600" dirty="0" smtClean="0">
              <a:latin typeface="Times New Roman" panose="02020603050405020304" pitchFamily="18" charset="0"/>
              <a:cs typeface="Times New Roman" panose="02020603050405020304" pitchFamily="18" charset="0"/>
            </a:rPr>
            <a:t>Class room </a:t>
          </a:r>
          <a:endParaRPr lang="en-US" sz="1600" dirty="0">
            <a:latin typeface="Times New Roman" panose="02020603050405020304" pitchFamily="18" charset="0"/>
            <a:cs typeface="Times New Roman" panose="02020603050405020304" pitchFamily="18" charset="0"/>
          </a:endParaRPr>
        </a:p>
      </dgm:t>
    </dgm:pt>
    <dgm:pt modelId="{91B8C134-9FDE-436F-B2B1-26257E363F0B}" type="parTrans" cxnId="{F75DF138-B29B-447B-98EA-150AC4D51175}">
      <dgm:prSet/>
      <dgm:spPr/>
      <dgm:t>
        <a:bodyPr/>
        <a:lstStyle/>
        <a:p>
          <a:endParaRPr lang="en-US"/>
        </a:p>
      </dgm:t>
    </dgm:pt>
    <dgm:pt modelId="{8B6C42DD-31C5-4E46-A7A1-F1420AEB67AB}" type="sibTrans" cxnId="{F75DF138-B29B-447B-98EA-150AC4D51175}">
      <dgm:prSet/>
      <dgm:spPr/>
      <dgm:t>
        <a:bodyPr/>
        <a:lstStyle/>
        <a:p>
          <a:endParaRPr lang="en-US"/>
        </a:p>
      </dgm:t>
    </dgm:pt>
    <dgm:pt modelId="{755741C7-8D78-40B2-9CA8-7BF9BD960626}">
      <dgm:prSet phldrT="[Text]" custT="1"/>
      <dgm:spPr/>
      <dgm:t>
        <a:bodyPr/>
        <a:lstStyle/>
        <a:p>
          <a:r>
            <a:rPr lang="en-US" sz="1600" dirty="0">
              <a:latin typeface="Times New Roman" panose="02020603050405020304" pitchFamily="18" charset="0"/>
              <a:cs typeface="Times New Roman" panose="02020603050405020304" pitchFamily="18" charset="0"/>
            </a:rPr>
            <a:t>2- </a:t>
          </a:r>
          <a:r>
            <a:rPr lang="en-US" sz="1600" dirty="0" smtClean="0">
              <a:latin typeface="Times New Roman" panose="02020603050405020304" pitchFamily="18" charset="0"/>
              <a:cs typeface="Times New Roman" panose="02020603050405020304" pitchFamily="18" charset="0"/>
            </a:rPr>
            <a:t>Library </a:t>
          </a:r>
          <a:endParaRPr lang="en-US" sz="1600" dirty="0">
            <a:latin typeface="Times New Roman" panose="02020603050405020304" pitchFamily="18" charset="0"/>
            <a:cs typeface="Times New Roman" panose="02020603050405020304" pitchFamily="18" charset="0"/>
          </a:endParaRPr>
        </a:p>
      </dgm:t>
    </dgm:pt>
    <dgm:pt modelId="{8799831A-DA21-4DD5-BEEB-002975EE1FB2}" type="parTrans" cxnId="{20FA8FDC-060C-4460-989F-03A0D1021146}">
      <dgm:prSet/>
      <dgm:spPr/>
      <dgm:t>
        <a:bodyPr/>
        <a:lstStyle/>
        <a:p>
          <a:endParaRPr lang="en-US"/>
        </a:p>
      </dgm:t>
    </dgm:pt>
    <dgm:pt modelId="{48533084-027B-4745-B381-C8088CF32C0A}" type="sibTrans" cxnId="{20FA8FDC-060C-4460-989F-03A0D1021146}">
      <dgm:prSet/>
      <dgm:spPr/>
      <dgm:t>
        <a:bodyPr/>
        <a:lstStyle/>
        <a:p>
          <a:endParaRPr lang="en-US"/>
        </a:p>
      </dgm:t>
    </dgm:pt>
    <dgm:pt modelId="{37F08E4E-3CEF-4693-AFBF-4AACBE7A4C3C}">
      <dgm:prSet phldrT="[Text]" custT="1"/>
      <dgm:spPr/>
      <dgm:t>
        <a:bodyPr/>
        <a:lstStyle/>
        <a:p>
          <a:r>
            <a:rPr lang="en-US" sz="1600" dirty="0">
              <a:latin typeface="Times New Roman" panose="02020603050405020304" pitchFamily="18" charset="0"/>
              <a:cs typeface="Times New Roman" panose="02020603050405020304" pitchFamily="18" charset="0"/>
            </a:rPr>
            <a:t>3- </a:t>
          </a:r>
          <a:r>
            <a:rPr lang="en-US" sz="1600" dirty="0" smtClean="0">
              <a:latin typeface="Times New Roman" panose="02020603050405020304" pitchFamily="18" charset="0"/>
              <a:cs typeface="Times New Roman" panose="02020603050405020304" pitchFamily="18" charset="0"/>
            </a:rPr>
            <a:t>Teacher room </a:t>
          </a:r>
          <a:endParaRPr lang="en-US" sz="1600" dirty="0">
            <a:latin typeface="Times New Roman" panose="02020603050405020304" pitchFamily="18" charset="0"/>
            <a:cs typeface="Times New Roman" panose="02020603050405020304" pitchFamily="18" charset="0"/>
          </a:endParaRPr>
        </a:p>
      </dgm:t>
    </dgm:pt>
    <dgm:pt modelId="{87403128-D19F-4CC2-B859-5698456553A0}" type="parTrans" cxnId="{BBFDCD40-7001-482D-BEA4-B67D4678E54D}">
      <dgm:prSet/>
      <dgm:spPr/>
      <dgm:t>
        <a:bodyPr/>
        <a:lstStyle/>
        <a:p>
          <a:endParaRPr lang="en-US"/>
        </a:p>
      </dgm:t>
    </dgm:pt>
    <dgm:pt modelId="{4575F9C5-CE70-4ECB-B952-01B53356B673}" type="sibTrans" cxnId="{BBFDCD40-7001-482D-BEA4-B67D4678E54D}">
      <dgm:prSet/>
      <dgm:spPr/>
      <dgm:t>
        <a:bodyPr/>
        <a:lstStyle/>
        <a:p>
          <a:endParaRPr lang="en-US"/>
        </a:p>
      </dgm:t>
    </dgm:pt>
    <dgm:pt modelId="{D835B1F7-D488-4861-91F1-B5F2229EC445}">
      <dgm:prSet phldrT="[Text]" custT="1"/>
      <dgm:spPr/>
      <dgm:t>
        <a:bodyPr/>
        <a:lstStyle/>
        <a:p>
          <a:r>
            <a:rPr lang="en-US" sz="1600" dirty="0">
              <a:latin typeface="Times New Roman" panose="02020603050405020304" pitchFamily="18" charset="0"/>
              <a:cs typeface="Times New Roman" panose="02020603050405020304" pitchFamily="18" charset="0"/>
            </a:rPr>
            <a:t>4- </a:t>
          </a:r>
          <a:r>
            <a:rPr lang="en-US" sz="1600" dirty="0" smtClean="0">
              <a:latin typeface="Times New Roman" panose="02020603050405020304" pitchFamily="18" charset="0"/>
              <a:cs typeface="Times New Roman" panose="02020603050405020304" pitchFamily="18" charset="0"/>
            </a:rPr>
            <a:t>Multipurpose  room </a:t>
          </a:r>
          <a:endParaRPr lang="en-US" sz="1600" dirty="0">
            <a:latin typeface="Times New Roman" panose="02020603050405020304" pitchFamily="18" charset="0"/>
            <a:cs typeface="Times New Roman" panose="02020603050405020304" pitchFamily="18" charset="0"/>
          </a:endParaRPr>
        </a:p>
      </dgm:t>
    </dgm:pt>
    <dgm:pt modelId="{4D70D891-212E-4FBC-B58E-FD3E198A39D2}" type="parTrans" cxnId="{A2E23D23-CC3E-4654-931F-97B42AA688E2}">
      <dgm:prSet/>
      <dgm:spPr/>
      <dgm:t>
        <a:bodyPr/>
        <a:lstStyle/>
        <a:p>
          <a:endParaRPr lang="en-US"/>
        </a:p>
      </dgm:t>
    </dgm:pt>
    <dgm:pt modelId="{F8444E4C-B059-4660-AFA9-260F38448EDD}" type="sibTrans" cxnId="{A2E23D23-CC3E-4654-931F-97B42AA688E2}">
      <dgm:prSet/>
      <dgm:spPr/>
      <dgm:t>
        <a:bodyPr/>
        <a:lstStyle/>
        <a:p>
          <a:endParaRPr lang="en-US"/>
        </a:p>
      </dgm:t>
    </dgm:pt>
    <dgm:pt modelId="{E5442D8F-59DF-4305-9D33-F4CE18E74FD8}" type="pres">
      <dgm:prSet presAssocID="{69808867-568A-4CA0-83D0-FEA6414AE928}" presName="linear" presStyleCnt="0">
        <dgm:presLayoutVars>
          <dgm:dir/>
          <dgm:animLvl val="lvl"/>
          <dgm:resizeHandles val="exact"/>
        </dgm:presLayoutVars>
      </dgm:prSet>
      <dgm:spPr/>
      <dgm:t>
        <a:bodyPr/>
        <a:lstStyle/>
        <a:p>
          <a:endParaRPr lang="en-US"/>
        </a:p>
      </dgm:t>
    </dgm:pt>
    <dgm:pt modelId="{7459CA2B-2281-442D-9D75-14C82674A7FD}" type="pres">
      <dgm:prSet presAssocID="{BC3E1024-CDE5-4D58-A952-C9C638C0E438}" presName="parentLin" presStyleCnt="0"/>
      <dgm:spPr/>
    </dgm:pt>
    <dgm:pt modelId="{E9FE6068-592B-47E8-BEAF-ADC8CC438E4D}" type="pres">
      <dgm:prSet presAssocID="{BC3E1024-CDE5-4D58-A952-C9C638C0E438}" presName="parentLeftMargin" presStyleLbl="node1" presStyleIdx="0" presStyleCnt="4"/>
      <dgm:spPr/>
      <dgm:t>
        <a:bodyPr/>
        <a:lstStyle/>
        <a:p>
          <a:endParaRPr lang="en-US"/>
        </a:p>
      </dgm:t>
    </dgm:pt>
    <dgm:pt modelId="{F674921E-F359-4055-94D7-86B0A37F8F73}" type="pres">
      <dgm:prSet presAssocID="{BC3E1024-CDE5-4D58-A952-C9C638C0E438}" presName="parentText" presStyleLbl="node1" presStyleIdx="0" presStyleCnt="4" custLinFactNeighborX="-16677" custLinFactNeighborY="-2833">
        <dgm:presLayoutVars>
          <dgm:chMax val="0"/>
          <dgm:bulletEnabled val="1"/>
        </dgm:presLayoutVars>
      </dgm:prSet>
      <dgm:spPr/>
      <dgm:t>
        <a:bodyPr/>
        <a:lstStyle/>
        <a:p>
          <a:endParaRPr lang="en-US"/>
        </a:p>
      </dgm:t>
    </dgm:pt>
    <dgm:pt modelId="{F7A19B70-2C54-4FE5-BD5E-44D70E0F0B3C}" type="pres">
      <dgm:prSet presAssocID="{BC3E1024-CDE5-4D58-A952-C9C638C0E438}" presName="negativeSpace" presStyleCnt="0"/>
      <dgm:spPr/>
    </dgm:pt>
    <dgm:pt modelId="{5E2A596E-95A7-4400-8758-2CCE3CB0642D}" type="pres">
      <dgm:prSet presAssocID="{BC3E1024-CDE5-4D58-A952-C9C638C0E438}" presName="childText" presStyleLbl="conFgAcc1" presStyleIdx="0" presStyleCnt="4">
        <dgm:presLayoutVars>
          <dgm:bulletEnabled val="1"/>
        </dgm:presLayoutVars>
      </dgm:prSet>
      <dgm:spPr/>
    </dgm:pt>
    <dgm:pt modelId="{A8979ED8-5F4F-49E2-9132-500155FDC9B1}" type="pres">
      <dgm:prSet presAssocID="{8B6C42DD-31C5-4E46-A7A1-F1420AEB67AB}" presName="spaceBetweenRectangles" presStyleCnt="0"/>
      <dgm:spPr/>
    </dgm:pt>
    <dgm:pt modelId="{FD1AAB1D-6029-4F5E-B65B-473BFED0E37D}" type="pres">
      <dgm:prSet presAssocID="{755741C7-8D78-40B2-9CA8-7BF9BD960626}" presName="parentLin" presStyleCnt="0"/>
      <dgm:spPr/>
    </dgm:pt>
    <dgm:pt modelId="{B833FA06-E871-4E11-A5C0-E7F63CB08BE1}" type="pres">
      <dgm:prSet presAssocID="{755741C7-8D78-40B2-9CA8-7BF9BD960626}" presName="parentLeftMargin" presStyleLbl="node1" presStyleIdx="0" presStyleCnt="4"/>
      <dgm:spPr/>
      <dgm:t>
        <a:bodyPr/>
        <a:lstStyle/>
        <a:p>
          <a:endParaRPr lang="en-US"/>
        </a:p>
      </dgm:t>
    </dgm:pt>
    <dgm:pt modelId="{B4530E6F-A5F4-4D75-8E40-6C413B41E41B}" type="pres">
      <dgm:prSet presAssocID="{755741C7-8D78-40B2-9CA8-7BF9BD960626}" presName="parentText" presStyleLbl="node1" presStyleIdx="1" presStyleCnt="4">
        <dgm:presLayoutVars>
          <dgm:chMax val="0"/>
          <dgm:bulletEnabled val="1"/>
        </dgm:presLayoutVars>
      </dgm:prSet>
      <dgm:spPr/>
      <dgm:t>
        <a:bodyPr/>
        <a:lstStyle/>
        <a:p>
          <a:endParaRPr lang="en-US"/>
        </a:p>
      </dgm:t>
    </dgm:pt>
    <dgm:pt modelId="{8A14F43E-C6F6-450D-960F-FF5A2C8305CB}" type="pres">
      <dgm:prSet presAssocID="{755741C7-8D78-40B2-9CA8-7BF9BD960626}" presName="negativeSpace" presStyleCnt="0"/>
      <dgm:spPr/>
    </dgm:pt>
    <dgm:pt modelId="{A1C86FF7-430E-40BB-9C1B-26F9DBB9278D}" type="pres">
      <dgm:prSet presAssocID="{755741C7-8D78-40B2-9CA8-7BF9BD960626}" presName="childText" presStyleLbl="conFgAcc1" presStyleIdx="1" presStyleCnt="4">
        <dgm:presLayoutVars>
          <dgm:bulletEnabled val="1"/>
        </dgm:presLayoutVars>
      </dgm:prSet>
      <dgm:spPr/>
    </dgm:pt>
    <dgm:pt modelId="{4B65947E-F1B1-45AC-9865-C2E4C82739AD}" type="pres">
      <dgm:prSet presAssocID="{48533084-027B-4745-B381-C8088CF32C0A}" presName="spaceBetweenRectangles" presStyleCnt="0"/>
      <dgm:spPr/>
    </dgm:pt>
    <dgm:pt modelId="{3A8A15C3-939A-450A-AA1E-21C2AA699048}" type="pres">
      <dgm:prSet presAssocID="{37F08E4E-3CEF-4693-AFBF-4AACBE7A4C3C}" presName="parentLin" presStyleCnt="0"/>
      <dgm:spPr/>
    </dgm:pt>
    <dgm:pt modelId="{682228A4-2866-4264-A6B0-FAA23A4B1526}" type="pres">
      <dgm:prSet presAssocID="{37F08E4E-3CEF-4693-AFBF-4AACBE7A4C3C}" presName="parentLeftMargin" presStyleLbl="node1" presStyleIdx="1" presStyleCnt="4"/>
      <dgm:spPr/>
      <dgm:t>
        <a:bodyPr/>
        <a:lstStyle/>
        <a:p>
          <a:endParaRPr lang="en-US"/>
        </a:p>
      </dgm:t>
    </dgm:pt>
    <dgm:pt modelId="{ECF2F169-956D-433C-AB82-2881EA6032FA}" type="pres">
      <dgm:prSet presAssocID="{37F08E4E-3CEF-4693-AFBF-4AACBE7A4C3C}" presName="parentText" presStyleLbl="node1" presStyleIdx="2" presStyleCnt="4">
        <dgm:presLayoutVars>
          <dgm:chMax val="0"/>
          <dgm:bulletEnabled val="1"/>
        </dgm:presLayoutVars>
      </dgm:prSet>
      <dgm:spPr/>
      <dgm:t>
        <a:bodyPr/>
        <a:lstStyle/>
        <a:p>
          <a:endParaRPr lang="en-US"/>
        </a:p>
      </dgm:t>
    </dgm:pt>
    <dgm:pt modelId="{3DFF6EAB-8393-4BAB-8FD6-1564B9C82AD1}" type="pres">
      <dgm:prSet presAssocID="{37F08E4E-3CEF-4693-AFBF-4AACBE7A4C3C}" presName="negativeSpace" presStyleCnt="0"/>
      <dgm:spPr/>
    </dgm:pt>
    <dgm:pt modelId="{F5DA4699-4E9A-416C-8332-2B8F14BE5321}" type="pres">
      <dgm:prSet presAssocID="{37F08E4E-3CEF-4693-AFBF-4AACBE7A4C3C}" presName="childText" presStyleLbl="conFgAcc1" presStyleIdx="2" presStyleCnt="4">
        <dgm:presLayoutVars>
          <dgm:bulletEnabled val="1"/>
        </dgm:presLayoutVars>
      </dgm:prSet>
      <dgm:spPr/>
    </dgm:pt>
    <dgm:pt modelId="{640D4394-BA89-4A7A-971A-890D9C01CA24}" type="pres">
      <dgm:prSet presAssocID="{4575F9C5-CE70-4ECB-B952-01B53356B673}" presName="spaceBetweenRectangles" presStyleCnt="0"/>
      <dgm:spPr/>
    </dgm:pt>
    <dgm:pt modelId="{013C9A31-8AEA-44F8-9A91-073D689C987A}" type="pres">
      <dgm:prSet presAssocID="{D835B1F7-D488-4861-91F1-B5F2229EC445}" presName="parentLin" presStyleCnt="0"/>
      <dgm:spPr/>
    </dgm:pt>
    <dgm:pt modelId="{F3BC9EBC-E438-4A11-8FE1-251E4CBB773B}" type="pres">
      <dgm:prSet presAssocID="{D835B1F7-D488-4861-91F1-B5F2229EC445}" presName="parentLeftMargin" presStyleLbl="node1" presStyleIdx="2" presStyleCnt="4"/>
      <dgm:spPr/>
      <dgm:t>
        <a:bodyPr/>
        <a:lstStyle/>
        <a:p>
          <a:endParaRPr lang="en-US"/>
        </a:p>
      </dgm:t>
    </dgm:pt>
    <dgm:pt modelId="{FE653DF1-9A56-4077-94E4-A60E36E999FB}" type="pres">
      <dgm:prSet presAssocID="{D835B1F7-D488-4861-91F1-B5F2229EC445}" presName="parentText" presStyleLbl="node1" presStyleIdx="3" presStyleCnt="4">
        <dgm:presLayoutVars>
          <dgm:chMax val="0"/>
          <dgm:bulletEnabled val="1"/>
        </dgm:presLayoutVars>
      </dgm:prSet>
      <dgm:spPr/>
      <dgm:t>
        <a:bodyPr/>
        <a:lstStyle/>
        <a:p>
          <a:endParaRPr lang="en-US"/>
        </a:p>
      </dgm:t>
    </dgm:pt>
    <dgm:pt modelId="{3A328EBE-F0E7-458F-BA3E-904F6C34BFEF}" type="pres">
      <dgm:prSet presAssocID="{D835B1F7-D488-4861-91F1-B5F2229EC445}" presName="negativeSpace" presStyleCnt="0"/>
      <dgm:spPr/>
    </dgm:pt>
    <dgm:pt modelId="{47A52390-A1D2-4E8F-9627-F4A73547CAAB}" type="pres">
      <dgm:prSet presAssocID="{D835B1F7-D488-4861-91F1-B5F2229EC445}" presName="childText" presStyleLbl="conFgAcc1" presStyleIdx="3" presStyleCnt="4">
        <dgm:presLayoutVars>
          <dgm:bulletEnabled val="1"/>
        </dgm:presLayoutVars>
      </dgm:prSet>
      <dgm:spPr/>
    </dgm:pt>
  </dgm:ptLst>
  <dgm:cxnLst>
    <dgm:cxn modelId="{4F765E85-60BE-4F18-BBEE-242F9377DCCB}" type="presOf" srcId="{69808867-568A-4CA0-83D0-FEA6414AE928}" destId="{E5442D8F-59DF-4305-9D33-F4CE18E74FD8}" srcOrd="0" destOrd="0" presId="urn:microsoft.com/office/officeart/2005/8/layout/list1"/>
    <dgm:cxn modelId="{5235E327-ECFA-4BE7-A0EF-1761DAA3AB45}" type="presOf" srcId="{755741C7-8D78-40B2-9CA8-7BF9BD960626}" destId="{B4530E6F-A5F4-4D75-8E40-6C413B41E41B}" srcOrd="1" destOrd="0" presId="urn:microsoft.com/office/officeart/2005/8/layout/list1"/>
    <dgm:cxn modelId="{F928D84A-0AA7-4488-8C13-D64D304A8636}" type="presOf" srcId="{BC3E1024-CDE5-4D58-A952-C9C638C0E438}" destId="{F674921E-F359-4055-94D7-86B0A37F8F73}" srcOrd="1" destOrd="0" presId="urn:microsoft.com/office/officeart/2005/8/layout/list1"/>
    <dgm:cxn modelId="{E24CB450-0AD2-43F8-AFBC-A38EFF5F8919}" type="presOf" srcId="{37F08E4E-3CEF-4693-AFBF-4AACBE7A4C3C}" destId="{682228A4-2866-4264-A6B0-FAA23A4B1526}" srcOrd="0" destOrd="0" presId="urn:microsoft.com/office/officeart/2005/8/layout/list1"/>
    <dgm:cxn modelId="{4B2E33F3-0EFF-4384-B9A3-221BE97E4828}" type="presOf" srcId="{D835B1F7-D488-4861-91F1-B5F2229EC445}" destId="{F3BC9EBC-E438-4A11-8FE1-251E4CBB773B}" srcOrd="0" destOrd="0" presId="urn:microsoft.com/office/officeart/2005/8/layout/list1"/>
    <dgm:cxn modelId="{BBFDCD40-7001-482D-BEA4-B67D4678E54D}" srcId="{69808867-568A-4CA0-83D0-FEA6414AE928}" destId="{37F08E4E-3CEF-4693-AFBF-4AACBE7A4C3C}" srcOrd="2" destOrd="0" parTransId="{87403128-D19F-4CC2-B859-5698456553A0}" sibTransId="{4575F9C5-CE70-4ECB-B952-01B53356B673}"/>
    <dgm:cxn modelId="{20FA8FDC-060C-4460-989F-03A0D1021146}" srcId="{69808867-568A-4CA0-83D0-FEA6414AE928}" destId="{755741C7-8D78-40B2-9CA8-7BF9BD960626}" srcOrd="1" destOrd="0" parTransId="{8799831A-DA21-4DD5-BEEB-002975EE1FB2}" sibTransId="{48533084-027B-4745-B381-C8088CF32C0A}"/>
    <dgm:cxn modelId="{E521B39C-FA4C-480A-800A-6ACFD3739B20}" type="presOf" srcId="{BC3E1024-CDE5-4D58-A952-C9C638C0E438}" destId="{E9FE6068-592B-47E8-BEAF-ADC8CC438E4D}" srcOrd="0" destOrd="0" presId="urn:microsoft.com/office/officeart/2005/8/layout/list1"/>
    <dgm:cxn modelId="{F75DF138-B29B-447B-98EA-150AC4D51175}" srcId="{69808867-568A-4CA0-83D0-FEA6414AE928}" destId="{BC3E1024-CDE5-4D58-A952-C9C638C0E438}" srcOrd="0" destOrd="0" parTransId="{91B8C134-9FDE-436F-B2B1-26257E363F0B}" sibTransId="{8B6C42DD-31C5-4E46-A7A1-F1420AEB67AB}"/>
    <dgm:cxn modelId="{3D7EB21F-C7A7-4EB5-9B5B-09C5832D9970}" type="presOf" srcId="{D835B1F7-D488-4861-91F1-B5F2229EC445}" destId="{FE653DF1-9A56-4077-94E4-A60E36E999FB}" srcOrd="1" destOrd="0" presId="urn:microsoft.com/office/officeart/2005/8/layout/list1"/>
    <dgm:cxn modelId="{A2E23D23-CC3E-4654-931F-97B42AA688E2}" srcId="{69808867-568A-4CA0-83D0-FEA6414AE928}" destId="{D835B1F7-D488-4861-91F1-B5F2229EC445}" srcOrd="3" destOrd="0" parTransId="{4D70D891-212E-4FBC-B58E-FD3E198A39D2}" sibTransId="{F8444E4C-B059-4660-AFA9-260F38448EDD}"/>
    <dgm:cxn modelId="{EDC205B3-4B9C-452A-B0D9-128F9643103C}" type="presOf" srcId="{37F08E4E-3CEF-4693-AFBF-4AACBE7A4C3C}" destId="{ECF2F169-956D-433C-AB82-2881EA6032FA}" srcOrd="1" destOrd="0" presId="urn:microsoft.com/office/officeart/2005/8/layout/list1"/>
    <dgm:cxn modelId="{6F64489D-8D2C-4365-9D83-C937689AD7E6}" type="presOf" srcId="{755741C7-8D78-40B2-9CA8-7BF9BD960626}" destId="{B833FA06-E871-4E11-A5C0-E7F63CB08BE1}" srcOrd="0" destOrd="0" presId="urn:microsoft.com/office/officeart/2005/8/layout/list1"/>
    <dgm:cxn modelId="{A0DB7E5B-91D0-4563-A74F-2252FD27FCC7}" type="presParOf" srcId="{E5442D8F-59DF-4305-9D33-F4CE18E74FD8}" destId="{7459CA2B-2281-442D-9D75-14C82674A7FD}" srcOrd="0" destOrd="0" presId="urn:microsoft.com/office/officeart/2005/8/layout/list1"/>
    <dgm:cxn modelId="{A3E457C3-0C72-4723-80CF-8FC2D9E27802}" type="presParOf" srcId="{7459CA2B-2281-442D-9D75-14C82674A7FD}" destId="{E9FE6068-592B-47E8-BEAF-ADC8CC438E4D}" srcOrd="0" destOrd="0" presId="urn:microsoft.com/office/officeart/2005/8/layout/list1"/>
    <dgm:cxn modelId="{92AA2867-D3C2-4697-BBE9-E0B4885068F9}" type="presParOf" srcId="{7459CA2B-2281-442D-9D75-14C82674A7FD}" destId="{F674921E-F359-4055-94D7-86B0A37F8F73}" srcOrd="1" destOrd="0" presId="urn:microsoft.com/office/officeart/2005/8/layout/list1"/>
    <dgm:cxn modelId="{C0CD297E-AC05-41F7-8CAC-7C1E01E09AD2}" type="presParOf" srcId="{E5442D8F-59DF-4305-9D33-F4CE18E74FD8}" destId="{F7A19B70-2C54-4FE5-BD5E-44D70E0F0B3C}" srcOrd="1" destOrd="0" presId="urn:microsoft.com/office/officeart/2005/8/layout/list1"/>
    <dgm:cxn modelId="{A8A86C56-967E-43A3-B092-5EABB580B7DC}" type="presParOf" srcId="{E5442D8F-59DF-4305-9D33-F4CE18E74FD8}" destId="{5E2A596E-95A7-4400-8758-2CCE3CB0642D}" srcOrd="2" destOrd="0" presId="urn:microsoft.com/office/officeart/2005/8/layout/list1"/>
    <dgm:cxn modelId="{B977FA94-3FC5-4996-94BB-B41987E0FD3B}" type="presParOf" srcId="{E5442D8F-59DF-4305-9D33-F4CE18E74FD8}" destId="{A8979ED8-5F4F-49E2-9132-500155FDC9B1}" srcOrd="3" destOrd="0" presId="urn:microsoft.com/office/officeart/2005/8/layout/list1"/>
    <dgm:cxn modelId="{2A6BABFF-121C-457F-BCE7-92B83F6259B1}" type="presParOf" srcId="{E5442D8F-59DF-4305-9D33-F4CE18E74FD8}" destId="{FD1AAB1D-6029-4F5E-B65B-473BFED0E37D}" srcOrd="4" destOrd="0" presId="urn:microsoft.com/office/officeart/2005/8/layout/list1"/>
    <dgm:cxn modelId="{5FBAEB49-4E09-4B50-B44F-6D3D617A86B8}" type="presParOf" srcId="{FD1AAB1D-6029-4F5E-B65B-473BFED0E37D}" destId="{B833FA06-E871-4E11-A5C0-E7F63CB08BE1}" srcOrd="0" destOrd="0" presId="urn:microsoft.com/office/officeart/2005/8/layout/list1"/>
    <dgm:cxn modelId="{73832EC9-E9A5-4BBF-93AC-26C3A3BFE6AC}" type="presParOf" srcId="{FD1AAB1D-6029-4F5E-B65B-473BFED0E37D}" destId="{B4530E6F-A5F4-4D75-8E40-6C413B41E41B}" srcOrd="1" destOrd="0" presId="urn:microsoft.com/office/officeart/2005/8/layout/list1"/>
    <dgm:cxn modelId="{91B20EBC-7820-4DE1-8A68-F93C19C3955D}" type="presParOf" srcId="{E5442D8F-59DF-4305-9D33-F4CE18E74FD8}" destId="{8A14F43E-C6F6-450D-960F-FF5A2C8305CB}" srcOrd="5" destOrd="0" presId="urn:microsoft.com/office/officeart/2005/8/layout/list1"/>
    <dgm:cxn modelId="{6CA6F2C1-BC9B-4AF9-AB39-BBFBFB41DDFC}" type="presParOf" srcId="{E5442D8F-59DF-4305-9D33-F4CE18E74FD8}" destId="{A1C86FF7-430E-40BB-9C1B-26F9DBB9278D}" srcOrd="6" destOrd="0" presId="urn:microsoft.com/office/officeart/2005/8/layout/list1"/>
    <dgm:cxn modelId="{1B7571F7-097D-4013-B482-E72375772568}" type="presParOf" srcId="{E5442D8F-59DF-4305-9D33-F4CE18E74FD8}" destId="{4B65947E-F1B1-45AC-9865-C2E4C82739AD}" srcOrd="7" destOrd="0" presId="urn:microsoft.com/office/officeart/2005/8/layout/list1"/>
    <dgm:cxn modelId="{61DF1333-D242-4942-B161-41A8B332B8AB}" type="presParOf" srcId="{E5442D8F-59DF-4305-9D33-F4CE18E74FD8}" destId="{3A8A15C3-939A-450A-AA1E-21C2AA699048}" srcOrd="8" destOrd="0" presId="urn:microsoft.com/office/officeart/2005/8/layout/list1"/>
    <dgm:cxn modelId="{7C6847B1-0611-42D8-B5FA-F84507ECFC6C}" type="presParOf" srcId="{3A8A15C3-939A-450A-AA1E-21C2AA699048}" destId="{682228A4-2866-4264-A6B0-FAA23A4B1526}" srcOrd="0" destOrd="0" presId="urn:microsoft.com/office/officeart/2005/8/layout/list1"/>
    <dgm:cxn modelId="{60816518-B313-49F8-B3FD-467D2106AC33}" type="presParOf" srcId="{3A8A15C3-939A-450A-AA1E-21C2AA699048}" destId="{ECF2F169-956D-433C-AB82-2881EA6032FA}" srcOrd="1" destOrd="0" presId="urn:microsoft.com/office/officeart/2005/8/layout/list1"/>
    <dgm:cxn modelId="{61E024B9-5BB9-4BBD-ADEF-41EBA1EA1F03}" type="presParOf" srcId="{E5442D8F-59DF-4305-9D33-F4CE18E74FD8}" destId="{3DFF6EAB-8393-4BAB-8FD6-1564B9C82AD1}" srcOrd="9" destOrd="0" presId="urn:microsoft.com/office/officeart/2005/8/layout/list1"/>
    <dgm:cxn modelId="{B4249EAC-EC45-441E-9887-EB051017B7AE}" type="presParOf" srcId="{E5442D8F-59DF-4305-9D33-F4CE18E74FD8}" destId="{F5DA4699-4E9A-416C-8332-2B8F14BE5321}" srcOrd="10" destOrd="0" presId="urn:microsoft.com/office/officeart/2005/8/layout/list1"/>
    <dgm:cxn modelId="{256041B1-AB5B-4E2D-BAD4-0E35188217F0}" type="presParOf" srcId="{E5442D8F-59DF-4305-9D33-F4CE18E74FD8}" destId="{640D4394-BA89-4A7A-971A-890D9C01CA24}" srcOrd="11" destOrd="0" presId="urn:microsoft.com/office/officeart/2005/8/layout/list1"/>
    <dgm:cxn modelId="{E27EB3E3-E228-434E-8EFC-18639E0809E8}" type="presParOf" srcId="{E5442D8F-59DF-4305-9D33-F4CE18E74FD8}" destId="{013C9A31-8AEA-44F8-9A91-073D689C987A}" srcOrd="12" destOrd="0" presId="urn:microsoft.com/office/officeart/2005/8/layout/list1"/>
    <dgm:cxn modelId="{1650F9DE-C5E8-4D25-ACA7-470D0C417C18}" type="presParOf" srcId="{013C9A31-8AEA-44F8-9A91-073D689C987A}" destId="{F3BC9EBC-E438-4A11-8FE1-251E4CBB773B}" srcOrd="0" destOrd="0" presId="urn:microsoft.com/office/officeart/2005/8/layout/list1"/>
    <dgm:cxn modelId="{F229ADBC-FBDA-4C11-A785-F231BBFF20E9}" type="presParOf" srcId="{013C9A31-8AEA-44F8-9A91-073D689C987A}" destId="{FE653DF1-9A56-4077-94E4-A60E36E999FB}" srcOrd="1" destOrd="0" presId="urn:microsoft.com/office/officeart/2005/8/layout/list1"/>
    <dgm:cxn modelId="{8019399E-3433-4D67-B461-5B715A489923}" type="presParOf" srcId="{E5442D8F-59DF-4305-9D33-F4CE18E74FD8}" destId="{3A328EBE-F0E7-458F-BA3E-904F6C34BFEF}" srcOrd="13" destOrd="0" presId="urn:microsoft.com/office/officeart/2005/8/layout/list1"/>
    <dgm:cxn modelId="{206B648A-A6FC-43D6-874D-F99E4A2BE06E}" type="presParOf" srcId="{E5442D8F-59DF-4305-9D33-F4CE18E74FD8}" destId="{47A52390-A1D2-4E8F-9627-F4A73547CAA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9808867-568A-4CA0-83D0-FEA6414AE928}"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BC3E1024-CDE5-4D58-A952-C9C638C0E438}">
      <dgm:prSet phldrT="[Text]" custT="1"/>
      <dgm:spPr/>
      <dgm:t>
        <a:bodyPr/>
        <a:lstStyle/>
        <a:p>
          <a:r>
            <a:rPr lang="en-US" sz="1600" dirty="0" smtClean="0">
              <a:latin typeface="Times New Roman" panose="02020603050405020304" pitchFamily="18" charset="0"/>
              <a:cs typeface="Times New Roman" panose="02020603050405020304" pitchFamily="18" charset="0"/>
            </a:rPr>
            <a:t>5- Computer lab </a:t>
          </a:r>
          <a:endParaRPr lang="en-US" sz="1600" dirty="0">
            <a:latin typeface="Times New Roman" panose="02020603050405020304" pitchFamily="18" charset="0"/>
            <a:cs typeface="Times New Roman" panose="02020603050405020304" pitchFamily="18" charset="0"/>
          </a:endParaRPr>
        </a:p>
      </dgm:t>
    </dgm:pt>
    <dgm:pt modelId="{91B8C134-9FDE-436F-B2B1-26257E363F0B}" type="parTrans" cxnId="{F75DF138-B29B-447B-98EA-150AC4D51175}">
      <dgm:prSet/>
      <dgm:spPr/>
      <dgm:t>
        <a:bodyPr/>
        <a:lstStyle/>
        <a:p>
          <a:endParaRPr lang="en-US"/>
        </a:p>
      </dgm:t>
    </dgm:pt>
    <dgm:pt modelId="{8B6C42DD-31C5-4E46-A7A1-F1420AEB67AB}" type="sibTrans" cxnId="{F75DF138-B29B-447B-98EA-150AC4D51175}">
      <dgm:prSet/>
      <dgm:spPr/>
      <dgm:t>
        <a:bodyPr/>
        <a:lstStyle/>
        <a:p>
          <a:endParaRPr lang="en-US"/>
        </a:p>
      </dgm:t>
    </dgm:pt>
    <dgm:pt modelId="{755741C7-8D78-40B2-9CA8-7BF9BD960626}">
      <dgm:prSet phldrT="[Text]" custT="1"/>
      <dgm:spPr/>
      <dgm:t>
        <a:bodyPr/>
        <a:lstStyle/>
        <a:p>
          <a:r>
            <a:rPr lang="en-US" sz="1600" dirty="0" smtClean="0">
              <a:latin typeface="Times New Roman" panose="02020603050405020304" pitchFamily="18" charset="0"/>
              <a:cs typeface="Times New Roman" panose="02020603050405020304" pitchFamily="18" charset="0"/>
            </a:rPr>
            <a:t>6- Cafeteria </a:t>
          </a:r>
          <a:endParaRPr lang="en-US" sz="1600" dirty="0">
            <a:latin typeface="Times New Roman" panose="02020603050405020304" pitchFamily="18" charset="0"/>
            <a:cs typeface="Times New Roman" panose="02020603050405020304" pitchFamily="18" charset="0"/>
          </a:endParaRPr>
        </a:p>
      </dgm:t>
    </dgm:pt>
    <dgm:pt modelId="{48533084-027B-4745-B381-C8088CF32C0A}" type="sibTrans" cxnId="{20FA8FDC-060C-4460-989F-03A0D1021146}">
      <dgm:prSet/>
      <dgm:spPr/>
      <dgm:t>
        <a:bodyPr/>
        <a:lstStyle/>
        <a:p>
          <a:endParaRPr lang="en-US"/>
        </a:p>
      </dgm:t>
    </dgm:pt>
    <dgm:pt modelId="{8799831A-DA21-4DD5-BEEB-002975EE1FB2}" type="parTrans" cxnId="{20FA8FDC-060C-4460-989F-03A0D1021146}">
      <dgm:prSet/>
      <dgm:spPr/>
      <dgm:t>
        <a:bodyPr/>
        <a:lstStyle/>
        <a:p>
          <a:endParaRPr lang="en-US"/>
        </a:p>
      </dgm:t>
    </dgm:pt>
    <dgm:pt modelId="{E5442D8F-59DF-4305-9D33-F4CE18E74FD8}" type="pres">
      <dgm:prSet presAssocID="{69808867-568A-4CA0-83D0-FEA6414AE928}" presName="linear" presStyleCnt="0">
        <dgm:presLayoutVars>
          <dgm:dir/>
          <dgm:animLvl val="lvl"/>
          <dgm:resizeHandles val="exact"/>
        </dgm:presLayoutVars>
      </dgm:prSet>
      <dgm:spPr/>
      <dgm:t>
        <a:bodyPr/>
        <a:lstStyle/>
        <a:p>
          <a:endParaRPr lang="en-US"/>
        </a:p>
      </dgm:t>
    </dgm:pt>
    <dgm:pt modelId="{7459CA2B-2281-442D-9D75-14C82674A7FD}" type="pres">
      <dgm:prSet presAssocID="{BC3E1024-CDE5-4D58-A952-C9C638C0E438}" presName="parentLin" presStyleCnt="0"/>
      <dgm:spPr/>
    </dgm:pt>
    <dgm:pt modelId="{E9FE6068-592B-47E8-BEAF-ADC8CC438E4D}" type="pres">
      <dgm:prSet presAssocID="{BC3E1024-CDE5-4D58-A952-C9C638C0E438}" presName="parentLeftMargin" presStyleLbl="node1" presStyleIdx="0" presStyleCnt="2"/>
      <dgm:spPr/>
      <dgm:t>
        <a:bodyPr/>
        <a:lstStyle/>
        <a:p>
          <a:endParaRPr lang="en-US"/>
        </a:p>
      </dgm:t>
    </dgm:pt>
    <dgm:pt modelId="{F674921E-F359-4055-94D7-86B0A37F8F73}" type="pres">
      <dgm:prSet presAssocID="{BC3E1024-CDE5-4D58-A952-C9C638C0E438}" presName="parentText" presStyleLbl="node1" presStyleIdx="0" presStyleCnt="2" custLinFactNeighborX="-16677" custLinFactNeighborY="-2833">
        <dgm:presLayoutVars>
          <dgm:chMax val="0"/>
          <dgm:bulletEnabled val="1"/>
        </dgm:presLayoutVars>
      </dgm:prSet>
      <dgm:spPr/>
      <dgm:t>
        <a:bodyPr/>
        <a:lstStyle/>
        <a:p>
          <a:endParaRPr lang="en-US"/>
        </a:p>
      </dgm:t>
    </dgm:pt>
    <dgm:pt modelId="{F7A19B70-2C54-4FE5-BD5E-44D70E0F0B3C}" type="pres">
      <dgm:prSet presAssocID="{BC3E1024-CDE5-4D58-A952-C9C638C0E438}" presName="negativeSpace" presStyleCnt="0"/>
      <dgm:spPr/>
    </dgm:pt>
    <dgm:pt modelId="{5E2A596E-95A7-4400-8758-2CCE3CB0642D}" type="pres">
      <dgm:prSet presAssocID="{BC3E1024-CDE5-4D58-A952-C9C638C0E438}" presName="childText" presStyleLbl="conFgAcc1" presStyleIdx="0" presStyleCnt="2">
        <dgm:presLayoutVars>
          <dgm:bulletEnabled val="1"/>
        </dgm:presLayoutVars>
      </dgm:prSet>
      <dgm:spPr/>
    </dgm:pt>
    <dgm:pt modelId="{A8979ED8-5F4F-49E2-9132-500155FDC9B1}" type="pres">
      <dgm:prSet presAssocID="{8B6C42DD-31C5-4E46-A7A1-F1420AEB67AB}" presName="spaceBetweenRectangles" presStyleCnt="0"/>
      <dgm:spPr/>
    </dgm:pt>
    <dgm:pt modelId="{FD1AAB1D-6029-4F5E-B65B-473BFED0E37D}" type="pres">
      <dgm:prSet presAssocID="{755741C7-8D78-40B2-9CA8-7BF9BD960626}" presName="parentLin" presStyleCnt="0"/>
      <dgm:spPr/>
    </dgm:pt>
    <dgm:pt modelId="{B833FA06-E871-4E11-A5C0-E7F63CB08BE1}" type="pres">
      <dgm:prSet presAssocID="{755741C7-8D78-40B2-9CA8-7BF9BD960626}" presName="parentLeftMargin" presStyleLbl="node1" presStyleIdx="0" presStyleCnt="2"/>
      <dgm:spPr/>
      <dgm:t>
        <a:bodyPr/>
        <a:lstStyle/>
        <a:p>
          <a:endParaRPr lang="en-US"/>
        </a:p>
      </dgm:t>
    </dgm:pt>
    <dgm:pt modelId="{B4530E6F-A5F4-4D75-8E40-6C413B41E41B}" type="pres">
      <dgm:prSet presAssocID="{755741C7-8D78-40B2-9CA8-7BF9BD960626}" presName="parentText" presStyleLbl="node1" presStyleIdx="1" presStyleCnt="2">
        <dgm:presLayoutVars>
          <dgm:chMax val="0"/>
          <dgm:bulletEnabled val="1"/>
        </dgm:presLayoutVars>
      </dgm:prSet>
      <dgm:spPr/>
      <dgm:t>
        <a:bodyPr/>
        <a:lstStyle/>
        <a:p>
          <a:endParaRPr lang="en-US"/>
        </a:p>
      </dgm:t>
    </dgm:pt>
    <dgm:pt modelId="{8A14F43E-C6F6-450D-960F-FF5A2C8305CB}" type="pres">
      <dgm:prSet presAssocID="{755741C7-8D78-40B2-9CA8-7BF9BD960626}" presName="negativeSpace" presStyleCnt="0"/>
      <dgm:spPr/>
    </dgm:pt>
    <dgm:pt modelId="{A1C86FF7-430E-40BB-9C1B-26F9DBB9278D}" type="pres">
      <dgm:prSet presAssocID="{755741C7-8D78-40B2-9CA8-7BF9BD960626}" presName="childText" presStyleLbl="conFgAcc1" presStyleIdx="1" presStyleCnt="2">
        <dgm:presLayoutVars>
          <dgm:bulletEnabled val="1"/>
        </dgm:presLayoutVars>
      </dgm:prSet>
      <dgm:spPr/>
    </dgm:pt>
  </dgm:ptLst>
  <dgm:cxnLst>
    <dgm:cxn modelId="{BA6B610D-F0E0-4417-AAF8-A57AAE2A65FF}" type="presOf" srcId="{755741C7-8D78-40B2-9CA8-7BF9BD960626}" destId="{B833FA06-E871-4E11-A5C0-E7F63CB08BE1}" srcOrd="0" destOrd="0" presId="urn:microsoft.com/office/officeart/2005/8/layout/list1"/>
    <dgm:cxn modelId="{BE8D0959-52AD-4DFF-B5C2-4C8A6420AC74}" type="presOf" srcId="{BC3E1024-CDE5-4D58-A952-C9C638C0E438}" destId="{F674921E-F359-4055-94D7-86B0A37F8F73}" srcOrd="1" destOrd="0" presId="urn:microsoft.com/office/officeart/2005/8/layout/list1"/>
    <dgm:cxn modelId="{0C11CCA2-130A-4D29-971F-75C35691D70D}" type="presOf" srcId="{BC3E1024-CDE5-4D58-A952-C9C638C0E438}" destId="{E9FE6068-592B-47E8-BEAF-ADC8CC438E4D}" srcOrd="0" destOrd="0" presId="urn:microsoft.com/office/officeart/2005/8/layout/list1"/>
    <dgm:cxn modelId="{20FA8FDC-060C-4460-989F-03A0D1021146}" srcId="{69808867-568A-4CA0-83D0-FEA6414AE928}" destId="{755741C7-8D78-40B2-9CA8-7BF9BD960626}" srcOrd="1" destOrd="0" parTransId="{8799831A-DA21-4DD5-BEEB-002975EE1FB2}" sibTransId="{48533084-027B-4745-B381-C8088CF32C0A}"/>
    <dgm:cxn modelId="{F75DF138-B29B-447B-98EA-150AC4D51175}" srcId="{69808867-568A-4CA0-83D0-FEA6414AE928}" destId="{BC3E1024-CDE5-4D58-A952-C9C638C0E438}" srcOrd="0" destOrd="0" parTransId="{91B8C134-9FDE-436F-B2B1-26257E363F0B}" sibTransId="{8B6C42DD-31C5-4E46-A7A1-F1420AEB67AB}"/>
    <dgm:cxn modelId="{1384D4D6-642D-453D-A5BD-CFF19D5DDCE2}" type="presOf" srcId="{69808867-568A-4CA0-83D0-FEA6414AE928}" destId="{E5442D8F-59DF-4305-9D33-F4CE18E74FD8}" srcOrd="0" destOrd="0" presId="urn:microsoft.com/office/officeart/2005/8/layout/list1"/>
    <dgm:cxn modelId="{FF896B43-E542-434C-8233-8D3AF36D6C47}" type="presOf" srcId="{755741C7-8D78-40B2-9CA8-7BF9BD960626}" destId="{B4530E6F-A5F4-4D75-8E40-6C413B41E41B}" srcOrd="1" destOrd="0" presId="urn:microsoft.com/office/officeart/2005/8/layout/list1"/>
    <dgm:cxn modelId="{A3760BEC-B505-4A9A-829C-E310D4AD83DD}" type="presParOf" srcId="{E5442D8F-59DF-4305-9D33-F4CE18E74FD8}" destId="{7459CA2B-2281-442D-9D75-14C82674A7FD}" srcOrd="0" destOrd="0" presId="urn:microsoft.com/office/officeart/2005/8/layout/list1"/>
    <dgm:cxn modelId="{5C7200B2-4780-4BD9-8CF2-1784E8933992}" type="presParOf" srcId="{7459CA2B-2281-442D-9D75-14C82674A7FD}" destId="{E9FE6068-592B-47E8-BEAF-ADC8CC438E4D}" srcOrd="0" destOrd="0" presId="urn:microsoft.com/office/officeart/2005/8/layout/list1"/>
    <dgm:cxn modelId="{79D4153E-DB71-41A4-A9DC-2D4D945FF7B9}" type="presParOf" srcId="{7459CA2B-2281-442D-9D75-14C82674A7FD}" destId="{F674921E-F359-4055-94D7-86B0A37F8F73}" srcOrd="1" destOrd="0" presId="urn:microsoft.com/office/officeart/2005/8/layout/list1"/>
    <dgm:cxn modelId="{B90EA34F-0538-4BC4-BD3E-F1039B3F35C5}" type="presParOf" srcId="{E5442D8F-59DF-4305-9D33-F4CE18E74FD8}" destId="{F7A19B70-2C54-4FE5-BD5E-44D70E0F0B3C}" srcOrd="1" destOrd="0" presId="urn:microsoft.com/office/officeart/2005/8/layout/list1"/>
    <dgm:cxn modelId="{C0F71172-7EFF-4F05-B116-753CF1393C5F}" type="presParOf" srcId="{E5442D8F-59DF-4305-9D33-F4CE18E74FD8}" destId="{5E2A596E-95A7-4400-8758-2CCE3CB0642D}" srcOrd="2" destOrd="0" presId="urn:microsoft.com/office/officeart/2005/8/layout/list1"/>
    <dgm:cxn modelId="{84EDFF73-8E46-4A14-933D-5C0861BEF92C}" type="presParOf" srcId="{E5442D8F-59DF-4305-9D33-F4CE18E74FD8}" destId="{A8979ED8-5F4F-49E2-9132-500155FDC9B1}" srcOrd="3" destOrd="0" presId="urn:microsoft.com/office/officeart/2005/8/layout/list1"/>
    <dgm:cxn modelId="{1BC8D05C-2669-4DAB-BD81-640015A48168}" type="presParOf" srcId="{E5442D8F-59DF-4305-9D33-F4CE18E74FD8}" destId="{FD1AAB1D-6029-4F5E-B65B-473BFED0E37D}" srcOrd="4" destOrd="0" presId="urn:microsoft.com/office/officeart/2005/8/layout/list1"/>
    <dgm:cxn modelId="{488DB389-5507-4C89-B846-140A0F1180FE}" type="presParOf" srcId="{FD1AAB1D-6029-4F5E-B65B-473BFED0E37D}" destId="{B833FA06-E871-4E11-A5C0-E7F63CB08BE1}" srcOrd="0" destOrd="0" presId="urn:microsoft.com/office/officeart/2005/8/layout/list1"/>
    <dgm:cxn modelId="{2BB7F6CC-2575-4BB2-A6B4-562351C1BE2B}" type="presParOf" srcId="{FD1AAB1D-6029-4F5E-B65B-473BFED0E37D}" destId="{B4530E6F-A5F4-4D75-8E40-6C413B41E41B}" srcOrd="1" destOrd="0" presId="urn:microsoft.com/office/officeart/2005/8/layout/list1"/>
    <dgm:cxn modelId="{75CB049B-6F0E-49CA-AC6C-1ED53349F08F}" type="presParOf" srcId="{E5442D8F-59DF-4305-9D33-F4CE18E74FD8}" destId="{8A14F43E-C6F6-450D-960F-FF5A2C8305CB}" srcOrd="5" destOrd="0" presId="urn:microsoft.com/office/officeart/2005/8/layout/list1"/>
    <dgm:cxn modelId="{AE7D747C-CE5B-4F53-BF3F-65ABD58E1F85}" type="presParOf" srcId="{E5442D8F-59DF-4305-9D33-F4CE18E74FD8}" destId="{A1C86FF7-430E-40BB-9C1B-26F9DBB9278D}"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5"/>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38211FA0-20AA-4CBB-AEBF-E9FE65B73ED6}" type="presOf" srcId="{BF40F270-48CF-44A3-8E50-39613F801FC8}" destId="{63A1CEEF-F459-4C66-BA2D-5AF328CA053A}" srcOrd="0" destOrd="0" presId="urn:microsoft.com/office/officeart/2008/layout/HorizontalMultiLevelHierarchy"/>
    <dgm:cxn modelId="{F40C6D4B-BFF9-4D7A-A432-0A5372B31349}" type="presOf" srcId="{F9B65299-F612-40B1-8007-05BE73EC9CE6}" destId="{6649BEBA-6D29-4E83-9303-8A6BC24C4E92}" srcOrd="1" destOrd="0" presId="urn:microsoft.com/office/officeart/2008/layout/HorizontalMultiLevelHierarchy"/>
    <dgm:cxn modelId="{CA6E5414-63B5-4232-BE1D-C1396247D485}" type="presOf" srcId="{8C0DB45F-E633-47DC-95BA-38A0838A7A17}" destId="{ECE99A0B-DEBE-4DC6-8F5C-FF708333FBC2}" srcOrd="0" destOrd="0" presId="urn:microsoft.com/office/officeart/2008/layout/HorizontalMultiLevelHierarchy"/>
    <dgm:cxn modelId="{ECF3531E-22D6-4B1E-BAB5-4ADC1AE32A02}" srcId="{BF40F270-48CF-44A3-8E50-39613F801FC8}" destId="{3A6E7F58-8E24-43BC-A65A-0C490B60701D}" srcOrd="4" destOrd="0" parTransId="{B86E2170-F3DB-480B-8B38-6912B3440433}" sibTransId="{C0C22670-5D77-43A5-9AB6-00478F7DF362}"/>
    <dgm:cxn modelId="{2F48FA14-C22F-439D-B9CD-1B2A259EF2BB}" type="presOf" srcId="{5B73FEDE-51C5-445D-BA3C-2AF0F94AD57E}" destId="{F25EF244-43BD-46E8-BA7A-5E50552F5448}" srcOrd="1" destOrd="0" presId="urn:microsoft.com/office/officeart/2008/layout/HorizontalMultiLevelHierarchy"/>
    <dgm:cxn modelId="{B925F641-321A-4E4C-A064-25AB80F10A6A}" type="presOf" srcId="{9FDB5D49-B6EE-4B5C-A6BE-9F3791BCEEDD}" destId="{1EFDD9EC-3380-4423-AB6C-C85AE0016AE1}" srcOrd="0" destOrd="0" presId="urn:microsoft.com/office/officeart/2008/layout/HorizontalMultiLevelHierarchy"/>
    <dgm:cxn modelId="{680B1133-FF94-4B39-A060-99680A5137BA}" type="presOf" srcId="{F9AE5DC1-C13E-4318-875D-8EBEE6F2BDCF}" destId="{B2886C6B-8791-493F-8EF9-E01EA33D7331}" srcOrd="0" destOrd="0" presId="urn:microsoft.com/office/officeart/2008/layout/HorizontalMultiLevelHierarchy"/>
    <dgm:cxn modelId="{71C57260-9606-4563-8788-422CE391742E}" type="presOf" srcId="{98716199-50B1-4951-AA83-A7CFE499E7DB}" destId="{ABC413E5-4D02-4969-AD42-82ABF25DED0F}"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CA0E93F5-3649-4210-82B3-EC4DD6773C5E}" srcId="{BF40F270-48CF-44A3-8E50-39613F801FC8}" destId="{65C39C0B-D5AA-4B98-BB0C-FF9444E6AF53}" srcOrd="6" destOrd="0" parTransId="{C4F98FEC-6086-4F1D-B1AE-F5448F92514F}" sibTransId="{8F03BB4C-F0A7-404C-9452-8C21015E9683}"/>
    <dgm:cxn modelId="{1E06EA12-FDB7-4352-BD5D-5DC3C4F85A15}" type="presOf" srcId="{F01CB377-FE99-4E6D-AC11-3E2BEA092115}" destId="{41696C37-E49E-475F-A655-BD099168EBC5}" srcOrd="0" destOrd="0" presId="urn:microsoft.com/office/officeart/2008/layout/HorizontalMultiLevelHierarchy"/>
    <dgm:cxn modelId="{CA2A3EC7-5063-4CF2-B34E-730D05D197AA}" type="presOf" srcId="{C4F98FEC-6086-4F1D-B1AE-F5448F92514F}" destId="{39E26EA0-9048-42DA-8B75-A84C5296D79E}" srcOrd="1" destOrd="0" presId="urn:microsoft.com/office/officeart/2008/layout/HorizontalMultiLevelHierarchy"/>
    <dgm:cxn modelId="{53D56CFD-EF51-4C28-909A-910525520582}" type="presOf" srcId="{65C39C0B-D5AA-4B98-BB0C-FF9444E6AF53}" destId="{9D4FB4DD-50C2-4C13-BE43-20F0BF712879}" srcOrd="0" destOrd="0" presId="urn:microsoft.com/office/officeart/2008/layout/HorizontalMultiLevelHierarchy"/>
    <dgm:cxn modelId="{AE66BE86-402D-4D7B-B3AB-D42E1B3D9DF6}" type="presOf" srcId="{EC06377E-3592-4CF8-A507-FCB78AEDCB14}" destId="{11B16912-8E9F-471C-9CE4-0ECBDFD3648E}" srcOrd="0" destOrd="0" presId="urn:microsoft.com/office/officeart/2008/layout/HorizontalMultiLevelHierarchy"/>
    <dgm:cxn modelId="{5393B4D1-0BBA-4367-8525-2F4CB333FC7F}" type="presOf" srcId="{40AD2806-34A3-4D87-9F13-732C56A1897B}" destId="{F93E89DF-9238-4C5A-B266-B57215417881}" srcOrd="0" destOrd="0" presId="urn:microsoft.com/office/officeart/2008/layout/HorizontalMultiLevelHierarchy"/>
    <dgm:cxn modelId="{38A0206B-9A4A-4200-8EA6-30FF412EC4A8}" type="presOf" srcId="{3A6E7F58-8E24-43BC-A65A-0C490B60701D}" destId="{3B27DB0E-C40D-430F-B3AE-0C09C4F80F8E}" srcOrd="0" destOrd="0" presId="urn:microsoft.com/office/officeart/2008/layout/HorizontalMultiLevelHierarchy"/>
    <dgm:cxn modelId="{BC311036-C526-4085-A0F9-A945BE05330C}" type="presOf" srcId="{7638A53C-21E7-4B10-8B4E-1010C8514F3A}" destId="{A58FACE0-F26E-4D1B-A16E-EE2710B811DD}" srcOrd="0" destOrd="0" presId="urn:microsoft.com/office/officeart/2008/layout/HorizontalMultiLevelHierarchy"/>
    <dgm:cxn modelId="{D8C717BC-103A-45FD-BD91-9574142243DD}" type="presOf" srcId="{F9B65299-F612-40B1-8007-05BE73EC9CE6}" destId="{C95CD04B-383E-4FE7-96C5-601DC46CE1C7}" srcOrd="0" destOrd="0" presId="urn:microsoft.com/office/officeart/2008/layout/HorizontalMultiLevelHierarchy"/>
    <dgm:cxn modelId="{CE95D166-887A-4188-9C7A-BC32181133A7}" type="presOf" srcId="{FC4BBE8C-69BD-45F0-9693-19F244BE05B0}" destId="{5D4BF2CB-2CFD-4601-A7BC-6C9AEA14AEE0}" srcOrd="1" destOrd="0" presId="urn:microsoft.com/office/officeart/2008/layout/HorizontalMultiLevelHierarchy"/>
    <dgm:cxn modelId="{988935B5-FC8E-40AC-AECC-7E1CDA8D021B}" type="presOf" srcId="{FC4BBE8C-69BD-45F0-9693-19F244BE05B0}" destId="{4F3EA9B2-FAFC-4F16-B257-C1D162EBFDAA}"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BE7959D7-1B9D-40A8-8C9F-E45DD3B760E7}" type="presOf" srcId="{5B73FEDE-51C5-445D-BA3C-2AF0F94AD57E}" destId="{094D3177-722D-4B69-8905-A8C694163730}" srcOrd="0" destOrd="0" presId="urn:microsoft.com/office/officeart/2008/layout/HorizontalMultiLevelHierarchy"/>
    <dgm:cxn modelId="{1A753C97-6AE7-4AA4-89AA-C597A6FC9DC1}" type="presOf" srcId="{98716199-50B1-4951-AA83-A7CFE499E7DB}" destId="{F7E8D0AB-6F86-4884-BF6F-6EAA0DE51A7F}" srcOrd="1"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F27E6584-39A6-4A0C-A6B4-8D80D4E519B5}" type="presOf" srcId="{472CF8BE-4712-4518-955B-DCFBC2A5A1A9}" destId="{F9968D02-D759-4273-A937-83B180963876}"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EFD7FF9C-FEB9-4836-9651-E7BF57E53E18}" type="presOf" srcId="{B86E2170-F3DB-480B-8B38-6912B3440433}" destId="{887EFBE6-1C30-486D-B762-8D4D5D5741F2}" srcOrd="1" destOrd="0" presId="urn:microsoft.com/office/officeart/2008/layout/HorizontalMultiLevelHierarchy"/>
    <dgm:cxn modelId="{88BAF0DE-C0E8-4370-8DE4-0EFC04229F30}" type="presOf" srcId="{B86E2170-F3DB-480B-8B38-6912B3440433}" destId="{107D2848-67FE-4F79-9885-23AA01D34F43}" srcOrd="0" destOrd="0" presId="urn:microsoft.com/office/officeart/2008/layout/HorizontalMultiLevelHierarchy"/>
    <dgm:cxn modelId="{B6F851FC-4A97-4DCC-BBCE-F9FA41E39534}" type="presOf" srcId="{533DC775-C392-493E-9172-B8FA74D7C900}" destId="{AB4F1B96-1CC0-4FA0-B39F-C0ACC1B4D285}" srcOrd="0" destOrd="0" presId="urn:microsoft.com/office/officeart/2008/layout/HorizontalMultiLevelHierarchy"/>
    <dgm:cxn modelId="{2F710BCF-6207-4ED7-8A4E-FBD36D986330}" srcId="{BF40F270-48CF-44A3-8E50-39613F801FC8}" destId="{40AD2806-34A3-4D87-9F13-732C56A1897B}" srcOrd="5" destOrd="0" parTransId="{7638A53C-21E7-4B10-8B4E-1010C8514F3A}" sibTransId="{960FF6D1-FBE7-4080-B920-311D237E5C33}"/>
    <dgm:cxn modelId="{64A0142D-0E42-4629-85EC-EA436477585B}" type="presOf" srcId="{7638A53C-21E7-4B10-8B4E-1010C8514F3A}" destId="{4EFFA610-D80C-4D57-B665-D7848CBA2CFF}" srcOrd="1" destOrd="0" presId="urn:microsoft.com/office/officeart/2008/layout/HorizontalMultiLevelHierarchy"/>
    <dgm:cxn modelId="{D582EDC8-6926-467C-80A4-D014B552CEBA}" type="presOf" srcId="{472CF8BE-4712-4518-955B-DCFBC2A5A1A9}" destId="{84C4A2C0-5544-46B6-B814-15857AD7135E}" srcOrd="1" destOrd="0" presId="urn:microsoft.com/office/officeart/2008/layout/HorizontalMultiLevelHierarchy"/>
    <dgm:cxn modelId="{1ACE551C-DEF9-4B56-9C4D-37F51C157293}" type="presOf" srcId="{C4F98FEC-6086-4F1D-B1AE-F5448F92514F}" destId="{5C044ED9-380E-47B8-99E7-47CCF89FA101}"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227D63F8-6C22-43E3-B08F-57206614A745}" srcId="{BF40F270-48CF-44A3-8E50-39613F801FC8}" destId="{F9AE5DC1-C13E-4318-875D-8EBEE6F2BDCF}" srcOrd="3" destOrd="0" parTransId="{5B73FEDE-51C5-445D-BA3C-2AF0F94AD57E}" sibTransId="{1970B5C7-1CF2-45B8-9FB1-3F7D25017591}"/>
    <dgm:cxn modelId="{9FB89CC0-F43E-496C-827A-61A5DA5F2761}" type="presParOf" srcId="{ECE99A0B-DEBE-4DC6-8F5C-FF708333FBC2}" destId="{330E1BCD-C262-4963-B417-5618807E7001}" srcOrd="0" destOrd="0" presId="urn:microsoft.com/office/officeart/2008/layout/HorizontalMultiLevelHierarchy"/>
    <dgm:cxn modelId="{91B36D9F-F1E0-462C-95E5-B8B5002EC318}" type="presParOf" srcId="{330E1BCD-C262-4963-B417-5618807E7001}" destId="{63A1CEEF-F459-4C66-BA2D-5AF328CA053A}" srcOrd="0" destOrd="0" presId="urn:microsoft.com/office/officeart/2008/layout/HorizontalMultiLevelHierarchy"/>
    <dgm:cxn modelId="{025BFE37-199D-4658-88C6-1928E89A200B}" type="presParOf" srcId="{330E1BCD-C262-4963-B417-5618807E7001}" destId="{A639A3FC-B88B-4FEF-B7A1-09210DD04F3F}" srcOrd="1" destOrd="0" presId="urn:microsoft.com/office/officeart/2008/layout/HorizontalMultiLevelHierarchy"/>
    <dgm:cxn modelId="{909DB369-0E6C-4161-95A6-00E4C3B23B72}" type="presParOf" srcId="{A639A3FC-B88B-4FEF-B7A1-09210DD04F3F}" destId="{F9968D02-D759-4273-A937-83B180963876}" srcOrd="0" destOrd="0" presId="urn:microsoft.com/office/officeart/2008/layout/HorizontalMultiLevelHierarchy"/>
    <dgm:cxn modelId="{E6A1361C-4C5A-4AFC-87C0-F503A9536191}" type="presParOf" srcId="{F9968D02-D759-4273-A937-83B180963876}" destId="{84C4A2C0-5544-46B6-B814-15857AD7135E}" srcOrd="0" destOrd="0" presId="urn:microsoft.com/office/officeart/2008/layout/HorizontalMultiLevelHierarchy"/>
    <dgm:cxn modelId="{75C93618-5EE6-419D-8DEE-BC055F5C0B7C}" type="presParOf" srcId="{A639A3FC-B88B-4FEF-B7A1-09210DD04F3F}" destId="{2FF73C9A-57CB-4B06-AA3C-8EB7969B08CE}" srcOrd="1" destOrd="0" presId="urn:microsoft.com/office/officeart/2008/layout/HorizontalMultiLevelHierarchy"/>
    <dgm:cxn modelId="{7A5A0876-0B13-4954-BF27-7666257B28D3}" type="presParOf" srcId="{2FF73C9A-57CB-4B06-AA3C-8EB7969B08CE}" destId="{AB4F1B96-1CC0-4FA0-B39F-C0ACC1B4D285}" srcOrd="0" destOrd="0" presId="urn:microsoft.com/office/officeart/2008/layout/HorizontalMultiLevelHierarchy"/>
    <dgm:cxn modelId="{85B543A6-8CE7-4B7F-B327-41718C5371A5}" type="presParOf" srcId="{2FF73C9A-57CB-4B06-AA3C-8EB7969B08CE}" destId="{9CC5A34A-B1CC-4DF2-99AF-5BF1F186EA9D}" srcOrd="1" destOrd="0" presId="urn:microsoft.com/office/officeart/2008/layout/HorizontalMultiLevelHierarchy"/>
    <dgm:cxn modelId="{678505BF-2B72-4F8F-A87C-E11862B71717}" type="presParOf" srcId="{A639A3FC-B88B-4FEF-B7A1-09210DD04F3F}" destId="{ABC413E5-4D02-4969-AD42-82ABF25DED0F}" srcOrd="2" destOrd="0" presId="urn:microsoft.com/office/officeart/2008/layout/HorizontalMultiLevelHierarchy"/>
    <dgm:cxn modelId="{557E0721-B206-4B38-BF72-A47F8A91AEBD}" type="presParOf" srcId="{ABC413E5-4D02-4969-AD42-82ABF25DED0F}" destId="{F7E8D0AB-6F86-4884-BF6F-6EAA0DE51A7F}" srcOrd="0" destOrd="0" presId="urn:microsoft.com/office/officeart/2008/layout/HorizontalMultiLevelHierarchy"/>
    <dgm:cxn modelId="{CA9E16E4-6988-4566-B11F-0CEB7A380B9B}" type="presParOf" srcId="{A639A3FC-B88B-4FEF-B7A1-09210DD04F3F}" destId="{7FAC2A78-015F-4F9D-9FD9-F9221ABF739A}" srcOrd="3" destOrd="0" presId="urn:microsoft.com/office/officeart/2008/layout/HorizontalMultiLevelHierarchy"/>
    <dgm:cxn modelId="{31A4BE96-9A08-4D37-AFF2-CD28A30EB0A6}" type="presParOf" srcId="{7FAC2A78-015F-4F9D-9FD9-F9221ABF739A}" destId="{41696C37-E49E-475F-A655-BD099168EBC5}" srcOrd="0" destOrd="0" presId="urn:microsoft.com/office/officeart/2008/layout/HorizontalMultiLevelHierarchy"/>
    <dgm:cxn modelId="{FC5849F6-4116-4678-9D21-E5410EDD4F23}" type="presParOf" srcId="{7FAC2A78-015F-4F9D-9FD9-F9221ABF739A}" destId="{5D5858D8-F49F-4EF6-9D49-BC0470D8662F}" srcOrd="1" destOrd="0" presId="urn:microsoft.com/office/officeart/2008/layout/HorizontalMultiLevelHierarchy"/>
    <dgm:cxn modelId="{D80EEEAF-C717-40DA-A165-CD2FE45B2166}" type="presParOf" srcId="{A639A3FC-B88B-4FEF-B7A1-09210DD04F3F}" destId="{C95CD04B-383E-4FE7-96C5-601DC46CE1C7}" srcOrd="4" destOrd="0" presId="urn:microsoft.com/office/officeart/2008/layout/HorizontalMultiLevelHierarchy"/>
    <dgm:cxn modelId="{20168712-0DA0-4B3B-B91D-E901DEB8AAF1}" type="presParOf" srcId="{C95CD04B-383E-4FE7-96C5-601DC46CE1C7}" destId="{6649BEBA-6D29-4E83-9303-8A6BC24C4E92}" srcOrd="0" destOrd="0" presId="urn:microsoft.com/office/officeart/2008/layout/HorizontalMultiLevelHierarchy"/>
    <dgm:cxn modelId="{B8B6C0FB-CD68-4D47-AA74-DAD9AA1C4395}" type="presParOf" srcId="{A639A3FC-B88B-4FEF-B7A1-09210DD04F3F}" destId="{B8D4D674-13D3-42D6-A295-B9F117FC5A1C}" srcOrd="5" destOrd="0" presId="urn:microsoft.com/office/officeart/2008/layout/HorizontalMultiLevelHierarchy"/>
    <dgm:cxn modelId="{A5675B44-B1C8-4616-BF7A-30CCE44F88D7}" type="presParOf" srcId="{B8D4D674-13D3-42D6-A295-B9F117FC5A1C}" destId="{11B16912-8E9F-471C-9CE4-0ECBDFD3648E}" srcOrd="0" destOrd="0" presId="urn:microsoft.com/office/officeart/2008/layout/HorizontalMultiLevelHierarchy"/>
    <dgm:cxn modelId="{B74E9FE9-78C6-4CE7-9643-AD246165F0C4}" type="presParOf" srcId="{B8D4D674-13D3-42D6-A295-B9F117FC5A1C}" destId="{C698EC93-E784-4716-A5E9-450C6F8A20E9}" srcOrd="1" destOrd="0" presId="urn:microsoft.com/office/officeart/2008/layout/HorizontalMultiLevelHierarchy"/>
    <dgm:cxn modelId="{8A12D2F8-D55F-4517-80CE-9BEA92B8C501}" type="presParOf" srcId="{A639A3FC-B88B-4FEF-B7A1-09210DD04F3F}" destId="{094D3177-722D-4B69-8905-A8C694163730}" srcOrd="6" destOrd="0" presId="urn:microsoft.com/office/officeart/2008/layout/HorizontalMultiLevelHierarchy"/>
    <dgm:cxn modelId="{38E613A0-E730-4FD9-B76D-A2BC5CDEDC96}" type="presParOf" srcId="{094D3177-722D-4B69-8905-A8C694163730}" destId="{F25EF244-43BD-46E8-BA7A-5E50552F5448}" srcOrd="0" destOrd="0" presId="urn:microsoft.com/office/officeart/2008/layout/HorizontalMultiLevelHierarchy"/>
    <dgm:cxn modelId="{A3698AC5-4518-4940-9054-1AE06DCD77DB}" type="presParOf" srcId="{A639A3FC-B88B-4FEF-B7A1-09210DD04F3F}" destId="{C4CF5A95-0680-47EB-A6CE-E6A6E85B7CFC}" srcOrd="7" destOrd="0" presId="urn:microsoft.com/office/officeart/2008/layout/HorizontalMultiLevelHierarchy"/>
    <dgm:cxn modelId="{ECB08854-38C7-4925-9406-21AD3304B995}" type="presParOf" srcId="{C4CF5A95-0680-47EB-A6CE-E6A6E85B7CFC}" destId="{B2886C6B-8791-493F-8EF9-E01EA33D7331}" srcOrd="0" destOrd="0" presId="urn:microsoft.com/office/officeart/2008/layout/HorizontalMultiLevelHierarchy"/>
    <dgm:cxn modelId="{382216F2-831C-4623-B305-BE0842E35F3C}" type="presParOf" srcId="{C4CF5A95-0680-47EB-A6CE-E6A6E85B7CFC}" destId="{D6F3AFA4-7512-4B16-A7E7-0EE02BE2A147}" srcOrd="1" destOrd="0" presId="urn:microsoft.com/office/officeart/2008/layout/HorizontalMultiLevelHierarchy"/>
    <dgm:cxn modelId="{0973DC63-00E3-44DD-AE21-1AD8A9A50855}" type="presParOf" srcId="{A639A3FC-B88B-4FEF-B7A1-09210DD04F3F}" destId="{107D2848-67FE-4F79-9885-23AA01D34F43}" srcOrd="8" destOrd="0" presId="urn:microsoft.com/office/officeart/2008/layout/HorizontalMultiLevelHierarchy"/>
    <dgm:cxn modelId="{ECEA2A10-65A0-4969-9A25-08FABD36AB12}" type="presParOf" srcId="{107D2848-67FE-4F79-9885-23AA01D34F43}" destId="{887EFBE6-1C30-486D-B762-8D4D5D5741F2}" srcOrd="0" destOrd="0" presId="urn:microsoft.com/office/officeart/2008/layout/HorizontalMultiLevelHierarchy"/>
    <dgm:cxn modelId="{D7812DF9-1AE3-4E48-BA6F-1AC26A785855}" type="presParOf" srcId="{A639A3FC-B88B-4FEF-B7A1-09210DD04F3F}" destId="{9410D0B1-F25E-4215-A23A-7436BEF6B1A3}" srcOrd="9" destOrd="0" presId="urn:microsoft.com/office/officeart/2008/layout/HorizontalMultiLevelHierarchy"/>
    <dgm:cxn modelId="{3726A44D-287C-4265-992C-746E7BD3B65B}" type="presParOf" srcId="{9410D0B1-F25E-4215-A23A-7436BEF6B1A3}" destId="{3B27DB0E-C40D-430F-B3AE-0C09C4F80F8E}" srcOrd="0" destOrd="0" presId="urn:microsoft.com/office/officeart/2008/layout/HorizontalMultiLevelHierarchy"/>
    <dgm:cxn modelId="{75FB4ACF-373B-476C-BF28-B95930766FE7}" type="presParOf" srcId="{9410D0B1-F25E-4215-A23A-7436BEF6B1A3}" destId="{E5C6D63A-7E7F-4F91-953B-A1ACAB8DA858}" srcOrd="1" destOrd="0" presId="urn:microsoft.com/office/officeart/2008/layout/HorizontalMultiLevelHierarchy"/>
    <dgm:cxn modelId="{18250A0A-3705-42BF-82E9-0D3C8FF7E1C1}" type="presParOf" srcId="{A639A3FC-B88B-4FEF-B7A1-09210DD04F3F}" destId="{A58FACE0-F26E-4D1B-A16E-EE2710B811DD}" srcOrd="10" destOrd="0" presId="urn:microsoft.com/office/officeart/2008/layout/HorizontalMultiLevelHierarchy"/>
    <dgm:cxn modelId="{F2CEE645-F27D-496C-9801-6C2F92227372}" type="presParOf" srcId="{A58FACE0-F26E-4D1B-A16E-EE2710B811DD}" destId="{4EFFA610-D80C-4D57-B665-D7848CBA2CFF}" srcOrd="0" destOrd="0" presId="urn:microsoft.com/office/officeart/2008/layout/HorizontalMultiLevelHierarchy"/>
    <dgm:cxn modelId="{0AA9B428-10AB-4A29-868C-5F4305E8D403}" type="presParOf" srcId="{A639A3FC-B88B-4FEF-B7A1-09210DD04F3F}" destId="{CBDEF158-D0FD-46AD-9C49-9FAE55A95F51}" srcOrd="11" destOrd="0" presId="urn:microsoft.com/office/officeart/2008/layout/HorizontalMultiLevelHierarchy"/>
    <dgm:cxn modelId="{FDC77245-298F-452A-B979-DD6705F3554E}" type="presParOf" srcId="{CBDEF158-D0FD-46AD-9C49-9FAE55A95F51}" destId="{F93E89DF-9238-4C5A-B266-B57215417881}" srcOrd="0" destOrd="0" presId="urn:microsoft.com/office/officeart/2008/layout/HorizontalMultiLevelHierarchy"/>
    <dgm:cxn modelId="{4BA37EBB-0FCE-4173-9504-D18078B97C65}" type="presParOf" srcId="{CBDEF158-D0FD-46AD-9C49-9FAE55A95F51}" destId="{A56F5C80-86FC-4739-B042-82381C0358A2}" srcOrd="1" destOrd="0" presId="urn:microsoft.com/office/officeart/2008/layout/HorizontalMultiLevelHierarchy"/>
    <dgm:cxn modelId="{DB29A2DD-AE43-4326-A0D6-82CCA188F16B}" type="presParOf" srcId="{A639A3FC-B88B-4FEF-B7A1-09210DD04F3F}" destId="{5C044ED9-380E-47B8-99E7-47CCF89FA101}" srcOrd="12" destOrd="0" presId="urn:microsoft.com/office/officeart/2008/layout/HorizontalMultiLevelHierarchy"/>
    <dgm:cxn modelId="{34CFB578-397E-4CB8-AC64-A014202BDCC1}" type="presParOf" srcId="{5C044ED9-380E-47B8-99E7-47CCF89FA101}" destId="{39E26EA0-9048-42DA-8B75-A84C5296D79E}" srcOrd="0" destOrd="0" presId="urn:microsoft.com/office/officeart/2008/layout/HorizontalMultiLevelHierarchy"/>
    <dgm:cxn modelId="{7501240A-ABA0-4381-8222-9E9B9AF14A87}" type="presParOf" srcId="{A639A3FC-B88B-4FEF-B7A1-09210DD04F3F}" destId="{248B52C9-A3E4-496F-A9DB-6896483EECF9}" srcOrd="13" destOrd="0" presId="urn:microsoft.com/office/officeart/2008/layout/HorizontalMultiLevelHierarchy"/>
    <dgm:cxn modelId="{34A9F4EF-3961-4149-8F7B-AE1AF6D51FBF}" type="presParOf" srcId="{248B52C9-A3E4-496F-A9DB-6896483EECF9}" destId="{9D4FB4DD-50C2-4C13-BE43-20F0BF712879}" srcOrd="0" destOrd="0" presId="urn:microsoft.com/office/officeart/2008/layout/HorizontalMultiLevelHierarchy"/>
    <dgm:cxn modelId="{D7D6C02E-F14C-444C-8581-D1FF005D6827}" type="presParOf" srcId="{248B52C9-A3E4-496F-A9DB-6896483EECF9}" destId="{32E2AD67-A472-4EC2-A757-CC3845AA87C2}" srcOrd="1" destOrd="0" presId="urn:microsoft.com/office/officeart/2008/layout/HorizontalMultiLevelHierarchy"/>
    <dgm:cxn modelId="{B8986042-9693-40E3-AA12-9EA33884DDC3}" type="presParOf" srcId="{A639A3FC-B88B-4FEF-B7A1-09210DD04F3F}" destId="{4F3EA9B2-FAFC-4F16-B257-C1D162EBFDAA}" srcOrd="14" destOrd="0" presId="urn:microsoft.com/office/officeart/2008/layout/HorizontalMultiLevelHierarchy"/>
    <dgm:cxn modelId="{19D641FA-AAAC-4B87-84AC-2D96994C03F9}" type="presParOf" srcId="{4F3EA9B2-FAFC-4F16-B257-C1D162EBFDAA}" destId="{5D4BF2CB-2CFD-4601-A7BC-6C9AEA14AEE0}" srcOrd="0" destOrd="0" presId="urn:microsoft.com/office/officeart/2008/layout/HorizontalMultiLevelHierarchy"/>
    <dgm:cxn modelId="{9B3DD41F-9BBD-4AF5-A2D3-E224D0D75BE5}" type="presParOf" srcId="{A639A3FC-B88B-4FEF-B7A1-09210DD04F3F}" destId="{32D13524-C361-46B2-A9EC-CA9253281B39}" srcOrd="15" destOrd="0" presId="urn:microsoft.com/office/officeart/2008/layout/HorizontalMultiLevelHierarchy"/>
    <dgm:cxn modelId="{3A233F92-7555-4689-B388-542646EFDAB9}" type="presParOf" srcId="{32D13524-C361-46B2-A9EC-CA9253281B39}" destId="{1EFDD9EC-3380-4423-AB6C-C85AE0016AE1}" srcOrd="0" destOrd="0" presId="urn:microsoft.com/office/officeart/2008/layout/HorizontalMultiLevelHierarchy"/>
    <dgm:cxn modelId="{B54FDF66-8A57-4DD9-A6E6-296D1D1635CD}"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a:t>Architectural </a:t>
          </a:r>
          <a:r>
            <a:rPr lang="en-US" dirty="0" smtClean="0"/>
            <a:t>Aspects </a:t>
          </a:r>
          <a:endParaRPr lang="en-US" dirty="0"/>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t>Quantity surveying &amp; Cost Estimate</a:t>
          </a:r>
          <a:endParaRPr lang="en-US" dirty="0"/>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F2E41FBE-FF1E-4D91-95A8-4AE2138C158E}">
      <dgm:prSet/>
      <dgm:spPr>
        <a:solidFill>
          <a:schemeClr val="accent5"/>
        </a:solidFill>
      </dgm:spPr>
      <dgm:t>
        <a:bodyPr/>
        <a:lstStyle/>
        <a:p>
          <a:r>
            <a:rPr lang="en-US" dirty="0" smtClean="0"/>
            <a:t>Introduction</a:t>
          </a:r>
          <a:endParaRPr lang="en-US" dirty="0"/>
        </a:p>
      </dgm:t>
    </dgm:pt>
    <dgm:pt modelId="{91CAE091-F1CA-412C-931A-0178EF063B30}" type="parTrans" cxnId="{A6E50C05-BFBB-4AE1-AC3A-64BA3DEA3627}">
      <dgm:prSet/>
      <dgm:spPr/>
      <dgm:t>
        <a:bodyPr/>
        <a:lstStyle/>
        <a:p>
          <a:endParaRPr lang="en-US"/>
        </a:p>
      </dgm:t>
    </dgm:pt>
    <dgm:pt modelId="{80F1284A-B479-4E81-92A3-D766B712369A}" type="sibTrans" cxnId="{A6E50C05-BFBB-4AE1-AC3A-64BA3DEA3627}">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33B53650-A07C-43B9-B26D-BE6F15036371}" type="pres">
      <dgm:prSet presAssocID="{F2E41FBE-FF1E-4D91-95A8-4AE2138C158E}" presName="parentLin" presStyleCnt="0"/>
      <dgm:spPr/>
    </dgm:pt>
    <dgm:pt modelId="{434F2FE2-B351-4C52-9FBA-95FBA351D42D}" type="pres">
      <dgm:prSet presAssocID="{F2E41FBE-FF1E-4D91-95A8-4AE2138C158E}" presName="parentLeftMargin" presStyleLbl="node1" presStyleIdx="0" presStyleCnt="5"/>
      <dgm:spPr/>
      <dgm:t>
        <a:bodyPr/>
        <a:lstStyle/>
        <a:p>
          <a:endParaRPr lang="en-US"/>
        </a:p>
      </dgm:t>
    </dgm:pt>
    <dgm:pt modelId="{4FFE4045-DCAF-4B5D-8A0E-0DA3C63A843D}" type="pres">
      <dgm:prSet presAssocID="{F2E41FBE-FF1E-4D91-95A8-4AE2138C158E}" presName="parentText" presStyleLbl="node1" presStyleIdx="0" presStyleCnt="5">
        <dgm:presLayoutVars>
          <dgm:chMax val="0"/>
          <dgm:bulletEnabled val="1"/>
        </dgm:presLayoutVars>
      </dgm:prSet>
      <dgm:spPr/>
      <dgm:t>
        <a:bodyPr/>
        <a:lstStyle/>
        <a:p>
          <a:endParaRPr lang="en-US"/>
        </a:p>
      </dgm:t>
    </dgm:pt>
    <dgm:pt modelId="{22C72F76-A5C9-4664-A6BF-1CC071B0D18F}" type="pres">
      <dgm:prSet presAssocID="{F2E41FBE-FF1E-4D91-95A8-4AE2138C158E}" presName="negativeSpace" presStyleCnt="0"/>
      <dgm:spPr/>
    </dgm:pt>
    <dgm:pt modelId="{586118B7-E1BC-4FBE-A8F5-1A6469AB4E0E}" type="pres">
      <dgm:prSet presAssocID="{F2E41FBE-FF1E-4D91-95A8-4AE2138C158E}" presName="childText" presStyleLbl="conFgAcc1" presStyleIdx="0" presStyleCnt="5">
        <dgm:presLayoutVars>
          <dgm:bulletEnabled val="1"/>
        </dgm:presLayoutVars>
      </dgm:prSet>
      <dgm:spPr/>
    </dgm:pt>
    <dgm:pt modelId="{907C29CE-1149-4722-A5F8-98B37D62D7E3}" type="pres">
      <dgm:prSet presAssocID="{80F1284A-B479-4E81-92A3-D766B712369A}" presName="spaceBetweenRectangles" presStyleCnt="0"/>
      <dgm:spPr/>
    </dgm:pt>
    <dgm:pt modelId="{F78ED084-36C0-46D0-ACD1-C9EF22EE97F9}" type="pres">
      <dgm:prSet presAssocID="{AD696CAC-95B3-4F7B-B472-4F20999CD6A5}" presName="parentLin" presStyleCnt="0"/>
      <dgm:spPr/>
      <dgm:t>
        <a:bodyPr/>
        <a:lstStyle/>
        <a:p>
          <a:endParaRPr lang="en-US"/>
        </a:p>
      </dgm:t>
    </dgm:pt>
    <dgm:pt modelId="{A0394F10-7642-4F55-AC38-AE39F0462C84}" type="pres">
      <dgm:prSet presAssocID="{AD696CAC-95B3-4F7B-B472-4F20999CD6A5}" presName="parentLeftMargin" presStyleLbl="node1" presStyleIdx="0" presStyleCnt="5"/>
      <dgm:spPr/>
      <dgm:t>
        <a:bodyPr/>
        <a:lstStyle/>
        <a:p>
          <a:endParaRPr lang="en-US"/>
        </a:p>
      </dgm:t>
    </dgm:pt>
    <dgm:pt modelId="{12DBF3B2-6CDA-4A78-A7D3-D623DBF9674E}" type="pres">
      <dgm:prSet presAssocID="{AD696CAC-95B3-4F7B-B472-4F20999CD6A5}" presName="parentText" presStyleLbl="node1" presStyleIdx="1" presStyleCnt="5">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t>
        <a:bodyPr/>
        <a:lstStyle/>
        <a:p>
          <a:endParaRPr lang="en-US"/>
        </a:p>
      </dgm:t>
    </dgm:pt>
    <dgm:pt modelId="{BE0213D4-0F31-4054-BC4B-D98E7826B245}" type="pres">
      <dgm:prSet presAssocID="{AD696CAC-95B3-4F7B-B472-4F20999CD6A5}" presName="childText" presStyleLbl="conFgAcc1" presStyleIdx="1" presStyleCnt="5" custScaleY="136091" custLinFactY="-32662" custLinFactNeighborY="-100000">
        <dgm:presLayoutVars>
          <dgm:bulletEnabled val="1"/>
        </dgm:presLayoutVars>
      </dgm:prSet>
      <dgm:spPr/>
      <dgm:t>
        <a:bodyPr/>
        <a:lstStyle/>
        <a:p>
          <a:endParaRPr lang="en-US"/>
        </a:p>
      </dgm:t>
    </dgm:pt>
    <dgm:pt modelId="{17225D62-4DBA-40E1-A63D-BE57B557545D}" type="pres">
      <dgm:prSet presAssocID="{4585E73A-8FED-4160-A6E5-7DFEC933F18C}" presName="spaceBetweenRectangles" presStyleCnt="0"/>
      <dgm:spPr/>
      <dgm:t>
        <a:bodyPr/>
        <a:lstStyle/>
        <a:p>
          <a:endParaRPr lang="en-US"/>
        </a:p>
      </dgm:t>
    </dgm:pt>
    <dgm:pt modelId="{0DEF89BD-B293-439E-8235-C92736FB29C9}" type="pres">
      <dgm:prSet presAssocID="{3B5315F0-23B8-4C89-AC3E-239BA6C2C25E}" presName="parentLin" presStyleCnt="0"/>
      <dgm:spPr/>
      <dgm:t>
        <a:bodyPr/>
        <a:lstStyle/>
        <a:p>
          <a:endParaRPr lang="en-US"/>
        </a:p>
      </dgm:t>
    </dgm:pt>
    <dgm:pt modelId="{F44BA4AE-CFE2-41FB-BD0F-1E8674B97DC9}" type="pres">
      <dgm:prSet presAssocID="{3B5315F0-23B8-4C89-AC3E-239BA6C2C25E}" presName="parentLeftMargin" presStyleLbl="node1" presStyleIdx="1" presStyleCnt="5"/>
      <dgm:spPr/>
      <dgm:t>
        <a:bodyPr/>
        <a:lstStyle/>
        <a:p>
          <a:endParaRPr lang="en-US"/>
        </a:p>
      </dgm:t>
    </dgm:pt>
    <dgm:pt modelId="{837EF13B-1C2B-4350-9E62-320DD878641B}" type="pres">
      <dgm:prSet presAssocID="{3B5315F0-23B8-4C89-AC3E-239BA6C2C25E}" presName="parentText" presStyleLbl="node1" presStyleIdx="2" presStyleCnt="5">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t>
        <a:bodyPr/>
        <a:lstStyle/>
        <a:p>
          <a:endParaRPr lang="en-US"/>
        </a:p>
      </dgm:t>
    </dgm:pt>
    <dgm:pt modelId="{B66488E7-307F-4FC4-8E33-9C85FB1CBB94}" type="pres">
      <dgm:prSet presAssocID="{3B5315F0-23B8-4C89-AC3E-239BA6C2C25E}" presName="childText" presStyleLbl="conFgAcc1" presStyleIdx="2" presStyleCnt="5">
        <dgm:presLayoutVars>
          <dgm:bulletEnabled val="1"/>
        </dgm:presLayoutVars>
      </dgm:prSet>
      <dgm:spPr/>
      <dgm:t>
        <a:bodyPr/>
        <a:lstStyle/>
        <a:p>
          <a:endParaRPr lang="en-US"/>
        </a:p>
      </dgm:t>
    </dgm:pt>
    <dgm:pt modelId="{64EFDB83-74FA-4CA8-9287-DAB80B7E8692}" type="pres">
      <dgm:prSet presAssocID="{245EA505-2686-44E4-A336-74D0882E68A1}" presName="spaceBetweenRectangles" presStyleCnt="0"/>
      <dgm:spPr/>
      <dgm:t>
        <a:bodyPr/>
        <a:lstStyle/>
        <a:p>
          <a:endParaRPr lang="en-US"/>
        </a:p>
      </dgm:t>
    </dgm:pt>
    <dgm:pt modelId="{B0182EA3-D3EC-4674-9C14-1BB3342D238F}" type="pres">
      <dgm:prSet presAssocID="{3E1369C4-84E5-4699-A196-74994662B2B0}" presName="parentLin" presStyleCnt="0"/>
      <dgm:spPr/>
      <dgm:t>
        <a:bodyPr/>
        <a:lstStyle/>
        <a:p>
          <a:endParaRPr lang="en-US"/>
        </a:p>
      </dgm:t>
    </dgm:pt>
    <dgm:pt modelId="{45C2B12C-206C-405C-93FE-15FD92996BB0}" type="pres">
      <dgm:prSet presAssocID="{3E1369C4-84E5-4699-A196-74994662B2B0}" presName="parentLeftMargin" presStyleLbl="node1" presStyleIdx="2" presStyleCnt="5"/>
      <dgm:spPr/>
      <dgm:t>
        <a:bodyPr/>
        <a:lstStyle/>
        <a:p>
          <a:endParaRPr lang="en-US"/>
        </a:p>
      </dgm:t>
    </dgm:pt>
    <dgm:pt modelId="{5F941A7B-C7C5-4E7D-8B93-A033110245FE}" type="pres">
      <dgm:prSet presAssocID="{3E1369C4-84E5-4699-A196-74994662B2B0}" presName="parentText" presStyleLbl="node1" presStyleIdx="3" presStyleCnt="5" custLinFactNeighborX="12336" custLinFactNeighborY="5387">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t>
        <a:bodyPr/>
        <a:lstStyle/>
        <a:p>
          <a:endParaRPr lang="en-US"/>
        </a:p>
      </dgm:t>
    </dgm:pt>
    <dgm:pt modelId="{F59A9A23-E102-4593-8F57-A598EF3CF467}" type="pres">
      <dgm:prSet presAssocID="{3E1369C4-84E5-4699-A196-74994662B2B0}" presName="childText" presStyleLbl="conFgAcc1" presStyleIdx="3" presStyleCnt="5">
        <dgm:presLayoutVars>
          <dgm:bulletEnabled val="1"/>
        </dgm:presLayoutVars>
      </dgm:prSet>
      <dgm:spPr/>
      <dgm:t>
        <a:bodyPr/>
        <a:lstStyle/>
        <a:p>
          <a:endParaRPr lang="en-US"/>
        </a:p>
      </dgm:t>
    </dgm:pt>
    <dgm:pt modelId="{49B6F033-6E89-43CD-8F6D-EC1A14627A72}" type="pres">
      <dgm:prSet presAssocID="{3D3EC5E1-001A-4A0A-B0FE-F779D80538C3}" presName="spaceBetweenRectangles" presStyleCnt="0"/>
      <dgm:spPr/>
      <dgm:t>
        <a:bodyPr/>
        <a:lstStyle/>
        <a:p>
          <a:endParaRPr lang="en-US"/>
        </a:p>
      </dgm:t>
    </dgm:pt>
    <dgm:pt modelId="{98651746-A1E2-42F0-952E-5F3283382324}" type="pres">
      <dgm:prSet presAssocID="{56B415E4-07A8-43D3-8F7D-BB929A027D8E}" presName="parentLin" presStyleCnt="0"/>
      <dgm:spPr/>
      <dgm:t>
        <a:bodyPr/>
        <a:lstStyle/>
        <a:p>
          <a:endParaRPr lang="en-US"/>
        </a:p>
      </dgm:t>
    </dgm:pt>
    <dgm:pt modelId="{4D856DF9-8F68-4F36-9B4B-18AE84596159}" type="pres">
      <dgm:prSet presAssocID="{56B415E4-07A8-43D3-8F7D-BB929A027D8E}" presName="parentLeftMargin" presStyleLbl="node1" presStyleIdx="3" presStyleCnt="5"/>
      <dgm:spPr/>
      <dgm:t>
        <a:bodyPr/>
        <a:lstStyle/>
        <a:p>
          <a:endParaRPr lang="en-US"/>
        </a:p>
      </dgm:t>
    </dgm:pt>
    <dgm:pt modelId="{C73F8975-5809-4E12-9C31-BC2103361ACD}" type="pres">
      <dgm:prSet presAssocID="{56B415E4-07A8-43D3-8F7D-BB929A027D8E}" presName="parentText" presStyleLbl="node1" presStyleIdx="4" presStyleCnt="5">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t>
        <a:bodyPr/>
        <a:lstStyle/>
        <a:p>
          <a:endParaRPr lang="en-US"/>
        </a:p>
      </dgm:t>
    </dgm:pt>
    <dgm:pt modelId="{8A104EDB-0021-47A7-B5D2-B94AD8B9BAF5}" type="pres">
      <dgm:prSet presAssocID="{56B415E4-07A8-43D3-8F7D-BB929A027D8E}" presName="childText" presStyleLbl="conFgAcc1" presStyleIdx="4" presStyleCnt="5">
        <dgm:presLayoutVars>
          <dgm:bulletEnabled val="1"/>
        </dgm:presLayoutVars>
      </dgm:prSet>
      <dgm:spPr/>
      <dgm:t>
        <a:bodyPr/>
        <a:lstStyle/>
        <a:p>
          <a:endParaRPr lang="en-US"/>
        </a:p>
      </dgm:t>
    </dgm:pt>
  </dgm:ptLst>
  <dgm:cxnLst>
    <dgm:cxn modelId="{FE23D6BD-F4C1-440E-8710-0CE7FDF6FF01}" type="presOf" srcId="{F2E41FBE-FF1E-4D91-95A8-4AE2138C158E}" destId="{434F2FE2-B351-4C52-9FBA-95FBA351D42D}" srcOrd="0" destOrd="0" presId="urn:microsoft.com/office/officeart/2005/8/layout/list1"/>
    <dgm:cxn modelId="{B8536ECB-EF3E-47A2-AC7C-9020885E847D}" type="presOf" srcId="{56B415E4-07A8-43D3-8F7D-BB929A027D8E}" destId="{4D856DF9-8F68-4F36-9B4B-18AE84596159}" srcOrd="0" destOrd="0" presId="urn:microsoft.com/office/officeart/2005/8/layout/list1"/>
    <dgm:cxn modelId="{055AE6EB-2401-4683-BB89-18EA9F784765}" type="presOf" srcId="{3B5315F0-23B8-4C89-AC3E-239BA6C2C25E}" destId="{F44BA4AE-CFE2-41FB-BD0F-1E8674B97DC9}" srcOrd="0" destOrd="0" presId="urn:microsoft.com/office/officeart/2005/8/layout/list1"/>
    <dgm:cxn modelId="{8B5E31FF-0AB9-457B-BCB3-ED4FD0382FBC}" type="presOf" srcId="{56B415E4-07A8-43D3-8F7D-BB929A027D8E}" destId="{C73F8975-5809-4E12-9C31-BC2103361ACD}" srcOrd="1" destOrd="0" presId="urn:microsoft.com/office/officeart/2005/8/layout/list1"/>
    <dgm:cxn modelId="{E017B957-41AA-44DB-B38C-8747A5A355FB}" type="presOf" srcId="{AD696CAC-95B3-4F7B-B472-4F20999CD6A5}" destId="{A0394F10-7642-4F55-AC38-AE39F0462C84}" srcOrd="0" destOrd="0" presId="urn:microsoft.com/office/officeart/2005/8/layout/list1"/>
    <dgm:cxn modelId="{49B7E7A6-51D5-4F81-8780-8B910436CB29}" type="presOf" srcId="{F2E41FBE-FF1E-4D91-95A8-4AE2138C158E}" destId="{4FFE4045-DCAF-4B5D-8A0E-0DA3C63A843D}" srcOrd="1" destOrd="0" presId="urn:microsoft.com/office/officeart/2005/8/layout/list1"/>
    <dgm:cxn modelId="{9B3892FA-F148-433C-B531-19F94554CCF8}" srcId="{29356D04-4DBE-449E-99E7-A89A7297C2BA}" destId="{56B415E4-07A8-43D3-8F7D-BB929A027D8E}" srcOrd="4" destOrd="0" parTransId="{2ECDD93E-952C-45DE-B70F-C7E45562D399}" sibTransId="{14731C0B-86B2-4F13-BBDA-D7754574C076}"/>
    <dgm:cxn modelId="{938270CF-7039-4AD9-A17F-EAC8AF3CCA4F}" type="presOf" srcId="{3E1369C4-84E5-4699-A196-74994662B2B0}" destId="{45C2B12C-206C-405C-93FE-15FD92996BB0}" srcOrd="0" destOrd="0" presId="urn:microsoft.com/office/officeart/2005/8/layout/list1"/>
    <dgm:cxn modelId="{F6058A3E-DF46-49B4-AA3D-9B618AF8FF0C}" type="presOf" srcId="{3E1369C4-84E5-4699-A196-74994662B2B0}" destId="{5F941A7B-C7C5-4E7D-8B93-A033110245FE}" srcOrd="1" destOrd="0" presId="urn:microsoft.com/office/officeart/2005/8/layout/list1"/>
    <dgm:cxn modelId="{A6E50C05-BFBB-4AE1-AC3A-64BA3DEA3627}" srcId="{29356D04-4DBE-449E-99E7-A89A7297C2BA}" destId="{F2E41FBE-FF1E-4D91-95A8-4AE2138C158E}" srcOrd="0" destOrd="0" parTransId="{91CAE091-F1CA-412C-931A-0178EF063B30}" sibTransId="{80F1284A-B479-4E81-92A3-D766B712369A}"/>
    <dgm:cxn modelId="{B694DC44-3D81-42B7-873C-C01EEE57CF8B}" srcId="{29356D04-4DBE-449E-99E7-A89A7297C2BA}" destId="{3E1369C4-84E5-4699-A196-74994662B2B0}" srcOrd="3" destOrd="0" parTransId="{04E8D3EF-776B-4CD0-A84C-A4D1A5BC5A1C}" sibTransId="{3D3EC5E1-001A-4A0A-B0FE-F779D80538C3}"/>
    <dgm:cxn modelId="{2C32F786-ABAA-4FA6-9C56-525EC12E3385}" srcId="{29356D04-4DBE-449E-99E7-A89A7297C2BA}" destId="{AD696CAC-95B3-4F7B-B472-4F20999CD6A5}" srcOrd="1" destOrd="0" parTransId="{64CB5C26-2626-4544-9B2C-449212B19EB9}" sibTransId="{4585E73A-8FED-4160-A6E5-7DFEC933F18C}"/>
    <dgm:cxn modelId="{FA596D34-A31F-4ED0-B4B3-E766A856AE4D}" type="presOf" srcId="{AD696CAC-95B3-4F7B-B472-4F20999CD6A5}" destId="{12DBF3B2-6CDA-4A78-A7D3-D623DBF9674E}" srcOrd="1" destOrd="0" presId="urn:microsoft.com/office/officeart/2005/8/layout/list1"/>
    <dgm:cxn modelId="{83BBB590-240A-4B29-91F8-F39F0DBF0C2A}" srcId="{29356D04-4DBE-449E-99E7-A89A7297C2BA}" destId="{3B5315F0-23B8-4C89-AC3E-239BA6C2C25E}" srcOrd="2" destOrd="0" parTransId="{0C32BD86-DDAD-42F5-AFD7-696B60886ADA}" sibTransId="{245EA505-2686-44E4-A336-74D0882E68A1}"/>
    <dgm:cxn modelId="{086EFBEE-7410-483E-9A69-89102AC20955}" type="presOf" srcId="{29356D04-4DBE-449E-99E7-A89A7297C2BA}" destId="{EFCEE4AD-A10C-4F4C-9C98-E5355F65A7AC}" srcOrd="0" destOrd="0" presId="urn:microsoft.com/office/officeart/2005/8/layout/list1"/>
    <dgm:cxn modelId="{517184FF-2A23-449C-A7AB-0912DD06E289}" type="presOf" srcId="{3B5315F0-23B8-4C89-AC3E-239BA6C2C25E}" destId="{837EF13B-1C2B-4350-9E62-320DD878641B}" srcOrd="1" destOrd="0" presId="urn:microsoft.com/office/officeart/2005/8/layout/list1"/>
    <dgm:cxn modelId="{FC6E1D5A-6D56-474C-82B2-3E3E5406EC7C}" type="presParOf" srcId="{EFCEE4AD-A10C-4F4C-9C98-E5355F65A7AC}" destId="{33B53650-A07C-43B9-B26D-BE6F15036371}" srcOrd="0" destOrd="0" presId="urn:microsoft.com/office/officeart/2005/8/layout/list1"/>
    <dgm:cxn modelId="{E9B4756B-FA6B-4BF8-AFF7-07520CA86397}" type="presParOf" srcId="{33B53650-A07C-43B9-B26D-BE6F15036371}" destId="{434F2FE2-B351-4C52-9FBA-95FBA351D42D}" srcOrd="0" destOrd="0" presId="urn:microsoft.com/office/officeart/2005/8/layout/list1"/>
    <dgm:cxn modelId="{536E51CE-6B41-425D-A135-384578F1C2DA}" type="presParOf" srcId="{33B53650-A07C-43B9-B26D-BE6F15036371}" destId="{4FFE4045-DCAF-4B5D-8A0E-0DA3C63A843D}" srcOrd="1" destOrd="0" presId="urn:microsoft.com/office/officeart/2005/8/layout/list1"/>
    <dgm:cxn modelId="{8EDCDD9A-6191-410F-BF65-977FB071B9A7}" type="presParOf" srcId="{EFCEE4AD-A10C-4F4C-9C98-E5355F65A7AC}" destId="{22C72F76-A5C9-4664-A6BF-1CC071B0D18F}" srcOrd="1" destOrd="0" presId="urn:microsoft.com/office/officeart/2005/8/layout/list1"/>
    <dgm:cxn modelId="{A38024D0-72FF-4062-9D21-BE7F00B7FFB3}" type="presParOf" srcId="{EFCEE4AD-A10C-4F4C-9C98-E5355F65A7AC}" destId="{586118B7-E1BC-4FBE-A8F5-1A6469AB4E0E}" srcOrd="2" destOrd="0" presId="urn:microsoft.com/office/officeart/2005/8/layout/list1"/>
    <dgm:cxn modelId="{955CCD0E-04EB-453E-9F16-705C09AFBA69}" type="presParOf" srcId="{EFCEE4AD-A10C-4F4C-9C98-E5355F65A7AC}" destId="{907C29CE-1149-4722-A5F8-98B37D62D7E3}" srcOrd="3" destOrd="0" presId="urn:microsoft.com/office/officeart/2005/8/layout/list1"/>
    <dgm:cxn modelId="{E7F96080-E369-41F4-80D5-0633EDC73CC1}" type="presParOf" srcId="{EFCEE4AD-A10C-4F4C-9C98-E5355F65A7AC}" destId="{F78ED084-36C0-46D0-ACD1-C9EF22EE97F9}" srcOrd="4" destOrd="0" presId="urn:microsoft.com/office/officeart/2005/8/layout/list1"/>
    <dgm:cxn modelId="{DDFAA929-99EA-4832-85C5-BB378E35A769}" type="presParOf" srcId="{F78ED084-36C0-46D0-ACD1-C9EF22EE97F9}" destId="{A0394F10-7642-4F55-AC38-AE39F0462C84}" srcOrd="0" destOrd="0" presId="urn:microsoft.com/office/officeart/2005/8/layout/list1"/>
    <dgm:cxn modelId="{A2D38BDD-F47C-42B2-85AC-BF41CBF6D63A}" type="presParOf" srcId="{F78ED084-36C0-46D0-ACD1-C9EF22EE97F9}" destId="{12DBF3B2-6CDA-4A78-A7D3-D623DBF9674E}" srcOrd="1" destOrd="0" presId="urn:microsoft.com/office/officeart/2005/8/layout/list1"/>
    <dgm:cxn modelId="{BA0F2E69-3C15-4EBC-B73C-BE774498E297}" type="presParOf" srcId="{EFCEE4AD-A10C-4F4C-9C98-E5355F65A7AC}" destId="{11867572-6080-43AB-9181-FBEB01BE971D}" srcOrd="5" destOrd="0" presId="urn:microsoft.com/office/officeart/2005/8/layout/list1"/>
    <dgm:cxn modelId="{43FD961B-BCE2-41BA-BC46-A02FB0514E6F}" type="presParOf" srcId="{EFCEE4AD-A10C-4F4C-9C98-E5355F65A7AC}" destId="{BE0213D4-0F31-4054-BC4B-D98E7826B245}" srcOrd="6" destOrd="0" presId="urn:microsoft.com/office/officeart/2005/8/layout/list1"/>
    <dgm:cxn modelId="{A2A1F005-C8EC-4A8A-B28B-C542B3813288}" type="presParOf" srcId="{EFCEE4AD-A10C-4F4C-9C98-E5355F65A7AC}" destId="{17225D62-4DBA-40E1-A63D-BE57B557545D}" srcOrd="7" destOrd="0" presId="urn:microsoft.com/office/officeart/2005/8/layout/list1"/>
    <dgm:cxn modelId="{5B698DCA-F88C-4EB8-B18A-2998E2461720}" type="presParOf" srcId="{EFCEE4AD-A10C-4F4C-9C98-E5355F65A7AC}" destId="{0DEF89BD-B293-439E-8235-C92736FB29C9}" srcOrd="8" destOrd="0" presId="urn:microsoft.com/office/officeart/2005/8/layout/list1"/>
    <dgm:cxn modelId="{966F2A3A-A8AC-44FF-ACD0-B0C3757E0B68}" type="presParOf" srcId="{0DEF89BD-B293-439E-8235-C92736FB29C9}" destId="{F44BA4AE-CFE2-41FB-BD0F-1E8674B97DC9}" srcOrd="0" destOrd="0" presId="urn:microsoft.com/office/officeart/2005/8/layout/list1"/>
    <dgm:cxn modelId="{F914F636-708E-40D8-ADF6-16D01310B217}" type="presParOf" srcId="{0DEF89BD-B293-439E-8235-C92736FB29C9}" destId="{837EF13B-1C2B-4350-9E62-320DD878641B}" srcOrd="1" destOrd="0" presId="urn:microsoft.com/office/officeart/2005/8/layout/list1"/>
    <dgm:cxn modelId="{26BFFC36-8854-4486-8B9C-77256C796521}" type="presParOf" srcId="{EFCEE4AD-A10C-4F4C-9C98-E5355F65A7AC}" destId="{9D6CBC79-9628-4C2E-8EBC-0C881F04DFF7}" srcOrd="9" destOrd="0" presId="urn:microsoft.com/office/officeart/2005/8/layout/list1"/>
    <dgm:cxn modelId="{EA924652-5A3C-4B55-B0D1-ECB64C5B3DBB}" type="presParOf" srcId="{EFCEE4AD-A10C-4F4C-9C98-E5355F65A7AC}" destId="{B66488E7-307F-4FC4-8E33-9C85FB1CBB94}" srcOrd="10" destOrd="0" presId="urn:microsoft.com/office/officeart/2005/8/layout/list1"/>
    <dgm:cxn modelId="{CE1AEDA2-C65E-4D92-8542-EDB587D0CF1A}" type="presParOf" srcId="{EFCEE4AD-A10C-4F4C-9C98-E5355F65A7AC}" destId="{64EFDB83-74FA-4CA8-9287-DAB80B7E8692}" srcOrd="11" destOrd="0" presId="urn:microsoft.com/office/officeart/2005/8/layout/list1"/>
    <dgm:cxn modelId="{160F8532-459E-418E-80C2-8DB1551B05F4}" type="presParOf" srcId="{EFCEE4AD-A10C-4F4C-9C98-E5355F65A7AC}" destId="{B0182EA3-D3EC-4674-9C14-1BB3342D238F}" srcOrd="12" destOrd="0" presId="urn:microsoft.com/office/officeart/2005/8/layout/list1"/>
    <dgm:cxn modelId="{5F02649B-A6D8-4F03-806B-DB9A2DDDCAFB}" type="presParOf" srcId="{B0182EA3-D3EC-4674-9C14-1BB3342D238F}" destId="{45C2B12C-206C-405C-93FE-15FD92996BB0}" srcOrd="0" destOrd="0" presId="urn:microsoft.com/office/officeart/2005/8/layout/list1"/>
    <dgm:cxn modelId="{B8E567BD-40BA-4E2C-885E-5193BA388907}" type="presParOf" srcId="{B0182EA3-D3EC-4674-9C14-1BB3342D238F}" destId="{5F941A7B-C7C5-4E7D-8B93-A033110245FE}" srcOrd="1" destOrd="0" presId="urn:microsoft.com/office/officeart/2005/8/layout/list1"/>
    <dgm:cxn modelId="{219409A5-A426-4260-818F-9C833FA3A2EB}" type="presParOf" srcId="{EFCEE4AD-A10C-4F4C-9C98-E5355F65A7AC}" destId="{968BD15F-E6D4-4517-9921-D32205A8093F}" srcOrd="13" destOrd="0" presId="urn:microsoft.com/office/officeart/2005/8/layout/list1"/>
    <dgm:cxn modelId="{2096C56F-710A-4CB0-BE06-5F75628FF6B0}" type="presParOf" srcId="{EFCEE4AD-A10C-4F4C-9C98-E5355F65A7AC}" destId="{F59A9A23-E102-4593-8F57-A598EF3CF467}" srcOrd="14" destOrd="0" presId="urn:microsoft.com/office/officeart/2005/8/layout/list1"/>
    <dgm:cxn modelId="{BFD19501-DFDD-419F-9205-85A1321012DC}" type="presParOf" srcId="{EFCEE4AD-A10C-4F4C-9C98-E5355F65A7AC}" destId="{49B6F033-6E89-43CD-8F6D-EC1A14627A72}" srcOrd="15" destOrd="0" presId="urn:microsoft.com/office/officeart/2005/8/layout/list1"/>
    <dgm:cxn modelId="{E71ADDD7-B8D6-45D3-B66A-DCB149E7BD5D}" type="presParOf" srcId="{EFCEE4AD-A10C-4F4C-9C98-E5355F65A7AC}" destId="{98651746-A1E2-42F0-952E-5F3283382324}" srcOrd="16" destOrd="0" presId="urn:microsoft.com/office/officeart/2005/8/layout/list1"/>
    <dgm:cxn modelId="{720370DB-0165-4DF2-8997-251D5BAEB5B5}" type="presParOf" srcId="{98651746-A1E2-42F0-952E-5F3283382324}" destId="{4D856DF9-8F68-4F36-9B4B-18AE84596159}" srcOrd="0" destOrd="0" presId="urn:microsoft.com/office/officeart/2005/8/layout/list1"/>
    <dgm:cxn modelId="{3C18CE42-F391-48C9-9652-2A8E8D8B75D2}" type="presParOf" srcId="{98651746-A1E2-42F0-952E-5F3283382324}" destId="{C73F8975-5809-4E12-9C31-BC2103361ACD}" srcOrd="1" destOrd="0" presId="urn:microsoft.com/office/officeart/2005/8/layout/list1"/>
    <dgm:cxn modelId="{B4BA02BE-35BA-4F68-BD70-FB994AEC5526}" type="presParOf" srcId="{EFCEE4AD-A10C-4F4C-9C98-E5355F65A7AC}" destId="{F5913E0A-7035-4BD5-B9AA-266895CBB308}" srcOrd="17" destOrd="0" presId="urn:microsoft.com/office/officeart/2005/8/layout/list1"/>
    <dgm:cxn modelId="{F1B8D54A-E72C-434B-BEAA-4EA61215DF5E}" type="presParOf" srcId="{EFCEE4AD-A10C-4F4C-9C98-E5355F65A7AC}" destId="{8A104EDB-0021-47A7-B5D2-B94AD8B9BAF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65C39C0B-D5AA-4B98-BB0C-FF9444E6AF53}">
      <dgm:prSet phldrT="[Text]" custT="1"/>
      <dgm:spPr>
        <a:solidFill>
          <a:schemeClr val="accent5"/>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1"/>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40AD2806-34A3-4D87-9F13-732C56A1897B}">
      <dgm:prSet phldrT="[Text]" custT="1"/>
      <dgm:spPr>
        <a:solidFill>
          <a:schemeClr val="accent1"/>
        </a:solidFill>
      </dgm:spPr>
      <dgm:t>
        <a:bodyPr/>
        <a:lstStyle/>
        <a:p>
          <a:pPr algn="ctr"/>
          <a:r>
            <a:rPr lang="en-US" sz="800" dirty="0"/>
            <a:t>Vertical and horizontal transportation</a:t>
          </a:r>
        </a:p>
      </dgm:t>
    </dgm:pt>
    <dgm:pt modelId="{960FF6D1-FBE7-4080-B920-311D237E5C33}" type="sibTrans" cxnId="{2F710BCF-6207-4ED7-8A4E-FBD36D986330}">
      <dgm:prSet/>
      <dgm:spPr/>
      <dgm:t>
        <a:bodyPr/>
        <a:lstStyle/>
        <a:p>
          <a:pPr algn="ctr"/>
          <a:endParaRPr lang="en-US" sz="1600"/>
        </a:p>
      </dgm:t>
    </dgm:pt>
    <dgm:pt modelId="{7638A53C-21E7-4B10-8B4E-1010C8514F3A}" type="parTrans" cxnId="{2F710BCF-6207-4ED7-8A4E-FBD36D986330}">
      <dgm:prSet custT="1"/>
      <dgm:spPr/>
      <dgm:t>
        <a:bodyPr/>
        <a:lstStyle/>
        <a:p>
          <a:pPr algn="ctr"/>
          <a:endParaRPr lang="en-US" sz="4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ECF3531E-22D6-4B1E-BAB5-4ADC1AE32A02}" srcId="{BF40F270-48CF-44A3-8E50-39613F801FC8}" destId="{3A6E7F58-8E24-43BC-A65A-0C490B60701D}" srcOrd="4" destOrd="0" parTransId="{B86E2170-F3DB-480B-8B38-6912B3440433}" sibTransId="{C0C22670-5D77-43A5-9AB6-00478F7DF362}"/>
    <dgm:cxn modelId="{318428D7-0857-4B43-A0F0-0628E5AF2E8D}" type="presOf" srcId="{472CF8BE-4712-4518-955B-DCFBC2A5A1A9}" destId="{84C4A2C0-5544-46B6-B814-15857AD7135E}" srcOrd="1" destOrd="0" presId="urn:microsoft.com/office/officeart/2008/layout/HorizontalMultiLevelHierarchy"/>
    <dgm:cxn modelId="{87085D0C-99A7-4421-BC47-E79C72A892B4}" type="presOf" srcId="{98716199-50B1-4951-AA83-A7CFE499E7DB}" destId="{ABC413E5-4D02-4969-AD42-82ABF25DED0F}" srcOrd="0" destOrd="0" presId="urn:microsoft.com/office/officeart/2008/layout/HorizontalMultiLevelHierarchy"/>
    <dgm:cxn modelId="{F1616F18-9F5F-4ECE-9A6A-28BBFA2106EA}" type="presOf" srcId="{C4F98FEC-6086-4F1D-B1AE-F5448F92514F}" destId="{39E26EA0-9048-42DA-8B75-A84C5296D79E}" srcOrd="1" destOrd="0" presId="urn:microsoft.com/office/officeart/2008/layout/HorizontalMultiLevelHierarchy"/>
    <dgm:cxn modelId="{B58C3FD2-1BED-48BF-834C-48968C14F067}" type="presOf" srcId="{F9B65299-F612-40B1-8007-05BE73EC9CE6}" destId="{6649BEBA-6D29-4E83-9303-8A6BC24C4E92}" srcOrd="1" destOrd="0" presId="urn:microsoft.com/office/officeart/2008/layout/HorizontalMultiLevelHierarchy"/>
    <dgm:cxn modelId="{E5303C7C-5A3B-449D-BACD-CC26111E7436}" type="presOf" srcId="{9FDB5D49-B6EE-4B5C-A6BE-9F3791BCEEDD}" destId="{1EFDD9EC-3380-4423-AB6C-C85AE0016AE1}" srcOrd="0" destOrd="0" presId="urn:microsoft.com/office/officeart/2008/layout/HorizontalMultiLevelHierarchy"/>
    <dgm:cxn modelId="{A815FC04-FB3A-40D0-B4BB-2C888658D6D4}" type="presOf" srcId="{F9AE5DC1-C13E-4318-875D-8EBEE6F2BDCF}" destId="{B2886C6B-8791-493F-8EF9-E01EA33D7331}" srcOrd="0" destOrd="0" presId="urn:microsoft.com/office/officeart/2008/layout/HorizontalMultiLevelHierarchy"/>
    <dgm:cxn modelId="{70BF4233-D6F1-425B-9B57-92074CB73787}" type="presOf" srcId="{533DC775-C392-493E-9172-B8FA74D7C900}" destId="{AB4F1B96-1CC0-4FA0-B39F-C0ACC1B4D285}" srcOrd="0" destOrd="0" presId="urn:microsoft.com/office/officeart/2008/layout/HorizontalMultiLevelHierarchy"/>
    <dgm:cxn modelId="{8CA3D709-1C73-4381-80FF-B19641EDD543}" type="presOf" srcId="{C4F98FEC-6086-4F1D-B1AE-F5448F92514F}" destId="{5C044ED9-380E-47B8-99E7-47CCF89FA101}" srcOrd="0" destOrd="0" presId="urn:microsoft.com/office/officeart/2008/layout/HorizontalMultiLevelHierarchy"/>
    <dgm:cxn modelId="{A08A23B8-051E-481E-A90D-C3CBADE4768A}" type="presOf" srcId="{40AD2806-34A3-4D87-9F13-732C56A1897B}" destId="{F93E89DF-9238-4C5A-B266-B57215417881}" srcOrd="0" destOrd="0" presId="urn:microsoft.com/office/officeart/2008/layout/HorizontalMultiLevelHierarchy"/>
    <dgm:cxn modelId="{E950D71B-2227-4E89-82B7-2301E7CC706E}" type="presOf" srcId="{F9B65299-F612-40B1-8007-05BE73EC9CE6}" destId="{C95CD04B-383E-4FE7-96C5-601DC46CE1C7}" srcOrd="0" destOrd="0" presId="urn:microsoft.com/office/officeart/2008/layout/HorizontalMultiLevelHierarchy"/>
    <dgm:cxn modelId="{C3B32DA4-4ECE-4913-B3B0-3D7B04907C93}" type="presOf" srcId="{5B73FEDE-51C5-445D-BA3C-2AF0F94AD57E}" destId="{F25EF244-43BD-46E8-BA7A-5E50552F5448}" srcOrd="1" destOrd="0" presId="urn:microsoft.com/office/officeart/2008/layout/HorizontalMultiLevelHierarchy"/>
    <dgm:cxn modelId="{9ADB53E4-C768-46F1-9D5B-7D11C63BDACD}" type="presOf" srcId="{FC4BBE8C-69BD-45F0-9693-19F244BE05B0}" destId="{5D4BF2CB-2CFD-4601-A7BC-6C9AEA14AEE0}" srcOrd="1" destOrd="0" presId="urn:microsoft.com/office/officeart/2008/layout/HorizontalMultiLevelHierarchy"/>
    <dgm:cxn modelId="{901D8567-7B48-49D9-9124-D05B4CB083F4}" type="presOf" srcId="{B86E2170-F3DB-480B-8B38-6912B3440433}" destId="{107D2848-67FE-4F79-9885-23AA01D34F43}"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6BC4457E-CB5B-429E-821F-4E83D679424C}" type="presOf" srcId="{F01CB377-FE99-4E6D-AC11-3E2BEA092115}" destId="{41696C37-E49E-475F-A655-BD099168EBC5}" srcOrd="0" destOrd="0" presId="urn:microsoft.com/office/officeart/2008/layout/HorizontalMultiLevelHierarchy"/>
    <dgm:cxn modelId="{0FB08A48-E7AE-473F-B2C1-9C67CC7ECC16}" type="presOf" srcId="{B86E2170-F3DB-480B-8B38-6912B3440433}" destId="{887EFBE6-1C30-486D-B762-8D4D5D5741F2}" srcOrd="1" destOrd="0" presId="urn:microsoft.com/office/officeart/2008/layout/HorizontalMultiLevelHierarchy"/>
    <dgm:cxn modelId="{92B86C4B-B4D2-4C60-8322-9BD810DF837A}" type="presOf" srcId="{65C39C0B-D5AA-4B98-BB0C-FF9444E6AF53}" destId="{9D4FB4DD-50C2-4C13-BE43-20F0BF712879}" srcOrd="0" destOrd="0" presId="urn:microsoft.com/office/officeart/2008/layout/HorizontalMultiLevelHierarchy"/>
    <dgm:cxn modelId="{825F3725-9237-400E-84BC-D6A651ED6CF2}" srcId="{BF40F270-48CF-44A3-8E50-39613F801FC8}" destId="{9FDB5D49-B6EE-4B5C-A6BE-9F3791BCEEDD}" srcOrd="7" destOrd="0" parTransId="{FC4BBE8C-69BD-45F0-9693-19F244BE05B0}" sibTransId="{B9B52985-8DC9-4B76-8647-00A9FB8EBC3C}"/>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E8EE936B-C13A-49DC-8A1F-A14BF6102320}" srcId="{BF40F270-48CF-44A3-8E50-39613F801FC8}" destId="{EC06377E-3592-4CF8-A507-FCB78AEDCB14}" srcOrd="2" destOrd="0" parTransId="{F9B65299-F612-40B1-8007-05BE73EC9CE6}" sibTransId="{6691FF58-35F7-4CF3-AEB1-3529AC7BB729}"/>
    <dgm:cxn modelId="{E4518B09-6179-4E7E-AC94-08A69EF8441E}" type="presOf" srcId="{BF40F270-48CF-44A3-8E50-39613F801FC8}" destId="{63A1CEEF-F459-4C66-BA2D-5AF328CA053A}" srcOrd="0" destOrd="0" presId="urn:microsoft.com/office/officeart/2008/layout/HorizontalMultiLevelHierarchy"/>
    <dgm:cxn modelId="{E264682D-3420-454C-AF15-7F21C5F6A899}" type="presOf" srcId="{3A6E7F58-8E24-43BC-A65A-0C490B60701D}" destId="{3B27DB0E-C40D-430F-B3AE-0C09C4F80F8E}" srcOrd="0" destOrd="0" presId="urn:microsoft.com/office/officeart/2008/layout/HorizontalMultiLevelHierarchy"/>
    <dgm:cxn modelId="{DD1A962A-C136-4B25-8650-B42D5223695D}" type="presOf" srcId="{EC06377E-3592-4CF8-A507-FCB78AEDCB14}" destId="{11B16912-8E9F-471C-9CE4-0ECBDFD3648E}" srcOrd="0" destOrd="0" presId="urn:microsoft.com/office/officeart/2008/layout/HorizontalMultiLevelHierarchy"/>
    <dgm:cxn modelId="{8E17D906-0272-46E7-ADCC-ECD86383BBC0}" type="presOf" srcId="{8C0DB45F-E633-47DC-95BA-38A0838A7A17}" destId="{ECE99A0B-DEBE-4DC6-8F5C-FF708333FBC2}" srcOrd="0" destOrd="0" presId="urn:microsoft.com/office/officeart/2008/layout/HorizontalMultiLevelHierarchy"/>
    <dgm:cxn modelId="{8F4E31C9-E2F1-480D-826D-DFB939E137FE}" type="presOf" srcId="{472CF8BE-4712-4518-955B-DCFBC2A5A1A9}" destId="{F9968D02-D759-4273-A937-83B180963876}" srcOrd="0" destOrd="0" presId="urn:microsoft.com/office/officeart/2008/layout/HorizontalMultiLevelHierarchy"/>
    <dgm:cxn modelId="{CA0E93F5-3649-4210-82B3-EC4DD6773C5E}" srcId="{BF40F270-48CF-44A3-8E50-39613F801FC8}" destId="{65C39C0B-D5AA-4B98-BB0C-FF9444E6AF53}" srcOrd="6" destOrd="0" parTransId="{C4F98FEC-6086-4F1D-B1AE-F5448F92514F}" sibTransId="{8F03BB4C-F0A7-404C-9452-8C21015E9683}"/>
    <dgm:cxn modelId="{4B4264B5-04E7-4A1F-9008-A7098E14AEBB}" type="presOf" srcId="{FC4BBE8C-69BD-45F0-9693-19F244BE05B0}" destId="{4F3EA9B2-FAFC-4F16-B257-C1D162EBFDAA}" srcOrd="0" destOrd="0" presId="urn:microsoft.com/office/officeart/2008/layout/HorizontalMultiLevelHierarchy"/>
    <dgm:cxn modelId="{74FB7AF6-C6AC-41F3-879C-02747CA2363A}" type="presOf" srcId="{5B73FEDE-51C5-445D-BA3C-2AF0F94AD57E}" destId="{094D3177-722D-4B69-8905-A8C694163730}" srcOrd="0" destOrd="0" presId="urn:microsoft.com/office/officeart/2008/layout/HorizontalMultiLevelHierarchy"/>
    <dgm:cxn modelId="{6E502DE1-CA8A-4A25-BD62-D9B9980D3D05}" type="presOf" srcId="{7638A53C-21E7-4B10-8B4E-1010C8514F3A}" destId="{4EFFA610-D80C-4D57-B665-D7848CBA2CFF}" srcOrd="1" destOrd="0" presId="urn:microsoft.com/office/officeart/2008/layout/HorizontalMultiLevelHierarchy"/>
    <dgm:cxn modelId="{227D63F8-6C22-43E3-B08F-57206614A745}" srcId="{BF40F270-48CF-44A3-8E50-39613F801FC8}" destId="{F9AE5DC1-C13E-4318-875D-8EBEE6F2BDCF}" srcOrd="3" destOrd="0" parTransId="{5B73FEDE-51C5-445D-BA3C-2AF0F94AD57E}" sibTransId="{1970B5C7-1CF2-45B8-9FB1-3F7D25017591}"/>
    <dgm:cxn modelId="{F56DE15F-4EF3-43C5-A347-7CD210022CDA}" type="presOf" srcId="{98716199-50B1-4951-AA83-A7CFE499E7DB}" destId="{F7E8D0AB-6F86-4884-BF6F-6EAA0DE51A7F}" srcOrd="1" destOrd="0" presId="urn:microsoft.com/office/officeart/2008/layout/HorizontalMultiLevelHierarchy"/>
    <dgm:cxn modelId="{E60D477E-8EA8-4E57-970C-4A3285424A6F}" type="presOf" srcId="{7638A53C-21E7-4B10-8B4E-1010C8514F3A}" destId="{A58FACE0-F26E-4D1B-A16E-EE2710B811DD}" srcOrd="0" destOrd="0" presId="urn:microsoft.com/office/officeart/2008/layout/HorizontalMultiLevelHierarchy"/>
    <dgm:cxn modelId="{A2F0603F-0DB0-4552-91B5-211BF4FCCC25}" type="presParOf" srcId="{ECE99A0B-DEBE-4DC6-8F5C-FF708333FBC2}" destId="{330E1BCD-C262-4963-B417-5618807E7001}" srcOrd="0" destOrd="0" presId="urn:microsoft.com/office/officeart/2008/layout/HorizontalMultiLevelHierarchy"/>
    <dgm:cxn modelId="{78800FB6-D28B-49CC-A5E7-B11392EA6839}" type="presParOf" srcId="{330E1BCD-C262-4963-B417-5618807E7001}" destId="{63A1CEEF-F459-4C66-BA2D-5AF328CA053A}" srcOrd="0" destOrd="0" presId="urn:microsoft.com/office/officeart/2008/layout/HorizontalMultiLevelHierarchy"/>
    <dgm:cxn modelId="{6F413B32-4465-4590-8A05-93CCC0C1F058}" type="presParOf" srcId="{330E1BCD-C262-4963-B417-5618807E7001}" destId="{A639A3FC-B88B-4FEF-B7A1-09210DD04F3F}" srcOrd="1" destOrd="0" presId="urn:microsoft.com/office/officeart/2008/layout/HorizontalMultiLevelHierarchy"/>
    <dgm:cxn modelId="{9168995D-5FA7-445B-B67C-4354A01725BF}" type="presParOf" srcId="{A639A3FC-B88B-4FEF-B7A1-09210DD04F3F}" destId="{F9968D02-D759-4273-A937-83B180963876}" srcOrd="0" destOrd="0" presId="urn:microsoft.com/office/officeart/2008/layout/HorizontalMultiLevelHierarchy"/>
    <dgm:cxn modelId="{012CA85C-5131-4635-8EED-528149B41615}" type="presParOf" srcId="{F9968D02-D759-4273-A937-83B180963876}" destId="{84C4A2C0-5544-46B6-B814-15857AD7135E}" srcOrd="0" destOrd="0" presId="urn:microsoft.com/office/officeart/2008/layout/HorizontalMultiLevelHierarchy"/>
    <dgm:cxn modelId="{10DCCBA1-4BCD-4505-BAF1-DA2978E4CA6C}" type="presParOf" srcId="{A639A3FC-B88B-4FEF-B7A1-09210DD04F3F}" destId="{2FF73C9A-57CB-4B06-AA3C-8EB7969B08CE}" srcOrd="1" destOrd="0" presId="urn:microsoft.com/office/officeart/2008/layout/HorizontalMultiLevelHierarchy"/>
    <dgm:cxn modelId="{37C828BD-7A15-41F2-94EC-A1CFC45BC649}" type="presParOf" srcId="{2FF73C9A-57CB-4B06-AA3C-8EB7969B08CE}" destId="{AB4F1B96-1CC0-4FA0-B39F-C0ACC1B4D285}" srcOrd="0" destOrd="0" presId="urn:microsoft.com/office/officeart/2008/layout/HorizontalMultiLevelHierarchy"/>
    <dgm:cxn modelId="{07FF1ACE-506F-4749-99C1-34D4F3699F68}" type="presParOf" srcId="{2FF73C9A-57CB-4B06-AA3C-8EB7969B08CE}" destId="{9CC5A34A-B1CC-4DF2-99AF-5BF1F186EA9D}" srcOrd="1" destOrd="0" presId="urn:microsoft.com/office/officeart/2008/layout/HorizontalMultiLevelHierarchy"/>
    <dgm:cxn modelId="{4F4B57E8-42E0-43D1-BAA9-4CD5DFE2DE7B}" type="presParOf" srcId="{A639A3FC-B88B-4FEF-B7A1-09210DD04F3F}" destId="{ABC413E5-4D02-4969-AD42-82ABF25DED0F}" srcOrd="2" destOrd="0" presId="urn:microsoft.com/office/officeart/2008/layout/HorizontalMultiLevelHierarchy"/>
    <dgm:cxn modelId="{FA2323C8-8C44-4AE2-8E96-7DB8B75CD908}" type="presParOf" srcId="{ABC413E5-4D02-4969-AD42-82ABF25DED0F}" destId="{F7E8D0AB-6F86-4884-BF6F-6EAA0DE51A7F}" srcOrd="0" destOrd="0" presId="urn:microsoft.com/office/officeart/2008/layout/HorizontalMultiLevelHierarchy"/>
    <dgm:cxn modelId="{F308611B-8571-4322-84DE-F7FD0A0CCDB9}" type="presParOf" srcId="{A639A3FC-B88B-4FEF-B7A1-09210DD04F3F}" destId="{7FAC2A78-015F-4F9D-9FD9-F9221ABF739A}" srcOrd="3" destOrd="0" presId="urn:microsoft.com/office/officeart/2008/layout/HorizontalMultiLevelHierarchy"/>
    <dgm:cxn modelId="{396DFFB2-D3D4-4DF1-AE0D-A75002503C04}" type="presParOf" srcId="{7FAC2A78-015F-4F9D-9FD9-F9221ABF739A}" destId="{41696C37-E49E-475F-A655-BD099168EBC5}" srcOrd="0" destOrd="0" presId="urn:microsoft.com/office/officeart/2008/layout/HorizontalMultiLevelHierarchy"/>
    <dgm:cxn modelId="{026D85D8-712D-4A3E-9470-0CA82C2AF05A}" type="presParOf" srcId="{7FAC2A78-015F-4F9D-9FD9-F9221ABF739A}" destId="{5D5858D8-F49F-4EF6-9D49-BC0470D8662F}" srcOrd="1" destOrd="0" presId="urn:microsoft.com/office/officeart/2008/layout/HorizontalMultiLevelHierarchy"/>
    <dgm:cxn modelId="{D0AA67E1-E0DD-4D2E-9EA6-22C0672AA08E}" type="presParOf" srcId="{A639A3FC-B88B-4FEF-B7A1-09210DD04F3F}" destId="{C95CD04B-383E-4FE7-96C5-601DC46CE1C7}" srcOrd="4" destOrd="0" presId="urn:microsoft.com/office/officeart/2008/layout/HorizontalMultiLevelHierarchy"/>
    <dgm:cxn modelId="{82C29BAD-5661-46B4-AC24-2F55904B2952}" type="presParOf" srcId="{C95CD04B-383E-4FE7-96C5-601DC46CE1C7}" destId="{6649BEBA-6D29-4E83-9303-8A6BC24C4E92}" srcOrd="0" destOrd="0" presId="urn:microsoft.com/office/officeart/2008/layout/HorizontalMultiLevelHierarchy"/>
    <dgm:cxn modelId="{5827F3C4-43E3-48A7-B219-74DFA8A04E03}" type="presParOf" srcId="{A639A3FC-B88B-4FEF-B7A1-09210DD04F3F}" destId="{B8D4D674-13D3-42D6-A295-B9F117FC5A1C}" srcOrd="5" destOrd="0" presId="urn:microsoft.com/office/officeart/2008/layout/HorizontalMultiLevelHierarchy"/>
    <dgm:cxn modelId="{EBE2F866-9999-4F33-88E6-A5F3441E84B4}" type="presParOf" srcId="{B8D4D674-13D3-42D6-A295-B9F117FC5A1C}" destId="{11B16912-8E9F-471C-9CE4-0ECBDFD3648E}" srcOrd="0" destOrd="0" presId="urn:microsoft.com/office/officeart/2008/layout/HorizontalMultiLevelHierarchy"/>
    <dgm:cxn modelId="{8F3B4A4B-7338-4775-B096-D56BF429CB47}" type="presParOf" srcId="{B8D4D674-13D3-42D6-A295-B9F117FC5A1C}" destId="{C698EC93-E784-4716-A5E9-450C6F8A20E9}" srcOrd="1" destOrd="0" presId="urn:microsoft.com/office/officeart/2008/layout/HorizontalMultiLevelHierarchy"/>
    <dgm:cxn modelId="{351FFE7C-A40B-4E82-8C8B-D89E59761D97}" type="presParOf" srcId="{A639A3FC-B88B-4FEF-B7A1-09210DD04F3F}" destId="{094D3177-722D-4B69-8905-A8C694163730}" srcOrd="6" destOrd="0" presId="urn:microsoft.com/office/officeart/2008/layout/HorizontalMultiLevelHierarchy"/>
    <dgm:cxn modelId="{EDF1FA95-2D2E-43E9-A481-4B811464F6D7}" type="presParOf" srcId="{094D3177-722D-4B69-8905-A8C694163730}" destId="{F25EF244-43BD-46E8-BA7A-5E50552F5448}" srcOrd="0" destOrd="0" presId="urn:microsoft.com/office/officeart/2008/layout/HorizontalMultiLevelHierarchy"/>
    <dgm:cxn modelId="{B7ABCD5C-BB2D-413F-AD43-E1684E000343}" type="presParOf" srcId="{A639A3FC-B88B-4FEF-B7A1-09210DD04F3F}" destId="{C4CF5A95-0680-47EB-A6CE-E6A6E85B7CFC}" srcOrd="7" destOrd="0" presId="urn:microsoft.com/office/officeart/2008/layout/HorizontalMultiLevelHierarchy"/>
    <dgm:cxn modelId="{3C375815-C2F8-4996-A92F-1402BE916938}" type="presParOf" srcId="{C4CF5A95-0680-47EB-A6CE-E6A6E85B7CFC}" destId="{B2886C6B-8791-493F-8EF9-E01EA33D7331}" srcOrd="0" destOrd="0" presId="urn:microsoft.com/office/officeart/2008/layout/HorizontalMultiLevelHierarchy"/>
    <dgm:cxn modelId="{92EBE948-646B-4DDB-AB03-DD3ECEB1010F}" type="presParOf" srcId="{C4CF5A95-0680-47EB-A6CE-E6A6E85B7CFC}" destId="{D6F3AFA4-7512-4B16-A7E7-0EE02BE2A147}" srcOrd="1" destOrd="0" presId="urn:microsoft.com/office/officeart/2008/layout/HorizontalMultiLevelHierarchy"/>
    <dgm:cxn modelId="{C2769BAF-4E80-4E4F-9C53-5A612902D662}" type="presParOf" srcId="{A639A3FC-B88B-4FEF-B7A1-09210DD04F3F}" destId="{107D2848-67FE-4F79-9885-23AA01D34F43}" srcOrd="8" destOrd="0" presId="urn:microsoft.com/office/officeart/2008/layout/HorizontalMultiLevelHierarchy"/>
    <dgm:cxn modelId="{FEF1DE00-547F-41DA-BEB2-64042523F386}" type="presParOf" srcId="{107D2848-67FE-4F79-9885-23AA01D34F43}" destId="{887EFBE6-1C30-486D-B762-8D4D5D5741F2}" srcOrd="0" destOrd="0" presId="urn:microsoft.com/office/officeart/2008/layout/HorizontalMultiLevelHierarchy"/>
    <dgm:cxn modelId="{47DC2FBE-72DA-485D-8B07-72A93B911E88}" type="presParOf" srcId="{A639A3FC-B88B-4FEF-B7A1-09210DD04F3F}" destId="{9410D0B1-F25E-4215-A23A-7436BEF6B1A3}" srcOrd="9" destOrd="0" presId="urn:microsoft.com/office/officeart/2008/layout/HorizontalMultiLevelHierarchy"/>
    <dgm:cxn modelId="{F33F630E-29A1-4632-86DE-A4F24A0BFE10}" type="presParOf" srcId="{9410D0B1-F25E-4215-A23A-7436BEF6B1A3}" destId="{3B27DB0E-C40D-430F-B3AE-0C09C4F80F8E}" srcOrd="0" destOrd="0" presId="urn:microsoft.com/office/officeart/2008/layout/HorizontalMultiLevelHierarchy"/>
    <dgm:cxn modelId="{385621C0-31C1-498D-8741-963799D98D76}" type="presParOf" srcId="{9410D0B1-F25E-4215-A23A-7436BEF6B1A3}" destId="{E5C6D63A-7E7F-4F91-953B-A1ACAB8DA858}" srcOrd="1" destOrd="0" presId="urn:microsoft.com/office/officeart/2008/layout/HorizontalMultiLevelHierarchy"/>
    <dgm:cxn modelId="{C2250E21-629F-44C0-BB6D-BBEBEB14BD88}" type="presParOf" srcId="{A639A3FC-B88B-4FEF-B7A1-09210DD04F3F}" destId="{A58FACE0-F26E-4D1B-A16E-EE2710B811DD}" srcOrd="10" destOrd="0" presId="urn:microsoft.com/office/officeart/2008/layout/HorizontalMultiLevelHierarchy"/>
    <dgm:cxn modelId="{56AA96C2-D7E8-4DA9-879F-03D5D0B46F5E}" type="presParOf" srcId="{A58FACE0-F26E-4D1B-A16E-EE2710B811DD}" destId="{4EFFA610-D80C-4D57-B665-D7848CBA2CFF}" srcOrd="0" destOrd="0" presId="urn:microsoft.com/office/officeart/2008/layout/HorizontalMultiLevelHierarchy"/>
    <dgm:cxn modelId="{40F76E93-A494-43CE-9DBC-A477FA19F4EF}" type="presParOf" srcId="{A639A3FC-B88B-4FEF-B7A1-09210DD04F3F}" destId="{CBDEF158-D0FD-46AD-9C49-9FAE55A95F51}" srcOrd="11" destOrd="0" presId="urn:microsoft.com/office/officeart/2008/layout/HorizontalMultiLevelHierarchy"/>
    <dgm:cxn modelId="{76A27825-CA5D-4DB0-9729-DC83A2E987F2}" type="presParOf" srcId="{CBDEF158-D0FD-46AD-9C49-9FAE55A95F51}" destId="{F93E89DF-9238-4C5A-B266-B57215417881}" srcOrd="0" destOrd="0" presId="urn:microsoft.com/office/officeart/2008/layout/HorizontalMultiLevelHierarchy"/>
    <dgm:cxn modelId="{43AF12F3-7928-4B5E-8F0C-1A4931397F91}" type="presParOf" srcId="{CBDEF158-D0FD-46AD-9C49-9FAE55A95F51}" destId="{A56F5C80-86FC-4739-B042-82381C0358A2}" srcOrd="1" destOrd="0" presId="urn:microsoft.com/office/officeart/2008/layout/HorizontalMultiLevelHierarchy"/>
    <dgm:cxn modelId="{CB5B37F1-D452-4095-83E8-CF882F738E6F}" type="presParOf" srcId="{A639A3FC-B88B-4FEF-B7A1-09210DD04F3F}" destId="{5C044ED9-380E-47B8-99E7-47CCF89FA101}" srcOrd="12" destOrd="0" presId="urn:microsoft.com/office/officeart/2008/layout/HorizontalMultiLevelHierarchy"/>
    <dgm:cxn modelId="{F2C150DB-C6C6-4C4D-98F0-E435E1D00018}" type="presParOf" srcId="{5C044ED9-380E-47B8-99E7-47CCF89FA101}" destId="{39E26EA0-9048-42DA-8B75-A84C5296D79E}" srcOrd="0" destOrd="0" presId="urn:microsoft.com/office/officeart/2008/layout/HorizontalMultiLevelHierarchy"/>
    <dgm:cxn modelId="{3DF2A072-DC44-4C68-865C-7378078BA66D}" type="presParOf" srcId="{A639A3FC-B88B-4FEF-B7A1-09210DD04F3F}" destId="{248B52C9-A3E4-496F-A9DB-6896483EECF9}" srcOrd="13" destOrd="0" presId="urn:microsoft.com/office/officeart/2008/layout/HorizontalMultiLevelHierarchy"/>
    <dgm:cxn modelId="{E1EB8131-DB44-4600-A219-6F3584B4DB4E}" type="presParOf" srcId="{248B52C9-A3E4-496F-A9DB-6896483EECF9}" destId="{9D4FB4DD-50C2-4C13-BE43-20F0BF712879}" srcOrd="0" destOrd="0" presId="urn:microsoft.com/office/officeart/2008/layout/HorizontalMultiLevelHierarchy"/>
    <dgm:cxn modelId="{77ED3363-88AD-4ABE-930A-07F1774EB9D2}" type="presParOf" srcId="{248B52C9-A3E4-496F-A9DB-6896483EECF9}" destId="{32E2AD67-A472-4EC2-A757-CC3845AA87C2}" srcOrd="1" destOrd="0" presId="urn:microsoft.com/office/officeart/2008/layout/HorizontalMultiLevelHierarchy"/>
    <dgm:cxn modelId="{788E6093-F6E7-4135-A33B-02E992C4C43D}" type="presParOf" srcId="{A639A3FC-B88B-4FEF-B7A1-09210DD04F3F}" destId="{4F3EA9B2-FAFC-4F16-B257-C1D162EBFDAA}" srcOrd="14" destOrd="0" presId="urn:microsoft.com/office/officeart/2008/layout/HorizontalMultiLevelHierarchy"/>
    <dgm:cxn modelId="{F32720F6-3228-4DF5-814F-A66596630C03}" type="presParOf" srcId="{4F3EA9B2-FAFC-4F16-B257-C1D162EBFDAA}" destId="{5D4BF2CB-2CFD-4601-A7BC-6C9AEA14AEE0}" srcOrd="0" destOrd="0" presId="urn:microsoft.com/office/officeart/2008/layout/HorizontalMultiLevelHierarchy"/>
    <dgm:cxn modelId="{9AFDB336-4269-427F-9B58-8300F6F6B247}" type="presParOf" srcId="{A639A3FC-B88B-4FEF-B7A1-09210DD04F3F}" destId="{32D13524-C361-46B2-A9EC-CA9253281B39}" srcOrd="15" destOrd="0" presId="urn:microsoft.com/office/officeart/2008/layout/HorizontalMultiLevelHierarchy"/>
    <dgm:cxn modelId="{C4A22EE3-A5E3-4F58-B051-C7DC896FD1B8}" type="presParOf" srcId="{32D13524-C361-46B2-A9EC-CA9253281B39}" destId="{1EFDD9EC-3380-4423-AB6C-C85AE0016AE1}" srcOrd="0" destOrd="0" presId="urn:microsoft.com/office/officeart/2008/layout/HorizontalMultiLevelHierarchy"/>
    <dgm:cxn modelId="{49512F4D-CA81-47F3-A897-599A578EE731}"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000" dirty="0"/>
            <a:t>Environmental Aspect</a:t>
          </a:r>
          <a:endParaRPr lang="en-US" sz="2400" dirty="0"/>
        </a:p>
      </dgm:t>
    </dgm:pt>
    <dgm:pt modelId="{2661B39A-A849-4E0D-847C-1037563A1A1F}" type="parTrans" cxnId="{6A038E65-9266-4FB9-8499-37FF199BBD58}">
      <dgm:prSet/>
      <dgm:spPr/>
      <dgm:t>
        <a:bodyPr/>
        <a:lstStyle/>
        <a:p>
          <a:pPr algn="ctr"/>
          <a:endParaRPr lang="en-US" sz="1600"/>
        </a:p>
      </dgm:t>
    </dgm:pt>
    <dgm:pt modelId="{79123550-E58E-4265-B6B3-C1F3970705EF}" type="sibTrans" cxnId="{6A038E65-9266-4FB9-8499-37FF199BBD58}">
      <dgm:prSet/>
      <dgm:spPr/>
      <dgm:t>
        <a:bodyPr/>
        <a:lstStyle/>
        <a:p>
          <a:pPr algn="ctr"/>
          <a:endParaRPr lang="en-US" sz="1600"/>
        </a:p>
      </dgm:t>
    </dgm:pt>
    <dgm:pt modelId="{533DC775-C392-493E-9172-B8FA74D7C900}">
      <dgm:prSet phldrT="[Text]" custT="1"/>
      <dgm:spPr>
        <a:solidFill>
          <a:schemeClr val="accent1"/>
        </a:solidFill>
      </dgm:spPr>
      <dgm:t>
        <a:bodyPr/>
        <a:lstStyle/>
        <a:p>
          <a:pPr algn="ctr"/>
          <a:r>
            <a:rPr lang="en-US" sz="1100" dirty="0" smtClean="0"/>
            <a:t>Cooling and heating</a:t>
          </a:r>
          <a:endParaRPr lang="en-US" sz="1800" dirty="0"/>
        </a:p>
      </dgm:t>
    </dgm:pt>
    <dgm:pt modelId="{472CF8BE-4712-4518-955B-DCFBC2A5A1A9}" type="parTrans" cxnId="{85BF1B93-220F-4B72-AAF6-61D160410C7B}">
      <dgm:prSet custT="1"/>
      <dgm:spPr/>
      <dgm:t>
        <a:bodyPr/>
        <a:lstStyle/>
        <a:p>
          <a:pPr algn="ctr"/>
          <a:endParaRPr lang="en-US" sz="600"/>
        </a:p>
      </dgm:t>
    </dgm:pt>
    <dgm:pt modelId="{6375ADDC-6A8A-4D6C-915A-B3308734574E}" type="sibTrans" cxnId="{85BF1B93-220F-4B72-AAF6-61D160410C7B}">
      <dgm:prSet/>
      <dgm:spPr/>
      <dgm:t>
        <a:bodyPr/>
        <a:lstStyle/>
        <a:p>
          <a:pPr algn="ctr"/>
          <a:endParaRPr lang="en-US" sz="1600"/>
        </a:p>
      </dgm:t>
    </dgm:pt>
    <dgm:pt modelId="{F01CB377-FE99-4E6D-AC11-3E2BEA092115}">
      <dgm:prSet phldrT="[Text]" custT="1"/>
      <dgm:spPr>
        <a:solidFill>
          <a:schemeClr val="accent1"/>
        </a:solidFill>
      </dgm:spPr>
      <dgm:t>
        <a:bodyPr/>
        <a:lstStyle/>
        <a:p>
          <a:pPr algn="ctr"/>
          <a:r>
            <a:rPr lang="en-US" sz="1100" dirty="0"/>
            <a:t>Artificial lighting design</a:t>
          </a:r>
        </a:p>
      </dgm:t>
    </dgm:pt>
    <dgm:pt modelId="{98716199-50B1-4951-AA83-A7CFE499E7DB}" type="parTrans" cxnId="{5BDF7C1B-262D-4112-9FAE-2E8F3160F8D8}">
      <dgm:prSet custT="1"/>
      <dgm:spPr/>
      <dgm:t>
        <a:bodyPr/>
        <a:lstStyle/>
        <a:p>
          <a:pPr algn="ctr"/>
          <a:endParaRPr lang="en-US" sz="400"/>
        </a:p>
      </dgm:t>
    </dgm:pt>
    <dgm:pt modelId="{9EA4D9FB-4DEE-4A5C-BE3B-D89290477AA9}" type="sibTrans" cxnId="{5BDF7C1B-262D-4112-9FAE-2E8F3160F8D8}">
      <dgm:prSet/>
      <dgm:spPr/>
      <dgm:t>
        <a:bodyPr/>
        <a:lstStyle/>
        <a:p>
          <a:pPr algn="ctr"/>
          <a:endParaRPr lang="en-US" sz="1600"/>
        </a:p>
      </dgm:t>
    </dgm:pt>
    <dgm:pt modelId="{EC06377E-3592-4CF8-A507-FCB78AEDCB14}">
      <dgm:prSet phldrT="[Text]" custT="1"/>
      <dgm:spPr>
        <a:solidFill>
          <a:schemeClr val="accent1"/>
        </a:solidFill>
      </dgm:spPr>
      <dgm:t>
        <a:bodyPr/>
        <a:lstStyle/>
        <a:p>
          <a:pPr algn="ctr"/>
          <a:r>
            <a:rPr lang="en-US" sz="1100" dirty="0"/>
            <a:t>Power design</a:t>
          </a:r>
        </a:p>
      </dgm:t>
    </dgm:pt>
    <dgm:pt modelId="{F9B65299-F612-40B1-8007-05BE73EC9CE6}" type="parTrans" cxnId="{E8EE936B-C13A-49DC-8A1F-A14BF6102320}">
      <dgm:prSet custT="1"/>
      <dgm:spPr/>
      <dgm:t>
        <a:bodyPr/>
        <a:lstStyle/>
        <a:p>
          <a:pPr algn="ctr"/>
          <a:endParaRPr lang="en-US" sz="400"/>
        </a:p>
      </dgm:t>
    </dgm:pt>
    <dgm:pt modelId="{6691FF58-35F7-4CF3-AEB1-3529AC7BB729}" type="sibTrans" cxnId="{E8EE936B-C13A-49DC-8A1F-A14BF6102320}">
      <dgm:prSet/>
      <dgm:spPr/>
      <dgm:t>
        <a:bodyPr/>
        <a:lstStyle/>
        <a:p>
          <a:pPr algn="ctr"/>
          <a:endParaRPr lang="en-US" sz="1600"/>
        </a:p>
      </dgm:t>
    </dgm:pt>
    <dgm:pt modelId="{F9AE5DC1-C13E-4318-875D-8EBEE6F2BDCF}">
      <dgm:prSet phldrT="[Text]" custT="1"/>
      <dgm:spPr>
        <a:solidFill>
          <a:schemeClr val="accent1"/>
        </a:solidFill>
      </dgm:spPr>
      <dgm:t>
        <a:bodyPr/>
        <a:lstStyle/>
        <a:p>
          <a:pPr algn="ctr"/>
          <a:r>
            <a:rPr lang="en-US" sz="1100" dirty="0"/>
            <a:t>Acoustical design</a:t>
          </a:r>
        </a:p>
      </dgm:t>
    </dgm:pt>
    <dgm:pt modelId="{5B73FEDE-51C5-445D-BA3C-2AF0F94AD57E}" type="parTrans" cxnId="{227D63F8-6C22-43E3-B08F-57206614A745}">
      <dgm:prSet custT="1"/>
      <dgm:spPr/>
      <dgm:t>
        <a:bodyPr/>
        <a:lstStyle/>
        <a:p>
          <a:pPr algn="ctr"/>
          <a:endParaRPr lang="en-US" sz="400"/>
        </a:p>
      </dgm:t>
    </dgm:pt>
    <dgm:pt modelId="{1970B5C7-1CF2-45B8-9FB1-3F7D25017591}" type="sibTrans" cxnId="{227D63F8-6C22-43E3-B08F-57206614A745}">
      <dgm:prSet/>
      <dgm:spPr/>
      <dgm:t>
        <a:bodyPr/>
        <a:lstStyle/>
        <a:p>
          <a:pPr algn="ctr"/>
          <a:endParaRPr lang="en-US" sz="1600"/>
        </a:p>
      </dgm:t>
    </dgm:pt>
    <dgm:pt modelId="{3A6E7F58-8E24-43BC-A65A-0C490B60701D}">
      <dgm:prSet phldrT="[Text]" custT="1"/>
      <dgm:spPr>
        <a:solidFill>
          <a:schemeClr val="accent1"/>
        </a:solidFill>
      </dgm:spPr>
      <dgm:t>
        <a:bodyPr/>
        <a:lstStyle/>
        <a:p>
          <a:pPr algn="ctr"/>
          <a:r>
            <a:rPr lang="en-US" sz="900" dirty="0"/>
            <a:t>Fire alarm and Firefighting systems</a:t>
          </a:r>
        </a:p>
      </dgm:t>
    </dgm:pt>
    <dgm:pt modelId="{B86E2170-F3DB-480B-8B38-6912B3440433}" type="parTrans" cxnId="{ECF3531E-22D6-4B1E-BAB5-4ADC1AE32A02}">
      <dgm:prSet custT="1"/>
      <dgm:spPr/>
      <dgm:t>
        <a:bodyPr/>
        <a:lstStyle/>
        <a:p>
          <a:pPr algn="ctr"/>
          <a:endParaRPr lang="en-US" sz="400"/>
        </a:p>
      </dgm:t>
    </dgm:pt>
    <dgm:pt modelId="{C0C22670-5D77-43A5-9AB6-00478F7DF362}" type="sibTrans" cxnId="{ECF3531E-22D6-4B1E-BAB5-4ADC1AE32A02}">
      <dgm:prSet/>
      <dgm:spPr/>
      <dgm:t>
        <a:bodyPr/>
        <a:lstStyle/>
        <a:p>
          <a:pPr algn="ctr"/>
          <a:endParaRPr lang="en-US" sz="1600"/>
        </a:p>
      </dgm:t>
    </dgm:pt>
    <dgm:pt modelId="{40AD2806-34A3-4D87-9F13-732C56A1897B}">
      <dgm:prSet phldrT="[Text]" custT="1"/>
      <dgm:spPr>
        <a:solidFill>
          <a:schemeClr val="accent1"/>
        </a:solidFill>
      </dgm:spPr>
      <dgm:t>
        <a:bodyPr/>
        <a:lstStyle/>
        <a:p>
          <a:pPr algn="ctr"/>
          <a:r>
            <a:rPr lang="en-US" sz="800" dirty="0"/>
            <a:t>Vertical and horizontal transportation</a:t>
          </a:r>
        </a:p>
      </dgm:t>
    </dgm:pt>
    <dgm:pt modelId="{7638A53C-21E7-4B10-8B4E-1010C8514F3A}" type="parTrans" cxnId="{2F710BCF-6207-4ED7-8A4E-FBD36D986330}">
      <dgm:prSet custT="1"/>
      <dgm:spPr/>
      <dgm:t>
        <a:bodyPr/>
        <a:lstStyle/>
        <a:p>
          <a:pPr algn="ctr"/>
          <a:endParaRPr lang="en-US" sz="400"/>
        </a:p>
      </dgm:t>
    </dgm:pt>
    <dgm:pt modelId="{960FF6D1-FBE7-4080-B920-311D237E5C33}" type="sibTrans" cxnId="{2F710BCF-6207-4ED7-8A4E-FBD36D986330}">
      <dgm:prSet/>
      <dgm:spPr/>
      <dgm:t>
        <a:bodyPr/>
        <a:lstStyle/>
        <a:p>
          <a:pPr algn="ctr"/>
          <a:endParaRPr lang="en-US" sz="1600"/>
        </a:p>
      </dgm:t>
    </dgm:pt>
    <dgm:pt modelId="{65C39C0B-D5AA-4B98-BB0C-FF9444E6AF53}">
      <dgm:prSet phldrT="[Text]" custT="1"/>
      <dgm:spPr>
        <a:solidFill>
          <a:schemeClr val="accent1"/>
        </a:solidFill>
      </dgm:spPr>
      <dgm:t>
        <a:bodyPr/>
        <a:lstStyle/>
        <a:p>
          <a:pPr algn="ctr"/>
          <a:r>
            <a:rPr lang="en-US" sz="1100" dirty="0"/>
            <a:t>Water supply</a:t>
          </a:r>
        </a:p>
      </dgm:t>
    </dgm:pt>
    <dgm:pt modelId="{C4F98FEC-6086-4F1D-B1AE-F5448F92514F}" type="parTrans" cxnId="{CA0E93F5-3649-4210-82B3-EC4DD6773C5E}">
      <dgm:prSet custT="1"/>
      <dgm:spPr/>
      <dgm:t>
        <a:bodyPr/>
        <a:lstStyle/>
        <a:p>
          <a:pPr algn="ctr"/>
          <a:endParaRPr lang="en-US" sz="400"/>
        </a:p>
      </dgm:t>
    </dgm:pt>
    <dgm:pt modelId="{8F03BB4C-F0A7-404C-9452-8C21015E9683}" type="sibTrans" cxnId="{CA0E93F5-3649-4210-82B3-EC4DD6773C5E}">
      <dgm:prSet/>
      <dgm:spPr/>
      <dgm:t>
        <a:bodyPr/>
        <a:lstStyle/>
        <a:p>
          <a:pPr algn="ctr"/>
          <a:endParaRPr lang="en-US" sz="1600"/>
        </a:p>
      </dgm:t>
    </dgm:pt>
    <dgm:pt modelId="{9FDB5D49-B6EE-4B5C-A6BE-9F3791BCEEDD}">
      <dgm:prSet phldrT="[Text]" custT="1"/>
      <dgm:spPr>
        <a:solidFill>
          <a:schemeClr val="accent5"/>
        </a:solidFill>
      </dgm:spPr>
      <dgm:t>
        <a:bodyPr/>
        <a:lstStyle/>
        <a:p>
          <a:pPr algn="ctr"/>
          <a:r>
            <a:rPr lang="en-US" sz="1100" dirty="0"/>
            <a:t>Drainage </a:t>
          </a:r>
        </a:p>
      </dgm:t>
    </dgm:pt>
    <dgm:pt modelId="{B9B52985-8DC9-4B76-8647-00A9FB8EBC3C}" type="sibTrans" cxnId="{825F3725-9237-400E-84BC-D6A651ED6CF2}">
      <dgm:prSet/>
      <dgm:spPr/>
      <dgm:t>
        <a:bodyPr/>
        <a:lstStyle/>
        <a:p>
          <a:pPr algn="ctr"/>
          <a:endParaRPr lang="en-US" sz="1600"/>
        </a:p>
      </dgm:t>
    </dgm:pt>
    <dgm:pt modelId="{FC4BBE8C-69BD-45F0-9693-19F244BE05B0}" type="parTrans" cxnId="{825F3725-9237-400E-84BC-D6A651ED6CF2}">
      <dgm:prSet custT="1"/>
      <dgm:spPr/>
      <dgm:t>
        <a:bodyPr/>
        <a:lstStyle/>
        <a:p>
          <a:pPr algn="ctr"/>
          <a:endParaRPr lang="en-US" sz="600"/>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ScaleX="108167" custScaleY="124686">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8"/>
      <dgm:spPr/>
      <dgm:t>
        <a:bodyPr/>
        <a:lstStyle/>
        <a:p>
          <a:endParaRPr lang="en-US"/>
        </a:p>
      </dgm:t>
    </dgm:pt>
    <dgm:pt modelId="{84C4A2C0-5544-46B6-B814-15857AD7135E}" type="pres">
      <dgm:prSet presAssocID="{472CF8BE-4712-4518-955B-DCFBC2A5A1A9}" presName="connTx" presStyleLbl="parChTrans1D2" presStyleIdx="0" presStyleCnt="8"/>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8" custScaleX="62977" custScaleY="73149">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ABC413E5-4D02-4969-AD42-82ABF25DED0F}" type="pres">
      <dgm:prSet presAssocID="{98716199-50B1-4951-AA83-A7CFE499E7DB}" presName="conn2-1" presStyleLbl="parChTrans1D2" presStyleIdx="1" presStyleCnt="8"/>
      <dgm:spPr/>
      <dgm:t>
        <a:bodyPr/>
        <a:lstStyle/>
        <a:p>
          <a:endParaRPr lang="en-US"/>
        </a:p>
      </dgm:t>
    </dgm:pt>
    <dgm:pt modelId="{F7E8D0AB-6F86-4884-BF6F-6EAA0DE51A7F}" type="pres">
      <dgm:prSet presAssocID="{98716199-50B1-4951-AA83-A7CFE499E7DB}" presName="connTx" presStyleLbl="parChTrans1D2" presStyleIdx="1" presStyleCnt="8"/>
      <dgm:spPr/>
      <dgm:t>
        <a:bodyPr/>
        <a:lstStyle/>
        <a:p>
          <a:endParaRPr lang="en-US"/>
        </a:p>
      </dgm:t>
    </dgm:pt>
    <dgm:pt modelId="{7FAC2A78-015F-4F9D-9FD9-F9221ABF739A}" type="pres">
      <dgm:prSet presAssocID="{F01CB377-FE99-4E6D-AC11-3E2BEA092115}" presName="root2" presStyleCnt="0"/>
      <dgm:spPr/>
    </dgm:pt>
    <dgm:pt modelId="{41696C37-E49E-475F-A655-BD099168EBC5}" type="pres">
      <dgm:prSet presAssocID="{F01CB377-FE99-4E6D-AC11-3E2BEA092115}" presName="LevelTwoTextNode" presStyleLbl="node2" presStyleIdx="1" presStyleCnt="8" custScaleX="62977" custScaleY="73149">
        <dgm:presLayoutVars>
          <dgm:chPref val="3"/>
        </dgm:presLayoutVars>
      </dgm:prSet>
      <dgm:spPr/>
      <dgm:t>
        <a:bodyPr/>
        <a:lstStyle/>
        <a:p>
          <a:endParaRPr lang="en-US"/>
        </a:p>
      </dgm:t>
    </dgm:pt>
    <dgm:pt modelId="{5D5858D8-F49F-4EF6-9D49-BC0470D8662F}" type="pres">
      <dgm:prSet presAssocID="{F01CB377-FE99-4E6D-AC11-3E2BEA092115}" presName="level3hierChild" presStyleCnt="0"/>
      <dgm:spPr/>
    </dgm:pt>
    <dgm:pt modelId="{C95CD04B-383E-4FE7-96C5-601DC46CE1C7}" type="pres">
      <dgm:prSet presAssocID="{F9B65299-F612-40B1-8007-05BE73EC9CE6}" presName="conn2-1" presStyleLbl="parChTrans1D2" presStyleIdx="2" presStyleCnt="8"/>
      <dgm:spPr/>
      <dgm:t>
        <a:bodyPr/>
        <a:lstStyle/>
        <a:p>
          <a:endParaRPr lang="en-US"/>
        </a:p>
      </dgm:t>
    </dgm:pt>
    <dgm:pt modelId="{6649BEBA-6D29-4E83-9303-8A6BC24C4E92}" type="pres">
      <dgm:prSet presAssocID="{F9B65299-F612-40B1-8007-05BE73EC9CE6}" presName="connTx" presStyleLbl="parChTrans1D2" presStyleIdx="2" presStyleCnt="8"/>
      <dgm:spPr/>
      <dgm:t>
        <a:bodyPr/>
        <a:lstStyle/>
        <a:p>
          <a:endParaRPr lang="en-US"/>
        </a:p>
      </dgm:t>
    </dgm:pt>
    <dgm:pt modelId="{B8D4D674-13D3-42D6-A295-B9F117FC5A1C}" type="pres">
      <dgm:prSet presAssocID="{EC06377E-3592-4CF8-A507-FCB78AEDCB14}" presName="root2" presStyleCnt="0"/>
      <dgm:spPr/>
    </dgm:pt>
    <dgm:pt modelId="{11B16912-8E9F-471C-9CE4-0ECBDFD3648E}" type="pres">
      <dgm:prSet presAssocID="{EC06377E-3592-4CF8-A507-FCB78AEDCB14}" presName="LevelTwoTextNode" presStyleLbl="node2" presStyleIdx="2" presStyleCnt="8" custScaleX="62977" custScaleY="73149">
        <dgm:presLayoutVars>
          <dgm:chPref val="3"/>
        </dgm:presLayoutVars>
      </dgm:prSet>
      <dgm:spPr/>
      <dgm:t>
        <a:bodyPr/>
        <a:lstStyle/>
        <a:p>
          <a:endParaRPr lang="en-US"/>
        </a:p>
      </dgm:t>
    </dgm:pt>
    <dgm:pt modelId="{C698EC93-E784-4716-A5E9-450C6F8A20E9}" type="pres">
      <dgm:prSet presAssocID="{EC06377E-3592-4CF8-A507-FCB78AEDCB14}" presName="level3hierChild" presStyleCnt="0"/>
      <dgm:spPr/>
    </dgm:pt>
    <dgm:pt modelId="{094D3177-722D-4B69-8905-A8C694163730}" type="pres">
      <dgm:prSet presAssocID="{5B73FEDE-51C5-445D-BA3C-2AF0F94AD57E}" presName="conn2-1" presStyleLbl="parChTrans1D2" presStyleIdx="3" presStyleCnt="8"/>
      <dgm:spPr/>
      <dgm:t>
        <a:bodyPr/>
        <a:lstStyle/>
        <a:p>
          <a:endParaRPr lang="en-US"/>
        </a:p>
      </dgm:t>
    </dgm:pt>
    <dgm:pt modelId="{F25EF244-43BD-46E8-BA7A-5E50552F5448}" type="pres">
      <dgm:prSet presAssocID="{5B73FEDE-51C5-445D-BA3C-2AF0F94AD57E}" presName="connTx" presStyleLbl="parChTrans1D2" presStyleIdx="3" presStyleCnt="8"/>
      <dgm:spPr/>
      <dgm:t>
        <a:bodyPr/>
        <a:lstStyle/>
        <a:p>
          <a:endParaRPr lang="en-US"/>
        </a:p>
      </dgm:t>
    </dgm:pt>
    <dgm:pt modelId="{C4CF5A95-0680-47EB-A6CE-E6A6E85B7CFC}" type="pres">
      <dgm:prSet presAssocID="{F9AE5DC1-C13E-4318-875D-8EBEE6F2BDCF}" presName="root2" presStyleCnt="0"/>
      <dgm:spPr/>
    </dgm:pt>
    <dgm:pt modelId="{B2886C6B-8791-493F-8EF9-E01EA33D7331}" type="pres">
      <dgm:prSet presAssocID="{F9AE5DC1-C13E-4318-875D-8EBEE6F2BDCF}" presName="LevelTwoTextNode" presStyleLbl="node2" presStyleIdx="3" presStyleCnt="8" custScaleX="62977" custScaleY="73149">
        <dgm:presLayoutVars>
          <dgm:chPref val="3"/>
        </dgm:presLayoutVars>
      </dgm:prSet>
      <dgm:spPr/>
      <dgm:t>
        <a:bodyPr/>
        <a:lstStyle/>
        <a:p>
          <a:endParaRPr lang="en-US"/>
        </a:p>
      </dgm:t>
    </dgm:pt>
    <dgm:pt modelId="{D6F3AFA4-7512-4B16-A7E7-0EE02BE2A147}" type="pres">
      <dgm:prSet presAssocID="{F9AE5DC1-C13E-4318-875D-8EBEE6F2BDCF}" presName="level3hierChild" presStyleCnt="0"/>
      <dgm:spPr/>
    </dgm:pt>
    <dgm:pt modelId="{107D2848-67FE-4F79-9885-23AA01D34F43}" type="pres">
      <dgm:prSet presAssocID="{B86E2170-F3DB-480B-8B38-6912B3440433}" presName="conn2-1" presStyleLbl="parChTrans1D2" presStyleIdx="4" presStyleCnt="8"/>
      <dgm:spPr/>
      <dgm:t>
        <a:bodyPr/>
        <a:lstStyle/>
        <a:p>
          <a:endParaRPr lang="en-US"/>
        </a:p>
      </dgm:t>
    </dgm:pt>
    <dgm:pt modelId="{887EFBE6-1C30-486D-B762-8D4D5D5741F2}" type="pres">
      <dgm:prSet presAssocID="{B86E2170-F3DB-480B-8B38-6912B3440433}" presName="connTx" presStyleLbl="parChTrans1D2" presStyleIdx="4" presStyleCnt="8"/>
      <dgm:spPr/>
      <dgm:t>
        <a:bodyPr/>
        <a:lstStyle/>
        <a:p>
          <a:endParaRPr lang="en-US"/>
        </a:p>
      </dgm:t>
    </dgm:pt>
    <dgm:pt modelId="{9410D0B1-F25E-4215-A23A-7436BEF6B1A3}" type="pres">
      <dgm:prSet presAssocID="{3A6E7F58-8E24-43BC-A65A-0C490B60701D}" presName="root2" presStyleCnt="0"/>
      <dgm:spPr/>
    </dgm:pt>
    <dgm:pt modelId="{3B27DB0E-C40D-430F-B3AE-0C09C4F80F8E}" type="pres">
      <dgm:prSet presAssocID="{3A6E7F58-8E24-43BC-A65A-0C490B60701D}" presName="LevelTwoTextNode" presStyleLbl="node2" presStyleIdx="4" presStyleCnt="8" custScaleX="62977" custScaleY="73149">
        <dgm:presLayoutVars>
          <dgm:chPref val="3"/>
        </dgm:presLayoutVars>
      </dgm:prSet>
      <dgm:spPr/>
      <dgm:t>
        <a:bodyPr/>
        <a:lstStyle/>
        <a:p>
          <a:endParaRPr lang="en-US"/>
        </a:p>
      </dgm:t>
    </dgm:pt>
    <dgm:pt modelId="{E5C6D63A-7E7F-4F91-953B-A1ACAB8DA858}" type="pres">
      <dgm:prSet presAssocID="{3A6E7F58-8E24-43BC-A65A-0C490B60701D}" presName="level3hierChild" presStyleCnt="0"/>
      <dgm:spPr/>
    </dgm:pt>
    <dgm:pt modelId="{A58FACE0-F26E-4D1B-A16E-EE2710B811DD}" type="pres">
      <dgm:prSet presAssocID="{7638A53C-21E7-4B10-8B4E-1010C8514F3A}" presName="conn2-1" presStyleLbl="parChTrans1D2" presStyleIdx="5" presStyleCnt="8"/>
      <dgm:spPr/>
      <dgm:t>
        <a:bodyPr/>
        <a:lstStyle/>
        <a:p>
          <a:endParaRPr lang="en-US"/>
        </a:p>
      </dgm:t>
    </dgm:pt>
    <dgm:pt modelId="{4EFFA610-D80C-4D57-B665-D7848CBA2CFF}" type="pres">
      <dgm:prSet presAssocID="{7638A53C-21E7-4B10-8B4E-1010C8514F3A}" presName="connTx" presStyleLbl="parChTrans1D2" presStyleIdx="5" presStyleCnt="8"/>
      <dgm:spPr/>
      <dgm:t>
        <a:bodyPr/>
        <a:lstStyle/>
        <a:p>
          <a:endParaRPr lang="en-US"/>
        </a:p>
      </dgm:t>
    </dgm:pt>
    <dgm:pt modelId="{CBDEF158-D0FD-46AD-9C49-9FAE55A95F51}" type="pres">
      <dgm:prSet presAssocID="{40AD2806-34A3-4D87-9F13-732C56A1897B}" presName="root2" presStyleCnt="0"/>
      <dgm:spPr/>
    </dgm:pt>
    <dgm:pt modelId="{F93E89DF-9238-4C5A-B266-B57215417881}" type="pres">
      <dgm:prSet presAssocID="{40AD2806-34A3-4D87-9F13-732C56A1897B}" presName="LevelTwoTextNode" presStyleLbl="node2" presStyleIdx="5" presStyleCnt="8" custScaleX="62977" custScaleY="73149">
        <dgm:presLayoutVars>
          <dgm:chPref val="3"/>
        </dgm:presLayoutVars>
      </dgm:prSet>
      <dgm:spPr/>
      <dgm:t>
        <a:bodyPr/>
        <a:lstStyle/>
        <a:p>
          <a:endParaRPr lang="en-US"/>
        </a:p>
      </dgm:t>
    </dgm:pt>
    <dgm:pt modelId="{A56F5C80-86FC-4739-B042-82381C0358A2}" type="pres">
      <dgm:prSet presAssocID="{40AD2806-34A3-4D87-9F13-732C56A1897B}" presName="level3hierChild" presStyleCnt="0"/>
      <dgm:spPr/>
    </dgm:pt>
    <dgm:pt modelId="{5C044ED9-380E-47B8-99E7-47CCF89FA101}" type="pres">
      <dgm:prSet presAssocID="{C4F98FEC-6086-4F1D-B1AE-F5448F92514F}" presName="conn2-1" presStyleLbl="parChTrans1D2" presStyleIdx="6" presStyleCnt="8"/>
      <dgm:spPr/>
      <dgm:t>
        <a:bodyPr/>
        <a:lstStyle/>
        <a:p>
          <a:endParaRPr lang="en-US"/>
        </a:p>
      </dgm:t>
    </dgm:pt>
    <dgm:pt modelId="{39E26EA0-9048-42DA-8B75-A84C5296D79E}" type="pres">
      <dgm:prSet presAssocID="{C4F98FEC-6086-4F1D-B1AE-F5448F92514F}" presName="connTx" presStyleLbl="parChTrans1D2" presStyleIdx="6" presStyleCnt="8"/>
      <dgm:spPr/>
      <dgm:t>
        <a:bodyPr/>
        <a:lstStyle/>
        <a:p>
          <a:endParaRPr lang="en-US"/>
        </a:p>
      </dgm:t>
    </dgm:pt>
    <dgm:pt modelId="{248B52C9-A3E4-496F-A9DB-6896483EECF9}" type="pres">
      <dgm:prSet presAssocID="{65C39C0B-D5AA-4B98-BB0C-FF9444E6AF53}" presName="root2" presStyleCnt="0"/>
      <dgm:spPr/>
    </dgm:pt>
    <dgm:pt modelId="{9D4FB4DD-50C2-4C13-BE43-20F0BF712879}" type="pres">
      <dgm:prSet presAssocID="{65C39C0B-D5AA-4B98-BB0C-FF9444E6AF53}" presName="LevelTwoTextNode" presStyleLbl="node2" presStyleIdx="6" presStyleCnt="8" custScaleX="62977" custScaleY="73149">
        <dgm:presLayoutVars>
          <dgm:chPref val="3"/>
        </dgm:presLayoutVars>
      </dgm:prSet>
      <dgm:spPr/>
      <dgm:t>
        <a:bodyPr/>
        <a:lstStyle/>
        <a:p>
          <a:endParaRPr lang="en-US"/>
        </a:p>
      </dgm:t>
    </dgm:pt>
    <dgm:pt modelId="{32E2AD67-A472-4EC2-A757-CC3845AA87C2}" type="pres">
      <dgm:prSet presAssocID="{65C39C0B-D5AA-4B98-BB0C-FF9444E6AF53}" presName="level3hierChild" presStyleCnt="0"/>
      <dgm:spPr/>
    </dgm:pt>
    <dgm:pt modelId="{4F3EA9B2-FAFC-4F16-B257-C1D162EBFDAA}" type="pres">
      <dgm:prSet presAssocID="{FC4BBE8C-69BD-45F0-9693-19F244BE05B0}" presName="conn2-1" presStyleLbl="parChTrans1D2" presStyleIdx="7" presStyleCnt="8"/>
      <dgm:spPr/>
      <dgm:t>
        <a:bodyPr/>
        <a:lstStyle/>
        <a:p>
          <a:endParaRPr lang="en-US"/>
        </a:p>
      </dgm:t>
    </dgm:pt>
    <dgm:pt modelId="{5D4BF2CB-2CFD-4601-A7BC-6C9AEA14AEE0}" type="pres">
      <dgm:prSet presAssocID="{FC4BBE8C-69BD-45F0-9693-19F244BE05B0}" presName="connTx" presStyleLbl="parChTrans1D2" presStyleIdx="7" presStyleCnt="8"/>
      <dgm:spPr/>
      <dgm:t>
        <a:bodyPr/>
        <a:lstStyle/>
        <a:p>
          <a:endParaRPr lang="en-US"/>
        </a:p>
      </dgm:t>
    </dgm:pt>
    <dgm:pt modelId="{32D13524-C361-46B2-A9EC-CA9253281B39}" type="pres">
      <dgm:prSet presAssocID="{9FDB5D49-B6EE-4B5C-A6BE-9F3791BCEEDD}" presName="root2" presStyleCnt="0"/>
      <dgm:spPr/>
    </dgm:pt>
    <dgm:pt modelId="{1EFDD9EC-3380-4423-AB6C-C85AE0016AE1}" type="pres">
      <dgm:prSet presAssocID="{9FDB5D49-B6EE-4B5C-A6BE-9F3791BCEEDD}" presName="LevelTwoTextNode" presStyleLbl="node2" presStyleIdx="7" presStyleCnt="8" custScaleX="62977" custScaleY="73149">
        <dgm:presLayoutVars>
          <dgm:chPref val="3"/>
        </dgm:presLayoutVars>
      </dgm:prSet>
      <dgm:spPr/>
      <dgm:t>
        <a:bodyPr/>
        <a:lstStyle/>
        <a:p>
          <a:endParaRPr lang="en-US"/>
        </a:p>
      </dgm:t>
    </dgm:pt>
    <dgm:pt modelId="{D7ECD189-0117-47CC-9F8F-ED62706E119D}" type="pres">
      <dgm:prSet presAssocID="{9FDB5D49-B6EE-4B5C-A6BE-9F3791BCEEDD}" presName="level3hierChild" presStyleCnt="0"/>
      <dgm:spPr/>
    </dgm:pt>
  </dgm:ptLst>
  <dgm:cxnLst>
    <dgm:cxn modelId="{ECF3531E-22D6-4B1E-BAB5-4ADC1AE32A02}" srcId="{BF40F270-48CF-44A3-8E50-39613F801FC8}" destId="{3A6E7F58-8E24-43BC-A65A-0C490B60701D}" srcOrd="4" destOrd="0" parTransId="{B86E2170-F3DB-480B-8B38-6912B3440433}" sibTransId="{C0C22670-5D77-43A5-9AB6-00478F7DF362}"/>
    <dgm:cxn modelId="{E04FEE14-CD89-460F-BC54-DC5CAA350462}" type="presOf" srcId="{B86E2170-F3DB-480B-8B38-6912B3440433}" destId="{107D2848-67FE-4F79-9885-23AA01D34F43}" srcOrd="0" destOrd="0" presId="urn:microsoft.com/office/officeart/2008/layout/HorizontalMultiLevelHierarchy"/>
    <dgm:cxn modelId="{6EEEE815-6D1F-4B4B-8C8D-44C4DFC097EF}" type="presOf" srcId="{C4F98FEC-6086-4F1D-B1AE-F5448F92514F}" destId="{39E26EA0-9048-42DA-8B75-A84C5296D79E}" srcOrd="1" destOrd="0" presId="urn:microsoft.com/office/officeart/2008/layout/HorizontalMultiLevelHierarchy"/>
    <dgm:cxn modelId="{C2A5142A-46A6-4B97-85CC-3FF91F54F4EB}" type="presOf" srcId="{F9B65299-F612-40B1-8007-05BE73EC9CE6}" destId="{C95CD04B-383E-4FE7-96C5-601DC46CE1C7}" srcOrd="0" destOrd="0" presId="urn:microsoft.com/office/officeart/2008/layout/HorizontalMultiLevelHierarchy"/>
    <dgm:cxn modelId="{860514C3-F0D1-49D0-87FA-7DFE1B70EB36}" type="presOf" srcId="{B86E2170-F3DB-480B-8B38-6912B3440433}" destId="{887EFBE6-1C30-486D-B762-8D4D5D5741F2}" srcOrd="1" destOrd="0" presId="urn:microsoft.com/office/officeart/2008/layout/HorizontalMultiLevelHierarchy"/>
    <dgm:cxn modelId="{40C6F5A1-CCAB-4254-AA5C-4D67704BAFAD}" type="presOf" srcId="{98716199-50B1-4951-AA83-A7CFE499E7DB}" destId="{F7E8D0AB-6F86-4884-BF6F-6EAA0DE51A7F}" srcOrd="1" destOrd="0" presId="urn:microsoft.com/office/officeart/2008/layout/HorizontalMultiLevelHierarchy"/>
    <dgm:cxn modelId="{115E07C7-EF56-4301-BC20-CE9010E6802F}" type="presOf" srcId="{C4F98FEC-6086-4F1D-B1AE-F5448F92514F}" destId="{5C044ED9-380E-47B8-99E7-47CCF89FA101}" srcOrd="0" destOrd="0" presId="urn:microsoft.com/office/officeart/2008/layout/HorizontalMultiLevelHierarchy"/>
    <dgm:cxn modelId="{AD4C297A-6067-43AB-9208-47BF9A8AB3B6}" type="presOf" srcId="{BF40F270-48CF-44A3-8E50-39613F801FC8}" destId="{63A1CEEF-F459-4C66-BA2D-5AF328CA053A}" srcOrd="0" destOrd="0" presId="urn:microsoft.com/office/officeart/2008/layout/HorizontalMultiLevelHierarchy"/>
    <dgm:cxn modelId="{FD95CAA8-0DD4-47A5-9D41-F0149ADC0679}" type="presOf" srcId="{5B73FEDE-51C5-445D-BA3C-2AF0F94AD57E}" destId="{F25EF244-43BD-46E8-BA7A-5E50552F5448}" srcOrd="1" destOrd="0" presId="urn:microsoft.com/office/officeart/2008/layout/HorizontalMultiLevelHierarchy"/>
    <dgm:cxn modelId="{1832EAF6-0E7F-40EE-9B11-200D3F23AA9D}" type="presOf" srcId="{EC06377E-3592-4CF8-A507-FCB78AEDCB14}" destId="{11B16912-8E9F-471C-9CE4-0ECBDFD3648E}" srcOrd="0" destOrd="0" presId="urn:microsoft.com/office/officeart/2008/layout/HorizontalMultiLevelHierarchy"/>
    <dgm:cxn modelId="{944A053B-BEED-4B7F-B994-29FE8399927B}" type="presOf" srcId="{65C39C0B-D5AA-4B98-BB0C-FF9444E6AF53}" destId="{9D4FB4DD-50C2-4C13-BE43-20F0BF712879}" srcOrd="0" destOrd="0" presId="urn:microsoft.com/office/officeart/2008/layout/HorizontalMultiLevelHierarchy"/>
    <dgm:cxn modelId="{F3B84C13-E42E-49B7-836D-C5487A71ECA4}" type="presOf" srcId="{FC4BBE8C-69BD-45F0-9693-19F244BE05B0}" destId="{4F3EA9B2-FAFC-4F16-B257-C1D162EBFDAA}" srcOrd="0" destOrd="0" presId="urn:microsoft.com/office/officeart/2008/layout/HorizontalMultiLevelHierarchy"/>
    <dgm:cxn modelId="{49AFCBAF-C80F-4C77-B01D-B2DA587064CF}" type="presOf" srcId="{FC4BBE8C-69BD-45F0-9693-19F244BE05B0}" destId="{5D4BF2CB-2CFD-4601-A7BC-6C9AEA14AEE0}" srcOrd="1"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2F710BCF-6207-4ED7-8A4E-FBD36D986330}" srcId="{BF40F270-48CF-44A3-8E50-39613F801FC8}" destId="{40AD2806-34A3-4D87-9F13-732C56A1897B}" srcOrd="5" destOrd="0" parTransId="{7638A53C-21E7-4B10-8B4E-1010C8514F3A}" sibTransId="{960FF6D1-FBE7-4080-B920-311D237E5C33}"/>
    <dgm:cxn modelId="{825F3725-9237-400E-84BC-D6A651ED6CF2}" srcId="{BF40F270-48CF-44A3-8E50-39613F801FC8}" destId="{9FDB5D49-B6EE-4B5C-A6BE-9F3791BCEEDD}" srcOrd="7" destOrd="0" parTransId="{FC4BBE8C-69BD-45F0-9693-19F244BE05B0}" sibTransId="{B9B52985-8DC9-4B76-8647-00A9FB8EBC3C}"/>
    <dgm:cxn modelId="{A41FDA34-0701-474D-8AE7-F232F3A16B68}" type="presOf" srcId="{98716199-50B1-4951-AA83-A7CFE499E7DB}" destId="{ABC413E5-4D02-4969-AD42-82ABF25DED0F}" srcOrd="0" destOrd="0" presId="urn:microsoft.com/office/officeart/2008/layout/HorizontalMultiLevelHierarchy"/>
    <dgm:cxn modelId="{8F3B3520-5B6F-4495-A649-428867E60A49}" type="presOf" srcId="{472CF8BE-4712-4518-955B-DCFBC2A5A1A9}" destId="{84C4A2C0-5544-46B6-B814-15857AD7135E}" srcOrd="1" destOrd="0" presId="urn:microsoft.com/office/officeart/2008/layout/HorizontalMultiLevelHierarchy"/>
    <dgm:cxn modelId="{64FEBC87-8ADE-4025-A63D-D1B0891F4440}" type="presOf" srcId="{9FDB5D49-B6EE-4B5C-A6BE-9F3791BCEEDD}" destId="{1EFDD9EC-3380-4423-AB6C-C85AE0016AE1}" srcOrd="0" destOrd="0" presId="urn:microsoft.com/office/officeart/2008/layout/HorizontalMultiLevelHierarchy"/>
    <dgm:cxn modelId="{BFD99B5A-B333-4585-9719-98139A44F613}" type="presOf" srcId="{F01CB377-FE99-4E6D-AC11-3E2BEA092115}" destId="{41696C37-E49E-475F-A655-BD099168EBC5}" srcOrd="0" destOrd="0" presId="urn:microsoft.com/office/officeart/2008/layout/HorizontalMultiLevelHierarchy"/>
    <dgm:cxn modelId="{5BDF7C1B-262D-4112-9FAE-2E8F3160F8D8}" srcId="{BF40F270-48CF-44A3-8E50-39613F801FC8}" destId="{F01CB377-FE99-4E6D-AC11-3E2BEA092115}" srcOrd="1" destOrd="0" parTransId="{98716199-50B1-4951-AA83-A7CFE499E7DB}" sibTransId="{9EA4D9FB-4DEE-4A5C-BE3B-D89290477AA9}"/>
    <dgm:cxn modelId="{6A038E65-9266-4FB9-8499-37FF199BBD58}" srcId="{8C0DB45F-E633-47DC-95BA-38A0838A7A17}" destId="{BF40F270-48CF-44A3-8E50-39613F801FC8}" srcOrd="0" destOrd="0" parTransId="{2661B39A-A849-4E0D-847C-1037563A1A1F}" sibTransId="{79123550-E58E-4265-B6B3-C1F3970705EF}"/>
    <dgm:cxn modelId="{ECA2E71F-9534-459B-BE26-0B00ED0CD614}" type="presOf" srcId="{533DC775-C392-493E-9172-B8FA74D7C900}" destId="{AB4F1B96-1CC0-4FA0-B39F-C0ACC1B4D285}" srcOrd="0" destOrd="0" presId="urn:microsoft.com/office/officeart/2008/layout/HorizontalMultiLevelHierarchy"/>
    <dgm:cxn modelId="{E8EE936B-C13A-49DC-8A1F-A14BF6102320}" srcId="{BF40F270-48CF-44A3-8E50-39613F801FC8}" destId="{EC06377E-3592-4CF8-A507-FCB78AEDCB14}" srcOrd="2" destOrd="0" parTransId="{F9B65299-F612-40B1-8007-05BE73EC9CE6}" sibTransId="{6691FF58-35F7-4CF3-AEB1-3529AC7BB729}"/>
    <dgm:cxn modelId="{20B2848A-5608-4B9C-A837-D107179B491B}" type="presOf" srcId="{40AD2806-34A3-4D87-9F13-732C56A1897B}" destId="{F93E89DF-9238-4C5A-B266-B57215417881}" srcOrd="0" destOrd="0" presId="urn:microsoft.com/office/officeart/2008/layout/HorizontalMultiLevelHierarchy"/>
    <dgm:cxn modelId="{CD09B2F1-A30B-4850-972F-243CC57D9B41}" type="presOf" srcId="{5B73FEDE-51C5-445D-BA3C-2AF0F94AD57E}" destId="{094D3177-722D-4B69-8905-A8C694163730}" srcOrd="0" destOrd="0" presId="urn:microsoft.com/office/officeart/2008/layout/HorizontalMultiLevelHierarchy"/>
    <dgm:cxn modelId="{31E603B5-2F8F-4F01-8E89-103172FA8156}" type="presOf" srcId="{7638A53C-21E7-4B10-8B4E-1010C8514F3A}" destId="{A58FACE0-F26E-4D1B-A16E-EE2710B811DD}" srcOrd="0" destOrd="0" presId="urn:microsoft.com/office/officeart/2008/layout/HorizontalMultiLevelHierarchy"/>
    <dgm:cxn modelId="{4DC720C8-7435-4CDD-8450-0EFF7BCFB434}" type="presOf" srcId="{472CF8BE-4712-4518-955B-DCFBC2A5A1A9}" destId="{F9968D02-D759-4273-A937-83B180963876}" srcOrd="0" destOrd="0" presId="urn:microsoft.com/office/officeart/2008/layout/HorizontalMultiLevelHierarchy"/>
    <dgm:cxn modelId="{F5170F01-9D1D-484C-A146-A24928A547C0}" type="presOf" srcId="{7638A53C-21E7-4B10-8B4E-1010C8514F3A}" destId="{4EFFA610-D80C-4D57-B665-D7848CBA2CFF}" srcOrd="1" destOrd="0" presId="urn:microsoft.com/office/officeart/2008/layout/HorizontalMultiLevelHierarchy"/>
    <dgm:cxn modelId="{8C9510A8-1731-4D55-ABFF-52A5DB0AF588}" type="presOf" srcId="{F9B65299-F612-40B1-8007-05BE73EC9CE6}" destId="{6649BEBA-6D29-4E83-9303-8A6BC24C4E92}" srcOrd="1" destOrd="0" presId="urn:microsoft.com/office/officeart/2008/layout/HorizontalMultiLevelHierarchy"/>
    <dgm:cxn modelId="{CA0E93F5-3649-4210-82B3-EC4DD6773C5E}" srcId="{BF40F270-48CF-44A3-8E50-39613F801FC8}" destId="{65C39C0B-D5AA-4B98-BB0C-FF9444E6AF53}" srcOrd="6" destOrd="0" parTransId="{C4F98FEC-6086-4F1D-B1AE-F5448F92514F}" sibTransId="{8F03BB4C-F0A7-404C-9452-8C21015E9683}"/>
    <dgm:cxn modelId="{227D63F8-6C22-43E3-B08F-57206614A745}" srcId="{BF40F270-48CF-44A3-8E50-39613F801FC8}" destId="{F9AE5DC1-C13E-4318-875D-8EBEE6F2BDCF}" srcOrd="3" destOrd="0" parTransId="{5B73FEDE-51C5-445D-BA3C-2AF0F94AD57E}" sibTransId="{1970B5C7-1CF2-45B8-9FB1-3F7D25017591}"/>
    <dgm:cxn modelId="{0448F5E5-8862-411B-88E6-B77D13FFEC46}" type="presOf" srcId="{3A6E7F58-8E24-43BC-A65A-0C490B60701D}" destId="{3B27DB0E-C40D-430F-B3AE-0C09C4F80F8E}" srcOrd="0" destOrd="0" presId="urn:microsoft.com/office/officeart/2008/layout/HorizontalMultiLevelHierarchy"/>
    <dgm:cxn modelId="{A4FDE39E-08A1-493C-97A7-CB5BC32BB344}" type="presOf" srcId="{8C0DB45F-E633-47DC-95BA-38A0838A7A17}" destId="{ECE99A0B-DEBE-4DC6-8F5C-FF708333FBC2}" srcOrd="0" destOrd="0" presId="urn:microsoft.com/office/officeart/2008/layout/HorizontalMultiLevelHierarchy"/>
    <dgm:cxn modelId="{38EE02A2-CFB9-4557-823C-2B80DA6CAC9C}" type="presOf" srcId="{F9AE5DC1-C13E-4318-875D-8EBEE6F2BDCF}" destId="{B2886C6B-8791-493F-8EF9-E01EA33D7331}" srcOrd="0" destOrd="0" presId="urn:microsoft.com/office/officeart/2008/layout/HorizontalMultiLevelHierarchy"/>
    <dgm:cxn modelId="{01261CAC-DCEF-41C0-8D44-132F25F6A9BE}" type="presParOf" srcId="{ECE99A0B-DEBE-4DC6-8F5C-FF708333FBC2}" destId="{330E1BCD-C262-4963-B417-5618807E7001}" srcOrd="0" destOrd="0" presId="urn:microsoft.com/office/officeart/2008/layout/HorizontalMultiLevelHierarchy"/>
    <dgm:cxn modelId="{1ECD6DE7-BF85-4DA1-858B-9F7A8B637133}" type="presParOf" srcId="{330E1BCD-C262-4963-B417-5618807E7001}" destId="{63A1CEEF-F459-4C66-BA2D-5AF328CA053A}" srcOrd="0" destOrd="0" presId="urn:microsoft.com/office/officeart/2008/layout/HorizontalMultiLevelHierarchy"/>
    <dgm:cxn modelId="{95F5A9B9-FDC2-49B7-A912-289CC8120DDB}" type="presParOf" srcId="{330E1BCD-C262-4963-B417-5618807E7001}" destId="{A639A3FC-B88B-4FEF-B7A1-09210DD04F3F}" srcOrd="1" destOrd="0" presId="urn:microsoft.com/office/officeart/2008/layout/HorizontalMultiLevelHierarchy"/>
    <dgm:cxn modelId="{448C1D13-BAD7-4DE1-BA33-37A27C201F4E}" type="presParOf" srcId="{A639A3FC-B88B-4FEF-B7A1-09210DD04F3F}" destId="{F9968D02-D759-4273-A937-83B180963876}" srcOrd="0" destOrd="0" presId="urn:microsoft.com/office/officeart/2008/layout/HorizontalMultiLevelHierarchy"/>
    <dgm:cxn modelId="{884A9FD8-41D8-4FA0-BA6A-4AAAB47AD085}" type="presParOf" srcId="{F9968D02-D759-4273-A937-83B180963876}" destId="{84C4A2C0-5544-46B6-B814-15857AD7135E}" srcOrd="0" destOrd="0" presId="urn:microsoft.com/office/officeart/2008/layout/HorizontalMultiLevelHierarchy"/>
    <dgm:cxn modelId="{EFA6BFB8-8706-46FC-8061-0067BC1FE9A5}" type="presParOf" srcId="{A639A3FC-B88B-4FEF-B7A1-09210DD04F3F}" destId="{2FF73C9A-57CB-4B06-AA3C-8EB7969B08CE}" srcOrd="1" destOrd="0" presId="urn:microsoft.com/office/officeart/2008/layout/HorizontalMultiLevelHierarchy"/>
    <dgm:cxn modelId="{A34CA1E0-110F-4355-AC5F-D9BE258206D1}" type="presParOf" srcId="{2FF73C9A-57CB-4B06-AA3C-8EB7969B08CE}" destId="{AB4F1B96-1CC0-4FA0-B39F-C0ACC1B4D285}" srcOrd="0" destOrd="0" presId="urn:microsoft.com/office/officeart/2008/layout/HorizontalMultiLevelHierarchy"/>
    <dgm:cxn modelId="{06A69C7B-B2C9-41B6-9AE6-63591458820A}" type="presParOf" srcId="{2FF73C9A-57CB-4B06-AA3C-8EB7969B08CE}" destId="{9CC5A34A-B1CC-4DF2-99AF-5BF1F186EA9D}" srcOrd="1" destOrd="0" presId="urn:microsoft.com/office/officeart/2008/layout/HorizontalMultiLevelHierarchy"/>
    <dgm:cxn modelId="{CC31489B-7FC4-4BCC-A168-1819BFB5311C}" type="presParOf" srcId="{A639A3FC-B88B-4FEF-B7A1-09210DD04F3F}" destId="{ABC413E5-4D02-4969-AD42-82ABF25DED0F}" srcOrd="2" destOrd="0" presId="urn:microsoft.com/office/officeart/2008/layout/HorizontalMultiLevelHierarchy"/>
    <dgm:cxn modelId="{C904153B-4B59-4DD4-84EC-D3B2152AD0B7}" type="presParOf" srcId="{ABC413E5-4D02-4969-AD42-82ABF25DED0F}" destId="{F7E8D0AB-6F86-4884-BF6F-6EAA0DE51A7F}" srcOrd="0" destOrd="0" presId="urn:microsoft.com/office/officeart/2008/layout/HorizontalMultiLevelHierarchy"/>
    <dgm:cxn modelId="{B80675E9-C2F9-4DAC-9AE1-2C215C4899A8}" type="presParOf" srcId="{A639A3FC-B88B-4FEF-B7A1-09210DD04F3F}" destId="{7FAC2A78-015F-4F9D-9FD9-F9221ABF739A}" srcOrd="3" destOrd="0" presId="urn:microsoft.com/office/officeart/2008/layout/HorizontalMultiLevelHierarchy"/>
    <dgm:cxn modelId="{32AF9B44-E07A-41DA-8280-D475E3893625}" type="presParOf" srcId="{7FAC2A78-015F-4F9D-9FD9-F9221ABF739A}" destId="{41696C37-E49E-475F-A655-BD099168EBC5}" srcOrd="0" destOrd="0" presId="urn:microsoft.com/office/officeart/2008/layout/HorizontalMultiLevelHierarchy"/>
    <dgm:cxn modelId="{B8452716-42B1-42FB-A6E9-2AC531C2D2AB}" type="presParOf" srcId="{7FAC2A78-015F-4F9D-9FD9-F9221ABF739A}" destId="{5D5858D8-F49F-4EF6-9D49-BC0470D8662F}" srcOrd="1" destOrd="0" presId="urn:microsoft.com/office/officeart/2008/layout/HorizontalMultiLevelHierarchy"/>
    <dgm:cxn modelId="{CDDEF53C-790B-4B73-9486-CE3C56872A44}" type="presParOf" srcId="{A639A3FC-B88B-4FEF-B7A1-09210DD04F3F}" destId="{C95CD04B-383E-4FE7-96C5-601DC46CE1C7}" srcOrd="4" destOrd="0" presId="urn:microsoft.com/office/officeart/2008/layout/HorizontalMultiLevelHierarchy"/>
    <dgm:cxn modelId="{4C91844E-C2A9-4361-B1F3-3B2B7E1B17C3}" type="presParOf" srcId="{C95CD04B-383E-4FE7-96C5-601DC46CE1C7}" destId="{6649BEBA-6D29-4E83-9303-8A6BC24C4E92}" srcOrd="0" destOrd="0" presId="urn:microsoft.com/office/officeart/2008/layout/HorizontalMultiLevelHierarchy"/>
    <dgm:cxn modelId="{CB861377-4F5D-4189-9AFB-A00DF2117ED6}" type="presParOf" srcId="{A639A3FC-B88B-4FEF-B7A1-09210DD04F3F}" destId="{B8D4D674-13D3-42D6-A295-B9F117FC5A1C}" srcOrd="5" destOrd="0" presId="urn:microsoft.com/office/officeart/2008/layout/HorizontalMultiLevelHierarchy"/>
    <dgm:cxn modelId="{EB8A7A1F-2331-483C-A25C-7DEA7CA00D96}" type="presParOf" srcId="{B8D4D674-13D3-42D6-A295-B9F117FC5A1C}" destId="{11B16912-8E9F-471C-9CE4-0ECBDFD3648E}" srcOrd="0" destOrd="0" presId="urn:microsoft.com/office/officeart/2008/layout/HorizontalMultiLevelHierarchy"/>
    <dgm:cxn modelId="{B3D8517D-FD7F-4D4C-81AB-BF00C338F66E}" type="presParOf" srcId="{B8D4D674-13D3-42D6-A295-B9F117FC5A1C}" destId="{C698EC93-E784-4716-A5E9-450C6F8A20E9}" srcOrd="1" destOrd="0" presId="urn:microsoft.com/office/officeart/2008/layout/HorizontalMultiLevelHierarchy"/>
    <dgm:cxn modelId="{E9C4D431-6DCF-472D-AFCD-2A03188D5809}" type="presParOf" srcId="{A639A3FC-B88B-4FEF-B7A1-09210DD04F3F}" destId="{094D3177-722D-4B69-8905-A8C694163730}" srcOrd="6" destOrd="0" presId="urn:microsoft.com/office/officeart/2008/layout/HorizontalMultiLevelHierarchy"/>
    <dgm:cxn modelId="{1E103E88-9FBB-410A-8C3F-E1E978FD8387}" type="presParOf" srcId="{094D3177-722D-4B69-8905-A8C694163730}" destId="{F25EF244-43BD-46E8-BA7A-5E50552F5448}" srcOrd="0" destOrd="0" presId="urn:microsoft.com/office/officeart/2008/layout/HorizontalMultiLevelHierarchy"/>
    <dgm:cxn modelId="{B897F734-394C-4D6F-8CA4-795B3DBF0520}" type="presParOf" srcId="{A639A3FC-B88B-4FEF-B7A1-09210DD04F3F}" destId="{C4CF5A95-0680-47EB-A6CE-E6A6E85B7CFC}" srcOrd="7" destOrd="0" presId="urn:microsoft.com/office/officeart/2008/layout/HorizontalMultiLevelHierarchy"/>
    <dgm:cxn modelId="{1EF0A5FC-CD0D-4FD0-B67C-E8EB955E9472}" type="presParOf" srcId="{C4CF5A95-0680-47EB-A6CE-E6A6E85B7CFC}" destId="{B2886C6B-8791-493F-8EF9-E01EA33D7331}" srcOrd="0" destOrd="0" presId="urn:microsoft.com/office/officeart/2008/layout/HorizontalMultiLevelHierarchy"/>
    <dgm:cxn modelId="{CB1BC645-FF83-40B8-B7FB-15BF14E88E61}" type="presParOf" srcId="{C4CF5A95-0680-47EB-A6CE-E6A6E85B7CFC}" destId="{D6F3AFA4-7512-4B16-A7E7-0EE02BE2A147}" srcOrd="1" destOrd="0" presId="urn:microsoft.com/office/officeart/2008/layout/HorizontalMultiLevelHierarchy"/>
    <dgm:cxn modelId="{4225CFA0-D0FB-41BA-A920-CDDE3B5C39B6}" type="presParOf" srcId="{A639A3FC-B88B-4FEF-B7A1-09210DD04F3F}" destId="{107D2848-67FE-4F79-9885-23AA01D34F43}" srcOrd="8" destOrd="0" presId="urn:microsoft.com/office/officeart/2008/layout/HorizontalMultiLevelHierarchy"/>
    <dgm:cxn modelId="{3BFE5411-5205-4924-A065-C6F7886541FE}" type="presParOf" srcId="{107D2848-67FE-4F79-9885-23AA01D34F43}" destId="{887EFBE6-1C30-486D-B762-8D4D5D5741F2}" srcOrd="0" destOrd="0" presId="urn:microsoft.com/office/officeart/2008/layout/HorizontalMultiLevelHierarchy"/>
    <dgm:cxn modelId="{B588154A-072B-4A23-8173-154D79C0BB9D}" type="presParOf" srcId="{A639A3FC-B88B-4FEF-B7A1-09210DD04F3F}" destId="{9410D0B1-F25E-4215-A23A-7436BEF6B1A3}" srcOrd="9" destOrd="0" presId="urn:microsoft.com/office/officeart/2008/layout/HorizontalMultiLevelHierarchy"/>
    <dgm:cxn modelId="{43174514-BFBC-44B2-921B-229D7CC2DD55}" type="presParOf" srcId="{9410D0B1-F25E-4215-A23A-7436BEF6B1A3}" destId="{3B27DB0E-C40D-430F-B3AE-0C09C4F80F8E}" srcOrd="0" destOrd="0" presId="urn:microsoft.com/office/officeart/2008/layout/HorizontalMultiLevelHierarchy"/>
    <dgm:cxn modelId="{9DFFF1FA-5EB9-4614-8483-1815AAC78B2A}" type="presParOf" srcId="{9410D0B1-F25E-4215-A23A-7436BEF6B1A3}" destId="{E5C6D63A-7E7F-4F91-953B-A1ACAB8DA858}" srcOrd="1" destOrd="0" presId="urn:microsoft.com/office/officeart/2008/layout/HorizontalMultiLevelHierarchy"/>
    <dgm:cxn modelId="{5B655866-97F6-4591-B905-055C25ADACBA}" type="presParOf" srcId="{A639A3FC-B88B-4FEF-B7A1-09210DD04F3F}" destId="{A58FACE0-F26E-4D1B-A16E-EE2710B811DD}" srcOrd="10" destOrd="0" presId="urn:microsoft.com/office/officeart/2008/layout/HorizontalMultiLevelHierarchy"/>
    <dgm:cxn modelId="{90577A2F-4F37-4C55-BC2A-88283446162A}" type="presParOf" srcId="{A58FACE0-F26E-4D1B-A16E-EE2710B811DD}" destId="{4EFFA610-D80C-4D57-B665-D7848CBA2CFF}" srcOrd="0" destOrd="0" presId="urn:microsoft.com/office/officeart/2008/layout/HorizontalMultiLevelHierarchy"/>
    <dgm:cxn modelId="{D804EA8B-C4A4-4833-843D-96F952F58932}" type="presParOf" srcId="{A639A3FC-B88B-4FEF-B7A1-09210DD04F3F}" destId="{CBDEF158-D0FD-46AD-9C49-9FAE55A95F51}" srcOrd="11" destOrd="0" presId="urn:microsoft.com/office/officeart/2008/layout/HorizontalMultiLevelHierarchy"/>
    <dgm:cxn modelId="{D83B0370-BBF2-4D27-9D55-CAB8231CDFC8}" type="presParOf" srcId="{CBDEF158-D0FD-46AD-9C49-9FAE55A95F51}" destId="{F93E89DF-9238-4C5A-B266-B57215417881}" srcOrd="0" destOrd="0" presId="urn:microsoft.com/office/officeart/2008/layout/HorizontalMultiLevelHierarchy"/>
    <dgm:cxn modelId="{550FB8F2-B2AE-4550-8A0E-E205F024223D}" type="presParOf" srcId="{CBDEF158-D0FD-46AD-9C49-9FAE55A95F51}" destId="{A56F5C80-86FC-4739-B042-82381C0358A2}" srcOrd="1" destOrd="0" presId="urn:microsoft.com/office/officeart/2008/layout/HorizontalMultiLevelHierarchy"/>
    <dgm:cxn modelId="{247B52BF-9CCC-462C-8E4B-840D78859D8E}" type="presParOf" srcId="{A639A3FC-B88B-4FEF-B7A1-09210DD04F3F}" destId="{5C044ED9-380E-47B8-99E7-47CCF89FA101}" srcOrd="12" destOrd="0" presId="urn:microsoft.com/office/officeart/2008/layout/HorizontalMultiLevelHierarchy"/>
    <dgm:cxn modelId="{028E5C2D-F3E5-495F-91ED-69C5EDFCF6EE}" type="presParOf" srcId="{5C044ED9-380E-47B8-99E7-47CCF89FA101}" destId="{39E26EA0-9048-42DA-8B75-A84C5296D79E}" srcOrd="0" destOrd="0" presId="urn:microsoft.com/office/officeart/2008/layout/HorizontalMultiLevelHierarchy"/>
    <dgm:cxn modelId="{2458BB5D-5118-40DE-B125-116AAAAB707E}" type="presParOf" srcId="{A639A3FC-B88B-4FEF-B7A1-09210DD04F3F}" destId="{248B52C9-A3E4-496F-A9DB-6896483EECF9}" srcOrd="13" destOrd="0" presId="urn:microsoft.com/office/officeart/2008/layout/HorizontalMultiLevelHierarchy"/>
    <dgm:cxn modelId="{8FEECAA0-BBBC-417B-9026-9E117394482F}" type="presParOf" srcId="{248B52C9-A3E4-496F-A9DB-6896483EECF9}" destId="{9D4FB4DD-50C2-4C13-BE43-20F0BF712879}" srcOrd="0" destOrd="0" presId="urn:microsoft.com/office/officeart/2008/layout/HorizontalMultiLevelHierarchy"/>
    <dgm:cxn modelId="{158394AE-161E-4F7A-97D4-66E78D4E3B5F}" type="presParOf" srcId="{248B52C9-A3E4-496F-A9DB-6896483EECF9}" destId="{32E2AD67-A472-4EC2-A757-CC3845AA87C2}" srcOrd="1" destOrd="0" presId="urn:microsoft.com/office/officeart/2008/layout/HorizontalMultiLevelHierarchy"/>
    <dgm:cxn modelId="{ED3412C5-3D7F-489D-BEF5-B682A95041AE}" type="presParOf" srcId="{A639A3FC-B88B-4FEF-B7A1-09210DD04F3F}" destId="{4F3EA9B2-FAFC-4F16-B257-C1D162EBFDAA}" srcOrd="14" destOrd="0" presId="urn:microsoft.com/office/officeart/2008/layout/HorizontalMultiLevelHierarchy"/>
    <dgm:cxn modelId="{DEA90812-4A10-4C69-B41C-D20CFF56ADEB}" type="presParOf" srcId="{4F3EA9B2-FAFC-4F16-B257-C1D162EBFDAA}" destId="{5D4BF2CB-2CFD-4601-A7BC-6C9AEA14AEE0}" srcOrd="0" destOrd="0" presId="urn:microsoft.com/office/officeart/2008/layout/HorizontalMultiLevelHierarchy"/>
    <dgm:cxn modelId="{D827C808-47A2-41B3-93C2-A6A500286B9D}" type="presParOf" srcId="{A639A3FC-B88B-4FEF-B7A1-09210DD04F3F}" destId="{32D13524-C361-46B2-A9EC-CA9253281B39}" srcOrd="15" destOrd="0" presId="urn:microsoft.com/office/officeart/2008/layout/HorizontalMultiLevelHierarchy"/>
    <dgm:cxn modelId="{810C9F04-67F4-4231-B4B1-42A9F6A8F11F}" type="presParOf" srcId="{32D13524-C361-46B2-A9EC-CA9253281B39}" destId="{1EFDD9EC-3380-4423-AB6C-C85AE0016AE1}" srcOrd="0" destOrd="0" presId="urn:microsoft.com/office/officeart/2008/layout/HorizontalMultiLevelHierarchy"/>
    <dgm:cxn modelId="{D9D8531F-CA66-412F-BEF8-2B1D30D4C934}" type="presParOf" srcId="{32D13524-C361-46B2-A9EC-CA9253281B39}" destId="{D7ECD189-0117-47CC-9F8F-ED62706E11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dgm:t>
        <a:bodyPr/>
        <a:lstStyle/>
        <a:p>
          <a:r>
            <a:rPr lang="en-US" dirty="0">
              <a:latin typeface="Times New Roman" panose="02020603050405020304" pitchFamily="18" charset="0"/>
              <a:cs typeface="Times New Roman" panose="02020603050405020304" pitchFamily="18" charset="0"/>
            </a:rPr>
            <a:t>Architectural Aspects </a:t>
          </a: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a:latin typeface="Times New Roman" panose="02020603050405020304" pitchFamily="18" charset="0"/>
              <a:cs typeface="Times New Roman" panose="02020603050405020304" pitchFamily="18" charset="0"/>
            </a:rPr>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latin typeface="Times New Roman" panose="02020603050405020304" pitchFamily="18" charset="0"/>
              <a:cs typeface="Times New Roman" panose="02020603050405020304" pitchFamily="18" charset="0"/>
            </a:rPr>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a:solidFill>
          <a:schemeClr val="accent5"/>
        </a:solidFill>
      </dgm:spPr>
      <dgm:t>
        <a:bodyPr/>
        <a:lstStyle/>
        <a:p>
          <a:r>
            <a:rPr lang="en-GB" dirty="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E6C37DA-75DE-459B-A450-F242BDDDA056}" type="presOf" srcId="{AD696CAC-95B3-4F7B-B472-4F20999CD6A5}" destId="{12DBF3B2-6CDA-4A78-A7D3-D623DBF9674E}" srcOrd="1"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4BEDD22E-EA4D-4576-82D8-3104746FB1B7}" type="presOf" srcId="{56B415E4-07A8-43D3-8F7D-BB929A027D8E}" destId="{C73F8975-5809-4E12-9C31-BC2103361ACD}" srcOrd="1" destOrd="0" presId="urn:microsoft.com/office/officeart/2005/8/layout/list1"/>
    <dgm:cxn modelId="{C4E43301-7A0D-46D4-9674-407625E978D1}" type="presOf" srcId="{29356D04-4DBE-449E-99E7-A89A7297C2BA}" destId="{EFCEE4AD-A10C-4F4C-9C98-E5355F65A7AC}" srcOrd="0"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4080F579-C13F-4D0B-AFB4-E22E3D89AC96}" type="presOf" srcId="{56B415E4-07A8-43D3-8F7D-BB929A027D8E}" destId="{4D856DF9-8F68-4F36-9B4B-18AE84596159}" srcOrd="0" destOrd="0" presId="urn:microsoft.com/office/officeart/2005/8/layout/list1"/>
    <dgm:cxn modelId="{20F46492-38B6-4F0E-9131-61CC8C705B01}" type="presOf" srcId="{3E1369C4-84E5-4699-A196-74994662B2B0}" destId="{5F941A7B-C7C5-4E7D-8B93-A033110245FE}" srcOrd="1" destOrd="0" presId="urn:microsoft.com/office/officeart/2005/8/layout/list1"/>
    <dgm:cxn modelId="{468BA8C2-D12A-46C4-8AE5-C2F19F86CE76}" type="presOf" srcId="{3B5315F0-23B8-4C89-AC3E-239BA6C2C25E}" destId="{837EF13B-1C2B-4350-9E62-320DD878641B}" srcOrd="1" destOrd="0" presId="urn:microsoft.com/office/officeart/2005/8/layout/list1"/>
    <dgm:cxn modelId="{833F6CE4-88E6-49B9-A8C6-CE59EF75B383}" type="presOf" srcId="{3B5315F0-23B8-4C89-AC3E-239BA6C2C25E}" destId="{F44BA4AE-CFE2-41FB-BD0F-1E8674B97DC9}" srcOrd="0" destOrd="0" presId="urn:microsoft.com/office/officeart/2005/8/layout/list1"/>
    <dgm:cxn modelId="{5633F43E-03AE-469D-9137-4926F8FC9B99}" type="presOf" srcId="{3E1369C4-84E5-4699-A196-74994662B2B0}" destId="{45C2B12C-206C-405C-93FE-15FD92996BB0}" srcOrd="0" destOrd="0" presId="urn:microsoft.com/office/officeart/2005/8/layout/list1"/>
    <dgm:cxn modelId="{7EEE1F1B-5A75-4365-92BF-7CA9F73121B0}" type="presOf" srcId="{AD696CAC-95B3-4F7B-B472-4F20999CD6A5}" destId="{A0394F10-7642-4F55-AC38-AE39F0462C84}"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EF332F99-9974-4F81-93EF-C4D97D22725B}" type="presParOf" srcId="{EFCEE4AD-A10C-4F4C-9C98-E5355F65A7AC}" destId="{F78ED084-36C0-46D0-ACD1-C9EF22EE97F9}" srcOrd="0" destOrd="0" presId="urn:microsoft.com/office/officeart/2005/8/layout/list1"/>
    <dgm:cxn modelId="{7F83E8FF-11A6-49A1-A893-1F8E26BE2D67}" type="presParOf" srcId="{F78ED084-36C0-46D0-ACD1-C9EF22EE97F9}" destId="{A0394F10-7642-4F55-AC38-AE39F0462C84}" srcOrd="0" destOrd="0" presId="urn:microsoft.com/office/officeart/2005/8/layout/list1"/>
    <dgm:cxn modelId="{F3F2A993-449A-46C1-87CE-3AF763D3A841}" type="presParOf" srcId="{F78ED084-36C0-46D0-ACD1-C9EF22EE97F9}" destId="{12DBF3B2-6CDA-4A78-A7D3-D623DBF9674E}" srcOrd="1" destOrd="0" presId="urn:microsoft.com/office/officeart/2005/8/layout/list1"/>
    <dgm:cxn modelId="{D7842C28-05DB-4071-80A4-1C9143A9179D}" type="presParOf" srcId="{EFCEE4AD-A10C-4F4C-9C98-E5355F65A7AC}" destId="{11867572-6080-43AB-9181-FBEB01BE971D}" srcOrd="1" destOrd="0" presId="urn:microsoft.com/office/officeart/2005/8/layout/list1"/>
    <dgm:cxn modelId="{0F88191D-A16F-4357-BE67-B2F42E6368CC}" type="presParOf" srcId="{EFCEE4AD-A10C-4F4C-9C98-E5355F65A7AC}" destId="{BE0213D4-0F31-4054-BC4B-D98E7826B245}" srcOrd="2" destOrd="0" presId="urn:microsoft.com/office/officeart/2005/8/layout/list1"/>
    <dgm:cxn modelId="{E62A4930-55AA-48C7-95D9-0419E7DD2F9D}" type="presParOf" srcId="{EFCEE4AD-A10C-4F4C-9C98-E5355F65A7AC}" destId="{17225D62-4DBA-40E1-A63D-BE57B557545D}" srcOrd="3" destOrd="0" presId="urn:microsoft.com/office/officeart/2005/8/layout/list1"/>
    <dgm:cxn modelId="{6BB61D03-3FA5-460E-B2B7-CC21C96E5B11}" type="presParOf" srcId="{EFCEE4AD-A10C-4F4C-9C98-E5355F65A7AC}" destId="{0DEF89BD-B293-439E-8235-C92736FB29C9}" srcOrd="4" destOrd="0" presId="urn:microsoft.com/office/officeart/2005/8/layout/list1"/>
    <dgm:cxn modelId="{E411325F-7744-4E20-96BE-C5CCBB2437ED}" type="presParOf" srcId="{0DEF89BD-B293-439E-8235-C92736FB29C9}" destId="{F44BA4AE-CFE2-41FB-BD0F-1E8674B97DC9}" srcOrd="0" destOrd="0" presId="urn:microsoft.com/office/officeart/2005/8/layout/list1"/>
    <dgm:cxn modelId="{07F319C3-ACE2-44A8-B912-C9D7C1D42452}" type="presParOf" srcId="{0DEF89BD-B293-439E-8235-C92736FB29C9}" destId="{837EF13B-1C2B-4350-9E62-320DD878641B}" srcOrd="1" destOrd="0" presId="urn:microsoft.com/office/officeart/2005/8/layout/list1"/>
    <dgm:cxn modelId="{F8319403-330C-4C7C-9B3D-AF7E5815CEB0}" type="presParOf" srcId="{EFCEE4AD-A10C-4F4C-9C98-E5355F65A7AC}" destId="{9D6CBC79-9628-4C2E-8EBC-0C881F04DFF7}" srcOrd="5" destOrd="0" presId="urn:microsoft.com/office/officeart/2005/8/layout/list1"/>
    <dgm:cxn modelId="{118E80A2-6C0A-4A33-9558-AB1D67C5C0BB}" type="presParOf" srcId="{EFCEE4AD-A10C-4F4C-9C98-E5355F65A7AC}" destId="{B66488E7-307F-4FC4-8E33-9C85FB1CBB94}" srcOrd="6" destOrd="0" presId="urn:microsoft.com/office/officeart/2005/8/layout/list1"/>
    <dgm:cxn modelId="{04B78237-7DEC-4FA2-A060-7498A07D55F2}" type="presParOf" srcId="{EFCEE4AD-A10C-4F4C-9C98-E5355F65A7AC}" destId="{64EFDB83-74FA-4CA8-9287-DAB80B7E8692}" srcOrd="7" destOrd="0" presId="urn:microsoft.com/office/officeart/2005/8/layout/list1"/>
    <dgm:cxn modelId="{46D19DFE-53F3-4FF6-88D0-831C53B754E6}" type="presParOf" srcId="{EFCEE4AD-A10C-4F4C-9C98-E5355F65A7AC}" destId="{B0182EA3-D3EC-4674-9C14-1BB3342D238F}" srcOrd="8" destOrd="0" presId="urn:microsoft.com/office/officeart/2005/8/layout/list1"/>
    <dgm:cxn modelId="{789E0CD8-E262-4A05-9E6D-A4D077C08DAA}" type="presParOf" srcId="{B0182EA3-D3EC-4674-9C14-1BB3342D238F}" destId="{45C2B12C-206C-405C-93FE-15FD92996BB0}" srcOrd="0" destOrd="0" presId="urn:microsoft.com/office/officeart/2005/8/layout/list1"/>
    <dgm:cxn modelId="{11EDFD15-C4AA-460F-940D-8DC22CBAF248}" type="presParOf" srcId="{B0182EA3-D3EC-4674-9C14-1BB3342D238F}" destId="{5F941A7B-C7C5-4E7D-8B93-A033110245FE}" srcOrd="1" destOrd="0" presId="urn:microsoft.com/office/officeart/2005/8/layout/list1"/>
    <dgm:cxn modelId="{DCF18F3A-7472-45A4-8722-5ACC9D2FA201}" type="presParOf" srcId="{EFCEE4AD-A10C-4F4C-9C98-E5355F65A7AC}" destId="{968BD15F-E6D4-4517-9921-D32205A8093F}" srcOrd="9" destOrd="0" presId="urn:microsoft.com/office/officeart/2005/8/layout/list1"/>
    <dgm:cxn modelId="{D5AF2D42-F2F8-4BE2-ACA7-3215F7651B57}" type="presParOf" srcId="{EFCEE4AD-A10C-4F4C-9C98-E5355F65A7AC}" destId="{F59A9A23-E102-4593-8F57-A598EF3CF467}" srcOrd="10" destOrd="0" presId="urn:microsoft.com/office/officeart/2005/8/layout/list1"/>
    <dgm:cxn modelId="{ED8469F5-4343-4951-B832-08EDEE5EF100}" type="presParOf" srcId="{EFCEE4AD-A10C-4F4C-9C98-E5355F65A7AC}" destId="{49B6F033-6E89-43CD-8F6D-EC1A14627A72}" srcOrd="11" destOrd="0" presId="urn:microsoft.com/office/officeart/2005/8/layout/list1"/>
    <dgm:cxn modelId="{F5F292B3-1DC8-492E-8235-42978A6272C9}" type="presParOf" srcId="{EFCEE4AD-A10C-4F4C-9C98-E5355F65A7AC}" destId="{98651746-A1E2-42F0-952E-5F3283382324}" srcOrd="12" destOrd="0" presId="urn:microsoft.com/office/officeart/2005/8/layout/list1"/>
    <dgm:cxn modelId="{A8FAE6C4-62CA-4E20-BABE-E3C552D1F9C2}" type="presParOf" srcId="{98651746-A1E2-42F0-952E-5F3283382324}" destId="{4D856DF9-8F68-4F36-9B4B-18AE84596159}" srcOrd="0" destOrd="0" presId="urn:microsoft.com/office/officeart/2005/8/layout/list1"/>
    <dgm:cxn modelId="{BB1B6111-7C10-40EF-B01E-6DABAAAFB10F}" type="presParOf" srcId="{98651746-A1E2-42F0-952E-5F3283382324}" destId="{C73F8975-5809-4E12-9C31-BC2103361ACD}" srcOrd="1" destOrd="0" presId="urn:microsoft.com/office/officeart/2005/8/layout/list1"/>
    <dgm:cxn modelId="{9AADFE5E-74AF-45AB-98AB-D08FE3431886}" type="presParOf" srcId="{EFCEE4AD-A10C-4F4C-9C98-E5355F65A7AC}" destId="{F5913E0A-7035-4BD5-B9AA-266895CBB308}" srcOrd="13" destOrd="0" presId="urn:microsoft.com/office/officeart/2005/8/layout/list1"/>
    <dgm:cxn modelId="{C3A87BDC-6E86-49A0-99D5-27E56DAAEA16}"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a:solidFill>
          <a:schemeClr val="accent5"/>
        </a:solidFill>
      </dgm:spPr>
      <dgm:t>
        <a:bodyPr/>
        <a:lstStyle/>
        <a:p>
          <a:r>
            <a:rPr lang="en-US" dirty="0">
              <a:latin typeface="Times New Roman" panose="02020603050405020304" pitchFamily="18" charset="0"/>
              <a:cs typeface="Times New Roman" panose="02020603050405020304" pitchFamily="18" charset="0"/>
            </a:rPr>
            <a:t>Architectural Aspects </a:t>
          </a: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dgm:t>
        <a:bodyPr/>
        <a:lstStyle/>
        <a:p>
          <a:r>
            <a:rPr lang="en-US" dirty="0">
              <a:latin typeface="Times New Roman" panose="02020603050405020304" pitchFamily="18" charset="0"/>
              <a:cs typeface="Times New Roman" panose="02020603050405020304" pitchFamily="18" charset="0"/>
            </a:rPr>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latin typeface="Times New Roman" panose="02020603050405020304" pitchFamily="18" charset="0"/>
              <a:cs typeface="Times New Roman" panose="02020603050405020304" pitchFamily="18" charset="0"/>
            </a:rPr>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2C32F786-ABAA-4FA6-9C56-525EC12E3385}" srcId="{29356D04-4DBE-449E-99E7-A89A7297C2BA}" destId="{AD696CAC-95B3-4F7B-B472-4F20999CD6A5}" srcOrd="0" destOrd="0" parTransId="{64CB5C26-2626-4544-9B2C-449212B19EB9}" sibTransId="{4585E73A-8FED-4160-A6E5-7DFEC933F18C}"/>
    <dgm:cxn modelId="{8423698F-3694-46D6-B872-759B314ECAB8}" type="presOf" srcId="{3B5315F0-23B8-4C89-AC3E-239BA6C2C25E}" destId="{F44BA4AE-CFE2-41FB-BD0F-1E8674B97DC9}" srcOrd="0" destOrd="0" presId="urn:microsoft.com/office/officeart/2005/8/layout/list1"/>
    <dgm:cxn modelId="{B694DC44-3D81-42B7-873C-C01EEE57CF8B}" srcId="{29356D04-4DBE-449E-99E7-A89A7297C2BA}" destId="{3E1369C4-84E5-4699-A196-74994662B2B0}" srcOrd="2" destOrd="0" parTransId="{04E8D3EF-776B-4CD0-A84C-A4D1A5BC5A1C}" sibTransId="{3D3EC5E1-001A-4A0A-B0FE-F779D80538C3}"/>
    <dgm:cxn modelId="{1D891D0D-C395-47A2-8A6A-6E1F486BD93F}" type="presOf" srcId="{AD696CAC-95B3-4F7B-B472-4F20999CD6A5}" destId="{12DBF3B2-6CDA-4A78-A7D3-D623DBF9674E}" srcOrd="1"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7410A8C2-8ED7-4479-B7A0-4374B8D6DBB5}" type="presOf" srcId="{3B5315F0-23B8-4C89-AC3E-239BA6C2C25E}" destId="{837EF13B-1C2B-4350-9E62-320DD878641B}" srcOrd="1" destOrd="0" presId="urn:microsoft.com/office/officeart/2005/8/layout/list1"/>
    <dgm:cxn modelId="{C92DCF6A-400E-42D6-9946-1DE9BF9B8323}" type="presOf" srcId="{56B415E4-07A8-43D3-8F7D-BB929A027D8E}" destId="{4D856DF9-8F68-4F36-9B4B-18AE84596159}" srcOrd="0" destOrd="0" presId="urn:microsoft.com/office/officeart/2005/8/layout/list1"/>
    <dgm:cxn modelId="{4412620B-C9FF-487A-A8AA-8F54D91F299E}" type="presOf" srcId="{56B415E4-07A8-43D3-8F7D-BB929A027D8E}" destId="{C73F8975-5809-4E12-9C31-BC2103361ACD}" srcOrd="1" destOrd="0" presId="urn:microsoft.com/office/officeart/2005/8/layout/list1"/>
    <dgm:cxn modelId="{1C63E740-DB7A-4A81-A818-F582B33F0BC2}" type="presOf" srcId="{3E1369C4-84E5-4699-A196-74994662B2B0}" destId="{5F941A7B-C7C5-4E7D-8B93-A033110245FE}" srcOrd="1" destOrd="0" presId="urn:microsoft.com/office/officeart/2005/8/layout/list1"/>
    <dgm:cxn modelId="{EE2AFB7E-4001-47BA-9D99-9B1328054DEC}" type="presOf" srcId="{AD696CAC-95B3-4F7B-B472-4F20999CD6A5}" destId="{A0394F10-7642-4F55-AC38-AE39F0462C84}" srcOrd="0" destOrd="0" presId="urn:microsoft.com/office/officeart/2005/8/layout/list1"/>
    <dgm:cxn modelId="{8F978195-9DA0-43FA-B5CD-5E5CAB286F74}" type="presOf" srcId="{3E1369C4-84E5-4699-A196-74994662B2B0}" destId="{45C2B12C-206C-405C-93FE-15FD92996BB0}"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840A4B88-F8B7-4997-8957-A55C89E8FDC1}" type="presParOf" srcId="{EFCEE4AD-A10C-4F4C-9C98-E5355F65A7AC}" destId="{F78ED084-36C0-46D0-ACD1-C9EF22EE97F9}" srcOrd="0" destOrd="0" presId="urn:microsoft.com/office/officeart/2005/8/layout/list1"/>
    <dgm:cxn modelId="{C62A96AF-5510-4E05-87CE-8F6560C7C6FA}" type="presParOf" srcId="{F78ED084-36C0-46D0-ACD1-C9EF22EE97F9}" destId="{A0394F10-7642-4F55-AC38-AE39F0462C84}" srcOrd="0" destOrd="0" presId="urn:microsoft.com/office/officeart/2005/8/layout/list1"/>
    <dgm:cxn modelId="{6432DA0D-83E5-4326-A6E6-748B1F36BA63}" type="presParOf" srcId="{F78ED084-36C0-46D0-ACD1-C9EF22EE97F9}" destId="{12DBF3B2-6CDA-4A78-A7D3-D623DBF9674E}" srcOrd="1" destOrd="0" presId="urn:microsoft.com/office/officeart/2005/8/layout/list1"/>
    <dgm:cxn modelId="{21456550-2DBD-49B0-9B70-A0CB42221498}" type="presParOf" srcId="{EFCEE4AD-A10C-4F4C-9C98-E5355F65A7AC}" destId="{11867572-6080-43AB-9181-FBEB01BE971D}" srcOrd="1" destOrd="0" presId="urn:microsoft.com/office/officeart/2005/8/layout/list1"/>
    <dgm:cxn modelId="{97408283-84D8-44F5-AA74-0A5D403F0F94}" type="presParOf" srcId="{EFCEE4AD-A10C-4F4C-9C98-E5355F65A7AC}" destId="{BE0213D4-0F31-4054-BC4B-D98E7826B245}" srcOrd="2" destOrd="0" presId="urn:microsoft.com/office/officeart/2005/8/layout/list1"/>
    <dgm:cxn modelId="{8C2BB60A-64EC-4338-BF5A-2408B22DF75B}" type="presParOf" srcId="{EFCEE4AD-A10C-4F4C-9C98-E5355F65A7AC}" destId="{17225D62-4DBA-40E1-A63D-BE57B557545D}" srcOrd="3" destOrd="0" presId="urn:microsoft.com/office/officeart/2005/8/layout/list1"/>
    <dgm:cxn modelId="{29417AFF-4C7D-404F-BF81-607C03A0ACB1}" type="presParOf" srcId="{EFCEE4AD-A10C-4F4C-9C98-E5355F65A7AC}" destId="{0DEF89BD-B293-439E-8235-C92736FB29C9}" srcOrd="4" destOrd="0" presId="urn:microsoft.com/office/officeart/2005/8/layout/list1"/>
    <dgm:cxn modelId="{D559A95F-E085-459C-A8C8-D5E2C4B18238}" type="presParOf" srcId="{0DEF89BD-B293-439E-8235-C92736FB29C9}" destId="{F44BA4AE-CFE2-41FB-BD0F-1E8674B97DC9}" srcOrd="0" destOrd="0" presId="urn:microsoft.com/office/officeart/2005/8/layout/list1"/>
    <dgm:cxn modelId="{B5DC1AD4-F6F8-448A-AADD-2BD461F8AF38}" type="presParOf" srcId="{0DEF89BD-B293-439E-8235-C92736FB29C9}" destId="{837EF13B-1C2B-4350-9E62-320DD878641B}" srcOrd="1" destOrd="0" presId="urn:microsoft.com/office/officeart/2005/8/layout/list1"/>
    <dgm:cxn modelId="{36950D09-7CC2-4AFE-AC78-175CE615F93B}" type="presParOf" srcId="{EFCEE4AD-A10C-4F4C-9C98-E5355F65A7AC}" destId="{9D6CBC79-9628-4C2E-8EBC-0C881F04DFF7}" srcOrd="5" destOrd="0" presId="urn:microsoft.com/office/officeart/2005/8/layout/list1"/>
    <dgm:cxn modelId="{E4BBF13B-EA65-4258-ACDE-81CC7F5F1C38}" type="presParOf" srcId="{EFCEE4AD-A10C-4F4C-9C98-E5355F65A7AC}" destId="{B66488E7-307F-4FC4-8E33-9C85FB1CBB94}" srcOrd="6" destOrd="0" presId="urn:microsoft.com/office/officeart/2005/8/layout/list1"/>
    <dgm:cxn modelId="{245597AF-398F-48CE-88CF-7D8D429B812B}" type="presParOf" srcId="{EFCEE4AD-A10C-4F4C-9C98-E5355F65A7AC}" destId="{64EFDB83-74FA-4CA8-9287-DAB80B7E8692}" srcOrd="7" destOrd="0" presId="urn:microsoft.com/office/officeart/2005/8/layout/list1"/>
    <dgm:cxn modelId="{6A4A1A03-C65F-4FAB-A47C-9A6CCC3BF3F6}" type="presParOf" srcId="{EFCEE4AD-A10C-4F4C-9C98-E5355F65A7AC}" destId="{B0182EA3-D3EC-4674-9C14-1BB3342D238F}" srcOrd="8" destOrd="0" presId="urn:microsoft.com/office/officeart/2005/8/layout/list1"/>
    <dgm:cxn modelId="{D9064245-AEC6-4EC2-A2DE-80721B896DEB}" type="presParOf" srcId="{B0182EA3-D3EC-4674-9C14-1BB3342D238F}" destId="{45C2B12C-206C-405C-93FE-15FD92996BB0}" srcOrd="0" destOrd="0" presId="urn:microsoft.com/office/officeart/2005/8/layout/list1"/>
    <dgm:cxn modelId="{EBFBE973-AE07-4218-AEC2-5A19ED149631}" type="presParOf" srcId="{B0182EA3-D3EC-4674-9C14-1BB3342D238F}" destId="{5F941A7B-C7C5-4E7D-8B93-A033110245FE}" srcOrd="1" destOrd="0" presId="urn:microsoft.com/office/officeart/2005/8/layout/list1"/>
    <dgm:cxn modelId="{CB976309-1A44-4A53-A5D9-0A4BAE9523B6}" type="presParOf" srcId="{EFCEE4AD-A10C-4F4C-9C98-E5355F65A7AC}" destId="{968BD15F-E6D4-4517-9921-D32205A8093F}" srcOrd="9" destOrd="0" presId="urn:microsoft.com/office/officeart/2005/8/layout/list1"/>
    <dgm:cxn modelId="{9401E4DB-2710-444F-BA9D-BD42DA727891}" type="presParOf" srcId="{EFCEE4AD-A10C-4F4C-9C98-E5355F65A7AC}" destId="{F59A9A23-E102-4593-8F57-A598EF3CF467}" srcOrd="10" destOrd="0" presId="urn:microsoft.com/office/officeart/2005/8/layout/list1"/>
    <dgm:cxn modelId="{8ED0B9DE-9269-4DB6-8E1A-28855E101105}" type="presParOf" srcId="{EFCEE4AD-A10C-4F4C-9C98-E5355F65A7AC}" destId="{49B6F033-6E89-43CD-8F6D-EC1A14627A72}" srcOrd="11" destOrd="0" presId="urn:microsoft.com/office/officeart/2005/8/layout/list1"/>
    <dgm:cxn modelId="{A12C7DF5-CA43-4980-8F04-CDC013BC6D04}" type="presParOf" srcId="{EFCEE4AD-A10C-4F4C-9C98-E5355F65A7AC}" destId="{98651746-A1E2-42F0-952E-5F3283382324}" srcOrd="12" destOrd="0" presId="urn:microsoft.com/office/officeart/2005/8/layout/list1"/>
    <dgm:cxn modelId="{E778FDE2-92D2-447E-9CF6-4150F92C27E9}" type="presParOf" srcId="{98651746-A1E2-42F0-952E-5F3283382324}" destId="{4D856DF9-8F68-4F36-9B4B-18AE84596159}" srcOrd="0" destOrd="0" presId="urn:microsoft.com/office/officeart/2005/8/layout/list1"/>
    <dgm:cxn modelId="{8360DDBA-E392-4060-A199-80F98E50FC4A}" type="presParOf" srcId="{98651746-A1E2-42F0-952E-5F3283382324}" destId="{C73F8975-5809-4E12-9C31-BC2103361ACD}" srcOrd="1" destOrd="0" presId="urn:microsoft.com/office/officeart/2005/8/layout/list1"/>
    <dgm:cxn modelId="{BAFBFA61-5EC1-477A-940F-5E51952F3C15}" type="presParOf" srcId="{EFCEE4AD-A10C-4F4C-9C98-E5355F65A7AC}" destId="{F5913E0A-7035-4BD5-B9AA-266895CBB308}" srcOrd="13" destOrd="0" presId="urn:microsoft.com/office/officeart/2005/8/layout/list1"/>
    <dgm:cxn modelId="{9B6473CE-8087-45C1-821F-49DA368665E7}"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1"/>
        </a:solidFill>
      </dgm:spPr>
      <dgm:t>
        <a:bodyPr/>
        <a:lstStyle/>
        <a:p>
          <a:r>
            <a:rPr lang="en-US" sz="1800" dirty="0" smtClean="0">
              <a:latin typeface="Times New Roman" panose="02020603050405020304" pitchFamily="18" charset="0"/>
              <a:cs typeface="Times New Roman" panose="02020603050405020304" pitchFamily="18" charset="0"/>
            </a:rPr>
            <a:t>Areas and dimensions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Areas Ratios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Plans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9073794F-2783-4331-8FB7-78B64A1F768B}" type="presOf" srcId="{37DE784D-D3B1-473A-B6DB-D9AC286CA62C}" destId="{0701B61A-0C9E-4616-813F-D505840DF5B0}" srcOrd="1"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3D2414C2-D676-44C3-8EA6-A2F5EF67155D}" type="presOf" srcId="{37DE784D-D3B1-473A-B6DB-D9AC286CA62C}" destId="{8AD58DCD-8825-4F06-B03B-CF42558F4A13}"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655558C7-20D3-4A7C-AE77-26B6367D2766}" type="presOf" srcId="{533DC775-C392-493E-9172-B8FA74D7C900}" destId="{AB4F1B96-1CC0-4FA0-B39F-C0ACC1B4D285}"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3A931E6-A1E3-443A-847F-F697B6D990E2}" srcId="{BF40F270-48CF-44A3-8E50-39613F801FC8}" destId="{7D08420D-CC00-4840-A022-EE674730F0E5}" srcOrd="1" destOrd="0" parTransId="{37DE784D-D3B1-473A-B6DB-D9AC286CA62C}" sibTransId="{9ECE7760-1591-435E-B9F2-9F89FC8C6D64}"/>
    <dgm:cxn modelId="{98BD047A-0286-40F3-A62E-48F6618B698C}" type="presOf" srcId="{8C0DB45F-E633-47DC-95BA-38A0838A7A17}" destId="{ECE99A0B-DEBE-4DC6-8F5C-FF708333FBC2}"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Areas and dimensions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dgm:t>
        <a:bodyPr/>
        <a:lstStyle/>
        <a:p>
          <a:r>
            <a:rPr lang="en-US" sz="1800" dirty="0" smtClean="0">
              <a:latin typeface="Times New Roman" panose="02020603050405020304" pitchFamily="18" charset="0"/>
              <a:cs typeface="Times New Roman" panose="02020603050405020304" pitchFamily="18" charset="0"/>
            </a:rPr>
            <a:t>Areas ratios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dgm:t>
        <a:bodyPr/>
        <a:lstStyle/>
        <a:p>
          <a:r>
            <a:rPr lang="en-US" sz="1800" dirty="0" smtClean="0">
              <a:latin typeface="Times New Roman" panose="02020603050405020304" pitchFamily="18" charset="0"/>
              <a:cs typeface="Times New Roman" panose="02020603050405020304" pitchFamily="18" charset="0"/>
            </a:rPr>
            <a:t>Plans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9073794F-2783-4331-8FB7-78B64A1F768B}" type="presOf" srcId="{37DE784D-D3B1-473A-B6DB-D9AC286CA62C}" destId="{0701B61A-0C9E-4616-813F-D505840DF5B0}" srcOrd="1"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3D2414C2-D676-44C3-8EA6-A2F5EF67155D}" type="presOf" srcId="{37DE784D-D3B1-473A-B6DB-D9AC286CA62C}" destId="{8AD58DCD-8825-4F06-B03B-CF42558F4A13}" srcOrd="0" destOrd="0" presId="urn:microsoft.com/office/officeart/2008/layout/HorizontalMultiLevelHierarchy"/>
    <dgm:cxn modelId="{936560A6-C585-47CD-B1E3-F2D8DAB0EBD8}" type="presOf" srcId="{B025BC16-18A6-4091-976E-F780B997C07E}" destId="{1CB386FF-CE85-4778-B878-BE41553128B8}" srcOrd="0" destOrd="0" presId="urn:microsoft.com/office/officeart/2008/layout/HorizontalMultiLevelHierarchy"/>
    <dgm:cxn modelId="{6B7179D3-376A-49C2-90E6-0CBFC37ED43C}" type="presOf" srcId="{BF40F270-48CF-44A3-8E50-39613F801FC8}" destId="{63A1CEEF-F459-4C66-BA2D-5AF328CA053A}"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655558C7-20D3-4A7C-AE77-26B6367D2766}" type="presOf" srcId="{533DC775-C392-493E-9172-B8FA74D7C900}" destId="{AB4F1B96-1CC0-4FA0-B39F-C0ACC1B4D285}" srcOrd="0" destOrd="0" presId="urn:microsoft.com/office/officeart/2008/layout/HorizontalMultiLevelHierarchy"/>
    <dgm:cxn modelId="{1CE1B0C3-7608-4250-B1D2-4DE84EF5BBB4}" type="presOf" srcId="{F2FF01BA-DE87-47F5-9992-EAFDCD4B9F01}" destId="{E4619764-51AA-437F-8211-79086E4FE6CF}" srcOrd="0" destOrd="0" presId="urn:microsoft.com/office/officeart/2008/layout/HorizontalMultiLevelHierarchy"/>
    <dgm:cxn modelId="{40ECBF5B-700B-401E-874A-AD8411FF6C88}" type="presOf" srcId="{472CF8BE-4712-4518-955B-DCFBC2A5A1A9}" destId="{84C4A2C0-5544-46B6-B814-15857AD7135E}" srcOrd="1" destOrd="0" presId="urn:microsoft.com/office/officeart/2008/layout/HorizontalMultiLevelHierarchy"/>
    <dgm:cxn modelId="{1D014AF5-A71E-4286-A2F6-81D3C06704D6}" type="presOf" srcId="{7D08420D-CC00-4840-A022-EE674730F0E5}" destId="{44F24437-F3A6-45EB-9A80-9749E97B1DA4}"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43A931E6-A1E3-443A-847F-F697B6D990E2}" srcId="{BF40F270-48CF-44A3-8E50-39613F801FC8}" destId="{7D08420D-CC00-4840-A022-EE674730F0E5}" srcOrd="1" destOrd="0" parTransId="{37DE784D-D3B1-473A-B6DB-D9AC286CA62C}" sibTransId="{9ECE7760-1591-435E-B9F2-9F89FC8C6D64}"/>
    <dgm:cxn modelId="{98BD047A-0286-40F3-A62E-48F6618B698C}" type="presOf" srcId="{8C0DB45F-E633-47DC-95BA-38A0838A7A17}" destId="{ECE99A0B-DEBE-4DC6-8F5C-FF708333FBC2}" srcOrd="0" destOrd="0" presId="urn:microsoft.com/office/officeart/2008/layout/HorizontalMultiLevelHierarchy"/>
    <dgm:cxn modelId="{D85C9E6D-1A6E-47D9-8273-BB6E8CBFB328}" type="presOf" srcId="{B025BC16-18A6-4091-976E-F780B997C07E}" destId="{6608290F-9C7F-43FD-8868-FE37F55F28B8}" srcOrd="1" destOrd="0" presId="urn:microsoft.com/office/officeart/2008/layout/HorizontalMultiLevelHierarchy"/>
    <dgm:cxn modelId="{41C52D4F-2BB2-413E-9825-52F353E6087E}" type="presOf" srcId="{472CF8BE-4712-4518-955B-DCFBC2A5A1A9}" destId="{F9968D02-D759-4273-A937-83B180963876}" srcOrd="0" destOrd="0" presId="urn:microsoft.com/office/officeart/2008/layout/HorizontalMultiLevelHierarchy"/>
    <dgm:cxn modelId="{1B41711A-A634-48AE-B3B4-07D8A8EDF5E8}" type="presParOf" srcId="{ECE99A0B-DEBE-4DC6-8F5C-FF708333FBC2}" destId="{330E1BCD-C262-4963-B417-5618807E7001}" srcOrd="0" destOrd="0" presId="urn:microsoft.com/office/officeart/2008/layout/HorizontalMultiLevelHierarchy"/>
    <dgm:cxn modelId="{03B74FA6-7539-42C7-8AB0-FE2C736F6148}" type="presParOf" srcId="{330E1BCD-C262-4963-B417-5618807E7001}" destId="{63A1CEEF-F459-4C66-BA2D-5AF328CA053A}" srcOrd="0" destOrd="0" presId="urn:microsoft.com/office/officeart/2008/layout/HorizontalMultiLevelHierarchy"/>
    <dgm:cxn modelId="{B0C815AE-EAC4-4EF7-B079-42833001C947}" type="presParOf" srcId="{330E1BCD-C262-4963-B417-5618807E7001}" destId="{A639A3FC-B88B-4FEF-B7A1-09210DD04F3F}" srcOrd="1" destOrd="0" presId="urn:microsoft.com/office/officeart/2008/layout/HorizontalMultiLevelHierarchy"/>
    <dgm:cxn modelId="{BA05C9F0-DBCE-4B89-85A1-26ECD2A909F4}" type="presParOf" srcId="{A639A3FC-B88B-4FEF-B7A1-09210DD04F3F}" destId="{F9968D02-D759-4273-A937-83B180963876}" srcOrd="0" destOrd="0" presId="urn:microsoft.com/office/officeart/2008/layout/HorizontalMultiLevelHierarchy"/>
    <dgm:cxn modelId="{DE007034-66DE-4988-97BF-C80710611481}" type="presParOf" srcId="{F9968D02-D759-4273-A937-83B180963876}" destId="{84C4A2C0-5544-46B6-B814-15857AD7135E}" srcOrd="0" destOrd="0" presId="urn:microsoft.com/office/officeart/2008/layout/HorizontalMultiLevelHierarchy"/>
    <dgm:cxn modelId="{188E1200-C51F-4319-B7EC-649CCE65294E}" type="presParOf" srcId="{A639A3FC-B88B-4FEF-B7A1-09210DD04F3F}" destId="{2FF73C9A-57CB-4B06-AA3C-8EB7969B08CE}" srcOrd="1" destOrd="0" presId="urn:microsoft.com/office/officeart/2008/layout/HorizontalMultiLevelHierarchy"/>
    <dgm:cxn modelId="{CD4FAE5E-4C88-40AB-B560-B77C424E9304}" type="presParOf" srcId="{2FF73C9A-57CB-4B06-AA3C-8EB7969B08CE}" destId="{AB4F1B96-1CC0-4FA0-B39F-C0ACC1B4D285}" srcOrd="0" destOrd="0" presId="urn:microsoft.com/office/officeart/2008/layout/HorizontalMultiLevelHierarchy"/>
    <dgm:cxn modelId="{9F71648E-C984-41D4-B6B3-D51C641104AA}" type="presParOf" srcId="{2FF73C9A-57CB-4B06-AA3C-8EB7969B08CE}" destId="{9CC5A34A-B1CC-4DF2-99AF-5BF1F186EA9D}" srcOrd="1" destOrd="0" presId="urn:microsoft.com/office/officeart/2008/layout/HorizontalMultiLevelHierarchy"/>
    <dgm:cxn modelId="{28923E59-F942-4712-B444-3AFB3E39B2A8}" type="presParOf" srcId="{A639A3FC-B88B-4FEF-B7A1-09210DD04F3F}" destId="{8AD58DCD-8825-4F06-B03B-CF42558F4A13}" srcOrd="2" destOrd="0" presId="urn:microsoft.com/office/officeart/2008/layout/HorizontalMultiLevelHierarchy"/>
    <dgm:cxn modelId="{D1ADF9D7-E557-4123-A5AE-EDBA5EE6EC60}" type="presParOf" srcId="{8AD58DCD-8825-4F06-B03B-CF42558F4A13}" destId="{0701B61A-0C9E-4616-813F-D505840DF5B0}" srcOrd="0" destOrd="0" presId="urn:microsoft.com/office/officeart/2008/layout/HorizontalMultiLevelHierarchy"/>
    <dgm:cxn modelId="{2388D94B-F7C1-4EFC-9916-06DC37FC9437}" type="presParOf" srcId="{A639A3FC-B88B-4FEF-B7A1-09210DD04F3F}" destId="{DE7B631F-A391-4942-84AA-5369169A7074}" srcOrd="3" destOrd="0" presId="urn:microsoft.com/office/officeart/2008/layout/HorizontalMultiLevelHierarchy"/>
    <dgm:cxn modelId="{42F5C180-7A21-4822-94FD-AFE55D1CCAFA}" type="presParOf" srcId="{DE7B631F-A391-4942-84AA-5369169A7074}" destId="{44F24437-F3A6-45EB-9A80-9749E97B1DA4}" srcOrd="0" destOrd="0" presId="urn:microsoft.com/office/officeart/2008/layout/HorizontalMultiLevelHierarchy"/>
    <dgm:cxn modelId="{1DDF32F5-8ACB-4156-9F68-D6E5B8AE5728}" type="presParOf" srcId="{DE7B631F-A391-4942-84AA-5369169A7074}" destId="{FD18F733-E425-45DC-B974-75F2957A7487}" srcOrd="1" destOrd="0" presId="urn:microsoft.com/office/officeart/2008/layout/HorizontalMultiLevelHierarchy"/>
    <dgm:cxn modelId="{9D1B1ECC-BFAD-4CD5-AAED-C7328C772780}" type="presParOf" srcId="{A639A3FC-B88B-4FEF-B7A1-09210DD04F3F}" destId="{1CB386FF-CE85-4778-B878-BE41553128B8}" srcOrd="4" destOrd="0" presId="urn:microsoft.com/office/officeart/2008/layout/HorizontalMultiLevelHierarchy"/>
    <dgm:cxn modelId="{36465B89-A356-465C-96B0-BF299152F49D}" type="presParOf" srcId="{1CB386FF-CE85-4778-B878-BE41553128B8}" destId="{6608290F-9C7F-43FD-8868-FE37F55F28B8}" srcOrd="0" destOrd="0" presId="urn:microsoft.com/office/officeart/2008/layout/HorizontalMultiLevelHierarchy"/>
    <dgm:cxn modelId="{697FF9DD-1D20-45E4-8982-D7D3746AF53B}" type="presParOf" srcId="{A639A3FC-B88B-4FEF-B7A1-09210DD04F3F}" destId="{BCB2EEA8-F839-4F1D-B939-E26FDF971C7F}" srcOrd="5" destOrd="0" presId="urn:microsoft.com/office/officeart/2008/layout/HorizontalMultiLevelHierarchy"/>
    <dgm:cxn modelId="{B94B69CF-BEC0-4253-9BC9-2448AB764F15}" type="presParOf" srcId="{BCB2EEA8-F839-4F1D-B939-E26FDF971C7F}" destId="{E4619764-51AA-437F-8211-79086E4FE6CF}" srcOrd="0" destOrd="0" presId="urn:microsoft.com/office/officeart/2008/layout/HorizontalMultiLevelHierarchy"/>
    <dgm:cxn modelId="{2338A8FF-DECA-4CE6-84CA-7384BA3E8042}"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bg2">
            <a:lumMod val="50000"/>
          </a:schemeClr>
        </a:solidFill>
      </dgm:spPr>
      <dgm:t>
        <a:bodyPr/>
        <a:lstStyle/>
        <a:p>
          <a:r>
            <a:rPr lang="en-US" sz="1800" dirty="0" smtClean="0">
              <a:latin typeface="Times New Roman" panose="02020603050405020304" pitchFamily="18" charset="0"/>
              <a:cs typeface="Times New Roman" panose="02020603050405020304" pitchFamily="18" charset="0"/>
            </a:rPr>
            <a:t>Areas and dimensions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Areas ratios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bg2">
            <a:lumMod val="50000"/>
          </a:schemeClr>
        </a:solidFill>
      </dgm:spPr>
      <dgm:t>
        <a:bodyPr/>
        <a:lstStyle/>
        <a:p>
          <a:r>
            <a:rPr lang="en-US" sz="1800" dirty="0" smtClean="0">
              <a:latin typeface="Times New Roman" panose="02020603050405020304" pitchFamily="18" charset="0"/>
              <a:cs typeface="Times New Roman" panose="02020603050405020304" pitchFamily="18" charset="0"/>
            </a:rPr>
            <a:t>Plans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LinFactNeighborX="4430" custLinFactNeighborY="-210">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F80EF12F-B0B7-49B6-B4EE-C61D0A00F1D7}" srcId="{BF40F270-48CF-44A3-8E50-39613F801FC8}" destId="{F2FF01BA-DE87-47F5-9992-EAFDCD4B9F01}" srcOrd="2" destOrd="0" parTransId="{B025BC16-18A6-4091-976E-F780B997C07E}" sibTransId="{9224A44A-10A3-49EB-81D2-26209B597AAD}"/>
    <dgm:cxn modelId="{85BF1B93-220F-4B72-AAF6-61D160410C7B}" srcId="{BF40F270-48CF-44A3-8E50-39613F801FC8}" destId="{533DC775-C392-493E-9172-B8FA74D7C900}" srcOrd="0" destOrd="0" parTransId="{472CF8BE-4712-4518-955B-DCFBC2A5A1A9}" sibTransId="{6375ADDC-6A8A-4D6C-915A-B3308734574E}"/>
    <dgm:cxn modelId="{43ED5344-595F-40BB-B717-95EBF18F255D}" type="presOf" srcId="{472CF8BE-4712-4518-955B-DCFBC2A5A1A9}" destId="{F9968D02-D759-4273-A937-83B180963876}"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9D940585-D5FE-4CB4-B8C9-FC0625C6741F}" type="presOf" srcId="{B025BC16-18A6-4091-976E-F780B997C07E}" destId="{6608290F-9C7F-43FD-8868-FE37F55F28B8}" srcOrd="1" destOrd="0" presId="urn:microsoft.com/office/officeart/2008/layout/HorizontalMultiLevelHierarchy"/>
    <dgm:cxn modelId="{C10B0644-ECA8-4475-9338-A65A5F05EB2E}" type="presOf" srcId="{37DE784D-D3B1-473A-B6DB-D9AC286CA62C}" destId="{0701B61A-0C9E-4616-813F-D505840DF5B0}" srcOrd="1" destOrd="0" presId="urn:microsoft.com/office/officeart/2008/layout/HorizontalMultiLevelHierarchy"/>
    <dgm:cxn modelId="{FD979A9F-22E6-482A-90FC-A3312DCA6241}" type="presOf" srcId="{B025BC16-18A6-4091-976E-F780B997C07E}" destId="{1CB386FF-CE85-4778-B878-BE41553128B8}" srcOrd="0" destOrd="0" presId="urn:microsoft.com/office/officeart/2008/layout/HorizontalMultiLevelHierarchy"/>
    <dgm:cxn modelId="{3A5FFDE3-3C2C-4A66-97EF-78D3C05D2C3D}" type="presOf" srcId="{F2FF01BA-DE87-47F5-9992-EAFDCD4B9F01}" destId="{E4619764-51AA-437F-8211-79086E4FE6CF}" srcOrd="0" destOrd="0" presId="urn:microsoft.com/office/officeart/2008/layout/HorizontalMultiLevelHierarchy"/>
    <dgm:cxn modelId="{27C8FCA9-6C93-4FBA-9972-8716AACF0B61}" type="presOf" srcId="{37DE784D-D3B1-473A-B6DB-D9AC286CA62C}" destId="{8AD58DCD-8825-4F06-B03B-CF42558F4A13}" srcOrd="0" destOrd="0" presId="urn:microsoft.com/office/officeart/2008/layout/HorizontalMultiLevelHierarchy"/>
    <dgm:cxn modelId="{A63DDC57-0684-47A2-849E-39756E693125}" type="presOf" srcId="{472CF8BE-4712-4518-955B-DCFBC2A5A1A9}" destId="{84C4A2C0-5544-46B6-B814-15857AD7135E}" srcOrd="1" destOrd="0" presId="urn:microsoft.com/office/officeart/2008/layout/HorizontalMultiLevelHierarchy"/>
    <dgm:cxn modelId="{BA2B10D6-5626-4D09-AFDC-6CA45CB34725}" type="presOf" srcId="{8C0DB45F-E633-47DC-95BA-38A0838A7A17}" destId="{ECE99A0B-DEBE-4DC6-8F5C-FF708333FBC2}" srcOrd="0" destOrd="0" presId="urn:microsoft.com/office/officeart/2008/layout/HorizontalMultiLevelHierarchy"/>
    <dgm:cxn modelId="{6483F297-282A-4972-B10E-F7FBCD4CDCCE}" type="presOf" srcId="{533DC775-C392-493E-9172-B8FA74D7C900}" destId="{AB4F1B96-1CC0-4FA0-B39F-C0ACC1B4D285}" srcOrd="0" destOrd="0" presId="urn:microsoft.com/office/officeart/2008/layout/HorizontalMultiLevelHierarchy"/>
    <dgm:cxn modelId="{80AB3D1C-9FA1-4747-A8AC-1944185655B0}" type="presOf" srcId="{7D08420D-CC00-4840-A022-EE674730F0E5}" destId="{44F24437-F3A6-45EB-9A80-9749E97B1DA4}" srcOrd="0" destOrd="0" presId="urn:microsoft.com/office/officeart/2008/layout/HorizontalMultiLevelHierarchy"/>
    <dgm:cxn modelId="{1D0C6D61-86D1-4EB0-A85B-853961E46FDF}" type="presOf" srcId="{BF40F270-48CF-44A3-8E50-39613F801FC8}" destId="{63A1CEEF-F459-4C66-BA2D-5AF328CA053A}" srcOrd="0" destOrd="0" presId="urn:microsoft.com/office/officeart/2008/layout/HorizontalMultiLevelHierarchy"/>
    <dgm:cxn modelId="{22893B9B-A4DD-4425-A72B-0B9D4AD13BF1}" type="presParOf" srcId="{ECE99A0B-DEBE-4DC6-8F5C-FF708333FBC2}" destId="{330E1BCD-C262-4963-B417-5618807E7001}" srcOrd="0" destOrd="0" presId="urn:microsoft.com/office/officeart/2008/layout/HorizontalMultiLevelHierarchy"/>
    <dgm:cxn modelId="{9EB818A0-4241-4355-A096-AD93C2E8D140}" type="presParOf" srcId="{330E1BCD-C262-4963-B417-5618807E7001}" destId="{63A1CEEF-F459-4C66-BA2D-5AF328CA053A}" srcOrd="0" destOrd="0" presId="urn:microsoft.com/office/officeart/2008/layout/HorizontalMultiLevelHierarchy"/>
    <dgm:cxn modelId="{5C53B74E-C8EE-4E04-ABCA-EA37A407EBB3}" type="presParOf" srcId="{330E1BCD-C262-4963-B417-5618807E7001}" destId="{A639A3FC-B88B-4FEF-B7A1-09210DD04F3F}" srcOrd="1" destOrd="0" presId="urn:microsoft.com/office/officeart/2008/layout/HorizontalMultiLevelHierarchy"/>
    <dgm:cxn modelId="{0D80DDD8-DB57-4497-9D78-22F5CC0E8EDB}" type="presParOf" srcId="{A639A3FC-B88B-4FEF-B7A1-09210DD04F3F}" destId="{F9968D02-D759-4273-A937-83B180963876}" srcOrd="0" destOrd="0" presId="urn:microsoft.com/office/officeart/2008/layout/HorizontalMultiLevelHierarchy"/>
    <dgm:cxn modelId="{4C9EF7C8-4E30-4A22-9020-A3C4810AA073}" type="presParOf" srcId="{F9968D02-D759-4273-A937-83B180963876}" destId="{84C4A2C0-5544-46B6-B814-15857AD7135E}" srcOrd="0" destOrd="0" presId="urn:microsoft.com/office/officeart/2008/layout/HorizontalMultiLevelHierarchy"/>
    <dgm:cxn modelId="{A383E988-C708-43F7-8B9A-ADA64A4CB175}" type="presParOf" srcId="{A639A3FC-B88B-4FEF-B7A1-09210DD04F3F}" destId="{2FF73C9A-57CB-4B06-AA3C-8EB7969B08CE}" srcOrd="1" destOrd="0" presId="urn:microsoft.com/office/officeart/2008/layout/HorizontalMultiLevelHierarchy"/>
    <dgm:cxn modelId="{59D97883-666B-4BD3-9D81-3CEACEE20521}" type="presParOf" srcId="{2FF73C9A-57CB-4B06-AA3C-8EB7969B08CE}" destId="{AB4F1B96-1CC0-4FA0-B39F-C0ACC1B4D285}" srcOrd="0" destOrd="0" presId="urn:microsoft.com/office/officeart/2008/layout/HorizontalMultiLevelHierarchy"/>
    <dgm:cxn modelId="{9333B39E-FC15-478A-ADC6-40497B2F2289}" type="presParOf" srcId="{2FF73C9A-57CB-4B06-AA3C-8EB7969B08CE}" destId="{9CC5A34A-B1CC-4DF2-99AF-5BF1F186EA9D}" srcOrd="1" destOrd="0" presId="urn:microsoft.com/office/officeart/2008/layout/HorizontalMultiLevelHierarchy"/>
    <dgm:cxn modelId="{523C48CD-4FE5-45D8-8410-68841282F07C}" type="presParOf" srcId="{A639A3FC-B88B-4FEF-B7A1-09210DD04F3F}" destId="{8AD58DCD-8825-4F06-B03B-CF42558F4A13}" srcOrd="2" destOrd="0" presId="urn:microsoft.com/office/officeart/2008/layout/HorizontalMultiLevelHierarchy"/>
    <dgm:cxn modelId="{31CD7843-0056-4FE4-83F0-8715CDE090C0}" type="presParOf" srcId="{8AD58DCD-8825-4F06-B03B-CF42558F4A13}" destId="{0701B61A-0C9E-4616-813F-D505840DF5B0}" srcOrd="0" destOrd="0" presId="urn:microsoft.com/office/officeart/2008/layout/HorizontalMultiLevelHierarchy"/>
    <dgm:cxn modelId="{95EF2388-557F-4BE3-AAF0-46ABD5CDFCA2}" type="presParOf" srcId="{A639A3FC-B88B-4FEF-B7A1-09210DD04F3F}" destId="{DE7B631F-A391-4942-84AA-5369169A7074}" srcOrd="3" destOrd="0" presId="urn:microsoft.com/office/officeart/2008/layout/HorizontalMultiLevelHierarchy"/>
    <dgm:cxn modelId="{0011DB76-E103-42CE-9EE5-A498D585571F}" type="presParOf" srcId="{DE7B631F-A391-4942-84AA-5369169A7074}" destId="{44F24437-F3A6-45EB-9A80-9749E97B1DA4}" srcOrd="0" destOrd="0" presId="urn:microsoft.com/office/officeart/2008/layout/HorizontalMultiLevelHierarchy"/>
    <dgm:cxn modelId="{017EC037-867A-494F-BC76-8547270D8B7A}" type="presParOf" srcId="{DE7B631F-A391-4942-84AA-5369169A7074}" destId="{FD18F733-E425-45DC-B974-75F2957A7487}" srcOrd="1" destOrd="0" presId="urn:microsoft.com/office/officeart/2008/layout/HorizontalMultiLevelHierarchy"/>
    <dgm:cxn modelId="{80E3EABD-C056-4717-BEEE-9E4C95C911FF}" type="presParOf" srcId="{A639A3FC-B88B-4FEF-B7A1-09210DD04F3F}" destId="{1CB386FF-CE85-4778-B878-BE41553128B8}" srcOrd="4" destOrd="0" presId="urn:microsoft.com/office/officeart/2008/layout/HorizontalMultiLevelHierarchy"/>
    <dgm:cxn modelId="{72AFE812-593B-4020-83F5-79418F75C9BF}" type="presParOf" srcId="{1CB386FF-CE85-4778-B878-BE41553128B8}" destId="{6608290F-9C7F-43FD-8868-FE37F55F28B8}" srcOrd="0" destOrd="0" presId="urn:microsoft.com/office/officeart/2008/layout/HorizontalMultiLevelHierarchy"/>
    <dgm:cxn modelId="{989B2D31-C154-4247-942C-E17E762EFB7C}" type="presParOf" srcId="{A639A3FC-B88B-4FEF-B7A1-09210DD04F3F}" destId="{BCB2EEA8-F839-4F1D-B939-E26FDF971C7F}" srcOrd="5" destOrd="0" presId="urn:microsoft.com/office/officeart/2008/layout/HorizontalMultiLevelHierarchy"/>
    <dgm:cxn modelId="{486C397F-076C-4D72-979B-987E2E4FE00A}" type="presParOf" srcId="{BCB2EEA8-F839-4F1D-B939-E26FDF971C7F}" destId="{E4619764-51AA-437F-8211-79086E4FE6CF}" srcOrd="0" destOrd="0" presId="urn:microsoft.com/office/officeart/2008/layout/HorizontalMultiLevelHierarchy"/>
    <dgm:cxn modelId="{872A006F-497B-4821-B6CD-3006799CCC68}"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0DB45F-E633-47DC-95BA-38A0838A7A17}"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BF40F270-48CF-44A3-8E50-39613F801FC8}">
      <dgm:prSet phldrT="[Text]" custT="1"/>
      <dgm:spPr>
        <a:solidFill>
          <a:schemeClr val="accent1"/>
        </a:solidFill>
      </dgm:spPr>
      <dgm:t>
        <a:bodyPr vert="horz"/>
        <a:lstStyle/>
        <a:p>
          <a:pPr algn="ctr"/>
          <a:r>
            <a:rPr lang="en-US" sz="2400" dirty="0">
              <a:latin typeface="Times New Roman" panose="02020603050405020304" pitchFamily="18" charset="0"/>
              <a:cs typeface="Times New Roman" panose="02020603050405020304" pitchFamily="18" charset="0"/>
            </a:rPr>
            <a:t>Architectural Aspects </a:t>
          </a:r>
          <a:endParaRPr lang="en-US" sz="2800" dirty="0">
            <a:latin typeface="Times New Roman" panose="02020603050405020304" pitchFamily="18" charset="0"/>
            <a:cs typeface="Times New Roman" panose="02020603050405020304" pitchFamily="18" charset="0"/>
          </a:endParaRPr>
        </a:p>
      </dgm:t>
    </dgm:pt>
    <dgm:pt modelId="{2661B39A-A849-4E0D-847C-1037563A1A1F}" type="parTrans" cxnId="{6A038E65-9266-4FB9-8499-37FF199BBD58}">
      <dgm:prSet/>
      <dgm:spPr/>
      <dgm:t>
        <a:bodyPr/>
        <a:lstStyle/>
        <a:p>
          <a:endParaRPr lang="en-US"/>
        </a:p>
      </dgm:t>
    </dgm:pt>
    <dgm:pt modelId="{79123550-E58E-4265-B6B3-C1F3970705EF}" type="sibTrans" cxnId="{6A038E65-9266-4FB9-8499-37FF199BBD58}">
      <dgm:prSet/>
      <dgm:spPr/>
      <dgm:t>
        <a:bodyPr/>
        <a:lstStyle/>
        <a:p>
          <a:endParaRPr lang="en-US"/>
        </a:p>
      </dgm:t>
    </dgm:pt>
    <dgm:pt modelId="{533DC775-C392-493E-9172-B8FA74D7C900}">
      <dgm:prSet phldrT="[Text]" custT="1"/>
      <dgm:spPr>
        <a:solidFill>
          <a:schemeClr val="bg2">
            <a:lumMod val="50000"/>
          </a:schemeClr>
        </a:solidFill>
      </dgm:spPr>
      <dgm:t>
        <a:bodyPr/>
        <a:lstStyle/>
        <a:p>
          <a:r>
            <a:rPr lang="en-US" sz="1800" dirty="0" smtClean="0">
              <a:latin typeface="Times New Roman" panose="02020603050405020304" pitchFamily="18" charset="0"/>
              <a:cs typeface="Times New Roman" panose="02020603050405020304" pitchFamily="18" charset="0"/>
            </a:rPr>
            <a:t>Areas and dimensions</a:t>
          </a:r>
          <a:endParaRPr lang="en-US" sz="3200" dirty="0">
            <a:latin typeface="Times New Roman" panose="02020603050405020304" pitchFamily="18" charset="0"/>
            <a:cs typeface="Times New Roman" panose="02020603050405020304" pitchFamily="18" charset="0"/>
          </a:endParaRPr>
        </a:p>
      </dgm:t>
    </dgm:pt>
    <dgm:pt modelId="{472CF8BE-4712-4518-955B-DCFBC2A5A1A9}" type="parTrans" cxnId="{85BF1B93-220F-4B72-AAF6-61D160410C7B}">
      <dgm:prSet/>
      <dgm:spPr/>
      <dgm:t>
        <a:bodyPr/>
        <a:lstStyle/>
        <a:p>
          <a:endParaRPr lang="en-US"/>
        </a:p>
      </dgm:t>
    </dgm:pt>
    <dgm:pt modelId="{6375ADDC-6A8A-4D6C-915A-B3308734574E}" type="sibTrans" cxnId="{85BF1B93-220F-4B72-AAF6-61D160410C7B}">
      <dgm:prSet/>
      <dgm:spPr/>
      <dgm:t>
        <a:bodyPr/>
        <a:lstStyle/>
        <a:p>
          <a:endParaRPr lang="en-US"/>
        </a:p>
      </dgm:t>
    </dgm:pt>
    <dgm:pt modelId="{7D08420D-CC00-4840-A022-EE674730F0E5}">
      <dgm:prSet phldrT="[Text]" custT="1"/>
      <dgm:spPr>
        <a:solidFill>
          <a:schemeClr val="bg2">
            <a:lumMod val="50000"/>
          </a:schemeClr>
        </a:solidFill>
      </dgm:spPr>
      <dgm:t>
        <a:bodyPr/>
        <a:lstStyle/>
        <a:p>
          <a:r>
            <a:rPr lang="en-US" sz="1800" dirty="0" smtClean="0">
              <a:latin typeface="Times New Roman" panose="02020603050405020304" pitchFamily="18" charset="0"/>
              <a:cs typeface="Times New Roman" panose="02020603050405020304" pitchFamily="18" charset="0"/>
            </a:rPr>
            <a:t>Areas ratios</a:t>
          </a:r>
          <a:endParaRPr lang="en-US" sz="1800" dirty="0">
            <a:latin typeface="Times New Roman" panose="02020603050405020304" pitchFamily="18" charset="0"/>
            <a:cs typeface="Times New Roman" panose="02020603050405020304" pitchFamily="18" charset="0"/>
          </a:endParaRPr>
        </a:p>
      </dgm:t>
    </dgm:pt>
    <dgm:pt modelId="{37DE784D-D3B1-473A-B6DB-D9AC286CA62C}" type="parTrans" cxnId="{43A931E6-A1E3-443A-847F-F697B6D990E2}">
      <dgm:prSet/>
      <dgm:spPr/>
      <dgm:t>
        <a:bodyPr/>
        <a:lstStyle/>
        <a:p>
          <a:endParaRPr lang="en-US"/>
        </a:p>
      </dgm:t>
    </dgm:pt>
    <dgm:pt modelId="{9ECE7760-1591-435E-B9F2-9F89FC8C6D64}" type="sibTrans" cxnId="{43A931E6-A1E3-443A-847F-F697B6D990E2}">
      <dgm:prSet/>
      <dgm:spPr/>
      <dgm:t>
        <a:bodyPr/>
        <a:lstStyle/>
        <a:p>
          <a:endParaRPr lang="en-US"/>
        </a:p>
      </dgm:t>
    </dgm:pt>
    <dgm:pt modelId="{F2FF01BA-DE87-47F5-9992-EAFDCD4B9F01}">
      <dgm:prSet phldrT="[Text]" custT="1"/>
      <dgm:spPr>
        <a:solidFill>
          <a:schemeClr val="accent5"/>
        </a:solidFill>
      </dgm:spPr>
      <dgm:t>
        <a:bodyPr/>
        <a:lstStyle/>
        <a:p>
          <a:r>
            <a:rPr lang="en-US" sz="1800" dirty="0" smtClean="0">
              <a:latin typeface="Times New Roman" panose="02020603050405020304" pitchFamily="18" charset="0"/>
              <a:cs typeface="Times New Roman" panose="02020603050405020304" pitchFamily="18" charset="0"/>
            </a:rPr>
            <a:t>Plans</a:t>
          </a:r>
          <a:endParaRPr lang="en-US" sz="1800" dirty="0">
            <a:latin typeface="Times New Roman" panose="02020603050405020304" pitchFamily="18" charset="0"/>
            <a:cs typeface="Times New Roman" panose="02020603050405020304" pitchFamily="18" charset="0"/>
          </a:endParaRPr>
        </a:p>
      </dgm:t>
    </dgm:pt>
    <dgm:pt modelId="{B025BC16-18A6-4091-976E-F780B997C07E}" type="parTrans" cxnId="{F80EF12F-B0B7-49B6-B4EE-C61D0A00F1D7}">
      <dgm:prSet/>
      <dgm:spPr/>
      <dgm:t>
        <a:bodyPr/>
        <a:lstStyle/>
        <a:p>
          <a:endParaRPr lang="en-US"/>
        </a:p>
      </dgm:t>
    </dgm:pt>
    <dgm:pt modelId="{9224A44A-10A3-49EB-81D2-26209B597AAD}" type="sibTrans" cxnId="{F80EF12F-B0B7-49B6-B4EE-C61D0A00F1D7}">
      <dgm:prSet/>
      <dgm:spPr/>
      <dgm:t>
        <a:bodyPr/>
        <a:lstStyle/>
        <a:p>
          <a:endParaRPr lang="en-US"/>
        </a:p>
      </dgm:t>
    </dgm:pt>
    <dgm:pt modelId="{ECE99A0B-DEBE-4DC6-8F5C-FF708333FBC2}" type="pres">
      <dgm:prSet presAssocID="{8C0DB45F-E633-47DC-95BA-38A0838A7A17}" presName="Name0" presStyleCnt="0">
        <dgm:presLayoutVars>
          <dgm:chPref val="1"/>
          <dgm:dir/>
          <dgm:animOne val="branch"/>
          <dgm:animLvl val="lvl"/>
          <dgm:resizeHandles val="exact"/>
        </dgm:presLayoutVars>
      </dgm:prSet>
      <dgm:spPr/>
      <dgm:t>
        <a:bodyPr/>
        <a:lstStyle/>
        <a:p>
          <a:endParaRPr lang="en-US"/>
        </a:p>
      </dgm:t>
    </dgm:pt>
    <dgm:pt modelId="{330E1BCD-C262-4963-B417-5618807E7001}" type="pres">
      <dgm:prSet presAssocID="{BF40F270-48CF-44A3-8E50-39613F801FC8}" presName="root1" presStyleCnt="0"/>
      <dgm:spPr/>
    </dgm:pt>
    <dgm:pt modelId="{63A1CEEF-F459-4C66-BA2D-5AF328CA053A}" type="pres">
      <dgm:prSet presAssocID="{BF40F270-48CF-44A3-8E50-39613F801FC8}" presName="LevelOneTextNode" presStyleLbl="node0" presStyleIdx="0" presStyleCnt="1" custLinFactNeighborX="4430" custLinFactNeighborY="-210">
        <dgm:presLayoutVars>
          <dgm:chPref val="3"/>
        </dgm:presLayoutVars>
      </dgm:prSet>
      <dgm:spPr/>
      <dgm:t>
        <a:bodyPr/>
        <a:lstStyle/>
        <a:p>
          <a:endParaRPr lang="en-US"/>
        </a:p>
      </dgm:t>
    </dgm:pt>
    <dgm:pt modelId="{A639A3FC-B88B-4FEF-B7A1-09210DD04F3F}" type="pres">
      <dgm:prSet presAssocID="{BF40F270-48CF-44A3-8E50-39613F801FC8}" presName="level2hierChild" presStyleCnt="0"/>
      <dgm:spPr/>
    </dgm:pt>
    <dgm:pt modelId="{F9968D02-D759-4273-A937-83B180963876}" type="pres">
      <dgm:prSet presAssocID="{472CF8BE-4712-4518-955B-DCFBC2A5A1A9}" presName="conn2-1" presStyleLbl="parChTrans1D2" presStyleIdx="0" presStyleCnt="3"/>
      <dgm:spPr/>
      <dgm:t>
        <a:bodyPr/>
        <a:lstStyle/>
        <a:p>
          <a:endParaRPr lang="en-US"/>
        </a:p>
      </dgm:t>
    </dgm:pt>
    <dgm:pt modelId="{84C4A2C0-5544-46B6-B814-15857AD7135E}" type="pres">
      <dgm:prSet presAssocID="{472CF8BE-4712-4518-955B-DCFBC2A5A1A9}" presName="connTx" presStyleLbl="parChTrans1D2" presStyleIdx="0" presStyleCnt="3"/>
      <dgm:spPr/>
      <dgm:t>
        <a:bodyPr/>
        <a:lstStyle/>
        <a:p>
          <a:endParaRPr lang="en-US"/>
        </a:p>
      </dgm:t>
    </dgm:pt>
    <dgm:pt modelId="{2FF73C9A-57CB-4B06-AA3C-8EB7969B08CE}" type="pres">
      <dgm:prSet presAssocID="{533DC775-C392-493E-9172-B8FA74D7C900}" presName="root2" presStyleCnt="0"/>
      <dgm:spPr/>
    </dgm:pt>
    <dgm:pt modelId="{AB4F1B96-1CC0-4FA0-B39F-C0ACC1B4D285}" type="pres">
      <dgm:prSet presAssocID="{533DC775-C392-493E-9172-B8FA74D7C900}" presName="LevelTwoTextNode" presStyleLbl="node2" presStyleIdx="0" presStyleCnt="3">
        <dgm:presLayoutVars>
          <dgm:chPref val="3"/>
        </dgm:presLayoutVars>
      </dgm:prSet>
      <dgm:spPr/>
      <dgm:t>
        <a:bodyPr/>
        <a:lstStyle/>
        <a:p>
          <a:endParaRPr lang="en-US"/>
        </a:p>
      </dgm:t>
    </dgm:pt>
    <dgm:pt modelId="{9CC5A34A-B1CC-4DF2-99AF-5BF1F186EA9D}" type="pres">
      <dgm:prSet presAssocID="{533DC775-C392-493E-9172-B8FA74D7C900}" presName="level3hierChild" presStyleCnt="0"/>
      <dgm:spPr/>
    </dgm:pt>
    <dgm:pt modelId="{8AD58DCD-8825-4F06-B03B-CF42558F4A13}" type="pres">
      <dgm:prSet presAssocID="{37DE784D-D3B1-473A-B6DB-D9AC286CA62C}" presName="conn2-1" presStyleLbl="parChTrans1D2" presStyleIdx="1" presStyleCnt="3"/>
      <dgm:spPr/>
      <dgm:t>
        <a:bodyPr/>
        <a:lstStyle/>
        <a:p>
          <a:endParaRPr lang="en-US"/>
        </a:p>
      </dgm:t>
    </dgm:pt>
    <dgm:pt modelId="{0701B61A-0C9E-4616-813F-D505840DF5B0}" type="pres">
      <dgm:prSet presAssocID="{37DE784D-D3B1-473A-B6DB-D9AC286CA62C}" presName="connTx" presStyleLbl="parChTrans1D2" presStyleIdx="1" presStyleCnt="3"/>
      <dgm:spPr/>
      <dgm:t>
        <a:bodyPr/>
        <a:lstStyle/>
        <a:p>
          <a:endParaRPr lang="en-US"/>
        </a:p>
      </dgm:t>
    </dgm:pt>
    <dgm:pt modelId="{DE7B631F-A391-4942-84AA-5369169A7074}" type="pres">
      <dgm:prSet presAssocID="{7D08420D-CC00-4840-A022-EE674730F0E5}" presName="root2" presStyleCnt="0"/>
      <dgm:spPr/>
    </dgm:pt>
    <dgm:pt modelId="{44F24437-F3A6-45EB-9A80-9749E97B1DA4}" type="pres">
      <dgm:prSet presAssocID="{7D08420D-CC00-4840-A022-EE674730F0E5}" presName="LevelTwoTextNode" presStyleLbl="node2" presStyleIdx="1" presStyleCnt="3">
        <dgm:presLayoutVars>
          <dgm:chPref val="3"/>
        </dgm:presLayoutVars>
      </dgm:prSet>
      <dgm:spPr/>
      <dgm:t>
        <a:bodyPr/>
        <a:lstStyle/>
        <a:p>
          <a:endParaRPr lang="en-US"/>
        </a:p>
      </dgm:t>
    </dgm:pt>
    <dgm:pt modelId="{FD18F733-E425-45DC-B974-75F2957A7487}" type="pres">
      <dgm:prSet presAssocID="{7D08420D-CC00-4840-A022-EE674730F0E5}" presName="level3hierChild" presStyleCnt="0"/>
      <dgm:spPr/>
    </dgm:pt>
    <dgm:pt modelId="{1CB386FF-CE85-4778-B878-BE41553128B8}" type="pres">
      <dgm:prSet presAssocID="{B025BC16-18A6-4091-976E-F780B997C07E}" presName="conn2-1" presStyleLbl="parChTrans1D2" presStyleIdx="2" presStyleCnt="3"/>
      <dgm:spPr/>
      <dgm:t>
        <a:bodyPr/>
        <a:lstStyle/>
        <a:p>
          <a:endParaRPr lang="en-US"/>
        </a:p>
      </dgm:t>
    </dgm:pt>
    <dgm:pt modelId="{6608290F-9C7F-43FD-8868-FE37F55F28B8}" type="pres">
      <dgm:prSet presAssocID="{B025BC16-18A6-4091-976E-F780B997C07E}" presName="connTx" presStyleLbl="parChTrans1D2" presStyleIdx="2" presStyleCnt="3"/>
      <dgm:spPr/>
      <dgm:t>
        <a:bodyPr/>
        <a:lstStyle/>
        <a:p>
          <a:endParaRPr lang="en-US"/>
        </a:p>
      </dgm:t>
    </dgm:pt>
    <dgm:pt modelId="{BCB2EEA8-F839-4F1D-B939-E26FDF971C7F}" type="pres">
      <dgm:prSet presAssocID="{F2FF01BA-DE87-47F5-9992-EAFDCD4B9F01}" presName="root2" presStyleCnt="0"/>
      <dgm:spPr/>
    </dgm:pt>
    <dgm:pt modelId="{E4619764-51AA-437F-8211-79086E4FE6CF}" type="pres">
      <dgm:prSet presAssocID="{F2FF01BA-DE87-47F5-9992-EAFDCD4B9F01}" presName="LevelTwoTextNode" presStyleLbl="node2" presStyleIdx="2" presStyleCnt="3">
        <dgm:presLayoutVars>
          <dgm:chPref val="3"/>
        </dgm:presLayoutVars>
      </dgm:prSet>
      <dgm:spPr/>
      <dgm:t>
        <a:bodyPr/>
        <a:lstStyle/>
        <a:p>
          <a:endParaRPr lang="en-US"/>
        </a:p>
      </dgm:t>
    </dgm:pt>
    <dgm:pt modelId="{F759B17B-CF08-4CEE-9FF5-DC451835C637}" type="pres">
      <dgm:prSet presAssocID="{F2FF01BA-DE87-47F5-9992-EAFDCD4B9F01}" presName="level3hierChild" presStyleCnt="0"/>
      <dgm:spPr/>
    </dgm:pt>
  </dgm:ptLst>
  <dgm:cxnLst>
    <dgm:cxn modelId="{29D0E24E-9C15-4075-A50E-22BC3A0BEC47}" type="presOf" srcId="{B025BC16-18A6-4091-976E-F780B997C07E}" destId="{6608290F-9C7F-43FD-8868-FE37F55F28B8}" srcOrd="1" destOrd="0" presId="urn:microsoft.com/office/officeart/2008/layout/HorizontalMultiLevelHierarchy"/>
    <dgm:cxn modelId="{F80EF12F-B0B7-49B6-B4EE-C61D0A00F1D7}" srcId="{BF40F270-48CF-44A3-8E50-39613F801FC8}" destId="{F2FF01BA-DE87-47F5-9992-EAFDCD4B9F01}" srcOrd="2" destOrd="0" parTransId="{B025BC16-18A6-4091-976E-F780B997C07E}" sibTransId="{9224A44A-10A3-49EB-81D2-26209B597AAD}"/>
    <dgm:cxn modelId="{98460ABA-4ACF-427C-97D9-43C224BBFA81}" type="presOf" srcId="{472CF8BE-4712-4518-955B-DCFBC2A5A1A9}" destId="{84C4A2C0-5544-46B6-B814-15857AD7135E}" srcOrd="1" destOrd="0" presId="urn:microsoft.com/office/officeart/2008/layout/HorizontalMultiLevelHierarchy"/>
    <dgm:cxn modelId="{BA898BBE-626A-44EA-91CD-E1E81328FF01}" type="presOf" srcId="{BF40F270-48CF-44A3-8E50-39613F801FC8}" destId="{63A1CEEF-F459-4C66-BA2D-5AF328CA053A}" srcOrd="0" destOrd="0" presId="urn:microsoft.com/office/officeart/2008/layout/HorizontalMultiLevelHierarchy"/>
    <dgm:cxn modelId="{85BF1B93-220F-4B72-AAF6-61D160410C7B}" srcId="{BF40F270-48CF-44A3-8E50-39613F801FC8}" destId="{533DC775-C392-493E-9172-B8FA74D7C900}" srcOrd="0" destOrd="0" parTransId="{472CF8BE-4712-4518-955B-DCFBC2A5A1A9}" sibTransId="{6375ADDC-6A8A-4D6C-915A-B3308734574E}"/>
    <dgm:cxn modelId="{087173C6-5A3D-4473-9D10-BB195CBED296}" type="presOf" srcId="{472CF8BE-4712-4518-955B-DCFBC2A5A1A9}" destId="{F9968D02-D759-4273-A937-83B180963876}" srcOrd="0" destOrd="0" presId="urn:microsoft.com/office/officeart/2008/layout/HorizontalMultiLevelHierarchy"/>
    <dgm:cxn modelId="{6A038E65-9266-4FB9-8499-37FF199BBD58}" srcId="{8C0DB45F-E633-47DC-95BA-38A0838A7A17}" destId="{BF40F270-48CF-44A3-8E50-39613F801FC8}" srcOrd="0" destOrd="0" parTransId="{2661B39A-A849-4E0D-847C-1037563A1A1F}" sibTransId="{79123550-E58E-4265-B6B3-C1F3970705EF}"/>
    <dgm:cxn modelId="{43A931E6-A1E3-443A-847F-F697B6D990E2}" srcId="{BF40F270-48CF-44A3-8E50-39613F801FC8}" destId="{7D08420D-CC00-4840-A022-EE674730F0E5}" srcOrd="1" destOrd="0" parTransId="{37DE784D-D3B1-473A-B6DB-D9AC286CA62C}" sibTransId="{9ECE7760-1591-435E-B9F2-9F89FC8C6D64}"/>
    <dgm:cxn modelId="{74632015-BF42-4094-AA28-3BBDBD2E80B2}" type="presOf" srcId="{8C0DB45F-E633-47DC-95BA-38A0838A7A17}" destId="{ECE99A0B-DEBE-4DC6-8F5C-FF708333FBC2}" srcOrd="0" destOrd="0" presId="urn:microsoft.com/office/officeart/2008/layout/HorizontalMultiLevelHierarchy"/>
    <dgm:cxn modelId="{D965AB9C-B306-4615-B201-8CA924BA127E}" type="presOf" srcId="{37DE784D-D3B1-473A-B6DB-D9AC286CA62C}" destId="{8AD58DCD-8825-4F06-B03B-CF42558F4A13}" srcOrd="0" destOrd="0" presId="urn:microsoft.com/office/officeart/2008/layout/HorizontalMultiLevelHierarchy"/>
    <dgm:cxn modelId="{97764023-469F-4E39-B8D2-0D962951D8FD}" type="presOf" srcId="{37DE784D-D3B1-473A-B6DB-D9AC286CA62C}" destId="{0701B61A-0C9E-4616-813F-D505840DF5B0}" srcOrd="1" destOrd="0" presId="urn:microsoft.com/office/officeart/2008/layout/HorizontalMultiLevelHierarchy"/>
    <dgm:cxn modelId="{7B657776-41F6-4D4B-86B2-041EFF385E83}" type="presOf" srcId="{B025BC16-18A6-4091-976E-F780B997C07E}" destId="{1CB386FF-CE85-4778-B878-BE41553128B8}" srcOrd="0" destOrd="0" presId="urn:microsoft.com/office/officeart/2008/layout/HorizontalMultiLevelHierarchy"/>
    <dgm:cxn modelId="{338533E2-AE8D-457F-B96B-9345E84A35D5}" type="presOf" srcId="{F2FF01BA-DE87-47F5-9992-EAFDCD4B9F01}" destId="{E4619764-51AA-437F-8211-79086E4FE6CF}" srcOrd="0" destOrd="0" presId="urn:microsoft.com/office/officeart/2008/layout/HorizontalMultiLevelHierarchy"/>
    <dgm:cxn modelId="{2DB8C8E7-EAAC-4282-8463-5B6B4B24D04F}" type="presOf" srcId="{7D08420D-CC00-4840-A022-EE674730F0E5}" destId="{44F24437-F3A6-45EB-9A80-9749E97B1DA4}" srcOrd="0" destOrd="0" presId="urn:microsoft.com/office/officeart/2008/layout/HorizontalMultiLevelHierarchy"/>
    <dgm:cxn modelId="{94B437E3-34D0-4969-9835-C4FF1BFC2B4B}" type="presOf" srcId="{533DC775-C392-493E-9172-B8FA74D7C900}" destId="{AB4F1B96-1CC0-4FA0-B39F-C0ACC1B4D285}" srcOrd="0" destOrd="0" presId="urn:microsoft.com/office/officeart/2008/layout/HorizontalMultiLevelHierarchy"/>
    <dgm:cxn modelId="{19085884-7C86-4ACA-8DC9-90A96118451B}" type="presParOf" srcId="{ECE99A0B-DEBE-4DC6-8F5C-FF708333FBC2}" destId="{330E1BCD-C262-4963-B417-5618807E7001}" srcOrd="0" destOrd="0" presId="urn:microsoft.com/office/officeart/2008/layout/HorizontalMultiLevelHierarchy"/>
    <dgm:cxn modelId="{2C1B84AA-FABA-46CD-80F5-A4C1B53A272A}" type="presParOf" srcId="{330E1BCD-C262-4963-B417-5618807E7001}" destId="{63A1CEEF-F459-4C66-BA2D-5AF328CA053A}" srcOrd="0" destOrd="0" presId="urn:microsoft.com/office/officeart/2008/layout/HorizontalMultiLevelHierarchy"/>
    <dgm:cxn modelId="{BE488423-A93A-4A1C-8D5F-80EC3C7C36B4}" type="presParOf" srcId="{330E1BCD-C262-4963-B417-5618807E7001}" destId="{A639A3FC-B88B-4FEF-B7A1-09210DD04F3F}" srcOrd="1" destOrd="0" presId="urn:microsoft.com/office/officeart/2008/layout/HorizontalMultiLevelHierarchy"/>
    <dgm:cxn modelId="{C1D0C953-3482-4F20-945E-D2379ADDCB26}" type="presParOf" srcId="{A639A3FC-B88B-4FEF-B7A1-09210DD04F3F}" destId="{F9968D02-D759-4273-A937-83B180963876}" srcOrd="0" destOrd="0" presId="urn:microsoft.com/office/officeart/2008/layout/HorizontalMultiLevelHierarchy"/>
    <dgm:cxn modelId="{79DC86B7-7354-4768-8A06-1D31175AEF57}" type="presParOf" srcId="{F9968D02-D759-4273-A937-83B180963876}" destId="{84C4A2C0-5544-46B6-B814-15857AD7135E}" srcOrd="0" destOrd="0" presId="urn:microsoft.com/office/officeart/2008/layout/HorizontalMultiLevelHierarchy"/>
    <dgm:cxn modelId="{C1F34DD6-A9C2-4E77-9AC4-076D4D4B431B}" type="presParOf" srcId="{A639A3FC-B88B-4FEF-B7A1-09210DD04F3F}" destId="{2FF73C9A-57CB-4B06-AA3C-8EB7969B08CE}" srcOrd="1" destOrd="0" presId="urn:microsoft.com/office/officeart/2008/layout/HorizontalMultiLevelHierarchy"/>
    <dgm:cxn modelId="{CC299E8E-522A-4BF0-8435-F49AFB99F735}" type="presParOf" srcId="{2FF73C9A-57CB-4B06-AA3C-8EB7969B08CE}" destId="{AB4F1B96-1CC0-4FA0-B39F-C0ACC1B4D285}" srcOrd="0" destOrd="0" presId="urn:microsoft.com/office/officeart/2008/layout/HorizontalMultiLevelHierarchy"/>
    <dgm:cxn modelId="{93D5E0AA-126B-4E8A-B015-2BF682381A02}" type="presParOf" srcId="{2FF73C9A-57CB-4B06-AA3C-8EB7969B08CE}" destId="{9CC5A34A-B1CC-4DF2-99AF-5BF1F186EA9D}" srcOrd="1" destOrd="0" presId="urn:microsoft.com/office/officeart/2008/layout/HorizontalMultiLevelHierarchy"/>
    <dgm:cxn modelId="{D03F580C-1868-4D91-9892-A7E4C1CDA28F}" type="presParOf" srcId="{A639A3FC-B88B-4FEF-B7A1-09210DD04F3F}" destId="{8AD58DCD-8825-4F06-B03B-CF42558F4A13}" srcOrd="2" destOrd="0" presId="urn:microsoft.com/office/officeart/2008/layout/HorizontalMultiLevelHierarchy"/>
    <dgm:cxn modelId="{26E7EA5E-CF8B-4140-9922-9415BCED00B9}" type="presParOf" srcId="{8AD58DCD-8825-4F06-B03B-CF42558F4A13}" destId="{0701B61A-0C9E-4616-813F-D505840DF5B0}" srcOrd="0" destOrd="0" presId="urn:microsoft.com/office/officeart/2008/layout/HorizontalMultiLevelHierarchy"/>
    <dgm:cxn modelId="{70C6BD2D-20DF-4ECC-A51B-37D71084A32D}" type="presParOf" srcId="{A639A3FC-B88B-4FEF-B7A1-09210DD04F3F}" destId="{DE7B631F-A391-4942-84AA-5369169A7074}" srcOrd="3" destOrd="0" presId="urn:microsoft.com/office/officeart/2008/layout/HorizontalMultiLevelHierarchy"/>
    <dgm:cxn modelId="{BEFCB135-CBF0-407D-ACC6-875CF977BF5D}" type="presParOf" srcId="{DE7B631F-A391-4942-84AA-5369169A7074}" destId="{44F24437-F3A6-45EB-9A80-9749E97B1DA4}" srcOrd="0" destOrd="0" presId="urn:microsoft.com/office/officeart/2008/layout/HorizontalMultiLevelHierarchy"/>
    <dgm:cxn modelId="{CEB3F754-2592-4EE7-9324-473B0DAD7DC4}" type="presParOf" srcId="{DE7B631F-A391-4942-84AA-5369169A7074}" destId="{FD18F733-E425-45DC-B974-75F2957A7487}" srcOrd="1" destOrd="0" presId="urn:microsoft.com/office/officeart/2008/layout/HorizontalMultiLevelHierarchy"/>
    <dgm:cxn modelId="{AD1333AF-C76A-41E4-9818-C2997C5D1B81}" type="presParOf" srcId="{A639A3FC-B88B-4FEF-B7A1-09210DD04F3F}" destId="{1CB386FF-CE85-4778-B878-BE41553128B8}" srcOrd="4" destOrd="0" presId="urn:microsoft.com/office/officeart/2008/layout/HorizontalMultiLevelHierarchy"/>
    <dgm:cxn modelId="{FEEC25A3-521F-453E-8624-24B4229214BD}" type="presParOf" srcId="{1CB386FF-CE85-4778-B878-BE41553128B8}" destId="{6608290F-9C7F-43FD-8868-FE37F55F28B8}" srcOrd="0" destOrd="0" presId="urn:microsoft.com/office/officeart/2008/layout/HorizontalMultiLevelHierarchy"/>
    <dgm:cxn modelId="{22617125-4548-4657-B032-184904B9E970}" type="presParOf" srcId="{A639A3FC-B88B-4FEF-B7A1-09210DD04F3F}" destId="{BCB2EEA8-F839-4F1D-B939-E26FDF971C7F}" srcOrd="5" destOrd="0" presId="urn:microsoft.com/office/officeart/2008/layout/HorizontalMultiLevelHierarchy"/>
    <dgm:cxn modelId="{0FEF686D-92AD-4B0F-8AF2-18CD7A27513B}" type="presParOf" srcId="{BCB2EEA8-F839-4F1D-B939-E26FDF971C7F}" destId="{E4619764-51AA-437F-8211-79086E4FE6CF}" srcOrd="0" destOrd="0" presId="urn:microsoft.com/office/officeart/2008/layout/HorizontalMultiLevelHierarchy"/>
    <dgm:cxn modelId="{7A9DED95-FE00-4F2C-BD3F-7BAC01809208}" type="presParOf" srcId="{BCB2EEA8-F839-4F1D-B939-E26FDF971C7F}" destId="{F759B17B-CF08-4CEE-9FF5-DC451835C63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356D04-4DBE-449E-99E7-A89A7297C2B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696CAC-95B3-4F7B-B472-4F20999CD6A5}">
      <dgm:prSet phldrT="[Text]"/>
      <dgm:spPr>
        <a:solidFill>
          <a:schemeClr val="accent1"/>
        </a:solidFill>
      </dgm:spPr>
      <dgm:t>
        <a:bodyPr/>
        <a:lstStyle/>
        <a:p>
          <a:r>
            <a:rPr lang="en-US" dirty="0">
              <a:latin typeface="Times New Roman" panose="02020603050405020304" pitchFamily="18" charset="0"/>
              <a:cs typeface="Times New Roman" panose="02020603050405020304" pitchFamily="18" charset="0"/>
            </a:rPr>
            <a:t>Architectural Aspects </a:t>
          </a:r>
        </a:p>
      </dgm:t>
    </dgm:pt>
    <dgm:pt modelId="{64CB5C26-2626-4544-9B2C-449212B19EB9}" type="parTrans" cxnId="{2C32F786-ABAA-4FA6-9C56-525EC12E3385}">
      <dgm:prSet/>
      <dgm:spPr/>
      <dgm:t>
        <a:bodyPr/>
        <a:lstStyle/>
        <a:p>
          <a:endParaRPr lang="en-US"/>
        </a:p>
      </dgm:t>
    </dgm:pt>
    <dgm:pt modelId="{4585E73A-8FED-4160-A6E5-7DFEC933F18C}" type="sibTrans" cxnId="{2C32F786-ABAA-4FA6-9C56-525EC12E3385}">
      <dgm:prSet/>
      <dgm:spPr/>
      <dgm:t>
        <a:bodyPr/>
        <a:lstStyle/>
        <a:p>
          <a:endParaRPr lang="en-US"/>
        </a:p>
      </dgm:t>
    </dgm:pt>
    <dgm:pt modelId="{3B5315F0-23B8-4C89-AC3E-239BA6C2C25E}">
      <dgm:prSet phldrT="[Text]"/>
      <dgm:spPr>
        <a:solidFill>
          <a:srgbClr val="92D050"/>
        </a:solidFill>
      </dgm:spPr>
      <dgm:t>
        <a:bodyPr/>
        <a:lstStyle/>
        <a:p>
          <a:r>
            <a:rPr lang="en-US" dirty="0">
              <a:latin typeface="Times New Roman" panose="02020603050405020304" pitchFamily="18" charset="0"/>
              <a:cs typeface="Times New Roman" panose="02020603050405020304" pitchFamily="18" charset="0"/>
            </a:rPr>
            <a:t>Structural Aspect</a:t>
          </a:r>
        </a:p>
      </dgm:t>
    </dgm:pt>
    <dgm:pt modelId="{0C32BD86-DDAD-42F5-AFD7-696B60886ADA}" type="parTrans" cxnId="{83BBB590-240A-4B29-91F8-F39F0DBF0C2A}">
      <dgm:prSet/>
      <dgm:spPr/>
      <dgm:t>
        <a:bodyPr/>
        <a:lstStyle/>
        <a:p>
          <a:endParaRPr lang="en-US"/>
        </a:p>
      </dgm:t>
    </dgm:pt>
    <dgm:pt modelId="{245EA505-2686-44E4-A336-74D0882E68A1}" type="sibTrans" cxnId="{83BBB590-240A-4B29-91F8-F39F0DBF0C2A}">
      <dgm:prSet/>
      <dgm:spPr/>
      <dgm:t>
        <a:bodyPr/>
        <a:lstStyle/>
        <a:p>
          <a:endParaRPr lang="en-US"/>
        </a:p>
      </dgm:t>
    </dgm:pt>
    <dgm:pt modelId="{3E1369C4-84E5-4699-A196-74994662B2B0}">
      <dgm:prSet phldrT="[Text]"/>
      <dgm:spPr/>
      <dgm:t>
        <a:bodyPr/>
        <a:lstStyle/>
        <a:p>
          <a:r>
            <a:rPr lang="en-US" dirty="0">
              <a:latin typeface="Times New Roman" panose="02020603050405020304" pitchFamily="18" charset="0"/>
              <a:cs typeface="Times New Roman" panose="02020603050405020304" pitchFamily="18" charset="0"/>
            </a:rPr>
            <a:t>Environmental Aspect</a:t>
          </a:r>
        </a:p>
      </dgm:t>
    </dgm:pt>
    <dgm:pt modelId="{04E8D3EF-776B-4CD0-A84C-A4D1A5BC5A1C}" type="parTrans" cxnId="{B694DC44-3D81-42B7-873C-C01EEE57CF8B}">
      <dgm:prSet/>
      <dgm:spPr/>
      <dgm:t>
        <a:bodyPr/>
        <a:lstStyle/>
        <a:p>
          <a:endParaRPr lang="en-US"/>
        </a:p>
      </dgm:t>
    </dgm:pt>
    <dgm:pt modelId="{3D3EC5E1-001A-4A0A-B0FE-F779D80538C3}" type="sibTrans" cxnId="{B694DC44-3D81-42B7-873C-C01EEE57CF8B}">
      <dgm:prSet/>
      <dgm:spPr/>
      <dgm:t>
        <a:bodyPr/>
        <a:lstStyle/>
        <a:p>
          <a:endParaRPr lang="en-US"/>
        </a:p>
      </dgm:t>
    </dgm:pt>
    <dgm:pt modelId="{56B415E4-07A8-43D3-8F7D-BB929A027D8E}">
      <dgm:prSet phldrT="[Text]"/>
      <dgm:spPr/>
      <dgm:t>
        <a:bodyPr/>
        <a:lstStyle/>
        <a:p>
          <a:r>
            <a:rPr lang="en-GB" dirty="0">
              <a:latin typeface="Times New Roman" panose="02020603050405020304" pitchFamily="18" charset="0"/>
              <a:cs typeface="Times New Roman" panose="02020603050405020304" pitchFamily="18" charset="0"/>
            </a:rPr>
            <a:t>Quantity surveying &amp; Cost Estimate</a:t>
          </a:r>
          <a:endParaRPr lang="en-US" dirty="0">
            <a:latin typeface="Times New Roman" panose="02020603050405020304" pitchFamily="18" charset="0"/>
            <a:cs typeface="Times New Roman" panose="02020603050405020304" pitchFamily="18" charset="0"/>
          </a:endParaRPr>
        </a:p>
      </dgm:t>
    </dgm:pt>
    <dgm:pt modelId="{2ECDD93E-952C-45DE-B70F-C7E45562D399}" type="parTrans" cxnId="{9B3892FA-F148-433C-B531-19F94554CCF8}">
      <dgm:prSet/>
      <dgm:spPr/>
      <dgm:t>
        <a:bodyPr/>
        <a:lstStyle/>
        <a:p>
          <a:endParaRPr lang="en-US"/>
        </a:p>
      </dgm:t>
    </dgm:pt>
    <dgm:pt modelId="{14731C0B-86B2-4F13-BBDA-D7754574C076}" type="sibTrans" cxnId="{9B3892FA-F148-433C-B531-19F94554CCF8}">
      <dgm:prSet/>
      <dgm:spPr/>
      <dgm:t>
        <a:bodyPr/>
        <a:lstStyle/>
        <a:p>
          <a:endParaRPr lang="en-US"/>
        </a:p>
      </dgm:t>
    </dgm:pt>
    <dgm:pt modelId="{EFCEE4AD-A10C-4F4C-9C98-E5355F65A7AC}" type="pres">
      <dgm:prSet presAssocID="{29356D04-4DBE-449E-99E7-A89A7297C2BA}" presName="linear" presStyleCnt="0">
        <dgm:presLayoutVars>
          <dgm:dir/>
          <dgm:animLvl val="lvl"/>
          <dgm:resizeHandles val="exact"/>
        </dgm:presLayoutVars>
      </dgm:prSet>
      <dgm:spPr/>
      <dgm:t>
        <a:bodyPr/>
        <a:lstStyle/>
        <a:p>
          <a:endParaRPr lang="en-US"/>
        </a:p>
      </dgm:t>
    </dgm:pt>
    <dgm:pt modelId="{F78ED084-36C0-46D0-ACD1-C9EF22EE97F9}" type="pres">
      <dgm:prSet presAssocID="{AD696CAC-95B3-4F7B-B472-4F20999CD6A5}" presName="parentLin" presStyleCnt="0"/>
      <dgm:spPr/>
    </dgm:pt>
    <dgm:pt modelId="{A0394F10-7642-4F55-AC38-AE39F0462C84}" type="pres">
      <dgm:prSet presAssocID="{AD696CAC-95B3-4F7B-B472-4F20999CD6A5}" presName="parentLeftMargin" presStyleLbl="node1" presStyleIdx="0" presStyleCnt="4"/>
      <dgm:spPr/>
      <dgm:t>
        <a:bodyPr/>
        <a:lstStyle/>
        <a:p>
          <a:endParaRPr lang="en-US"/>
        </a:p>
      </dgm:t>
    </dgm:pt>
    <dgm:pt modelId="{12DBF3B2-6CDA-4A78-A7D3-D623DBF9674E}" type="pres">
      <dgm:prSet presAssocID="{AD696CAC-95B3-4F7B-B472-4F20999CD6A5}" presName="parentText" presStyleLbl="node1" presStyleIdx="0" presStyleCnt="4">
        <dgm:presLayoutVars>
          <dgm:chMax val="0"/>
          <dgm:bulletEnabled val="1"/>
        </dgm:presLayoutVars>
      </dgm:prSet>
      <dgm:spPr/>
      <dgm:t>
        <a:bodyPr/>
        <a:lstStyle/>
        <a:p>
          <a:endParaRPr lang="en-US"/>
        </a:p>
      </dgm:t>
    </dgm:pt>
    <dgm:pt modelId="{11867572-6080-43AB-9181-FBEB01BE971D}" type="pres">
      <dgm:prSet presAssocID="{AD696CAC-95B3-4F7B-B472-4F20999CD6A5}" presName="negativeSpace" presStyleCnt="0"/>
      <dgm:spPr/>
    </dgm:pt>
    <dgm:pt modelId="{BE0213D4-0F31-4054-BC4B-D98E7826B245}" type="pres">
      <dgm:prSet presAssocID="{AD696CAC-95B3-4F7B-B472-4F20999CD6A5}" presName="childText" presStyleLbl="conFgAcc1" presStyleIdx="0" presStyleCnt="4">
        <dgm:presLayoutVars>
          <dgm:bulletEnabled val="1"/>
        </dgm:presLayoutVars>
      </dgm:prSet>
      <dgm:spPr/>
    </dgm:pt>
    <dgm:pt modelId="{17225D62-4DBA-40E1-A63D-BE57B557545D}" type="pres">
      <dgm:prSet presAssocID="{4585E73A-8FED-4160-A6E5-7DFEC933F18C}" presName="spaceBetweenRectangles" presStyleCnt="0"/>
      <dgm:spPr/>
    </dgm:pt>
    <dgm:pt modelId="{0DEF89BD-B293-439E-8235-C92736FB29C9}" type="pres">
      <dgm:prSet presAssocID="{3B5315F0-23B8-4C89-AC3E-239BA6C2C25E}" presName="parentLin" presStyleCnt="0"/>
      <dgm:spPr/>
    </dgm:pt>
    <dgm:pt modelId="{F44BA4AE-CFE2-41FB-BD0F-1E8674B97DC9}" type="pres">
      <dgm:prSet presAssocID="{3B5315F0-23B8-4C89-AC3E-239BA6C2C25E}" presName="parentLeftMargin" presStyleLbl="node1" presStyleIdx="0" presStyleCnt="4"/>
      <dgm:spPr/>
      <dgm:t>
        <a:bodyPr/>
        <a:lstStyle/>
        <a:p>
          <a:endParaRPr lang="en-US"/>
        </a:p>
      </dgm:t>
    </dgm:pt>
    <dgm:pt modelId="{837EF13B-1C2B-4350-9E62-320DD878641B}" type="pres">
      <dgm:prSet presAssocID="{3B5315F0-23B8-4C89-AC3E-239BA6C2C25E}" presName="parentText" presStyleLbl="node1" presStyleIdx="1" presStyleCnt="4" custLinFactNeighborX="-3908" custLinFactNeighborY="1405">
        <dgm:presLayoutVars>
          <dgm:chMax val="0"/>
          <dgm:bulletEnabled val="1"/>
        </dgm:presLayoutVars>
      </dgm:prSet>
      <dgm:spPr/>
      <dgm:t>
        <a:bodyPr/>
        <a:lstStyle/>
        <a:p>
          <a:endParaRPr lang="en-US"/>
        </a:p>
      </dgm:t>
    </dgm:pt>
    <dgm:pt modelId="{9D6CBC79-9628-4C2E-8EBC-0C881F04DFF7}" type="pres">
      <dgm:prSet presAssocID="{3B5315F0-23B8-4C89-AC3E-239BA6C2C25E}" presName="negativeSpace" presStyleCnt="0"/>
      <dgm:spPr/>
    </dgm:pt>
    <dgm:pt modelId="{B66488E7-307F-4FC4-8E33-9C85FB1CBB94}" type="pres">
      <dgm:prSet presAssocID="{3B5315F0-23B8-4C89-AC3E-239BA6C2C25E}" presName="childText" presStyleLbl="conFgAcc1" presStyleIdx="1" presStyleCnt="4">
        <dgm:presLayoutVars>
          <dgm:bulletEnabled val="1"/>
        </dgm:presLayoutVars>
      </dgm:prSet>
      <dgm:spPr/>
    </dgm:pt>
    <dgm:pt modelId="{64EFDB83-74FA-4CA8-9287-DAB80B7E8692}" type="pres">
      <dgm:prSet presAssocID="{245EA505-2686-44E4-A336-74D0882E68A1}" presName="spaceBetweenRectangles" presStyleCnt="0"/>
      <dgm:spPr/>
    </dgm:pt>
    <dgm:pt modelId="{B0182EA3-D3EC-4674-9C14-1BB3342D238F}" type="pres">
      <dgm:prSet presAssocID="{3E1369C4-84E5-4699-A196-74994662B2B0}" presName="parentLin" presStyleCnt="0"/>
      <dgm:spPr/>
    </dgm:pt>
    <dgm:pt modelId="{45C2B12C-206C-405C-93FE-15FD92996BB0}" type="pres">
      <dgm:prSet presAssocID="{3E1369C4-84E5-4699-A196-74994662B2B0}" presName="parentLeftMargin" presStyleLbl="node1" presStyleIdx="1" presStyleCnt="4"/>
      <dgm:spPr/>
      <dgm:t>
        <a:bodyPr/>
        <a:lstStyle/>
        <a:p>
          <a:endParaRPr lang="en-US"/>
        </a:p>
      </dgm:t>
    </dgm:pt>
    <dgm:pt modelId="{5F941A7B-C7C5-4E7D-8B93-A033110245FE}" type="pres">
      <dgm:prSet presAssocID="{3E1369C4-84E5-4699-A196-74994662B2B0}" presName="parentText" presStyleLbl="node1" presStyleIdx="2" presStyleCnt="4" custLinFactNeighborX="5861" custLinFactNeighborY="-5619">
        <dgm:presLayoutVars>
          <dgm:chMax val="0"/>
          <dgm:bulletEnabled val="1"/>
        </dgm:presLayoutVars>
      </dgm:prSet>
      <dgm:spPr/>
      <dgm:t>
        <a:bodyPr/>
        <a:lstStyle/>
        <a:p>
          <a:endParaRPr lang="en-US"/>
        </a:p>
      </dgm:t>
    </dgm:pt>
    <dgm:pt modelId="{968BD15F-E6D4-4517-9921-D32205A8093F}" type="pres">
      <dgm:prSet presAssocID="{3E1369C4-84E5-4699-A196-74994662B2B0}" presName="negativeSpace" presStyleCnt="0"/>
      <dgm:spPr/>
    </dgm:pt>
    <dgm:pt modelId="{F59A9A23-E102-4593-8F57-A598EF3CF467}" type="pres">
      <dgm:prSet presAssocID="{3E1369C4-84E5-4699-A196-74994662B2B0}" presName="childText" presStyleLbl="conFgAcc1" presStyleIdx="2" presStyleCnt="4">
        <dgm:presLayoutVars>
          <dgm:bulletEnabled val="1"/>
        </dgm:presLayoutVars>
      </dgm:prSet>
      <dgm:spPr/>
    </dgm:pt>
    <dgm:pt modelId="{49B6F033-6E89-43CD-8F6D-EC1A14627A72}" type="pres">
      <dgm:prSet presAssocID="{3D3EC5E1-001A-4A0A-B0FE-F779D80538C3}" presName="spaceBetweenRectangles" presStyleCnt="0"/>
      <dgm:spPr/>
    </dgm:pt>
    <dgm:pt modelId="{98651746-A1E2-42F0-952E-5F3283382324}" type="pres">
      <dgm:prSet presAssocID="{56B415E4-07A8-43D3-8F7D-BB929A027D8E}" presName="parentLin" presStyleCnt="0"/>
      <dgm:spPr/>
    </dgm:pt>
    <dgm:pt modelId="{4D856DF9-8F68-4F36-9B4B-18AE84596159}" type="pres">
      <dgm:prSet presAssocID="{56B415E4-07A8-43D3-8F7D-BB929A027D8E}" presName="parentLeftMargin" presStyleLbl="node1" presStyleIdx="2" presStyleCnt="4"/>
      <dgm:spPr/>
      <dgm:t>
        <a:bodyPr/>
        <a:lstStyle/>
        <a:p>
          <a:endParaRPr lang="en-US"/>
        </a:p>
      </dgm:t>
    </dgm:pt>
    <dgm:pt modelId="{C73F8975-5809-4E12-9C31-BC2103361ACD}" type="pres">
      <dgm:prSet presAssocID="{56B415E4-07A8-43D3-8F7D-BB929A027D8E}" presName="parentText" presStyleLbl="node1" presStyleIdx="3" presStyleCnt="4">
        <dgm:presLayoutVars>
          <dgm:chMax val="0"/>
          <dgm:bulletEnabled val="1"/>
        </dgm:presLayoutVars>
      </dgm:prSet>
      <dgm:spPr/>
      <dgm:t>
        <a:bodyPr/>
        <a:lstStyle/>
        <a:p>
          <a:endParaRPr lang="en-US"/>
        </a:p>
      </dgm:t>
    </dgm:pt>
    <dgm:pt modelId="{F5913E0A-7035-4BD5-B9AA-266895CBB308}" type="pres">
      <dgm:prSet presAssocID="{56B415E4-07A8-43D3-8F7D-BB929A027D8E}" presName="negativeSpace" presStyleCnt="0"/>
      <dgm:spPr/>
    </dgm:pt>
    <dgm:pt modelId="{8A104EDB-0021-47A7-B5D2-B94AD8B9BAF5}" type="pres">
      <dgm:prSet presAssocID="{56B415E4-07A8-43D3-8F7D-BB929A027D8E}" presName="childText" presStyleLbl="conFgAcc1" presStyleIdx="3" presStyleCnt="4">
        <dgm:presLayoutVars>
          <dgm:bulletEnabled val="1"/>
        </dgm:presLayoutVars>
      </dgm:prSet>
      <dgm:spPr/>
    </dgm:pt>
  </dgm:ptLst>
  <dgm:cxnLst>
    <dgm:cxn modelId="{1A6399A2-8113-4C3D-878F-1D2D0A1D054E}" type="presOf" srcId="{56B415E4-07A8-43D3-8F7D-BB929A027D8E}" destId="{C73F8975-5809-4E12-9C31-BC2103361ACD}" srcOrd="1" destOrd="0" presId="urn:microsoft.com/office/officeart/2005/8/layout/list1"/>
    <dgm:cxn modelId="{2C32F786-ABAA-4FA6-9C56-525EC12E3385}" srcId="{29356D04-4DBE-449E-99E7-A89A7297C2BA}" destId="{AD696CAC-95B3-4F7B-B472-4F20999CD6A5}" srcOrd="0" destOrd="0" parTransId="{64CB5C26-2626-4544-9B2C-449212B19EB9}" sibTransId="{4585E73A-8FED-4160-A6E5-7DFEC933F18C}"/>
    <dgm:cxn modelId="{B694DC44-3D81-42B7-873C-C01EEE57CF8B}" srcId="{29356D04-4DBE-449E-99E7-A89A7297C2BA}" destId="{3E1369C4-84E5-4699-A196-74994662B2B0}" srcOrd="2" destOrd="0" parTransId="{04E8D3EF-776B-4CD0-A84C-A4D1A5BC5A1C}" sibTransId="{3D3EC5E1-001A-4A0A-B0FE-F779D80538C3}"/>
    <dgm:cxn modelId="{4CAC3B32-3E38-4479-96AF-8BD0765665B9}" type="presOf" srcId="{AD696CAC-95B3-4F7B-B472-4F20999CD6A5}" destId="{A0394F10-7642-4F55-AC38-AE39F0462C84}" srcOrd="0" destOrd="0" presId="urn:microsoft.com/office/officeart/2005/8/layout/list1"/>
    <dgm:cxn modelId="{9B3892FA-F148-433C-B531-19F94554CCF8}" srcId="{29356D04-4DBE-449E-99E7-A89A7297C2BA}" destId="{56B415E4-07A8-43D3-8F7D-BB929A027D8E}" srcOrd="3" destOrd="0" parTransId="{2ECDD93E-952C-45DE-B70F-C7E45562D399}" sibTransId="{14731C0B-86B2-4F13-BBDA-D7754574C076}"/>
    <dgm:cxn modelId="{B9FA6841-CA82-46F7-B039-530DD2C339DB}" type="presOf" srcId="{56B415E4-07A8-43D3-8F7D-BB929A027D8E}" destId="{4D856DF9-8F68-4F36-9B4B-18AE84596159}" srcOrd="0" destOrd="0" presId="urn:microsoft.com/office/officeart/2005/8/layout/list1"/>
    <dgm:cxn modelId="{1FC73FF9-818B-4660-B60B-BCAE8FEBBBAB}" type="presOf" srcId="{3E1369C4-84E5-4699-A196-74994662B2B0}" destId="{5F941A7B-C7C5-4E7D-8B93-A033110245FE}" srcOrd="1" destOrd="0" presId="urn:microsoft.com/office/officeart/2005/8/layout/list1"/>
    <dgm:cxn modelId="{8A0E4EF7-4CFC-4DC0-8B99-7FAF6B76A730}" type="presOf" srcId="{3B5315F0-23B8-4C89-AC3E-239BA6C2C25E}" destId="{837EF13B-1C2B-4350-9E62-320DD878641B}" srcOrd="1" destOrd="0" presId="urn:microsoft.com/office/officeart/2005/8/layout/list1"/>
    <dgm:cxn modelId="{7ECA65DD-0DE6-43D1-9F0C-BBD07FA9D98C}" type="presOf" srcId="{AD696CAC-95B3-4F7B-B472-4F20999CD6A5}" destId="{12DBF3B2-6CDA-4A78-A7D3-D623DBF9674E}" srcOrd="1" destOrd="0" presId="urn:microsoft.com/office/officeart/2005/8/layout/list1"/>
    <dgm:cxn modelId="{F5946D1D-F309-4333-9A22-351F2DD1D769}" type="presOf" srcId="{3E1369C4-84E5-4699-A196-74994662B2B0}" destId="{45C2B12C-206C-405C-93FE-15FD92996BB0}" srcOrd="0" destOrd="0" presId="urn:microsoft.com/office/officeart/2005/8/layout/list1"/>
    <dgm:cxn modelId="{4F90B4EB-F27D-4777-9C00-F26C09F97760}" type="presOf" srcId="{3B5315F0-23B8-4C89-AC3E-239BA6C2C25E}" destId="{F44BA4AE-CFE2-41FB-BD0F-1E8674B97DC9}" srcOrd="0" destOrd="0" presId="urn:microsoft.com/office/officeart/2005/8/layout/list1"/>
    <dgm:cxn modelId="{73C8E63D-64C1-4AD0-BFCC-8A7B255C6AF3}" type="presOf" srcId="{29356D04-4DBE-449E-99E7-A89A7297C2BA}" destId="{EFCEE4AD-A10C-4F4C-9C98-E5355F65A7AC}" srcOrd="0" destOrd="0" presId="urn:microsoft.com/office/officeart/2005/8/layout/list1"/>
    <dgm:cxn modelId="{83BBB590-240A-4B29-91F8-F39F0DBF0C2A}" srcId="{29356D04-4DBE-449E-99E7-A89A7297C2BA}" destId="{3B5315F0-23B8-4C89-AC3E-239BA6C2C25E}" srcOrd="1" destOrd="0" parTransId="{0C32BD86-DDAD-42F5-AFD7-696B60886ADA}" sibTransId="{245EA505-2686-44E4-A336-74D0882E68A1}"/>
    <dgm:cxn modelId="{57D147C3-F7C3-4212-A079-0070A5BF6F1F}" type="presParOf" srcId="{EFCEE4AD-A10C-4F4C-9C98-E5355F65A7AC}" destId="{F78ED084-36C0-46D0-ACD1-C9EF22EE97F9}" srcOrd="0" destOrd="0" presId="urn:microsoft.com/office/officeart/2005/8/layout/list1"/>
    <dgm:cxn modelId="{A66E8429-FFC1-4BB2-9D84-163AA95BC34A}" type="presParOf" srcId="{F78ED084-36C0-46D0-ACD1-C9EF22EE97F9}" destId="{A0394F10-7642-4F55-AC38-AE39F0462C84}" srcOrd="0" destOrd="0" presId="urn:microsoft.com/office/officeart/2005/8/layout/list1"/>
    <dgm:cxn modelId="{AA450C1A-B9E4-45AF-B8BE-4BEEED346348}" type="presParOf" srcId="{F78ED084-36C0-46D0-ACD1-C9EF22EE97F9}" destId="{12DBF3B2-6CDA-4A78-A7D3-D623DBF9674E}" srcOrd="1" destOrd="0" presId="urn:microsoft.com/office/officeart/2005/8/layout/list1"/>
    <dgm:cxn modelId="{14FD1CBC-EC54-4390-9F11-8BE36745837A}" type="presParOf" srcId="{EFCEE4AD-A10C-4F4C-9C98-E5355F65A7AC}" destId="{11867572-6080-43AB-9181-FBEB01BE971D}" srcOrd="1" destOrd="0" presId="urn:microsoft.com/office/officeart/2005/8/layout/list1"/>
    <dgm:cxn modelId="{76D8F51E-B47B-4051-B1EC-E5734C282CCC}" type="presParOf" srcId="{EFCEE4AD-A10C-4F4C-9C98-E5355F65A7AC}" destId="{BE0213D4-0F31-4054-BC4B-D98E7826B245}" srcOrd="2" destOrd="0" presId="urn:microsoft.com/office/officeart/2005/8/layout/list1"/>
    <dgm:cxn modelId="{B9EA2126-CEC8-4057-A349-0BD1B9251731}" type="presParOf" srcId="{EFCEE4AD-A10C-4F4C-9C98-E5355F65A7AC}" destId="{17225D62-4DBA-40E1-A63D-BE57B557545D}" srcOrd="3" destOrd="0" presId="urn:microsoft.com/office/officeart/2005/8/layout/list1"/>
    <dgm:cxn modelId="{D7AD77FC-57E0-4207-AD97-27D4D9E838ED}" type="presParOf" srcId="{EFCEE4AD-A10C-4F4C-9C98-E5355F65A7AC}" destId="{0DEF89BD-B293-439E-8235-C92736FB29C9}" srcOrd="4" destOrd="0" presId="urn:microsoft.com/office/officeart/2005/8/layout/list1"/>
    <dgm:cxn modelId="{0E65D497-8732-4B59-99B6-B89FBE42AC39}" type="presParOf" srcId="{0DEF89BD-B293-439E-8235-C92736FB29C9}" destId="{F44BA4AE-CFE2-41FB-BD0F-1E8674B97DC9}" srcOrd="0" destOrd="0" presId="urn:microsoft.com/office/officeart/2005/8/layout/list1"/>
    <dgm:cxn modelId="{0871E425-5F0B-408A-ADBB-2CA9A794F1B4}" type="presParOf" srcId="{0DEF89BD-B293-439E-8235-C92736FB29C9}" destId="{837EF13B-1C2B-4350-9E62-320DD878641B}" srcOrd="1" destOrd="0" presId="urn:microsoft.com/office/officeart/2005/8/layout/list1"/>
    <dgm:cxn modelId="{D13B587B-A92E-49FB-B8DC-058673731E7C}" type="presParOf" srcId="{EFCEE4AD-A10C-4F4C-9C98-E5355F65A7AC}" destId="{9D6CBC79-9628-4C2E-8EBC-0C881F04DFF7}" srcOrd="5" destOrd="0" presId="urn:microsoft.com/office/officeart/2005/8/layout/list1"/>
    <dgm:cxn modelId="{26DBB930-9C66-4929-B5F4-BF088FF60B5A}" type="presParOf" srcId="{EFCEE4AD-A10C-4F4C-9C98-E5355F65A7AC}" destId="{B66488E7-307F-4FC4-8E33-9C85FB1CBB94}" srcOrd="6" destOrd="0" presId="urn:microsoft.com/office/officeart/2005/8/layout/list1"/>
    <dgm:cxn modelId="{BCE326A0-3F8A-48FF-BA59-D1FD48397FD3}" type="presParOf" srcId="{EFCEE4AD-A10C-4F4C-9C98-E5355F65A7AC}" destId="{64EFDB83-74FA-4CA8-9287-DAB80B7E8692}" srcOrd="7" destOrd="0" presId="urn:microsoft.com/office/officeart/2005/8/layout/list1"/>
    <dgm:cxn modelId="{BFD86D4A-67A4-4D44-AA46-5CA301E3ADEC}" type="presParOf" srcId="{EFCEE4AD-A10C-4F4C-9C98-E5355F65A7AC}" destId="{B0182EA3-D3EC-4674-9C14-1BB3342D238F}" srcOrd="8" destOrd="0" presId="urn:microsoft.com/office/officeart/2005/8/layout/list1"/>
    <dgm:cxn modelId="{0A6923E3-00BB-41BA-BA20-1BF253EDAF4E}" type="presParOf" srcId="{B0182EA3-D3EC-4674-9C14-1BB3342D238F}" destId="{45C2B12C-206C-405C-93FE-15FD92996BB0}" srcOrd="0" destOrd="0" presId="urn:microsoft.com/office/officeart/2005/8/layout/list1"/>
    <dgm:cxn modelId="{B0EB424E-F4A3-4B04-9B24-5CAF119A894C}" type="presParOf" srcId="{B0182EA3-D3EC-4674-9C14-1BB3342D238F}" destId="{5F941A7B-C7C5-4E7D-8B93-A033110245FE}" srcOrd="1" destOrd="0" presId="urn:microsoft.com/office/officeart/2005/8/layout/list1"/>
    <dgm:cxn modelId="{89F305D4-70BE-4854-800F-D0240EF0F590}" type="presParOf" srcId="{EFCEE4AD-A10C-4F4C-9C98-E5355F65A7AC}" destId="{968BD15F-E6D4-4517-9921-D32205A8093F}" srcOrd="9" destOrd="0" presId="urn:microsoft.com/office/officeart/2005/8/layout/list1"/>
    <dgm:cxn modelId="{5EFB0F0A-CB95-4E6E-A902-5B00D7C106D9}" type="presParOf" srcId="{EFCEE4AD-A10C-4F4C-9C98-E5355F65A7AC}" destId="{F59A9A23-E102-4593-8F57-A598EF3CF467}" srcOrd="10" destOrd="0" presId="urn:microsoft.com/office/officeart/2005/8/layout/list1"/>
    <dgm:cxn modelId="{66F91A73-6FE1-44FA-B131-7581FB38A250}" type="presParOf" srcId="{EFCEE4AD-A10C-4F4C-9C98-E5355F65A7AC}" destId="{49B6F033-6E89-43CD-8F6D-EC1A14627A72}" srcOrd="11" destOrd="0" presId="urn:microsoft.com/office/officeart/2005/8/layout/list1"/>
    <dgm:cxn modelId="{E0269324-83CE-416D-9B58-B65EBE0D1FCD}" type="presParOf" srcId="{EFCEE4AD-A10C-4F4C-9C98-E5355F65A7AC}" destId="{98651746-A1E2-42F0-952E-5F3283382324}" srcOrd="12" destOrd="0" presId="urn:microsoft.com/office/officeart/2005/8/layout/list1"/>
    <dgm:cxn modelId="{9014BE93-8C9E-4A5D-9799-969CDD6A3CF4}" type="presParOf" srcId="{98651746-A1E2-42F0-952E-5F3283382324}" destId="{4D856DF9-8F68-4F36-9B4B-18AE84596159}" srcOrd="0" destOrd="0" presId="urn:microsoft.com/office/officeart/2005/8/layout/list1"/>
    <dgm:cxn modelId="{FFB6EB78-8FFF-4C1B-932B-940FFB1EBD55}" type="presParOf" srcId="{98651746-A1E2-42F0-952E-5F3283382324}" destId="{C73F8975-5809-4E12-9C31-BC2103361ACD}" srcOrd="1" destOrd="0" presId="urn:microsoft.com/office/officeart/2005/8/layout/list1"/>
    <dgm:cxn modelId="{3CC15FD8-140B-4FD5-9664-74A323BF03D6}" type="presParOf" srcId="{EFCEE4AD-A10C-4F4C-9C98-E5355F65A7AC}" destId="{F5913E0A-7035-4BD5-B9AA-266895CBB308}" srcOrd="13" destOrd="0" presId="urn:microsoft.com/office/officeart/2005/8/layout/list1"/>
    <dgm:cxn modelId="{E798BC57-5157-437B-AB0D-D22A9CF9533E}" type="presParOf" srcId="{EFCEE4AD-A10C-4F4C-9C98-E5355F65A7AC}" destId="{8A104EDB-0021-47A7-B5D2-B94AD8B9BAF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6793C5C-AB40-4FA2-8D3F-6773C616F96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A459C56-A202-432F-9E85-D25B92B02939}">
      <dgm:prSet phldrT="[Text]" custT="1"/>
      <dgm:spPr/>
      <dgm:t>
        <a:bodyPr/>
        <a:lstStyle/>
        <a:p>
          <a:pPr algn="ctr"/>
          <a:r>
            <a:rPr lang="en-US" sz="1800" dirty="0">
              <a:latin typeface="Times New Roman" pitchFamily="18" charset="0"/>
              <a:cs typeface="Times New Roman" pitchFamily="18" charset="0"/>
            </a:rPr>
            <a:t>Materials</a:t>
          </a:r>
        </a:p>
      </dgm:t>
    </dgm:pt>
    <dgm:pt modelId="{721EDA31-6D7C-4C9D-9ABC-949A0915F39E}" type="parTrans" cxnId="{D883AD95-441F-485A-96B8-5CCB773540C5}">
      <dgm:prSet/>
      <dgm:spPr/>
      <dgm:t>
        <a:bodyPr/>
        <a:lstStyle/>
        <a:p>
          <a:endParaRPr lang="en-US" sz="1800"/>
        </a:p>
      </dgm:t>
    </dgm:pt>
    <dgm:pt modelId="{C88431A6-B53E-47F7-9276-F4D7D96D9957}" type="sibTrans" cxnId="{D883AD95-441F-485A-96B8-5CCB773540C5}">
      <dgm:prSet/>
      <dgm:spPr/>
      <dgm:t>
        <a:bodyPr/>
        <a:lstStyle/>
        <a:p>
          <a:endParaRPr lang="en-US" sz="1800"/>
        </a:p>
      </dgm:t>
    </dgm:pt>
    <dgm:pt modelId="{CBB1CB9C-06A4-4516-83C2-2B9EB2A1D37F}">
      <dgm:prSet custT="1"/>
      <dgm:spPr/>
      <dgm:t>
        <a:bodyPr/>
        <a:lstStyle/>
        <a:p>
          <a:pPr algn="ctr"/>
          <a:r>
            <a:rPr lang="en-US" sz="1800" dirty="0"/>
            <a:t>Code</a:t>
          </a:r>
        </a:p>
      </dgm:t>
    </dgm:pt>
    <dgm:pt modelId="{605675F2-8CF5-4964-92E1-4ABDD1291321}" type="parTrans" cxnId="{C58C380C-2AF2-44C3-BEE7-B79646B8D721}">
      <dgm:prSet/>
      <dgm:spPr/>
      <dgm:t>
        <a:bodyPr/>
        <a:lstStyle/>
        <a:p>
          <a:endParaRPr lang="en-US"/>
        </a:p>
      </dgm:t>
    </dgm:pt>
    <dgm:pt modelId="{934DB2E2-28F8-4252-8CFD-D550127B1A3F}" type="sibTrans" cxnId="{C58C380C-2AF2-44C3-BEE7-B79646B8D721}">
      <dgm:prSet/>
      <dgm:spPr/>
      <dgm:t>
        <a:bodyPr/>
        <a:lstStyle/>
        <a:p>
          <a:endParaRPr lang="en-US"/>
        </a:p>
      </dgm:t>
    </dgm:pt>
    <dgm:pt modelId="{64F1E25D-701C-44B1-99C5-47E04ADAED61}">
      <dgm:prSet custT="1"/>
      <dgm:spPr/>
      <dgm:t>
        <a:bodyPr/>
        <a:lstStyle/>
        <a:p>
          <a:pPr algn="ctr"/>
          <a:r>
            <a:rPr lang="en-US" sz="1800" dirty="0">
              <a:latin typeface="Times New Roman" pitchFamily="18" charset="0"/>
              <a:cs typeface="Times New Roman" pitchFamily="18" charset="0"/>
            </a:rPr>
            <a:t>Loads</a:t>
          </a:r>
        </a:p>
      </dgm:t>
    </dgm:pt>
    <dgm:pt modelId="{E9D69285-064B-460E-8F24-B4907F259E18}" type="parTrans" cxnId="{2D610C99-DFCF-4F37-8F23-2206186F2F83}">
      <dgm:prSet/>
      <dgm:spPr/>
      <dgm:t>
        <a:bodyPr/>
        <a:lstStyle/>
        <a:p>
          <a:endParaRPr lang="en-US"/>
        </a:p>
      </dgm:t>
    </dgm:pt>
    <dgm:pt modelId="{86BF4051-A642-4F7F-B05A-5802039D7294}" type="sibTrans" cxnId="{2D610C99-DFCF-4F37-8F23-2206186F2F83}">
      <dgm:prSet/>
      <dgm:spPr/>
      <dgm:t>
        <a:bodyPr/>
        <a:lstStyle/>
        <a:p>
          <a:endParaRPr lang="en-US"/>
        </a:p>
      </dgm:t>
    </dgm:pt>
    <dgm:pt modelId="{F151DC67-CA45-4663-88F1-8F19CADA976B}">
      <dgm:prSet custT="1"/>
      <dgm:spPr/>
      <dgm:t>
        <a:bodyPr/>
        <a:lstStyle/>
        <a:p>
          <a:pPr algn="l"/>
          <a:r>
            <a:rPr lang="en-US" sz="1800" dirty="0">
              <a:latin typeface="Times New Roman" pitchFamily="18" charset="0"/>
              <a:cs typeface="Times New Roman" pitchFamily="18" charset="0"/>
            </a:rPr>
            <a:t>ACI 318-14</a:t>
          </a:r>
          <a:endParaRPr lang="en-US" sz="1800" dirty="0"/>
        </a:p>
      </dgm:t>
    </dgm:pt>
    <dgm:pt modelId="{A85585AC-BF54-4327-B4FA-50EC73DD458A}" type="parTrans" cxnId="{68046118-3DC6-4C75-8A1C-041D8294FDA8}">
      <dgm:prSet/>
      <dgm:spPr/>
      <dgm:t>
        <a:bodyPr/>
        <a:lstStyle/>
        <a:p>
          <a:endParaRPr lang="en-US"/>
        </a:p>
      </dgm:t>
    </dgm:pt>
    <dgm:pt modelId="{81488629-9BCC-4232-AE54-9F43304E5618}" type="sibTrans" cxnId="{68046118-3DC6-4C75-8A1C-041D8294FDA8}">
      <dgm:prSet/>
      <dgm:spPr/>
      <dgm:t>
        <a:bodyPr/>
        <a:lstStyle/>
        <a:p>
          <a:endParaRPr lang="en-US"/>
        </a:p>
      </dgm:t>
    </dgm:pt>
    <dgm:pt modelId="{E672A3B3-DE95-4EE7-89AE-CDDA03B93D8D}">
      <dgm:prSet custT="1"/>
      <dgm:spPr/>
      <dgm:t>
        <a:bodyPr/>
        <a:lstStyle/>
        <a:p>
          <a:pPr algn="l"/>
          <a:r>
            <a:rPr lang="en-US" sz="1800" dirty="0">
              <a:latin typeface="Times New Roman" pitchFamily="18" charset="0"/>
              <a:cs typeface="Times New Roman" pitchFamily="18" charset="0"/>
            </a:rPr>
            <a:t>Seismic design UBC 97 </a:t>
          </a:r>
          <a:endParaRPr lang="en-US" sz="1800" dirty="0"/>
        </a:p>
      </dgm:t>
    </dgm:pt>
    <dgm:pt modelId="{082E1C29-8199-42F9-9E0D-B11E13FE8DB8}" type="parTrans" cxnId="{9DA7143E-98DD-4EC7-8245-6AF89A4FA989}">
      <dgm:prSet/>
      <dgm:spPr/>
      <dgm:t>
        <a:bodyPr/>
        <a:lstStyle/>
        <a:p>
          <a:endParaRPr lang="en-US"/>
        </a:p>
      </dgm:t>
    </dgm:pt>
    <dgm:pt modelId="{FD158BCC-9CAA-42DF-A4D7-E68DAB68D8F6}" type="sibTrans" cxnId="{9DA7143E-98DD-4EC7-8245-6AF89A4FA989}">
      <dgm:prSet/>
      <dgm:spPr/>
      <dgm:t>
        <a:bodyPr/>
        <a:lstStyle/>
        <a:p>
          <a:endParaRPr lang="en-US"/>
        </a:p>
      </dgm:t>
    </dgm:pt>
    <dgm:pt modelId="{99D060ED-77D1-486F-9C40-79B4CFCC7E05}">
      <dgm:prSet custT="1"/>
      <dgm:spPr/>
      <dgm:t>
        <a:bodyPr/>
        <a:lstStyle/>
        <a:p>
          <a:pPr algn="l"/>
          <a:r>
            <a:rPr lang="en-US" sz="1800" dirty="0">
              <a:latin typeface="Times New Roman" pitchFamily="18" charset="0"/>
              <a:cs typeface="Times New Roman" pitchFamily="18" charset="0"/>
            </a:rPr>
            <a:t>ASCE  for load design</a:t>
          </a:r>
          <a:endParaRPr lang="en-US" sz="1800" dirty="0"/>
        </a:p>
      </dgm:t>
    </dgm:pt>
    <dgm:pt modelId="{A08A27D1-0530-455A-A031-982BDD74DB58}" type="parTrans" cxnId="{DCA0DD29-01C4-4952-9A3B-26B666091E03}">
      <dgm:prSet/>
      <dgm:spPr/>
      <dgm:t>
        <a:bodyPr/>
        <a:lstStyle/>
        <a:p>
          <a:endParaRPr lang="en-US"/>
        </a:p>
      </dgm:t>
    </dgm:pt>
    <dgm:pt modelId="{3540F81F-8FB5-4C40-9958-31A45E9A4C65}" type="sibTrans" cxnId="{DCA0DD29-01C4-4952-9A3B-26B666091E03}">
      <dgm:prSet/>
      <dgm:spPr/>
      <dgm:t>
        <a:bodyPr/>
        <a:lstStyle/>
        <a:p>
          <a:endParaRPr lang="en-US"/>
        </a:p>
      </dgm:t>
    </dgm:pt>
    <dgm:pt modelId="{A6F1B23E-5FAB-4F45-9BB6-D6BA6FEA4273}">
      <dgm:prSet custT="1"/>
      <dgm:spPr/>
      <dgm:t>
        <a:bodyPr/>
        <a:lstStyle/>
        <a:p>
          <a:pPr algn="l"/>
          <a:r>
            <a:rPr lang="en-US" sz="1800" dirty="0">
              <a:latin typeface="Times New Roman" pitchFamily="18" charset="0"/>
              <a:cs typeface="Times New Roman" pitchFamily="18" charset="0"/>
            </a:rPr>
            <a:t>Live load = </a:t>
          </a:r>
          <a:r>
            <a:rPr lang="en-US" sz="1800" dirty="0" smtClean="0">
              <a:latin typeface="Times New Roman" pitchFamily="18" charset="0"/>
              <a:cs typeface="Times New Roman" pitchFamily="18" charset="0"/>
            </a:rPr>
            <a:t>5 </a:t>
          </a:r>
          <a:r>
            <a:rPr lang="en-US" sz="1800" dirty="0">
              <a:latin typeface="Times New Roman" pitchFamily="18" charset="0"/>
              <a:cs typeface="Times New Roman" pitchFamily="18" charset="0"/>
            </a:rPr>
            <a:t>kN/m</a:t>
          </a:r>
          <a:r>
            <a:rPr lang="en-US" sz="1800" baseline="30000" dirty="0">
              <a:latin typeface="Times New Roman" pitchFamily="18" charset="0"/>
              <a:cs typeface="Times New Roman" pitchFamily="18" charset="0"/>
            </a:rPr>
            <a:t>2</a:t>
          </a:r>
          <a:endParaRPr lang="en-US" sz="1800" dirty="0"/>
        </a:p>
      </dgm:t>
    </dgm:pt>
    <dgm:pt modelId="{6FEAF640-B954-4C6B-88EE-2241C4016569}" type="parTrans" cxnId="{FEFA57D8-429C-4E40-87A4-6B328BCE1E47}">
      <dgm:prSet/>
      <dgm:spPr/>
      <dgm:t>
        <a:bodyPr/>
        <a:lstStyle/>
        <a:p>
          <a:endParaRPr lang="en-US"/>
        </a:p>
      </dgm:t>
    </dgm:pt>
    <dgm:pt modelId="{6393FF00-57F1-4E9D-B110-CB037381B772}" type="sibTrans" cxnId="{FEFA57D8-429C-4E40-87A4-6B328BCE1E47}">
      <dgm:prSet/>
      <dgm:spPr/>
      <dgm:t>
        <a:bodyPr/>
        <a:lstStyle/>
        <a:p>
          <a:endParaRPr lang="en-US"/>
        </a:p>
      </dgm:t>
    </dgm:pt>
    <dgm:pt modelId="{A1A47489-9090-49A0-9B46-4CE97FEB6A3C}">
      <dgm:prSet custT="1"/>
      <dgm:spPr/>
      <dgm:t>
        <a:bodyPr/>
        <a:lstStyle/>
        <a:p>
          <a:pPr algn="l"/>
          <a:r>
            <a:rPr lang="en-US" sz="1800" dirty="0">
              <a:latin typeface="Times New Roman" pitchFamily="18" charset="0"/>
              <a:cs typeface="Times New Roman" pitchFamily="18" charset="0"/>
            </a:rPr>
            <a:t>SID load = 4 kN/m</a:t>
          </a:r>
          <a:r>
            <a:rPr lang="en-US" sz="1800" baseline="30000" dirty="0">
              <a:latin typeface="Times New Roman" pitchFamily="18" charset="0"/>
              <a:cs typeface="Times New Roman" pitchFamily="18" charset="0"/>
            </a:rPr>
            <a:t>2</a:t>
          </a:r>
          <a:endParaRPr lang="en-US" sz="1800" dirty="0"/>
        </a:p>
      </dgm:t>
    </dgm:pt>
    <dgm:pt modelId="{0D6436AE-BB9C-483F-8411-0216AACD1902}" type="parTrans" cxnId="{D8A87685-7D09-49A6-B647-7C4A8DBF8DFA}">
      <dgm:prSet/>
      <dgm:spPr/>
      <dgm:t>
        <a:bodyPr/>
        <a:lstStyle/>
        <a:p>
          <a:endParaRPr lang="en-US"/>
        </a:p>
      </dgm:t>
    </dgm:pt>
    <dgm:pt modelId="{82050E85-001F-42AC-9CB2-90D42E50F0DE}" type="sibTrans" cxnId="{D8A87685-7D09-49A6-B647-7C4A8DBF8DFA}">
      <dgm:prSet/>
      <dgm:spPr/>
      <dgm:t>
        <a:bodyPr/>
        <a:lstStyle/>
        <a:p>
          <a:endParaRPr lang="en-US"/>
        </a:p>
      </dgm:t>
    </dgm:pt>
    <dgm:pt modelId="{BA5F7902-024A-46DD-AAA1-F94DF1E89F9B}">
      <dgm:prSet custT="1"/>
      <dgm:spPr/>
      <dgm:t>
        <a:bodyPr/>
        <a:lstStyle/>
        <a:p>
          <a:r>
            <a:rPr lang="en-US" sz="1600" dirty="0" err="1" smtClean="0">
              <a:latin typeface="Times New Roman" pitchFamily="18" charset="0"/>
              <a:cs typeface="Times New Roman" pitchFamily="18" charset="0"/>
            </a:rPr>
            <a:t>F’c</a:t>
          </a:r>
          <a:r>
            <a:rPr lang="en-US" sz="1600" dirty="0" smtClean="0">
              <a:latin typeface="Times New Roman" pitchFamily="18" charset="0"/>
              <a:cs typeface="Times New Roman" pitchFamily="18" charset="0"/>
            </a:rPr>
            <a:t> equals 28 </a:t>
          </a:r>
          <a:r>
            <a:rPr lang="en-US" sz="1600" dirty="0" err="1" smtClean="0">
              <a:latin typeface="Times New Roman" pitchFamily="18" charset="0"/>
              <a:cs typeface="Times New Roman" pitchFamily="18" charset="0"/>
            </a:rPr>
            <a:t>MPa</a:t>
          </a:r>
          <a:r>
            <a:rPr lang="en-US" sz="1600" dirty="0" smtClean="0">
              <a:latin typeface="Times New Roman" pitchFamily="18" charset="0"/>
              <a:cs typeface="Times New Roman" pitchFamily="18" charset="0"/>
            </a:rPr>
            <a:t> for the whole elements.</a:t>
          </a:r>
          <a:endParaRPr lang="en-US" sz="1600" dirty="0">
            <a:latin typeface="Times New Roman" pitchFamily="18" charset="0"/>
            <a:cs typeface="Times New Roman" pitchFamily="18" charset="0"/>
          </a:endParaRPr>
        </a:p>
      </dgm:t>
    </dgm:pt>
    <dgm:pt modelId="{57BA9197-193B-4153-90A9-5DD596E87138}" type="parTrans" cxnId="{9DA67FF0-774C-481D-8AAC-A3CF8CCDB2AC}">
      <dgm:prSet/>
      <dgm:spPr/>
      <dgm:t>
        <a:bodyPr/>
        <a:lstStyle/>
        <a:p>
          <a:endParaRPr lang="en-US"/>
        </a:p>
      </dgm:t>
    </dgm:pt>
    <dgm:pt modelId="{1C64D9E5-6BE0-40B1-AD2D-EEF7D7AF8212}" type="sibTrans" cxnId="{9DA67FF0-774C-481D-8AAC-A3CF8CCDB2AC}">
      <dgm:prSet/>
      <dgm:spPr/>
      <dgm:t>
        <a:bodyPr/>
        <a:lstStyle/>
        <a:p>
          <a:endParaRPr lang="en-US"/>
        </a:p>
      </dgm:t>
    </dgm:pt>
    <dgm:pt modelId="{224659A9-877D-40A5-856D-9AC6730ED9FE}">
      <dgm:prSet custT="1"/>
      <dgm:spPr/>
      <dgm:t>
        <a:bodyPr/>
        <a:lstStyle/>
        <a:p>
          <a:r>
            <a:rPr lang="en-US" sz="1600" dirty="0" smtClean="0">
              <a:latin typeface="Times New Roman" pitchFamily="18" charset="0"/>
              <a:cs typeface="Times New Roman" pitchFamily="18" charset="0"/>
            </a:rPr>
            <a:t> Steel </a:t>
          </a:r>
          <a:r>
            <a:rPr lang="en-US" sz="1600" dirty="0" err="1" smtClean="0">
              <a:latin typeface="Times New Roman" pitchFamily="18" charset="0"/>
              <a:cs typeface="Times New Roman" pitchFamily="18" charset="0"/>
            </a:rPr>
            <a:t>Fy</a:t>
          </a:r>
          <a:r>
            <a:rPr lang="en-US" sz="1600" dirty="0" smtClean="0">
              <a:latin typeface="Times New Roman" pitchFamily="18" charset="0"/>
              <a:cs typeface="Times New Roman" pitchFamily="18" charset="0"/>
            </a:rPr>
            <a:t> equals 420 </a:t>
          </a:r>
          <a:r>
            <a:rPr lang="en-US" sz="1600" dirty="0" err="1" smtClean="0">
              <a:latin typeface="Times New Roman" pitchFamily="18" charset="0"/>
              <a:cs typeface="Times New Roman" pitchFamily="18" charset="0"/>
            </a:rPr>
            <a:t>MPa</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dgm:t>
    </dgm:pt>
    <dgm:pt modelId="{6B29B281-1C6C-464C-BE9A-FB4035228BCF}" type="parTrans" cxnId="{108EFF82-E255-4EFF-96E4-A1A6271788A8}">
      <dgm:prSet/>
      <dgm:spPr/>
      <dgm:t>
        <a:bodyPr/>
        <a:lstStyle/>
        <a:p>
          <a:endParaRPr lang="en-US"/>
        </a:p>
      </dgm:t>
    </dgm:pt>
    <dgm:pt modelId="{9FAE754C-B894-46A9-B51B-666524480E5A}" type="sibTrans" cxnId="{108EFF82-E255-4EFF-96E4-A1A6271788A8}">
      <dgm:prSet/>
      <dgm:spPr/>
      <dgm:t>
        <a:bodyPr/>
        <a:lstStyle/>
        <a:p>
          <a:endParaRPr lang="en-US"/>
        </a:p>
      </dgm:t>
    </dgm:pt>
    <dgm:pt modelId="{12D75C51-7490-4E9A-8A6B-745E19691E50}">
      <dgm:prSet custT="1"/>
      <dgm:spPr/>
      <dgm:t>
        <a:bodyPr/>
        <a:lstStyle/>
        <a:p>
          <a:r>
            <a:rPr lang="en-US" sz="1600" b="0" dirty="0" smtClean="0">
              <a:latin typeface="Times New Roman" pitchFamily="18" charset="0"/>
              <a:cs typeface="Times New Roman" pitchFamily="18" charset="0"/>
            </a:rPr>
            <a:t> Specific weight </a:t>
          </a:r>
          <a:r>
            <a:rPr lang="en-US" sz="1600" dirty="0" smtClean="0">
              <a:latin typeface="Times New Roman" pitchFamily="18" charset="0"/>
              <a:cs typeface="Times New Roman" pitchFamily="18" charset="0"/>
            </a:rPr>
            <a:t>Concrete equals  25 KN </a:t>
          </a:r>
          <a:r>
            <a:rPr lang="en-US" sz="9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m</a:t>
          </a:r>
          <a:r>
            <a:rPr lang="en-US" sz="1800" baseline="300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a:t>
          </a:r>
          <a:endParaRPr lang="en-US" sz="1600" b="0" dirty="0">
            <a:latin typeface="Times New Roman" pitchFamily="18" charset="0"/>
            <a:cs typeface="Times New Roman" pitchFamily="18" charset="0"/>
          </a:endParaRPr>
        </a:p>
      </dgm:t>
    </dgm:pt>
    <dgm:pt modelId="{47B9A8BD-D087-430D-AFDC-BB2C8A9F173B}" type="parTrans" cxnId="{131A799E-3CC2-4E9A-8DD7-A06B0261E58D}">
      <dgm:prSet/>
      <dgm:spPr/>
      <dgm:t>
        <a:bodyPr/>
        <a:lstStyle/>
        <a:p>
          <a:endParaRPr lang="en-US"/>
        </a:p>
      </dgm:t>
    </dgm:pt>
    <dgm:pt modelId="{90F0C566-F46C-4B4E-BF09-E094A68F2018}" type="sibTrans" cxnId="{131A799E-3CC2-4E9A-8DD7-A06B0261E58D}">
      <dgm:prSet/>
      <dgm:spPr/>
      <dgm:t>
        <a:bodyPr/>
        <a:lstStyle/>
        <a:p>
          <a:endParaRPr lang="en-US"/>
        </a:p>
      </dgm:t>
    </dgm:pt>
    <dgm:pt modelId="{2F22B5FB-58DE-463F-A9A8-5E6F5F23E590}">
      <dgm:prSet custT="1"/>
      <dgm:spPr/>
      <dgm:t>
        <a:bodyPr/>
        <a:lstStyle/>
        <a:p>
          <a:endParaRPr lang="en-US" sz="1600" dirty="0">
            <a:latin typeface="Times New Roman" pitchFamily="18" charset="0"/>
            <a:cs typeface="Times New Roman" pitchFamily="18" charset="0"/>
          </a:endParaRPr>
        </a:p>
      </dgm:t>
    </dgm:pt>
    <dgm:pt modelId="{38E005A8-A4BF-4C9F-9EF0-A8CD633EF579}" type="parTrans" cxnId="{BE1F274B-86CA-4F0F-9A68-3EFF80F5BA0A}">
      <dgm:prSet/>
      <dgm:spPr/>
      <dgm:t>
        <a:bodyPr/>
        <a:lstStyle/>
        <a:p>
          <a:endParaRPr lang="en-US"/>
        </a:p>
      </dgm:t>
    </dgm:pt>
    <dgm:pt modelId="{C1E63CA7-DDA4-47F0-86F1-F59C30D09E58}" type="sibTrans" cxnId="{BE1F274B-86CA-4F0F-9A68-3EFF80F5BA0A}">
      <dgm:prSet/>
      <dgm:spPr/>
      <dgm:t>
        <a:bodyPr/>
        <a:lstStyle/>
        <a:p>
          <a:endParaRPr lang="en-US"/>
        </a:p>
      </dgm:t>
    </dgm:pt>
    <dgm:pt modelId="{1DBE226D-659C-4719-8759-0CE3F6C79D66}">
      <dgm:prSet custT="1"/>
      <dgm:spPr/>
      <dgm:t>
        <a:bodyPr/>
        <a:lstStyle/>
        <a:p>
          <a:endParaRPr lang="en-US" sz="1600" dirty="0">
            <a:latin typeface="Times New Roman" pitchFamily="18" charset="0"/>
            <a:cs typeface="Times New Roman" pitchFamily="18" charset="0"/>
          </a:endParaRPr>
        </a:p>
      </dgm:t>
    </dgm:pt>
    <dgm:pt modelId="{DBB04129-1179-46E8-A756-4F98D35C093E}" type="parTrans" cxnId="{FA4FC5AE-B3F9-4E07-BDF4-E835AEB68B4E}">
      <dgm:prSet/>
      <dgm:spPr/>
      <dgm:t>
        <a:bodyPr/>
        <a:lstStyle/>
        <a:p>
          <a:endParaRPr lang="en-US"/>
        </a:p>
      </dgm:t>
    </dgm:pt>
    <dgm:pt modelId="{046FE781-6D00-496F-909F-63146548416C}" type="sibTrans" cxnId="{FA4FC5AE-B3F9-4E07-BDF4-E835AEB68B4E}">
      <dgm:prSet/>
      <dgm:spPr/>
      <dgm:t>
        <a:bodyPr/>
        <a:lstStyle/>
        <a:p>
          <a:endParaRPr lang="en-US"/>
        </a:p>
      </dgm:t>
    </dgm:pt>
    <dgm:pt modelId="{1BE8D3C0-B9D0-4F6C-907A-0A8E037DEE8A}">
      <dgm:prSet custT="1"/>
      <dgm:spPr/>
      <dgm:t>
        <a:bodyPr/>
        <a:lstStyle/>
        <a:p>
          <a:endParaRPr lang="en-US" sz="1600" dirty="0">
            <a:latin typeface="Times New Roman" pitchFamily="18" charset="0"/>
            <a:cs typeface="Times New Roman" pitchFamily="18" charset="0"/>
          </a:endParaRPr>
        </a:p>
      </dgm:t>
    </dgm:pt>
    <dgm:pt modelId="{6A372532-443C-4626-A798-24E36797CE5A}" type="parTrans" cxnId="{2B26F4EB-07BC-4987-A9C4-DBC7042C8014}">
      <dgm:prSet/>
      <dgm:spPr/>
      <dgm:t>
        <a:bodyPr/>
        <a:lstStyle/>
        <a:p>
          <a:endParaRPr lang="en-US"/>
        </a:p>
      </dgm:t>
    </dgm:pt>
    <dgm:pt modelId="{2082B581-2C60-4BCD-84F4-D85FCC8AC3BC}" type="sibTrans" cxnId="{2B26F4EB-07BC-4987-A9C4-DBC7042C8014}">
      <dgm:prSet/>
      <dgm:spPr/>
      <dgm:t>
        <a:bodyPr/>
        <a:lstStyle/>
        <a:p>
          <a:endParaRPr lang="en-US"/>
        </a:p>
      </dgm:t>
    </dgm:pt>
    <dgm:pt modelId="{D81C1DE7-745E-47AA-873E-C1723A9F886A}" type="pres">
      <dgm:prSet presAssocID="{26793C5C-AB40-4FA2-8D3F-6773C616F966}" presName="diagram" presStyleCnt="0">
        <dgm:presLayoutVars>
          <dgm:dir/>
          <dgm:resizeHandles val="exact"/>
        </dgm:presLayoutVars>
      </dgm:prSet>
      <dgm:spPr/>
      <dgm:t>
        <a:bodyPr/>
        <a:lstStyle/>
        <a:p>
          <a:endParaRPr lang="en-US"/>
        </a:p>
      </dgm:t>
    </dgm:pt>
    <dgm:pt modelId="{4751859B-E541-48C0-A3D8-65E6A7A51CC5}" type="pres">
      <dgm:prSet presAssocID="{DA459C56-A202-432F-9E85-D25B92B02939}" presName="node" presStyleLbl="node1" presStyleIdx="0" presStyleCnt="3" custLinFactNeighborX="-10235" custLinFactNeighborY="2178">
        <dgm:presLayoutVars>
          <dgm:bulletEnabled val="1"/>
        </dgm:presLayoutVars>
      </dgm:prSet>
      <dgm:spPr/>
      <dgm:t>
        <a:bodyPr/>
        <a:lstStyle/>
        <a:p>
          <a:endParaRPr lang="en-US"/>
        </a:p>
      </dgm:t>
    </dgm:pt>
    <dgm:pt modelId="{9AC34722-20FA-4D4F-B302-C992DC08112E}" type="pres">
      <dgm:prSet presAssocID="{C88431A6-B53E-47F7-9276-F4D7D96D9957}" presName="sibTrans" presStyleCnt="0"/>
      <dgm:spPr/>
    </dgm:pt>
    <dgm:pt modelId="{1577ED88-ED90-4C05-B615-62DA522A1A05}" type="pres">
      <dgm:prSet presAssocID="{CBB1CB9C-06A4-4516-83C2-2B9EB2A1D37F}" presName="node" presStyleLbl="node1" presStyleIdx="1" presStyleCnt="3" custLinFactNeighborX="11324" custLinFactNeighborY="11147">
        <dgm:presLayoutVars>
          <dgm:bulletEnabled val="1"/>
        </dgm:presLayoutVars>
      </dgm:prSet>
      <dgm:spPr/>
      <dgm:t>
        <a:bodyPr/>
        <a:lstStyle/>
        <a:p>
          <a:endParaRPr lang="en-US"/>
        </a:p>
      </dgm:t>
    </dgm:pt>
    <dgm:pt modelId="{BD8C293C-96FB-4939-9759-93CA6EA06EBA}" type="pres">
      <dgm:prSet presAssocID="{934DB2E2-28F8-4252-8CFD-D550127B1A3F}" presName="sibTrans" presStyleCnt="0"/>
      <dgm:spPr/>
    </dgm:pt>
    <dgm:pt modelId="{DFE6DB66-D0A1-4F1A-81AF-A021DA4142EE}" type="pres">
      <dgm:prSet presAssocID="{64F1E25D-701C-44B1-99C5-47E04ADAED61}" presName="node" presStyleLbl="node1" presStyleIdx="2" presStyleCnt="3" custScaleX="83968" custScaleY="61108" custLinFactNeighborX="5697" custLinFactNeighborY="-2009">
        <dgm:presLayoutVars>
          <dgm:bulletEnabled val="1"/>
        </dgm:presLayoutVars>
      </dgm:prSet>
      <dgm:spPr/>
      <dgm:t>
        <a:bodyPr/>
        <a:lstStyle/>
        <a:p>
          <a:endParaRPr lang="en-US"/>
        </a:p>
      </dgm:t>
    </dgm:pt>
  </dgm:ptLst>
  <dgm:cxnLst>
    <dgm:cxn modelId="{DCDCC547-CC54-42CC-A318-7A9FEE8EF9CF}" type="presOf" srcId="{2F22B5FB-58DE-463F-A9A8-5E6F5F23E590}" destId="{4751859B-E541-48C0-A3D8-65E6A7A51CC5}" srcOrd="0" destOrd="3" presId="urn:microsoft.com/office/officeart/2005/8/layout/default"/>
    <dgm:cxn modelId="{D8A87685-7D09-49A6-B647-7C4A8DBF8DFA}" srcId="{64F1E25D-701C-44B1-99C5-47E04ADAED61}" destId="{A1A47489-9090-49A0-9B46-4CE97FEB6A3C}" srcOrd="1" destOrd="0" parTransId="{0D6436AE-BB9C-483F-8411-0216AACD1902}" sibTransId="{82050E85-001F-42AC-9CB2-90D42E50F0DE}"/>
    <dgm:cxn modelId="{C58C380C-2AF2-44C3-BEE7-B79646B8D721}" srcId="{26793C5C-AB40-4FA2-8D3F-6773C616F966}" destId="{CBB1CB9C-06A4-4516-83C2-2B9EB2A1D37F}" srcOrd="1" destOrd="0" parTransId="{605675F2-8CF5-4964-92E1-4ABDD1291321}" sibTransId="{934DB2E2-28F8-4252-8CFD-D550127B1A3F}"/>
    <dgm:cxn modelId="{68046118-3DC6-4C75-8A1C-041D8294FDA8}" srcId="{CBB1CB9C-06A4-4516-83C2-2B9EB2A1D37F}" destId="{F151DC67-CA45-4663-88F1-8F19CADA976B}" srcOrd="0" destOrd="0" parTransId="{A85585AC-BF54-4327-B4FA-50EC73DD458A}" sibTransId="{81488629-9BCC-4232-AE54-9F43304E5618}"/>
    <dgm:cxn modelId="{3DCD1DF6-0863-4A75-84DC-F5008EF4CC1B}" type="presOf" srcId="{DA459C56-A202-432F-9E85-D25B92B02939}" destId="{4751859B-E541-48C0-A3D8-65E6A7A51CC5}" srcOrd="0" destOrd="0" presId="urn:microsoft.com/office/officeart/2005/8/layout/default"/>
    <dgm:cxn modelId="{E0B9DF57-B539-4DF2-9DB1-408C184C1715}" type="presOf" srcId="{A1A47489-9090-49A0-9B46-4CE97FEB6A3C}" destId="{DFE6DB66-D0A1-4F1A-81AF-A021DA4142EE}" srcOrd="0" destOrd="2" presId="urn:microsoft.com/office/officeart/2005/8/layout/default"/>
    <dgm:cxn modelId="{AFAE100E-FF5E-416E-8C14-27981E47FBCC}" type="presOf" srcId="{12D75C51-7490-4E9A-8A6B-745E19691E50}" destId="{4751859B-E541-48C0-A3D8-65E6A7A51CC5}" srcOrd="0" destOrd="6" presId="urn:microsoft.com/office/officeart/2005/8/layout/default"/>
    <dgm:cxn modelId="{09A310F0-61A4-4D38-A41D-4F36F81F770D}" type="presOf" srcId="{99D060ED-77D1-486F-9C40-79B4CFCC7E05}" destId="{1577ED88-ED90-4C05-B615-62DA522A1A05}" srcOrd="0" destOrd="3" presId="urn:microsoft.com/office/officeart/2005/8/layout/default"/>
    <dgm:cxn modelId="{F72D7774-AC86-4602-A21F-2AD57A9BBE04}" type="presOf" srcId="{224659A9-877D-40A5-856D-9AC6730ED9FE}" destId="{4751859B-E541-48C0-A3D8-65E6A7A51CC5}" srcOrd="0" destOrd="4" presId="urn:microsoft.com/office/officeart/2005/8/layout/default"/>
    <dgm:cxn modelId="{108EFF82-E255-4EFF-96E4-A1A6271788A8}" srcId="{DA459C56-A202-432F-9E85-D25B92B02939}" destId="{224659A9-877D-40A5-856D-9AC6730ED9FE}" srcOrd="3" destOrd="0" parTransId="{6B29B281-1C6C-464C-BE9A-FB4035228BCF}" sibTransId="{9FAE754C-B894-46A9-B51B-666524480E5A}"/>
    <dgm:cxn modelId="{594511E5-10F8-4BC2-AEC8-26CF35BA5EBC}" type="presOf" srcId="{CBB1CB9C-06A4-4516-83C2-2B9EB2A1D37F}" destId="{1577ED88-ED90-4C05-B615-62DA522A1A05}" srcOrd="0" destOrd="0" presId="urn:microsoft.com/office/officeart/2005/8/layout/default"/>
    <dgm:cxn modelId="{D883AD95-441F-485A-96B8-5CCB773540C5}" srcId="{26793C5C-AB40-4FA2-8D3F-6773C616F966}" destId="{DA459C56-A202-432F-9E85-D25B92B02939}" srcOrd="0" destOrd="0" parTransId="{721EDA31-6D7C-4C9D-9ABC-949A0915F39E}" sibTransId="{C88431A6-B53E-47F7-9276-F4D7D96D9957}"/>
    <dgm:cxn modelId="{A385A07A-CF42-4514-8617-32AB23DC3A38}" type="presOf" srcId="{F151DC67-CA45-4663-88F1-8F19CADA976B}" destId="{1577ED88-ED90-4C05-B615-62DA522A1A05}" srcOrd="0" destOrd="1" presId="urn:microsoft.com/office/officeart/2005/8/layout/default"/>
    <dgm:cxn modelId="{BE1F274B-86CA-4F0F-9A68-3EFF80F5BA0A}" srcId="{DA459C56-A202-432F-9E85-D25B92B02939}" destId="{2F22B5FB-58DE-463F-A9A8-5E6F5F23E590}" srcOrd="2" destOrd="0" parTransId="{38E005A8-A4BF-4C9F-9EF0-A8CD633EF579}" sibTransId="{C1E63CA7-DDA4-47F0-86F1-F59C30D09E58}"/>
    <dgm:cxn modelId="{C2B20764-BF3F-47A8-9574-8F67E6EE5A74}" type="presOf" srcId="{64F1E25D-701C-44B1-99C5-47E04ADAED61}" destId="{DFE6DB66-D0A1-4F1A-81AF-A021DA4142EE}" srcOrd="0" destOrd="0" presId="urn:microsoft.com/office/officeart/2005/8/layout/default"/>
    <dgm:cxn modelId="{79099DEB-84AF-4B41-8304-BA097CDD7774}" type="presOf" srcId="{A6F1B23E-5FAB-4F45-9BB6-D6BA6FEA4273}" destId="{DFE6DB66-D0A1-4F1A-81AF-A021DA4142EE}" srcOrd="0" destOrd="1" presId="urn:microsoft.com/office/officeart/2005/8/layout/default"/>
    <dgm:cxn modelId="{DCA0DD29-01C4-4952-9A3B-26B666091E03}" srcId="{CBB1CB9C-06A4-4516-83C2-2B9EB2A1D37F}" destId="{99D060ED-77D1-486F-9C40-79B4CFCC7E05}" srcOrd="2" destOrd="0" parTransId="{A08A27D1-0530-455A-A031-982BDD74DB58}" sibTransId="{3540F81F-8FB5-4C40-9958-31A45E9A4C65}"/>
    <dgm:cxn modelId="{2D610C99-DFCF-4F37-8F23-2206186F2F83}" srcId="{26793C5C-AB40-4FA2-8D3F-6773C616F966}" destId="{64F1E25D-701C-44B1-99C5-47E04ADAED61}" srcOrd="2" destOrd="0" parTransId="{E9D69285-064B-460E-8F24-B4907F259E18}" sibTransId="{86BF4051-A642-4F7F-B05A-5802039D7294}"/>
    <dgm:cxn modelId="{2B26F4EB-07BC-4987-A9C4-DBC7042C8014}" srcId="{DA459C56-A202-432F-9E85-D25B92B02939}" destId="{1BE8D3C0-B9D0-4F6C-907A-0A8E037DEE8A}" srcOrd="0" destOrd="0" parTransId="{6A372532-443C-4626-A798-24E36797CE5A}" sibTransId="{2082B581-2C60-4BCD-84F4-D85FCC8AC3BC}"/>
    <dgm:cxn modelId="{632CA298-8186-4023-A336-20726FA41037}" type="presOf" srcId="{26793C5C-AB40-4FA2-8D3F-6773C616F966}" destId="{D81C1DE7-745E-47AA-873E-C1723A9F886A}" srcOrd="0" destOrd="0" presId="urn:microsoft.com/office/officeart/2005/8/layout/default"/>
    <dgm:cxn modelId="{5F34CF07-B1A0-4253-95B2-FBD74C9D84AB}" type="presOf" srcId="{BA5F7902-024A-46DD-AAA1-F94DF1E89F9B}" destId="{4751859B-E541-48C0-A3D8-65E6A7A51CC5}" srcOrd="0" destOrd="2" presId="urn:microsoft.com/office/officeart/2005/8/layout/default"/>
    <dgm:cxn modelId="{6AC81D07-7308-48E1-ADB2-718EA1AF4296}" type="presOf" srcId="{1BE8D3C0-B9D0-4F6C-907A-0A8E037DEE8A}" destId="{4751859B-E541-48C0-A3D8-65E6A7A51CC5}" srcOrd="0" destOrd="1" presId="urn:microsoft.com/office/officeart/2005/8/layout/default"/>
    <dgm:cxn modelId="{FA4FC5AE-B3F9-4E07-BDF4-E835AEB68B4E}" srcId="{DA459C56-A202-432F-9E85-D25B92B02939}" destId="{1DBE226D-659C-4719-8759-0CE3F6C79D66}" srcOrd="4" destOrd="0" parTransId="{DBB04129-1179-46E8-A756-4F98D35C093E}" sibTransId="{046FE781-6D00-496F-909F-63146548416C}"/>
    <dgm:cxn modelId="{B0F38A91-5524-486C-9968-1D9C49346A36}" type="presOf" srcId="{1DBE226D-659C-4719-8759-0CE3F6C79D66}" destId="{4751859B-E541-48C0-A3D8-65E6A7A51CC5}" srcOrd="0" destOrd="5" presId="urn:microsoft.com/office/officeart/2005/8/layout/default"/>
    <dgm:cxn modelId="{9DA7143E-98DD-4EC7-8245-6AF89A4FA989}" srcId="{CBB1CB9C-06A4-4516-83C2-2B9EB2A1D37F}" destId="{E672A3B3-DE95-4EE7-89AE-CDDA03B93D8D}" srcOrd="1" destOrd="0" parTransId="{082E1C29-8199-42F9-9E0D-B11E13FE8DB8}" sibTransId="{FD158BCC-9CAA-42DF-A4D7-E68DAB68D8F6}"/>
    <dgm:cxn modelId="{DAC6310B-2C67-4358-951E-662A067330FA}" type="presOf" srcId="{E672A3B3-DE95-4EE7-89AE-CDDA03B93D8D}" destId="{1577ED88-ED90-4C05-B615-62DA522A1A05}" srcOrd="0" destOrd="2" presId="urn:microsoft.com/office/officeart/2005/8/layout/default"/>
    <dgm:cxn modelId="{9DA67FF0-774C-481D-8AAC-A3CF8CCDB2AC}" srcId="{DA459C56-A202-432F-9E85-D25B92B02939}" destId="{BA5F7902-024A-46DD-AAA1-F94DF1E89F9B}" srcOrd="1" destOrd="0" parTransId="{57BA9197-193B-4153-90A9-5DD596E87138}" sibTransId="{1C64D9E5-6BE0-40B1-AD2D-EEF7D7AF8212}"/>
    <dgm:cxn modelId="{131A799E-3CC2-4E9A-8DD7-A06B0261E58D}" srcId="{DA459C56-A202-432F-9E85-D25B92B02939}" destId="{12D75C51-7490-4E9A-8A6B-745E19691E50}" srcOrd="5" destOrd="0" parTransId="{47B9A8BD-D087-430D-AFDC-BB2C8A9F173B}" sibTransId="{90F0C566-F46C-4B4E-BF09-E094A68F2018}"/>
    <dgm:cxn modelId="{FEFA57D8-429C-4E40-87A4-6B328BCE1E47}" srcId="{64F1E25D-701C-44B1-99C5-47E04ADAED61}" destId="{A6F1B23E-5FAB-4F45-9BB6-D6BA6FEA4273}" srcOrd="0" destOrd="0" parTransId="{6FEAF640-B954-4C6B-88EE-2241C4016569}" sibTransId="{6393FF00-57F1-4E9D-B110-CB037381B772}"/>
    <dgm:cxn modelId="{E0781428-DA8C-4C10-9635-EB5F42DDA24D}" type="presParOf" srcId="{D81C1DE7-745E-47AA-873E-C1723A9F886A}" destId="{4751859B-E541-48C0-A3D8-65E6A7A51CC5}" srcOrd="0" destOrd="0" presId="urn:microsoft.com/office/officeart/2005/8/layout/default"/>
    <dgm:cxn modelId="{8BE7B511-F5D2-447A-9FD5-FED47B6B29C2}" type="presParOf" srcId="{D81C1DE7-745E-47AA-873E-C1723A9F886A}" destId="{9AC34722-20FA-4D4F-B302-C992DC08112E}" srcOrd="1" destOrd="0" presId="urn:microsoft.com/office/officeart/2005/8/layout/default"/>
    <dgm:cxn modelId="{01654886-B7D0-4DF9-AC15-2A4DFC81CF42}" type="presParOf" srcId="{D81C1DE7-745E-47AA-873E-C1723A9F886A}" destId="{1577ED88-ED90-4C05-B615-62DA522A1A05}" srcOrd="2" destOrd="0" presId="urn:microsoft.com/office/officeart/2005/8/layout/default"/>
    <dgm:cxn modelId="{4DFDE494-CD2E-4C17-A2ED-80F3CF1A9A6B}" type="presParOf" srcId="{D81C1DE7-745E-47AA-873E-C1723A9F886A}" destId="{BD8C293C-96FB-4939-9759-93CA6EA06EBA}" srcOrd="3" destOrd="0" presId="urn:microsoft.com/office/officeart/2005/8/layout/default"/>
    <dgm:cxn modelId="{0172967A-E464-4D2C-8117-717B43F5E1CE}" type="presParOf" srcId="{D81C1DE7-745E-47AA-873E-C1723A9F886A}" destId="{DFE6DB66-D0A1-4F1A-81AF-A021DA4142EE}"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118B7-E1BC-4FBE-A8F5-1A6469AB4E0E}">
      <dsp:nvSpPr>
        <dsp:cNvPr id="0" name=""/>
        <dsp:cNvSpPr/>
      </dsp:nvSpPr>
      <dsp:spPr>
        <a:xfrm>
          <a:off x="0" y="281325"/>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FE4045-DCAF-4B5D-8A0E-0DA3C63A843D}">
      <dsp:nvSpPr>
        <dsp:cNvPr id="0" name=""/>
        <dsp:cNvSpPr/>
      </dsp:nvSpPr>
      <dsp:spPr>
        <a:xfrm>
          <a:off x="445770" y="45165"/>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smtClean="0"/>
            <a:t>Introduction</a:t>
          </a:r>
          <a:endParaRPr lang="en-US" sz="1600" kern="1200" dirty="0"/>
        </a:p>
      </dsp:txBody>
      <dsp:txXfrm>
        <a:off x="468827" y="68222"/>
        <a:ext cx="6194666" cy="426206"/>
      </dsp:txXfrm>
    </dsp:sp>
    <dsp:sp modelId="{BE0213D4-0F31-4054-BC4B-D98E7826B245}">
      <dsp:nvSpPr>
        <dsp:cNvPr id="0" name=""/>
        <dsp:cNvSpPr/>
      </dsp:nvSpPr>
      <dsp:spPr>
        <a:xfrm>
          <a:off x="0" y="788992"/>
          <a:ext cx="8915400" cy="548718"/>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770925"/>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Architectural </a:t>
          </a:r>
          <a:r>
            <a:rPr lang="en-US" sz="1600" kern="1200" dirty="0" smtClean="0"/>
            <a:t>Aspects </a:t>
          </a:r>
          <a:endParaRPr lang="en-US" sz="1600" kern="1200" dirty="0"/>
        </a:p>
      </dsp:txBody>
      <dsp:txXfrm>
        <a:off x="468827" y="793982"/>
        <a:ext cx="6194666" cy="426206"/>
      </dsp:txXfrm>
    </dsp:sp>
    <dsp:sp modelId="{B66488E7-307F-4FC4-8E33-9C85FB1CBB94}">
      <dsp:nvSpPr>
        <dsp:cNvPr id="0" name=""/>
        <dsp:cNvSpPr/>
      </dsp:nvSpPr>
      <dsp:spPr>
        <a:xfrm>
          <a:off x="0" y="187836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1642204"/>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Structural Aspect</a:t>
          </a:r>
        </a:p>
      </dsp:txBody>
      <dsp:txXfrm>
        <a:off x="468827" y="1665261"/>
        <a:ext cx="6194666" cy="426206"/>
      </dsp:txXfrm>
    </dsp:sp>
    <dsp:sp modelId="{F59A9A23-E102-4593-8F57-A598EF3CF467}">
      <dsp:nvSpPr>
        <dsp:cNvPr id="0" name=""/>
        <dsp:cNvSpPr/>
      </dsp:nvSpPr>
      <dsp:spPr>
        <a:xfrm>
          <a:off x="0" y="260412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500760" y="2393408"/>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Environmental Aspect</a:t>
          </a:r>
        </a:p>
      </dsp:txBody>
      <dsp:txXfrm>
        <a:off x="523817" y="2416465"/>
        <a:ext cx="6194666" cy="426206"/>
      </dsp:txXfrm>
    </dsp:sp>
    <dsp:sp modelId="{8A104EDB-0021-47A7-B5D2-B94AD8B9BAF5}">
      <dsp:nvSpPr>
        <dsp:cNvPr id="0" name=""/>
        <dsp:cNvSpPr/>
      </dsp:nvSpPr>
      <dsp:spPr>
        <a:xfrm>
          <a:off x="0" y="332988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3093724"/>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GB" sz="1600" kern="1200" dirty="0"/>
            <a:t>Quantity surveying &amp; Cost Estimate</a:t>
          </a:r>
          <a:endParaRPr lang="en-US" sz="1600" kern="1200" dirty="0"/>
        </a:p>
      </dsp:txBody>
      <dsp:txXfrm>
        <a:off x="468827" y="3116781"/>
        <a:ext cx="6194666" cy="4262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Architectural Aspects </a:t>
          </a: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Structural Aspect</a:t>
          </a: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Environmental Aspect</a:t>
          </a: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Architectural Aspects </a:t>
          </a: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Structural Aspect</a:t>
          </a: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Environmental Aspect</a:t>
          </a: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41449"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3379665"/>
        <a:ext cx="108710" cy="108710"/>
      </dsp:txXfrm>
    </dsp:sp>
    <dsp:sp modelId="{5C044ED9-380E-47B8-99E7-47CCF89FA101}">
      <dsp:nvSpPr>
        <dsp:cNvPr id="0" name=""/>
        <dsp:cNvSpPr/>
      </dsp:nvSpPr>
      <dsp:spPr>
        <a:xfrm>
          <a:off x="1941449"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3089456"/>
        <a:ext cx="78950" cy="78950"/>
      </dsp:txXfrm>
    </dsp:sp>
    <dsp:sp modelId="{A58FACE0-F26E-4D1B-A16E-EE2710B811DD}">
      <dsp:nvSpPr>
        <dsp:cNvPr id="0" name=""/>
        <dsp:cNvSpPr/>
      </dsp:nvSpPr>
      <dsp:spPr>
        <a:xfrm>
          <a:off x="1941449"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2798793"/>
        <a:ext cx="50100" cy="50100"/>
      </dsp:txXfrm>
    </dsp:sp>
    <dsp:sp modelId="{107D2848-67FE-4F79-9885-23AA01D34F43}">
      <dsp:nvSpPr>
        <dsp:cNvPr id="0" name=""/>
        <dsp:cNvSpPr/>
      </dsp:nvSpPr>
      <dsp:spPr>
        <a:xfrm>
          <a:off x="1941449"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506022"/>
        <a:ext cx="25465" cy="25465"/>
      </dsp:txXfrm>
    </dsp:sp>
    <dsp:sp modelId="{094D3177-722D-4B69-8905-A8C694163730}">
      <dsp:nvSpPr>
        <dsp:cNvPr id="0" name=""/>
        <dsp:cNvSpPr/>
      </dsp:nvSpPr>
      <dsp:spPr>
        <a:xfrm>
          <a:off x="1941449"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200933"/>
        <a:ext cx="25465" cy="25465"/>
      </dsp:txXfrm>
    </dsp:sp>
    <dsp:sp modelId="{C95CD04B-383E-4FE7-96C5-601DC46CE1C7}">
      <dsp:nvSpPr>
        <dsp:cNvPr id="0" name=""/>
        <dsp:cNvSpPr/>
      </dsp:nvSpPr>
      <dsp:spPr>
        <a:xfrm>
          <a:off x="1941449"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1883527"/>
        <a:ext cx="50100" cy="50100"/>
      </dsp:txXfrm>
    </dsp:sp>
    <dsp:sp modelId="{ABC413E5-4D02-4969-AD42-82ABF25DED0F}">
      <dsp:nvSpPr>
        <dsp:cNvPr id="0" name=""/>
        <dsp:cNvSpPr/>
      </dsp:nvSpPr>
      <dsp:spPr>
        <a:xfrm>
          <a:off x="1941449"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1564013"/>
        <a:ext cx="78950" cy="78950"/>
      </dsp:txXfrm>
    </dsp:sp>
    <dsp:sp modelId="{F9968D02-D759-4273-A937-83B180963876}">
      <dsp:nvSpPr>
        <dsp:cNvPr id="0" name=""/>
        <dsp:cNvSpPr/>
      </dsp:nvSpPr>
      <dsp:spPr>
        <a:xfrm>
          <a:off x="1941449"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1244044"/>
        <a:ext cx="108710" cy="108710"/>
      </dsp:txXfrm>
    </dsp:sp>
    <dsp:sp modelId="{63A1CEEF-F459-4C66-BA2D-5AF328CA053A}">
      <dsp:nvSpPr>
        <dsp:cNvPr id="0" name=""/>
        <dsp:cNvSpPr/>
      </dsp:nvSpPr>
      <dsp:spPr>
        <a:xfrm rot="16200000">
          <a:off x="-434658"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434658" y="2029981"/>
        <a:ext cx="4079757" cy="672457"/>
      </dsp:txXfrm>
    </dsp:sp>
    <dsp:sp modelId="{AB4F1B96-1CC0-4FA0-B39F-C0ACC1B4D285}">
      <dsp:nvSpPr>
        <dsp:cNvPr id="0" name=""/>
        <dsp:cNvSpPr/>
      </dsp:nvSpPr>
      <dsp:spPr>
        <a:xfrm>
          <a:off x="2349274"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2349274" y="3211"/>
        <a:ext cx="1284180" cy="454756"/>
      </dsp:txXfrm>
    </dsp:sp>
    <dsp:sp modelId="{41696C37-E49E-475F-A655-BD099168EBC5}">
      <dsp:nvSpPr>
        <dsp:cNvPr id="0" name=""/>
        <dsp:cNvSpPr/>
      </dsp:nvSpPr>
      <dsp:spPr>
        <a:xfrm>
          <a:off x="2349274"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2349274" y="613388"/>
        <a:ext cx="1284180" cy="454756"/>
      </dsp:txXfrm>
    </dsp:sp>
    <dsp:sp modelId="{11B16912-8E9F-471C-9CE4-0ECBDFD3648E}">
      <dsp:nvSpPr>
        <dsp:cNvPr id="0" name=""/>
        <dsp:cNvSpPr/>
      </dsp:nvSpPr>
      <dsp:spPr>
        <a:xfrm>
          <a:off x="2349274"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2349274" y="1223566"/>
        <a:ext cx="1284180" cy="454756"/>
      </dsp:txXfrm>
    </dsp:sp>
    <dsp:sp modelId="{B2886C6B-8791-493F-8EF9-E01EA33D7331}">
      <dsp:nvSpPr>
        <dsp:cNvPr id="0" name=""/>
        <dsp:cNvSpPr/>
      </dsp:nvSpPr>
      <dsp:spPr>
        <a:xfrm>
          <a:off x="2349274"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2349274" y="1833743"/>
        <a:ext cx="1284180" cy="454756"/>
      </dsp:txXfrm>
    </dsp:sp>
    <dsp:sp modelId="{3B27DB0E-C40D-430F-B3AE-0C09C4F80F8E}">
      <dsp:nvSpPr>
        <dsp:cNvPr id="0" name=""/>
        <dsp:cNvSpPr/>
      </dsp:nvSpPr>
      <dsp:spPr>
        <a:xfrm>
          <a:off x="2349274"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2349274" y="2443921"/>
        <a:ext cx="1284180" cy="454756"/>
      </dsp:txXfrm>
    </dsp:sp>
    <dsp:sp modelId="{F93E89DF-9238-4C5A-B266-B57215417881}">
      <dsp:nvSpPr>
        <dsp:cNvPr id="0" name=""/>
        <dsp:cNvSpPr/>
      </dsp:nvSpPr>
      <dsp:spPr>
        <a:xfrm>
          <a:off x="2349274"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2349274" y="3054098"/>
        <a:ext cx="1284180" cy="454756"/>
      </dsp:txXfrm>
    </dsp:sp>
    <dsp:sp modelId="{9D4FB4DD-50C2-4C13-BE43-20F0BF712879}">
      <dsp:nvSpPr>
        <dsp:cNvPr id="0" name=""/>
        <dsp:cNvSpPr/>
      </dsp:nvSpPr>
      <dsp:spPr>
        <a:xfrm>
          <a:off x="2349274"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2349274" y="3664276"/>
        <a:ext cx="1284180" cy="454756"/>
      </dsp:txXfrm>
    </dsp:sp>
    <dsp:sp modelId="{1EFDD9EC-3380-4423-AB6C-C85AE0016AE1}">
      <dsp:nvSpPr>
        <dsp:cNvPr id="0" name=""/>
        <dsp:cNvSpPr/>
      </dsp:nvSpPr>
      <dsp:spPr>
        <a:xfrm>
          <a:off x="2349274"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2349274" y="4274453"/>
        <a:ext cx="1284180" cy="45475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41449"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3379665"/>
        <a:ext cx="108710" cy="108710"/>
      </dsp:txXfrm>
    </dsp:sp>
    <dsp:sp modelId="{5C044ED9-380E-47B8-99E7-47CCF89FA101}">
      <dsp:nvSpPr>
        <dsp:cNvPr id="0" name=""/>
        <dsp:cNvSpPr/>
      </dsp:nvSpPr>
      <dsp:spPr>
        <a:xfrm>
          <a:off x="1941449"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3089456"/>
        <a:ext cx="78950" cy="78950"/>
      </dsp:txXfrm>
    </dsp:sp>
    <dsp:sp modelId="{A58FACE0-F26E-4D1B-A16E-EE2710B811DD}">
      <dsp:nvSpPr>
        <dsp:cNvPr id="0" name=""/>
        <dsp:cNvSpPr/>
      </dsp:nvSpPr>
      <dsp:spPr>
        <a:xfrm>
          <a:off x="1941449"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2798793"/>
        <a:ext cx="50100" cy="50100"/>
      </dsp:txXfrm>
    </dsp:sp>
    <dsp:sp modelId="{107D2848-67FE-4F79-9885-23AA01D34F43}">
      <dsp:nvSpPr>
        <dsp:cNvPr id="0" name=""/>
        <dsp:cNvSpPr/>
      </dsp:nvSpPr>
      <dsp:spPr>
        <a:xfrm>
          <a:off x="1941449"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506022"/>
        <a:ext cx="25465" cy="25465"/>
      </dsp:txXfrm>
    </dsp:sp>
    <dsp:sp modelId="{094D3177-722D-4B69-8905-A8C694163730}">
      <dsp:nvSpPr>
        <dsp:cNvPr id="0" name=""/>
        <dsp:cNvSpPr/>
      </dsp:nvSpPr>
      <dsp:spPr>
        <a:xfrm>
          <a:off x="1941449"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200933"/>
        <a:ext cx="25465" cy="25465"/>
      </dsp:txXfrm>
    </dsp:sp>
    <dsp:sp modelId="{C95CD04B-383E-4FE7-96C5-601DC46CE1C7}">
      <dsp:nvSpPr>
        <dsp:cNvPr id="0" name=""/>
        <dsp:cNvSpPr/>
      </dsp:nvSpPr>
      <dsp:spPr>
        <a:xfrm>
          <a:off x="1941449"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1883527"/>
        <a:ext cx="50100" cy="50100"/>
      </dsp:txXfrm>
    </dsp:sp>
    <dsp:sp modelId="{ABC413E5-4D02-4969-AD42-82ABF25DED0F}">
      <dsp:nvSpPr>
        <dsp:cNvPr id="0" name=""/>
        <dsp:cNvSpPr/>
      </dsp:nvSpPr>
      <dsp:spPr>
        <a:xfrm>
          <a:off x="1941449"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1564013"/>
        <a:ext cx="78950" cy="78950"/>
      </dsp:txXfrm>
    </dsp:sp>
    <dsp:sp modelId="{F9968D02-D759-4273-A937-83B180963876}">
      <dsp:nvSpPr>
        <dsp:cNvPr id="0" name=""/>
        <dsp:cNvSpPr/>
      </dsp:nvSpPr>
      <dsp:spPr>
        <a:xfrm>
          <a:off x="1941449"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1244044"/>
        <a:ext cx="108710" cy="108710"/>
      </dsp:txXfrm>
    </dsp:sp>
    <dsp:sp modelId="{63A1CEEF-F459-4C66-BA2D-5AF328CA053A}">
      <dsp:nvSpPr>
        <dsp:cNvPr id="0" name=""/>
        <dsp:cNvSpPr/>
      </dsp:nvSpPr>
      <dsp:spPr>
        <a:xfrm rot="16200000">
          <a:off x="-434658"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434658" y="2029981"/>
        <a:ext cx="4079757" cy="672457"/>
      </dsp:txXfrm>
    </dsp:sp>
    <dsp:sp modelId="{AB4F1B96-1CC0-4FA0-B39F-C0ACC1B4D285}">
      <dsp:nvSpPr>
        <dsp:cNvPr id="0" name=""/>
        <dsp:cNvSpPr/>
      </dsp:nvSpPr>
      <dsp:spPr>
        <a:xfrm>
          <a:off x="2349274" y="3211"/>
          <a:ext cx="1284180" cy="454756"/>
        </a:xfrm>
        <a:prstGeom prst="rect">
          <a:avLst/>
        </a:prstGeom>
        <a:solidFill>
          <a:schemeClr val="accent5"/>
        </a:solidFill>
        <a:ln w="15875" cap="rnd"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2349274" y="3211"/>
        <a:ext cx="1284180" cy="454756"/>
      </dsp:txXfrm>
    </dsp:sp>
    <dsp:sp modelId="{41696C37-E49E-475F-A655-BD099168EBC5}">
      <dsp:nvSpPr>
        <dsp:cNvPr id="0" name=""/>
        <dsp:cNvSpPr/>
      </dsp:nvSpPr>
      <dsp:spPr>
        <a:xfrm>
          <a:off x="2349274"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2349274" y="613388"/>
        <a:ext cx="1284180" cy="454756"/>
      </dsp:txXfrm>
    </dsp:sp>
    <dsp:sp modelId="{11B16912-8E9F-471C-9CE4-0ECBDFD3648E}">
      <dsp:nvSpPr>
        <dsp:cNvPr id="0" name=""/>
        <dsp:cNvSpPr/>
      </dsp:nvSpPr>
      <dsp:spPr>
        <a:xfrm>
          <a:off x="2349274"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2349274" y="1223566"/>
        <a:ext cx="1284180" cy="454756"/>
      </dsp:txXfrm>
    </dsp:sp>
    <dsp:sp modelId="{B2886C6B-8791-493F-8EF9-E01EA33D7331}">
      <dsp:nvSpPr>
        <dsp:cNvPr id="0" name=""/>
        <dsp:cNvSpPr/>
      </dsp:nvSpPr>
      <dsp:spPr>
        <a:xfrm>
          <a:off x="2349274"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2349274" y="1833743"/>
        <a:ext cx="1284180" cy="454756"/>
      </dsp:txXfrm>
    </dsp:sp>
    <dsp:sp modelId="{3B27DB0E-C40D-430F-B3AE-0C09C4F80F8E}">
      <dsp:nvSpPr>
        <dsp:cNvPr id="0" name=""/>
        <dsp:cNvSpPr/>
      </dsp:nvSpPr>
      <dsp:spPr>
        <a:xfrm>
          <a:off x="2349274"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2349274" y="2443921"/>
        <a:ext cx="1284180" cy="454756"/>
      </dsp:txXfrm>
    </dsp:sp>
    <dsp:sp modelId="{F93E89DF-9238-4C5A-B266-B57215417881}">
      <dsp:nvSpPr>
        <dsp:cNvPr id="0" name=""/>
        <dsp:cNvSpPr/>
      </dsp:nvSpPr>
      <dsp:spPr>
        <a:xfrm>
          <a:off x="2349274"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2349274" y="3054098"/>
        <a:ext cx="1284180" cy="454756"/>
      </dsp:txXfrm>
    </dsp:sp>
    <dsp:sp modelId="{9D4FB4DD-50C2-4C13-BE43-20F0BF712879}">
      <dsp:nvSpPr>
        <dsp:cNvPr id="0" name=""/>
        <dsp:cNvSpPr/>
      </dsp:nvSpPr>
      <dsp:spPr>
        <a:xfrm>
          <a:off x="2349274"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2349274" y="3664276"/>
        <a:ext cx="1284180" cy="454756"/>
      </dsp:txXfrm>
    </dsp:sp>
    <dsp:sp modelId="{1EFDD9EC-3380-4423-AB6C-C85AE0016AE1}">
      <dsp:nvSpPr>
        <dsp:cNvPr id="0" name=""/>
        <dsp:cNvSpPr/>
      </dsp:nvSpPr>
      <dsp:spPr>
        <a:xfrm>
          <a:off x="2349274"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2349274" y="4274453"/>
        <a:ext cx="1284180" cy="45475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41449"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3379665"/>
        <a:ext cx="108710" cy="108710"/>
      </dsp:txXfrm>
    </dsp:sp>
    <dsp:sp modelId="{5C044ED9-380E-47B8-99E7-47CCF89FA101}">
      <dsp:nvSpPr>
        <dsp:cNvPr id="0" name=""/>
        <dsp:cNvSpPr/>
      </dsp:nvSpPr>
      <dsp:spPr>
        <a:xfrm>
          <a:off x="1941449"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3089456"/>
        <a:ext cx="78950" cy="78950"/>
      </dsp:txXfrm>
    </dsp:sp>
    <dsp:sp modelId="{A58FACE0-F26E-4D1B-A16E-EE2710B811DD}">
      <dsp:nvSpPr>
        <dsp:cNvPr id="0" name=""/>
        <dsp:cNvSpPr/>
      </dsp:nvSpPr>
      <dsp:spPr>
        <a:xfrm>
          <a:off x="1941449"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2798793"/>
        <a:ext cx="50100" cy="50100"/>
      </dsp:txXfrm>
    </dsp:sp>
    <dsp:sp modelId="{107D2848-67FE-4F79-9885-23AA01D34F43}">
      <dsp:nvSpPr>
        <dsp:cNvPr id="0" name=""/>
        <dsp:cNvSpPr/>
      </dsp:nvSpPr>
      <dsp:spPr>
        <a:xfrm>
          <a:off x="1941449"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506022"/>
        <a:ext cx="25465" cy="25465"/>
      </dsp:txXfrm>
    </dsp:sp>
    <dsp:sp modelId="{094D3177-722D-4B69-8905-A8C694163730}">
      <dsp:nvSpPr>
        <dsp:cNvPr id="0" name=""/>
        <dsp:cNvSpPr/>
      </dsp:nvSpPr>
      <dsp:spPr>
        <a:xfrm>
          <a:off x="1941449"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200933"/>
        <a:ext cx="25465" cy="25465"/>
      </dsp:txXfrm>
    </dsp:sp>
    <dsp:sp modelId="{C95CD04B-383E-4FE7-96C5-601DC46CE1C7}">
      <dsp:nvSpPr>
        <dsp:cNvPr id="0" name=""/>
        <dsp:cNvSpPr/>
      </dsp:nvSpPr>
      <dsp:spPr>
        <a:xfrm>
          <a:off x="1941449"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1883527"/>
        <a:ext cx="50100" cy="50100"/>
      </dsp:txXfrm>
    </dsp:sp>
    <dsp:sp modelId="{ABC413E5-4D02-4969-AD42-82ABF25DED0F}">
      <dsp:nvSpPr>
        <dsp:cNvPr id="0" name=""/>
        <dsp:cNvSpPr/>
      </dsp:nvSpPr>
      <dsp:spPr>
        <a:xfrm>
          <a:off x="1941449"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1564013"/>
        <a:ext cx="78950" cy="78950"/>
      </dsp:txXfrm>
    </dsp:sp>
    <dsp:sp modelId="{F9968D02-D759-4273-A937-83B180963876}">
      <dsp:nvSpPr>
        <dsp:cNvPr id="0" name=""/>
        <dsp:cNvSpPr/>
      </dsp:nvSpPr>
      <dsp:spPr>
        <a:xfrm>
          <a:off x="1941449"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1244044"/>
        <a:ext cx="108710" cy="108710"/>
      </dsp:txXfrm>
    </dsp:sp>
    <dsp:sp modelId="{63A1CEEF-F459-4C66-BA2D-5AF328CA053A}">
      <dsp:nvSpPr>
        <dsp:cNvPr id="0" name=""/>
        <dsp:cNvSpPr/>
      </dsp:nvSpPr>
      <dsp:spPr>
        <a:xfrm rot="16200000">
          <a:off x="-434658"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434658" y="2029981"/>
        <a:ext cx="4079757" cy="672457"/>
      </dsp:txXfrm>
    </dsp:sp>
    <dsp:sp modelId="{AB4F1B96-1CC0-4FA0-B39F-C0ACC1B4D285}">
      <dsp:nvSpPr>
        <dsp:cNvPr id="0" name=""/>
        <dsp:cNvSpPr/>
      </dsp:nvSpPr>
      <dsp:spPr>
        <a:xfrm>
          <a:off x="2349274"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2349274" y="3211"/>
        <a:ext cx="1284180" cy="454756"/>
      </dsp:txXfrm>
    </dsp:sp>
    <dsp:sp modelId="{41696C37-E49E-475F-A655-BD099168EBC5}">
      <dsp:nvSpPr>
        <dsp:cNvPr id="0" name=""/>
        <dsp:cNvSpPr/>
      </dsp:nvSpPr>
      <dsp:spPr>
        <a:xfrm>
          <a:off x="2349274" y="613388"/>
          <a:ext cx="1284180" cy="45475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2349274" y="613388"/>
        <a:ext cx="1284180" cy="454756"/>
      </dsp:txXfrm>
    </dsp:sp>
    <dsp:sp modelId="{11B16912-8E9F-471C-9CE4-0ECBDFD3648E}">
      <dsp:nvSpPr>
        <dsp:cNvPr id="0" name=""/>
        <dsp:cNvSpPr/>
      </dsp:nvSpPr>
      <dsp:spPr>
        <a:xfrm>
          <a:off x="2349274"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2349274" y="1223566"/>
        <a:ext cx="1284180" cy="454756"/>
      </dsp:txXfrm>
    </dsp:sp>
    <dsp:sp modelId="{B2886C6B-8791-493F-8EF9-E01EA33D7331}">
      <dsp:nvSpPr>
        <dsp:cNvPr id="0" name=""/>
        <dsp:cNvSpPr/>
      </dsp:nvSpPr>
      <dsp:spPr>
        <a:xfrm>
          <a:off x="2349274"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2349274" y="1833743"/>
        <a:ext cx="1284180" cy="454756"/>
      </dsp:txXfrm>
    </dsp:sp>
    <dsp:sp modelId="{3B27DB0E-C40D-430F-B3AE-0C09C4F80F8E}">
      <dsp:nvSpPr>
        <dsp:cNvPr id="0" name=""/>
        <dsp:cNvSpPr/>
      </dsp:nvSpPr>
      <dsp:spPr>
        <a:xfrm>
          <a:off x="2349274"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2349274" y="2443921"/>
        <a:ext cx="1284180" cy="454756"/>
      </dsp:txXfrm>
    </dsp:sp>
    <dsp:sp modelId="{F93E89DF-9238-4C5A-B266-B57215417881}">
      <dsp:nvSpPr>
        <dsp:cNvPr id="0" name=""/>
        <dsp:cNvSpPr/>
      </dsp:nvSpPr>
      <dsp:spPr>
        <a:xfrm>
          <a:off x="2349274"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2349274" y="3054098"/>
        <a:ext cx="1284180" cy="454756"/>
      </dsp:txXfrm>
    </dsp:sp>
    <dsp:sp modelId="{9D4FB4DD-50C2-4C13-BE43-20F0BF712879}">
      <dsp:nvSpPr>
        <dsp:cNvPr id="0" name=""/>
        <dsp:cNvSpPr/>
      </dsp:nvSpPr>
      <dsp:spPr>
        <a:xfrm>
          <a:off x="2349274"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2349274" y="3664276"/>
        <a:ext cx="1284180" cy="454756"/>
      </dsp:txXfrm>
    </dsp:sp>
    <dsp:sp modelId="{1EFDD9EC-3380-4423-AB6C-C85AE0016AE1}">
      <dsp:nvSpPr>
        <dsp:cNvPr id="0" name=""/>
        <dsp:cNvSpPr/>
      </dsp:nvSpPr>
      <dsp:spPr>
        <a:xfrm>
          <a:off x="2349274"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2349274" y="4274453"/>
        <a:ext cx="1284180" cy="45475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1941449"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3379665"/>
        <a:ext cx="108710" cy="108710"/>
      </dsp:txXfrm>
    </dsp:sp>
    <dsp:sp modelId="{5C044ED9-380E-47B8-99E7-47CCF89FA101}">
      <dsp:nvSpPr>
        <dsp:cNvPr id="0" name=""/>
        <dsp:cNvSpPr/>
      </dsp:nvSpPr>
      <dsp:spPr>
        <a:xfrm>
          <a:off x="1941449"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3089456"/>
        <a:ext cx="78950" cy="78950"/>
      </dsp:txXfrm>
    </dsp:sp>
    <dsp:sp modelId="{A58FACE0-F26E-4D1B-A16E-EE2710B811DD}">
      <dsp:nvSpPr>
        <dsp:cNvPr id="0" name=""/>
        <dsp:cNvSpPr/>
      </dsp:nvSpPr>
      <dsp:spPr>
        <a:xfrm>
          <a:off x="1941449"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2798793"/>
        <a:ext cx="50100" cy="50100"/>
      </dsp:txXfrm>
    </dsp:sp>
    <dsp:sp modelId="{107D2848-67FE-4F79-9885-23AA01D34F43}">
      <dsp:nvSpPr>
        <dsp:cNvPr id="0" name=""/>
        <dsp:cNvSpPr/>
      </dsp:nvSpPr>
      <dsp:spPr>
        <a:xfrm>
          <a:off x="1941449"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506022"/>
        <a:ext cx="25465" cy="25465"/>
      </dsp:txXfrm>
    </dsp:sp>
    <dsp:sp modelId="{094D3177-722D-4B69-8905-A8C694163730}">
      <dsp:nvSpPr>
        <dsp:cNvPr id="0" name=""/>
        <dsp:cNvSpPr/>
      </dsp:nvSpPr>
      <dsp:spPr>
        <a:xfrm>
          <a:off x="1941449"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32629" y="2200933"/>
        <a:ext cx="25465" cy="25465"/>
      </dsp:txXfrm>
    </dsp:sp>
    <dsp:sp modelId="{C95CD04B-383E-4FE7-96C5-601DC46CE1C7}">
      <dsp:nvSpPr>
        <dsp:cNvPr id="0" name=""/>
        <dsp:cNvSpPr/>
      </dsp:nvSpPr>
      <dsp:spPr>
        <a:xfrm>
          <a:off x="1941449"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20311" y="1883527"/>
        <a:ext cx="50100" cy="50100"/>
      </dsp:txXfrm>
    </dsp:sp>
    <dsp:sp modelId="{ABC413E5-4D02-4969-AD42-82ABF25DED0F}">
      <dsp:nvSpPr>
        <dsp:cNvPr id="0" name=""/>
        <dsp:cNvSpPr/>
      </dsp:nvSpPr>
      <dsp:spPr>
        <a:xfrm>
          <a:off x="1941449"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105886" y="1564013"/>
        <a:ext cx="78950" cy="78950"/>
      </dsp:txXfrm>
    </dsp:sp>
    <dsp:sp modelId="{F9968D02-D759-4273-A937-83B180963876}">
      <dsp:nvSpPr>
        <dsp:cNvPr id="0" name=""/>
        <dsp:cNvSpPr/>
      </dsp:nvSpPr>
      <dsp:spPr>
        <a:xfrm>
          <a:off x="1941449"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91006" y="1244044"/>
        <a:ext cx="108710" cy="108710"/>
      </dsp:txXfrm>
    </dsp:sp>
    <dsp:sp modelId="{63A1CEEF-F459-4C66-BA2D-5AF328CA053A}">
      <dsp:nvSpPr>
        <dsp:cNvPr id="0" name=""/>
        <dsp:cNvSpPr/>
      </dsp:nvSpPr>
      <dsp:spPr>
        <a:xfrm rot="16200000">
          <a:off x="-434658"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434658" y="2029981"/>
        <a:ext cx="4079757" cy="672457"/>
      </dsp:txXfrm>
    </dsp:sp>
    <dsp:sp modelId="{AB4F1B96-1CC0-4FA0-B39F-C0ACC1B4D285}">
      <dsp:nvSpPr>
        <dsp:cNvPr id="0" name=""/>
        <dsp:cNvSpPr/>
      </dsp:nvSpPr>
      <dsp:spPr>
        <a:xfrm>
          <a:off x="2349274"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2349274" y="3211"/>
        <a:ext cx="1284180" cy="454756"/>
      </dsp:txXfrm>
    </dsp:sp>
    <dsp:sp modelId="{41696C37-E49E-475F-A655-BD099168EBC5}">
      <dsp:nvSpPr>
        <dsp:cNvPr id="0" name=""/>
        <dsp:cNvSpPr/>
      </dsp:nvSpPr>
      <dsp:spPr>
        <a:xfrm>
          <a:off x="2349274"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2349274" y="613388"/>
        <a:ext cx="1284180" cy="454756"/>
      </dsp:txXfrm>
    </dsp:sp>
    <dsp:sp modelId="{11B16912-8E9F-471C-9CE4-0ECBDFD3648E}">
      <dsp:nvSpPr>
        <dsp:cNvPr id="0" name=""/>
        <dsp:cNvSpPr/>
      </dsp:nvSpPr>
      <dsp:spPr>
        <a:xfrm>
          <a:off x="2349274"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2349274" y="1223566"/>
        <a:ext cx="1284180" cy="454756"/>
      </dsp:txXfrm>
    </dsp:sp>
    <dsp:sp modelId="{B2886C6B-8791-493F-8EF9-E01EA33D7331}">
      <dsp:nvSpPr>
        <dsp:cNvPr id="0" name=""/>
        <dsp:cNvSpPr/>
      </dsp:nvSpPr>
      <dsp:spPr>
        <a:xfrm>
          <a:off x="2349274"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2349274" y="1833743"/>
        <a:ext cx="1284180" cy="454756"/>
      </dsp:txXfrm>
    </dsp:sp>
    <dsp:sp modelId="{3B27DB0E-C40D-430F-B3AE-0C09C4F80F8E}">
      <dsp:nvSpPr>
        <dsp:cNvPr id="0" name=""/>
        <dsp:cNvSpPr/>
      </dsp:nvSpPr>
      <dsp:spPr>
        <a:xfrm>
          <a:off x="2349274"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2349274" y="2443921"/>
        <a:ext cx="1284180" cy="454756"/>
      </dsp:txXfrm>
    </dsp:sp>
    <dsp:sp modelId="{F93E89DF-9238-4C5A-B266-B57215417881}">
      <dsp:nvSpPr>
        <dsp:cNvPr id="0" name=""/>
        <dsp:cNvSpPr/>
      </dsp:nvSpPr>
      <dsp:spPr>
        <a:xfrm>
          <a:off x="2349274"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2349274" y="3054098"/>
        <a:ext cx="1284180" cy="454756"/>
      </dsp:txXfrm>
    </dsp:sp>
    <dsp:sp modelId="{9D4FB4DD-50C2-4C13-BE43-20F0BF712879}">
      <dsp:nvSpPr>
        <dsp:cNvPr id="0" name=""/>
        <dsp:cNvSpPr/>
      </dsp:nvSpPr>
      <dsp:spPr>
        <a:xfrm>
          <a:off x="2349274"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2349274" y="3664276"/>
        <a:ext cx="1284180" cy="454756"/>
      </dsp:txXfrm>
    </dsp:sp>
    <dsp:sp modelId="{1EFDD9EC-3380-4423-AB6C-C85AE0016AE1}">
      <dsp:nvSpPr>
        <dsp:cNvPr id="0" name=""/>
        <dsp:cNvSpPr/>
      </dsp:nvSpPr>
      <dsp:spPr>
        <a:xfrm>
          <a:off x="2349274"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2349274" y="4274453"/>
        <a:ext cx="1284180" cy="45475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2758524"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3379665"/>
        <a:ext cx="108710" cy="108710"/>
      </dsp:txXfrm>
    </dsp:sp>
    <dsp:sp modelId="{5C044ED9-380E-47B8-99E7-47CCF89FA101}">
      <dsp:nvSpPr>
        <dsp:cNvPr id="0" name=""/>
        <dsp:cNvSpPr/>
      </dsp:nvSpPr>
      <dsp:spPr>
        <a:xfrm>
          <a:off x="2758524"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3089456"/>
        <a:ext cx="78950" cy="78950"/>
      </dsp:txXfrm>
    </dsp:sp>
    <dsp:sp modelId="{A58FACE0-F26E-4D1B-A16E-EE2710B811DD}">
      <dsp:nvSpPr>
        <dsp:cNvPr id="0" name=""/>
        <dsp:cNvSpPr/>
      </dsp:nvSpPr>
      <dsp:spPr>
        <a:xfrm>
          <a:off x="2758524"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2798793"/>
        <a:ext cx="50100" cy="50100"/>
      </dsp:txXfrm>
    </dsp:sp>
    <dsp:sp modelId="{107D2848-67FE-4F79-9885-23AA01D34F43}">
      <dsp:nvSpPr>
        <dsp:cNvPr id="0" name=""/>
        <dsp:cNvSpPr/>
      </dsp:nvSpPr>
      <dsp:spPr>
        <a:xfrm>
          <a:off x="2758524"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506022"/>
        <a:ext cx="25465" cy="25465"/>
      </dsp:txXfrm>
    </dsp:sp>
    <dsp:sp modelId="{094D3177-722D-4B69-8905-A8C694163730}">
      <dsp:nvSpPr>
        <dsp:cNvPr id="0" name=""/>
        <dsp:cNvSpPr/>
      </dsp:nvSpPr>
      <dsp:spPr>
        <a:xfrm>
          <a:off x="2758524"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200933"/>
        <a:ext cx="25465" cy="25465"/>
      </dsp:txXfrm>
    </dsp:sp>
    <dsp:sp modelId="{C95CD04B-383E-4FE7-96C5-601DC46CE1C7}">
      <dsp:nvSpPr>
        <dsp:cNvPr id="0" name=""/>
        <dsp:cNvSpPr/>
      </dsp:nvSpPr>
      <dsp:spPr>
        <a:xfrm>
          <a:off x="2758524"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1883527"/>
        <a:ext cx="50100" cy="50100"/>
      </dsp:txXfrm>
    </dsp:sp>
    <dsp:sp modelId="{ABC413E5-4D02-4969-AD42-82ABF25DED0F}">
      <dsp:nvSpPr>
        <dsp:cNvPr id="0" name=""/>
        <dsp:cNvSpPr/>
      </dsp:nvSpPr>
      <dsp:spPr>
        <a:xfrm>
          <a:off x="2758524"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1564013"/>
        <a:ext cx="78950" cy="78950"/>
      </dsp:txXfrm>
    </dsp:sp>
    <dsp:sp modelId="{F9968D02-D759-4273-A937-83B180963876}">
      <dsp:nvSpPr>
        <dsp:cNvPr id="0" name=""/>
        <dsp:cNvSpPr/>
      </dsp:nvSpPr>
      <dsp:spPr>
        <a:xfrm>
          <a:off x="2758524"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1244044"/>
        <a:ext cx="108710" cy="108710"/>
      </dsp:txXfrm>
    </dsp:sp>
    <dsp:sp modelId="{63A1CEEF-F459-4C66-BA2D-5AF328CA053A}">
      <dsp:nvSpPr>
        <dsp:cNvPr id="0" name=""/>
        <dsp:cNvSpPr/>
      </dsp:nvSpPr>
      <dsp:spPr>
        <a:xfrm rot="16200000">
          <a:off x="382416"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382416" y="2029981"/>
        <a:ext cx="4079757" cy="672457"/>
      </dsp:txXfrm>
    </dsp:sp>
    <dsp:sp modelId="{AB4F1B96-1CC0-4FA0-B39F-C0ACC1B4D285}">
      <dsp:nvSpPr>
        <dsp:cNvPr id="0" name=""/>
        <dsp:cNvSpPr/>
      </dsp:nvSpPr>
      <dsp:spPr>
        <a:xfrm>
          <a:off x="3166349"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3166349" y="3211"/>
        <a:ext cx="1284180" cy="454756"/>
      </dsp:txXfrm>
    </dsp:sp>
    <dsp:sp modelId="{41696C37-E49E-475F-A655-BD099168EBC5}">
      <dsp:nvSpPr>
        <dsp:cNvPr id="0" name=""/>
        <dsp:cNvSpPr/>
      </dsp:nvSpPr>
      <dsp:spPr>
        <a:xfrm>
          <a:off x="3166349"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3166349" y="613388"/>
        <a:ext cx="1284180" cy="454756"/>
      </dsp:txXfrm>
    </dsp:sp>
    <dsp:sp modelId="{11B16912-8E9F-471C-9CE4-0ECBDFD3648E}">
      <dsp:nvSpPr>
        <dsp:cNvPr id="0" name=""/>
        <dsp:cNvSpPr/>
      </dsp:nvSpPr>
      <dsp:spPr>
        <a:xfrm>
          <a:off x="3166349"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3166349" y="1223566"/>
        <a:ext cx="1284180" cy="454756"/>
      </dsp:txXfrm>
    </dsp:sp>
    <dsp:sp modelId="{B2886C6B-8791-493F-8EF9-E01EA33D7331}">
      <dsp:nvSpPr>
        <dsp:cNvPr id="0" name=""/>
        <dsp:cNvSpPr/>
      </dsp:nvSpPr>
      <dsp:spPr>
        <a:xfrm>
          <a:off x="3166349" y="1833743"/>
          <a:ext cx="1284180" cy="45475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3166349" y="1833743"/>
        <a:ext cx="1284180" cy="454756"/>
      </dsp:txXfrm>
    </dsp:sp>
    <dsp:sp modelId="{3B27DB0E-C40D-430F-B3AE-0C09C4F80F8E}">
      <dsp:nvSpPr>
        <dsp:cNvPr id="0" name=""/>
        <dsp:cNvSpPr/>
      </dsp:nvSpPr>
      <dsp:spPr>
        <a:xfrm>
          <a:off x="3166349"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3166349" y="2443921"/>
        <a:ext cx="1284180" cy="454756"/>
      </dsp:txXfrm>
    </dsp:sp>
    <dsp:sp modelId="{F93E89DF-9238-4C5A-B266-B57215417881}">
      <dsp:nvSpPr>
        <dsp:cNvPr id="0" name=""/>
        <dsp:cNvSpPr/>
      </dsp:nvSpPr>
      <dsp:spPr>
        <a:xfrm>
          <a:off x="3166349"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3166349" y="3054098"/>
        <a:ext cx="1284180" cy="454756"/>
      </dsp:txXfrm>
    </dsp:sp>
    <dsp:sp modelId="{9D4FB4DD-50C2-4C13-BE43-20F0BF712879}">
      <dsp:nvSpPr>
        <dsp:cNvPr id="0" name=""/>
        <dsp:cNvSpPr/>
      </dsp:nvSpPr>
      <dsp:spPr>
        <a:xfrm>
          <a:off x="3166349"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3166349" y="3664276"/>
        <a:ext cx="1284180" cy="454756"/>
      </dsp:txXfrm>
    </dsp:sp>
    <dsp:sp modelId="{1EFDD9EC-3380-4423-AB6C-C85AE0016AE1}">
      <dsp:nvSpPr>
        <dsp:cNvPr id="0" name=""/>
        <dsp:cNvSpPr/>
      </dsp:nvSpPr>
      <dsp:spPr>
        <a:xfrm>
          <a:off x="3166349"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3166349" y="4274453"/>
        <a:ext cx="1284180" cy="45475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2A596E-95A7-4400-8758-2CCE3CB0642D}">
      <dsp:nvSpPr>
        <dsp:cNvPr id="0" name=""/>
        <dsp:cNvSpPr/>
      </dsp:nvSpPr>
      <dsp:spPr>
        <a:xfrm>
          <a:off x="0" y="219899"/>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74921E-F359-4055-94D7-86B0A37F8F73}">
      <dsp:nvSpPr>
        <dsp:cNvPr id="0" name=""/>
        <dsp:cNvSpPr/>
      </dsp:nvSpPr>
      <dsp:spPr>
        <a:xfrm>
          <a:off x="304799" y="63936"/>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1- </a:t>
          </a:r>
          <a:r>
            <a:rPr lang="en-US" sz="1600" kern="1200" dirty="0" smtClean="0">
              <a:latin typeface="Times New Roman" panose="02020603050405020304" pitchFamily="18" charset="0"/>
              <a:cs typeface="Times New Roman" panose="02020603050405020304" pitchFamily="18" charset="0"/>
            </a:rPr>
            <a:t>Class room </a:t>
          </a:r>
          <a:endParaRPr lang="en-US" sz="1600" kern="1200" dirty="0">
            <a:latin typeface="Times New Roman" panose="02020603050405020304" pitchFamily="18" charset="0"/>
            <a:cs typeface="Times New Roman" panose="02020603050405020304" pitchFamily="18" charset="0"/>
          </a:endParaRPr>
        </a:p>
      </dsp:txBody>
      <dsp:txXfrm>
        <a:off x="319209" y="78346"/>
        <a:ext cx="5092444" cy="266380"/>
      </dsp:txXfrm>
    </dsp:sp>
    <dsp:sp modelId="{A1C86FF7-430E-40BB-9C1B-26F9DBB9278D}">
      <dsp:nvSpPr>
        <dsp:cNvPr id="0" name=""/>
        <dsp:cNvSpPr/>
      </dsp:nvSpPr>
      <dsp:spPr>
        <a:xfrm>
          <a:off x="0" y="673500"/>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530E6F-A5F4-4D75-8E40-6C413B41E41B}">
      <dsp:nvSpPr>
        <dsp:cNvPr id="0" name=""/>
        <dsp:cNvSpPr/>
      </dsp:nvSpPr>
      <dsp:spPr>
        <a:xfrm>
          <a:off x="365804" y="525900"/>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2- </a:t>
          </a:r>
          <a:r>
            <a:rPr lang="en-US" sz="1600" kern="1200" dirty="0" smtClean="0">
              <a:latin typeface="Times New Roman" panose="02020603050405020304" pitchFamily="18" charset="0"/>
              <a:cs typeface="Times New Roman" panose="02020603050405020304" pitchFamily="18" charset="0"/>
            </a:rPr>
            <a:t>Library </a:t>
          </a:r>
          <a:endParaRPr lang="en-US" sz="1600" kern="1200" dirty="0">
            <a:latin typeface="Times New Roman" panose="02020603050405020304" pitchFamily="18" charset="0"/>
            <a:cs typeface="Times New Roman" panose="02020603050405020304" pitchFamily="18" charset="0"/>
          </a:endParaRPr>
        </a:p>
      </dsp:txBody>
      <dsp:txXfrm>
        <a:off x="380214" y="540310"/>
        <a:ext cx="5092444" cy="266380"/>
      </dsp:txXfrm>
    </dsp:sp>
    <dsp:sp modelId="{F5DA4699-4E9A-416C-8332-2B8F14BE5321}">
      <dsp:nvSpPr>
        <dsp:cNvPr id="0" name=""/>
        <dsp:cNvSpPr/>
      </dsp:nvSpPr>
      <dsp:spPr>
        <a:xfrm>
          <a:off x="0" y="1127100"/>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F2F169-956D-433C-AB82-2881EA6032FA}">
      <dsp:nvSpPr>
        <dsp:cNvPr id="0" name=""/>
        <dsp:cNvSpPr/>
      </dsp:nvSpPr>
      <dsp:spPr>
        <a:xfrm>
          <a:off x="365804" y="979500"/>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3- </a:t>
          </a:r>
          <a:r>
            <a:rPr lang="en-US" sz="1600" kern="1200" dirty="0" smtClean="0">
              <a:latin typeface="Times New Roman" panose="02020603050405020304" pitchFamily="18" charset="0"/>
              <a:cs typeface="Times New Roman" panose="02020603050405020304" pitchFamily="18" charset="0"/>
            </a:rPr>
            <a:t>Teacher room </a:t>
          </a:r>
          <a:endParaRPr lang="en-US" sz="1600" kern="1200" dirty="0">
            <a:latin typeface="Times New Roman" panose="02020603050405020304" pitchFamily="18" charset="0"/>
            <a:cs typeface="Times New Roman" panose="02020603050405020304" pitchFamily="18" charset="0"/>
          </a:endParaRPr>
        </a:p>
      </dsp:txBody>
      <dsp:txXfrm>
        <a:off x="380214" y="993910"/>
        <a:ext cx="5092444" cy="266380"/>
      </dsp:txXfrm>
    </dsp:sp>
    <dsp:sp modelId="{47A52390-A1D2-4E8F-9627-F4A73547CAAB}">
      <dsp:nvSpPr>
        <dsp:cNvPr id="0" name=""/>
        <dsp:cNvSpPr/>
      </dsp:nvSpPr>
      <dsp:spPr>
        <a:xfrm>
          <a:off x="0" y="1580700"/>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653DF1-9A56-4077-94E4-A60E36E999FB}">
      <dsp:nvSpPr>
        <dsp:cNvPr id="0" name=""/>
        <dsp:cNvSpPr/>
      </dsp:nvSpPr>
      <dsp:spPr>
        <a:xfrm>
          <a:off x="365804" y="1433100"/>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4- </a:t>
          </a:r>
          <a:r>
            <a:rPr lang="en-US" sz="1600" kern="1200" dirty="0" smtClean="0">
              <a:latin typeface="Times New Roman" panose="02020603050405020304" pitchFamily="18" charset="0"/>
              <a:cs typeface="Times New Roman" panose="02020603050405020304" pitchFamily="18" charset="0"/>
            </a:rPr>
            <a:t>Multipurpose  room </a:t>
          </a:r>
          <a:endParaRPr lang="en-US" sz="1600" kern="1200" dirty="0">
            <a:latin typeface="Times New Roman" panose="02020603050405020304" pitchFamily="18" charset="0"/>
            <a:cs typeface="Times New Roman" panose="02020603050405020304" pitchFamily="18" charset="0"/>
          </a:endParaRPr>
        </a:p>
      </dsp:txBody>
      <dsp:txXfrm>
        <a:off x="380214" y="1447510"/>
        <a:ext cx="5092444" cy="26638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2A596E-95A7-4400-8758-2CCE3CB0642D}">
      <dsp:nvSpPr>
        <dsp:cNvPr id="0" name=""/>
        <dsp:cNvSpPr/>
      </dsp:nvSpPr>
      <dsp:spPr>
        <a:xfrm>
          <a:off x="0" y="178199"/>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74921E-F359-4055-94D7-86B0A37F8F73}">
      <dsp:nvSpPr>
        <dsp:cNvPr id="0" name=""/>
        <dsp:cNvSpPr/>
      </dsp:nvSpPr>
      <dsp:spPr>
        <a:xfrm>
          <a:off x="304799" y="22236"/>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5- Computer lab </a:t>
          </a:r>
          <a:endParaRPr lang="en-US" sz="1600" kern="1200" dirty="0">
            <a:latin typeface="Times New Roman" panose="02020603050405020304" pitchFamily="18" charset="0"/>
            <a:cs typeface="Times New Roman" panose="02020603050405020304" pitchFamily="18" charset="0"/>
          </a:endParaRPr>
        </a:p>
      </dsp:txBody>
      <dsp:txXfrm>
        <a:off x="319209" y="36646"/>
        <a:ext cx="5092444" cy="266380"/>
      </dsp:txXfrm>
    </dsp:sp>
    <dsp:sp modelId="{A1C86FF7-430E-40BB-9C1B-26F9DBB9278D}">
      <dsp:nvSpPr>
        <dsp:cNvPr id="0" name=""/>
        <dsp:cNvSpPr/>
      </dsp:nvSpPr>
      <dsp:spPr>
        <a:xfrm>
          <a:off x="0" y="631800"/>
          <a:ext cx="7316092" cy="252000"/>
        </a:xfrm>
        <a:prstGeom prst="rect">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530E6F-A5F4-4D75-8E40-6C413B41E41B}">
      <dsp:nvSpPr>
        <dsp:cNvPr id="0" name=""/>
        <dsp:cNvSpPr/>
      </dsp:nvSpPr>
      <dsp:spPr>
        <a:xfrm>
          <a:off x="365804" y="484200"/>
          <a:ext cx="5121264" cy="295200"/>
        </a:xfrm>
        <a:prstGeom prst="roundRect">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572" tIns="0" rIns="193572" bIns="0" numCol="1" spcCol="1270" anchor="ctr" anchorCtr="0">
          <a:noAutofit/>
        </a:bodyPr>
        <a:lstStyle/>
        <a:p>
          <a:pPr lvl="0" algn="l"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6- Cafeteria </a:t>
          </a:r>
          <a:endParaRPr lang="en-US" sz="1600" kern="1200" dirty="0">
            <a:latin typeface="Times New Roman" panose="02020603050405020304" pitchFamily="18" charset="0"/>
            <a:cs typeface="Times New Roman" panose="02020603050405020304" pitchFamily="18" charset="0"/>
          </a:endParaRPr>
        </a:p>
      </dsp:txBody>
      <dsp:txXfrm>
        <a:off x="380214" y="498610"/>
        <a:ext cx="5092444" cy="26638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2758524"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3379665"/>
        <a:ext cx="108710" cy="108710"/>
      </dsp:txXfrm>
    </dsp:sp>
    <dsp:sp modelId="{5C044ED9-380E-47B8-99E7-47CCF89FA101}">
      <dsp:nvSpPr>
        <dsp:cNvPr id="0" name=""/>
        <dsp:cNvSpPr/>
      </dsp:nvSpPr>
      <dsp:spPr>
        <a:xfrm>
          <a:off x="2758524"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3089456"/>
        <a:ext cx="78950" cy="78950"/>
      </dsp:txXfrm>
    </dsp:sp>
    <dsp:sp modelId="{A58FACE0-F26E-4D1B-A16E-EE2710B811DD}">
      <dsp:nvSpPr>
        <dsp:cNvPr id="0" name=""/>
        <dsp:cNvSpPr/>
      </dsp:nvSpPr>
      <dsp:spPr>
        <a:xfrm>
          <a:off x="2758524"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2798793"/>
        <a:ext cx="50100" cy="50100"/>
      </dsp:txXfrm>
    </dsp:sp>
    <dsp:sp modelId="{107D2848-67FE-4F79-9885-23AA01D34F43}">
      <dsp:nvSpPr>
        <dsp:cNvPr id="0" name=""/>
        <dsp:cNvSpPr/>
      </dsp:nvSpPr>
      <dsp:spPr>
        <a:xfrm>
          <a:off x="2758524"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506022"/>
        <a:ext cx="25465" cy="25465"/>
      </dsp:txXfrm>
    </dsp:sp>
    <dsp:sp modelId="{094D3177-722D-4B69-8905-A8C694163730}">
      <dsp:nvSpPr>
        <dsp:cNvPr id="0" name=""/>
        <dsp:cNvSpPr/>
      </dsp:nvSpPr>
      <dsp:spPr>
        <a:xfrm>
          <a:off x="2758524"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200933"/>
        <a:ext cx="25465" cy="25465"/>
      </dsp:txXfrm>
    </dsp:sp>
    <dsp:sp modelId="{C95CD04B-383E-4FE7-96C5-601DC46CE1C7}">
      <dsp:nvSpPr>
        <dsp:cNvPr id="0" name=""/>
        <dsp:cNvSpPr/>
      </dsp:nvSpPr>
      <dsp:spPr>
        <a:xfrm>
          <a:off x="2758524"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1883527"/>
        <a:ext cx="50100" cy="50100"/>
      </dsp:txXfrm>
    </dsp:sp>
    <dsp:sp modelId="{ABC413E5-4D02-4969-AD42-82ABF25DED0F}">
      <dsp:nvSpPr>
        <dsp:cNvPr id="0" name=""/>
        <dsp:cNvSpPr/>
      </dsp:nvSpPr>
      <dsp:spPr>
        <a:xfrm>
          <a:off x="2758524"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1564013"/>
        <a:ext cx="78950" cy="78950"/>
      </dsp:txXfrm>
    </dsp:sp>
    <dsp:sp modelId="{F9968D02-D759-4273-A937-83B180963876}">
      <dsp:nvSpPr>
        <dsp:cNvPr id="0" name=""/>
        <dsp:cNvSpPr/>
      </dsp:nvSpPr>
      <dsp:spPr>
        <a:xfrm>
          <a:off x="2758524"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1244044"/>
        <a:ext cx="108710" cy="108710"/>
      </dsp:txXfrm>
    </dsp:sp>
    <dsp:sp modelId="{63A1CEEF-F459-4C66-BA2D-5AF328CA053A}">
      <dsp:nvSpPr>
        <dsp:cNvPr id="0" name=""/>
        <dsp:cNvSpPr/>
      </dsp:nvSpPr>
      <dsp:spPr>
        <a:xfrm rot="16200000">
          <a:off x="382416"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382416" y="2029981"/>
        <a:ext cx="4079757" cy="672457"/>
      </dsp:txXfrm>
    </dsp:sp>
    <dsp:sp modelId="{AB4F1B96-1CC0-4FA0-B39F-C0ACC1B4D285}">
      <dsp:nvSpPr>
        <dsp:cNvPr id="0" name=""/>
        <dsp:cNvSpPr/>
      </dsp:nvSpPr>
      <dsp:spPr>
        <a:xfrm>
          <a:off x="3166349"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3166349" y="3211"/>
        <a:ext cx="1284180" cy="454756"/>
      </dsp:txXfrm>
    </dsp:sp>
    <dsp:sp modelId="{41696C37-E49E-475F-A655-BD099168EBC5}">
      <dsp:nvSpPr>
        <dsp:cNvPr id="0" name=""/>
        <dsp:cNvSpPr/>
      </dsp:nvSpPr>
      <dsp:spPr>
        <a:xfrm>
          <a:off x="3166349"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3166349" y="613388"/>
        <a:ext cx="1284180" cy="454756"/>
      </dsp:txXfrm>
    </dsp:sp>
    <dsp:sp modelId="{11B16912-8E9F-471C-9CE4-0ECBDFD3648E}">
      <dsp:nvSpPr>
        <dsp:cNvPr id="0" name=""/>
        <dsp:cNvSpPr/>
      </dsp:nvSpPr>
      <dsp:spPr>
        <a:xfrm>
          <a:off x="3166349"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3166349" y="1223566"/>
        <a:ext cx="1284180" cy="454756"/>
      </dsp:txXfrm>
    </dsp:sp>
    <dsp:sp modelId="{B2886C6B-8791-493F-8EF9-E01EA33D7331}">
      <dsp:nvSpPr>
        <dsp:cNvPr id="0" name=""/>
        <dsp:cNvSpPr/>
      </dsp:nvSpPr>
      <dsp:spPr>
        <a:xfrm>
          <a:off x="3166349"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3166349" y="1833743"/>
        <a:ext cx="1284180" cy="454756"/>
      </dsp:txXfrm>
    </dsp:sp>
    <dsp:sp modelId="{3B27DB0E-C40D-430F-B3AE-0C09C4F80F8E}">
      <dsp:nvSpPr>
        <dsp:cNvPr id="0" name=""/>
        <dsp:cNvSpPr/>
      </dsp:nvSpPr>
      <dsp:spPr>
        <a:xfrm>
          <a:off x="3166349" y="2443921"/>
          <a:ext cx="1284180" cy="45475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3166349" y="2443921"/>
        <a:ext cx="1284180" cy="454756"/>
      </dsp:txXfrm>
    </dsp:sp>
    <dsp:sp modelId="{F93E89DF-9238-4C5A-B266-B57215417881}">
      <dsp:nvSpPr>
        <dsp:cNvPr id="0" name=""/>
        <dsp:cNvSpPr/>
      </dsp:nvSpPr>
      <dsp:spPr>
        <a:xfrm>
          <a:off x="3166349"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transportation</a:t>
          </a:r>
        </a:p>
      </dsp:txBody>
      <dsp:txXfrm>
        <a:off x="3166349" y="3054098"/>
        <a:ext cx="1284180" cy="454756"/>
      </dsp:txXfrm>
    </dsp:sp>
    <dsp:sp modelId="{9D4FB4DD-50C2-4C13-BE43-20F0BF712879}">
      <dsp:nvSpPr>
        <dsp:cNvPr id="0" name=""/>
        <dsp:cNvSpPr/>
      </dsp:nvSpPr>
      <dsp:spPr>
        <a:xfrm>
          <a:off x="3166349"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3166349" y="3664276"/>
        <a:ext cx="1284180" cy="454756"/>
      </dsp:txXfrm>
    </dsp:sp>
    <dsp:sp modelId="{1EFDD9EC-3380-4423-AB6C-C85AE0016AE1}">
      <dsp:nvSpPr>
        <dsp:cNvPr id="0" name=""/>
        <dsp:cNvSpPr/>
      </dsp:nvSpPr>
      <dsp:spPr>
        <a:xfrm>
          <a:off x="3166349"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3166349" y="4274453"/>
        <a:ext cx="1284180" cy="454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118B7-E1BC-4FBE-A8F5-1A6469AB4E0E}">
      <dsp:nvSpPr>
        <dsp:cNvPr id="0" name=""/>
        <dsp:cNvSpPr/>
      </dsp:nvSpPr>
      <dsp:spPr>
        <a:xfrm>
          <a:off x="0" y="281325"/>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FE4045-DCAF-4B5D-8A0E-0DA3C63A843D}">
      <dsp:nvSpPr>
        <dsp:cNvPr id="0" name=""/>
        <dsp:cNvSpPr/>
      </dsp:nvSpPr>
      <dsp:spPr>
        <a:xfrm>
          <a:off x="445770" y="45165"/>
          <a:ext cx="6240780" cy="4723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smtClean="0"/>
            <a:t>Introduction</a:t>
          </a:r>
          <a:endParaRPr lang="en-US" sz="1600" kern="1200" dirty="0"/>
        </a:p>
      </dsp:txBody>
      <dsp:txXfrm>
        <a:off x="468827" y="68222"/>
        <a:ext cx="6194666" cy="426206"/>
      </dsp:txXfrm>
    </dsp:sp>
    <dsp:sp modelId="{BE0213D4-0F31-4054-BC4B-D98E7826B245}">
      <dsp:nvSpPr>
        <dsp:cNvPr id="0" name=""/>
        <dsp:cNvSpPr/>
      </dsp:nvSpPr>
      <dsp:spPr>
        <a:xfrm>
          <a:off x="0" y="788992"/>
          <a:ext cx="8915400" cy="548718"/>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770925"/>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Architectural </a:t>
          </a:r>
          <a:r>
            <a:rPr lang="en-US" sz="1600" kern="1200" dirty="0" smtClean="0"/>
            <a:t>Aspects </a:t>
          </a:r>
          <a:endParaRPr lang="en-US" sz="1600" kern="1200" dirty="0"/>
        </a:p>
      </dsp:txBody>
      <dsp:txXfrm>
        <a:off x="468827" y="793982"/>
        <a:ext cx="6194666" cy="426206"/>
      </dsp:txXfrm>
    </dsp:sp>
    <dsp:sp modelId="{B66488E7-307F-4FC4-8E33-9C85FB1CBB94}">
      <dsp:nvSpPr>
        <dsp:cNvPr id="0" name=""/>
        <dsp:cNvSpPr/>
      </dsp:nvSpPr>
      <dsp:spPr>
        <a:xfrm>
          <a:off x="0" y="187836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1642204"/>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Structural Aspect</a:t>
          </a:r>
        </a:p>
      </dsp:txBody>
      <dsp:txXfrm>
        <a:off x="468827" y="1665261"/>
        <a:ext cx="6194666" cy="426206"/>
      </dsp:txXfrm>
    </dsp:sp>
    <dsp:sp modelId="{F59A9A23-E102-4593-8F57-A598EF3CF467}">
      <dsp:nvSpPr>
        <dsp:cNvPr id="0" name=""/>
        <dsp:cNvSpPr/>
      </dsp:nvSpPr>
      <dsp:spPr>
        <a:xfrm>
          <a:off x="0" y="260412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500760" y="2393408"/>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US" sz="1600" kern="1200" dirty="0"/>
            <a:t>Environmental Aspect</a:t>
          </a:r>
        </a:p>
      </dsp:txBody>
      <dsp:txXfrm>
        <a:off x="523817" y="2416465"/>
        <a:ext cx="6194666" cy="426206"/>
      </dsp:txXfrm>
    </dsp:sp>
    <dsp:sp modelId="{8A104EDB-0021-47A7-B5D2-B94AD8B9BAF5}">
      <dsp:nvSpPr>
        <dsp:cNvPr id="0" name=""/>
        <dsp:cNvSpPr/>
      </dsp:nvSpPr>
      <dsp:spPr>
        <a:xfrm>
          <a:off x="0" y="3329884"/>
          <a:ext cx="89154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3093724"/>
          <a:ext cx="624078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711200">
            <a:lnSpc>
              <a:spcPct val="90000"/>
            </a:lnSpc>
            <a:spcBef>
              <a:spcPct val="0"/>
            </a:spcBef>
            <a:spcAft>
              <a:spcPct val="35000"/>
            </a:spcAft>
          </a:pPr>
          <a:r>
            <a:rPr lang="en-GB" sz="1600" kern="1200" dirty="0"/>
            <a:t>Quantity surveying &amp; Cost Estimate</a:t>
          </a:r>
          <a:endParaRPr lang="en-US" sz="1600" kern="1200" dirty="0"/>
        </a:p>
      </dsp:txBody>
      <dsp:txXfrm>
        <a:off x="468827" y="3116781"/>
        <a:ext cx="6194666" cy="42620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2758524"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3379665"/>
        <a:ext cx="108710" cy="108710"/>
      </dsp:txXfrm>
    </dsp:sp>
    <dsp:sp modelId="{5C044ED9-380E-47B8-99E7-47CCF89FA101}">
      <dsp:nvSpPr>
        <dsp:cNvPr id="0" name=""/>
        <dsp:cNvSpPr/>
      </dsp:nvSpPr>
      <dsp:spPr>
        <a:xfrm>
          <a:off x="2758524"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3089456"/>
        <a:ext cx="78950" cy="78950"/>
      </dsp:txXfrm>
    </dsp:sp>
    <dsp:sp modelId="{A58FACE0-F26E-4D1B-A16E-EE2710B811DD}">
      <dsp:nvSpPr>
        <dsp:cNvPr id="0" name=""/>
        <dsp:cNvSpPr/>
      </dsp:nvSpPr>
      <dsp:spPr>
        <a:xfrm>
          <a:off x="2758524"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2798793"/>
        <a:ext cx="50100" cy="50100"/>
      </dsp:txXfrm>
    </dsp:sp>
    <dsp:sp modelId="{107D2848-67FE-4F79-9885-23AA01D34F43}">
      <dsp:nvSpPr>
        <dsp:cNvPr id="0" name=""/>
        <dsp:cNvSpPr/>
      </dsp:nvSpPr>
      <dsp:spPr>
        <a:xfrm>
          <a:off x="2758524"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506022"/>
        <a:ext cx="25465" cy="25465"/>
      </dsp:txXfrm>
    </dsp:sp>
    <dsp:sp modelId="{094D3177-722D-4B69-8905-A8C694163730}">
      <dsp:nvSpPr>
        <dsp:cNvPr id="0" name=""/>
        <dsp:cNvSpPr/>
      </dsp:nvSpPr>
      <dsp:spPr>
        <a:xfrm>
          <a:off x="2758524"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200933"/>
        <a:ext cx="25465" cy="25465"/>
      </dsp:txXfrm>
    </dsp:sp>
    <dsp:sp modelId="{C95CD04B-383E-4FE7-96C5-601DC46CE1C7}">
      <dsp:nvSpPr>
        <dsp:cNvPr id="0" name=""/>
        <dsp:cNvSpPr/>
      </dsp:nvSpPr>
      <dsp:spPr>
        <a:xfrm>
          <a:off x="2758524"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1883527"/>
        <a:ext cx="50100" cy="50100"/>
      </dsp:txXfrm>
    </dsp:sp>
    <dsp:sp modelId="{ABC413E5-4D02-4969-AD42-82ABF25DED0F}">
      <dsp:nvSpPr>
        <dsp:cNvPr id="0" name=""/>
        <dsp:cNvSpPr/>
      </dsp:nvSpPr>
      <dsp:spPr>
        <a:xfrm>
          <a:off x="2758524"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1564013"/>
        <a:ext cx="78950" cy="78950"/>
      </dsp:txXfrm>
    </dsp:sp>
    <dsp:sp modelId="{F9968D02-D759-4273-A937-83B180963876}">
      <dsp:nvSpPr>
        <dsp:cNvPr id="0" name=""/>
        <dsp:cNvSpPr/>
      </dsp:nvSpPr>
      <dsp:spPr>
        <a:xfrm>
          <a:off x="2758524"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1244044"/>
        <a:ext cx="108710" cy="108710"/>
      </dsp:txXfrm>
    </dsp:sp>
    <dsp:sp modelId="{63A1CEEF-F459-4C66-BA2D-5AF328CA053A}">
      <dsp:nvSpPr>
        <dsp:cNvPr id="0" name=""/>
        <dsp:cNvSpPr/>
      </dsp:nvSpPr>
      <dsp:spPr>
        <a:xfrm rot="16200000">
          <a:off x="382416"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382416" y="2029981"/>
        <a:ext cx="4079757" cy="672457"/>
      </dsp:txXfrm>
    </dsp:sp>
    <dsp:sp modelId="{AB4F1B96-1CC0-4FA0-B39F-C0ACC1B4D285}">
      <dsp:nvSpPr>
        <dsp:cNvPr id="0" name=""/>
        <dsp:cNvSpPr/>
      </dsp:nvSpPr>
      <dsp:spPr>
        <a:xfrm>
          <a:off x="3166349"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3166349" y="3211"/>
        <a:ext cx="1284180" cy="454756"/>
      </dsp:txXfrm>
    </dsp:sp>
    <dsp:sp modelId="{41696C37-E49E-475F-A655-BD099168EBC5}">
      <dsp:nvSpPr>
        <dsp:cNvPr id="0" name=""/>
        <dsp:cNvSpPr/>
      </dsp:nvSpPr>
      <dsp:spPr>
        <a:xfrm>
          <a:off x="3166349"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3166349" y="613388"/>
        <a:ext cx="1284180" cy="454756"/>
      </dsp:txXfrm>
    </dsp:sp>
    <dsp:sp modelId="{11B16912-8E9F-471C-9CE4-0ECBDFD3648E}">
      <dsp:nvSpPr>
        <dsp:cNvPr id="0" name=""/>
        <dsp:cNvSpPr/>
      </dsp:nvSpPr>
      <dsp:spPr>
        <a:xfrm>
          <a:off x="3166349"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3166349" y="1223566"/>
        <a:ext cx="1284180" cy="454756"/>
      </dsp:txXfrm>
    </dsp:sp>
    <dsp:sp modelId="{B2886C6B-8791-493F-8EF9-E01EA33D7331}">
      <dsp:nvSpPr>
        <dsp:cNvPr id="0" name=""/>
        <dsp:cNvSpPr/>
      </dsp:nvSpPr>
      <dsp:spPr>
        <a:xfrm>
          <a:off x="3166349"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3166349" y="1833743"/>
        <a:ext cx="1284180" cy="454756"/>
      </dsp:txXfrm>
    </dsp:sp>
    <dsp:sp modelId="{3B27DB0E-C40D-430F-B3AE-0C09C4F80F8E}">
      <dsp:nvSpPr>
        <dsp:cNvPr id="0" name=""/>
        <dsp:cNvSpPr/>
      </dsp:nvSpPr>
      <dsp:spPr>
        <a:xfrm>
          <a:off x="3166349"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3166349" y="2443921"/>
        <a:ext cx="1284180" cy="454756"/>
      </dsp:txXfrm>
    </dsp:sp>
    <dsp:sp modelId="{F93E89DF-9238-4C5A-B266-B57215417881}">
      <dsp:nvSpPr>
        <dsp:cNvPr id="0" name=""/>
        <dsp:cNvSpPr/>
      </dsp:nvSpPr>
      <dsp:spPr>
        <a:xfrm>
          <a:off x="3166349"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and horizontal transportation</a:t>
          </a:r>
        </a:p>
      </dsp:txBody>
      <dsp:txXfrm>
        <a:off x="3166349" y="3054098"/>
        <a:ext cx="1284180" cy="454756"/>
      </dsp:txXfrm>
    </dsp:sp>
    <dsp:sp modelId="{9D4FB4DD-50C2-4C13-BE43-20F0BF712879}">
      <dsp:nvSpPr>
        <dsp:cNvPr id="0" name=""/>
        <dsp:cNvSpPr/>
      </dsp:nvSpPr>
      <dsp:spPr>
        <a:xfrm>
          <a:off x="3166349" y="3664276"/>
          <a:ext cx="1284180" cy="45475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3166349" y="3664276"/>
        <a:ext cx="1284180" cy="454756"/>
      </dsp:txXfrm>
    </dsp:sp>
    <dsp:sp modelId="{1EFDD9EC-3380-4423-AB6C-C85AE0016AE1}">
      <dsp:nvSpPr>
        <dsp:cNvPr id="0" name=""/>
        <dsp:cNvSpPr/>
      </dsp:nvSpPr>
      <dsp:spPr>
        <a:xfrm>
          <a:off x="3166349" y="427445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3166349" y="4274453"/>
        <a:ext cx="1284180" cy="45475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EA9B2-FAFC-4F16-B257-C1D162EBFDAA}">
      <dsp:nvSpPr>
        <dsp:cNvPr id="0" name=""/>
        <dsp:cNvSpPr/>
      </dsp:nvSpPr>
      <dsp:spPr>
        <a:xfrm>
          <a:off x="2758524" y="2366210"/>
          <a:ext cx="407825" cy="2135621"/>
        </a:xfrm>
        <a:custGeom>
          <a:avLst/>
          <a:gdLst/>
          <a:ahLst/>
          <a:cxnLst/>
          <a:rect l="0" t="0" r="0" b="0"/>
          <a:pathLst>
            <a:path>
              <a:moveTo>
                <a:pt x="0" y="0"/>
              </a:moveTo>
              <a:lnTo>
                <a:pt x="203912" y="0"/>
              </a:lnTo>
              <a:lnTo>
                <a:pt x="203912" y="2135621"/>
              </a:lnTo>
              <a:lnTo>
                <a:pt x="407825" y="2135621"/>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3379665"/>
        <a:ext cx="108710" cy="108710"/>
      </dsp:txXfrm>
    </dsp:sp>
    <dsp:sp modelId="{5C044ED9-380E-47B8-99E7-47CCF89FA101}">
      <dsp:nvSpPr>
        <dsp:cNvPr id="0" name=""/>
        <dsp:cNvSpPr/>
      </dsp:nvSpPr>
      <dsp:spPr>
        <a:xfrm>
          <a:off x="2758524" y="2366210"/>
          <a:ext cx="407825" cy="1525443"/>
        </a:xfrm>
        <a:custGeom>
          <a:avLst/>
          <a:gdLst/>
          <a:ahLst/>
          <a:cxnLst/>
          <a:rect l="0" t="0" r="0" b="0"/>
          <a:pathLst>
            <a:path>
              <a:moveTo>
                <a:pt x="0" y="0"/>
              </a:moveTo>
              <a:lnTo>
                <a:pt x="203912" y="0"/>
              </a:lnTo>
              <a:lnTo>
                <a:pt x="203912" y="1525443"/>
              </a:lnTo>
              <a:lnTo>
                <a:pt x="407825" y="152544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3089456"/>
        <a:ext cx="78950" cy="78950"/>
      </dsp:txXfrm>
    </dsp:sp>
    <dsp:sp modelId="{A58FACE0-F26E-4D1B-A16E-EE2710B811DD}">
      <dsp:nvSpPr>
        <dsp:cNvPr id="0" name=""/>
        <dsp:cNvSpPr/>
      </dsp:nvSpPr>
      <dsp:spPr>
        <a:xfrm>
          <a:off x="2758524" y="2366210"/>
          <a:ext cx="407825" cy="915266"/>
        </a:xfrm>
        <a:custGeom>
          <a:avLst/>
          <a:gdLst/>
          <a:ahLst/>
          <a:cxnLst/>
          <a:rect l="0" t="0" r="0" b="0"/>
          <a:pathLst>
            <a:path>
              <a:moveTo>
                <a:pt x="0" y="0"/>
              </a:moveTo>
              <a:lnTo>
                <a:pt x="203912" y="0"/>
              </a:lnTo>
              <a:lnTo>
                <a:pt x="203912" y="915266"/>
              </a:lnTo>
              <a:lnTo>
                <a:pt x="407825" y="91526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2798793"/>
        <a:ext cx="50100" cy="50100"/>
      </dsp:txXfrm>
    </dsp:sp>
    <dsp:sp modelId="{107D2848-67FE-4F79-9885-23AA01D34F43}">
      <dsp:nvSpPr>
        <dsp:cNvPr id="0" name=""/>
        <dsp:cNvSpPr/>
      </dsp:nvSpPr>
      <dsp:spPr>
        <a:xfrm>
          <a:off x="2758524" y="2366210"/>
          <a:ext cx="407825" cy="305088"/>
        </a:xfrm>
        <a:custGeom>
          <a:avLst/>
          <a:gdLst/>
          <a:ahLst/>
          <a:cxnLst/>
          <a:rect l="0" t="0" r="0" b="0"/>
          <a:pathLst>
            <a:path>
              <a:moveTo>
                <a:pt x="0" y="0"/>
              </a:moveTo>
              <a:lnTo>
                <a:pt x="203912" y="0"/>
              </a:lnTo>
              <a:lnTo>
                <a:pt x="203912" y="305088"/>
              </a:lnTo>
              <a:lnTo>
                <a:pt x="407825" y="30508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506022"/>
        <a:ext cx="25465" cy="25465"/>
      </dsp:txXfrm>
    </dsp:sp>
    <dsp:sp modelId="{094D3177-722D-4B69-8905-A8C694163730}">
      <dsp:nvSpPr>
        <dsp:cNvPr id="0" name=""/>
        <dsp:cNvSpPr/>
      </dsp:nvSpPr>
      <dsp:spPr>
        <a:xfrm>
          <a:off x="2758524" y="2061121"/>
          <a:ext cx="407825" cy="305088"/>
        </a:xfrm>
        <a:custGeom>
          <a:avLst/>
          <a:gdLst/>
          <a:ahLst/>
          <a:cxnLst/>
          <a:rect l="0" t="0" r="0" b="0"/>
          <a:pathLst>
            <a:path>
              <a:moveTo>
                <a:pt x="0" y="305088"/>
              </a:moveTo>
              <a:lnTo>
                <a:pt x="203912" y="305088"/>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49703" y="2200933"/>
        <a:ext cx="25465" cy="25465"/>
      </dsp:txXfrm>
    </dsp:sp>
    <dsp:sp modelId="{C95CD04B-383E-4FE7-96C5-601DC46CE1C7}">
      <dsp:nvSpPr>
        <dsp:cNvPr id="0" name=""/>
        <dsp:cNvSpPr/>
      </dsp:nvSpPr>
      <dsp:spPr>
        <a:xfrm>
          <a:off x="2758524" y="1450944"/>
          <a:ext cx="407825" cy="915266"/>
        </a:xfrm>
        <a:custGeom>
          <a:avLst/>
          <a:gdLst/>
          <a:ahLst/>
          <a:cxnLst/>
          <a:rect l="0" t="0" r="0" b="0"/>
          <a:pathLst>
            <a:path>
              <a:moveTo>
                <a:pt x="0" y="915266"/>
              </a:moveTo>
              <a:lnTo>
                <a:pt x="203912" y="915266"/>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37386" y="1883527"/>
        <a:ext cx="50100" cy="50100"/>
      </dsp:txXfrm>
    </dsp:sp>
    <dsp:sp modelId="{ABC413E5-4D02-4969-AD42-82ABF25DED0F}">
      <dsp:nvSpPr>
        <dsp:cNvPr id="0" name=""/>
        <dsp:cNvSpPr/>
      </dsp:nvSpPr>
      <dsp:spPr>
        <a:xfrm>
          <a:off x="2758524" y="840766"/>
          <a:ext cx="407825" cy="1525443"/>
        </a:xfrm>
        <a:custGeom>
          <a:avLst/>
          <a:gdLst/>
          <a:ahLst/>
          <a:cxnLst/>
          <a:rect l="0" t="0" r="0" b="0"/>
          <a:pathLst>
            <a:path>
              <a:moveTo>
                <a:pt x="0" y="1525443"/>
              </a:moveTo>
              <a:lnTo>
                <a:pt x="203912" y="1525443"/>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US" sz="400" kern="1200"/>
        </a:p>
      </dsp:txBody>
      <dsp:txXfrm>
        <a:off x="2922961" y="1564013"/>
        <a:ext cx="78950" cy="78950"/>
      </dsp:txXfrm>
    </dsp:sp>
    <dsp:sp modelId="{F9968D02-D759-4273-A937-83B180963876}">
      <dsp:nvSpPr>
        <dsp:cNvPr id="0" name=""/>
        <dsp:cNvSpPr/>
      </dsp:nvSpPr>
      <dsp:spPr>
        <a:xfrm>
          <a:off x="2758524" y="230589"/>
          <a:ext cx="407825" cy="2135621"/>
        </a:xfrm>
        <a:custGeom>
          <a:avLst/>
          <a:gdLst/>
          <a:ahLst/>
          <a:cxnLst/>
          <a:rect l="0" t="0" r="0" b="0"/>
          <a:pathLst>
            <a:path>
              <a:moveTo>
                <a:pt x="0" y="2135621"/>
              </a:moveTo>
              <a:lnTo>
                <a:pt x="203912" y="2135621"/>
              </a:lnTo>
              <a:lnTo>
                <a:pt x="203912" y="0"/>
              </a:lnTo>
              <a:lnTo>
                <a:pt x="407825"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908081" y="1244044"/>
        <a:ext cx="108710" cy="108710"/>
      </dsp:txXfrm>
    </dsp:sp>
    <dsp:sp modelId="{63A1CEEF-F459-4C66-BA2D-5AF328CA053A}">
      <dsp:nvSpPr>
        <dsp:cNvPr id="0" name=""/>
        <dsp:cNvSpPr/>
      </dsp:nvSpPr>
      <dsp:spPr>
        <a:xfrm rot="16200000">
          <a:off x="382416" y="2029981"/>
          <a:ext cx="4079757" cy="672457"/>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Environmental Aspect</a:t>
          </a:r>
          <a:endParaRPr lang="en-US" sz="2400" kern="1200" dirty="0"/>
        </a:p>
      </dsp:txBody>
      <dsp:txXfrm>
        <a:off x="382416" y="2029981"/>
        <a:ext cx="4079757" cy="672457"/>
      </dsp:txXfrm>
    </dsp:sp>
    <dsp:sp modelId="{AB4F1B96-1CC0-4FA0-B39F-C0ACC1B4D285}">
      <dsp:nvSpPr>
        <dsp:cNvPr id="0" name=""/>
        <dsp:cNvSpPr/>
      </dsp:nvSpPr>
      <dsp:spPr>
        <a:xfrm>
          <a:off x="3166349" y="321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Cooling and heating</a:t>
          </a:r>
          <a:endParaRPr lang="en-US" sz="1800" kern="1200" dirty="0"/>
        </a:p>
      </dsp:txBody>
      <dsp:txXfrm>
        <a:off x="3166349" y="3211"/>
        <a:ext cx="1284180" cy="454756"/>
      </dsp:txXfrm>
    </dsp:sp>
    <dsp:sp modelId="{41696C37-E49E-475F-A655-BD099168EBC5}">
      <dsp:nvSpPr>
        <dsp:cNvPr id="0" name=""/>
        <dsp:cNvSpPr/>
      </dsp:nvSpPr>
      <dsp:spPr>
        <a:xfrm>
          <a:off x="3166349" y="61338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Artificial lighting design</a:t>
          </a:r>
        </a:p>
      </dsp:txBody>
      <dsp:txXfrm>
        <a:off x="3166349" y="613388"/>
        <a:ext cx="1284180" cy="454756"/>
      </dsp:txXfrm>
    </dsp:sp>
    <dsp:sp modelId="{11B16912-8E9F-471C-9CE4-0ECBDFD3648E}">
      <dsp:nvSpPr>
        <dsp:cNvPr id="0" name=""/>
        <dsp:cNvSpPr/>
      </dsp:nvSpPr>
      <dsp:spPr>
        <a:xfrm>
          <a:off x="3166349" y="122356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Power design</a:t>
          </a:r>
        </a:p>
      </dsp:txBody>
      <dsp:txXfrm>
        <a:off x="3166349" y="1223566"/>
        <a:ext cx="1284180" cy="454756"/>
      </dsp:txXfrm>
    </dsp:sp>
    <dsp:sp modelId="{B2886C6B-8791-493F-8EF9-E01EA33D7331}">
      <dsp:nvSpPr>
        <dsp:cNvPr id="0" name=""/>
        <dsp:cNvSpPr/>
      </dsp:nvSpPr>
      <dsp:spPr>
        <a:xfrm>
          <a:off x="3166349" y="1833743"/>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Acoustical design</a:t>
          </a:r>
        </a:p>
      </dsp:txBody>
      <dsp:txXfrm>
        <a:off x="3166349" y="1833743"/>
        <a:ext cx="1284180" cy="454756"/>
      </dsp:txXfrm>
    </dsp:sp>
    <dsp:sp modelId="{3B27DB0E-C40D-430F-B3AE-0C09C4F80F8E}">
      <dsp:nvSpPr>
        <dsp:cNvPr id="0" name=""/>
        <dsp:cNvSpPr/>
      </dsp:nvSpPr>
      <dsp:spPr>
        <a:xfrm>
          <a:off x="3166349" y="2443921"/>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Fire alarm and Firefighting systems</a:t>
          </a:r>
        </a:p>
      </dsp:txBody>
      <dsp:txXfrm>
        <a:off x="3166349" y="2443921"/>
        <a:ext cx="1284180" cy="454756"/>
      </dsp:txXfrm>
    </dsp:sp>
    <dsp:sp modelId="{F93E89DF-9238-4C5A-B266-B57215417881}">
      <dsp:nvSpPr>
        <dsp:cNvPr id="0" name=""/>
        <dsp:cNvSpPr/>
      </dsp:nvSpPr>
      <dsp:spPr>
        <a:xfrm>
          <a:off x="3166349" y="3054098"/>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Vertical and horizontal transportation</a:t>
          </a:r>
        </a:p>
      </dsp:txBody>
      <dsp:txXfrm>
        <a:off x="3166349" y="3054098"/>
        <a:ext cx="1284180" cy="454756"/>
      </dsp:txXfrm>
    </dsp:sp>
    <dsp:sp modelId="{9D4FB4DD-50C2-4C13-BE43-20F0BF712879}">
      <dsp:nvSpPr>
        <dsp:cNvPr id="0" name=""/>
        <dsp:cNvSpPr/>
      </dsp:nvSpPr>
      <dsp:spPr>
        <a:xfrm>
          <a:off x="3166349" y="3664276"/>
          <a:ext cx="1284180" cy="45475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Water supply</a:t>
          </a:r>
        </a:p>
      </dsp:txBody>
      <dsp:txXfrm>
        <a:off x="3166349" y="3664276"/>
        <a:ext cx="1284180" cy="454756"/>
      </dsp:txXfrm>
    </dsp:sp>
    <dsp:sp modelId="{1EFDD9EC-3380-4423-AB6C-C85AE0016AE1}">
      <dsp:nvSpPr>
        <dsp:cNvPr id="0" name=""/>
        <dsp:cNvSpPr/>
      </dsp:nvSpPr>
      <dsp:spPr>
        <a:xfrm>
          <a:off x="3166349" y="4274453"/>
          <a:ext cx="1284180" cy="45475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a:t>Drainage </a:t>
          </a:r>
        </a:p>
      </dsp:txBody>
      <dsp:txXfrm>
        <a:off x="3166349" y="4274453"/>
        <a:ext cx="1284180" cy="45475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03744"/>
          <a:ext cx="10972800"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548640" y="38064"/>
          <a:ext cx="7680960" cy="5313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Architectural Aspects </a:t>
          </a:r>
        </a:p>
      </dsp:txBody>
      <dsp:txXfrm>
        <a:off x="574579" y="64003"/>
        <a:ext cx="7629082" cy="479482"/>
      </dsp:txXfrm>
    </dsp:sp>
    <dsp:sp modelId="{B66488E7-307F-4FC4-8E33-9C85FB1CBB94}">
      <dsp:nvSpPr>
        <dsp:cNvPr id="0" name=""/>
        <dsp:cNvSpPr/>
      </dsp:nvSpPr>
      <dsp:spPr>
        <a:xfrm>
          <a:off x="0" y="1120225"/>
          <a:ext cx="10972800"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548640" y="854545"/>
          <a:ext cx="7680960" cy="5313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Structural Aspect</a:t>
          </a:r>
        </a:p>
      </dsp:txBody>
      <dsp:txXfrm>
        <a:off x="574579" y="880484"/>
        <a:ext cx="7629082" cy="479482"/>
      </dsp:txXfrm>
    </dsp:sp>
    <dsp:sp modelId="{F59A9A23-E102-4593-8F57-A598EF3CF467}">
      <dsp:nvSpPr>
        <dsp:cNvPr id="0" name=""/>
        <dsp:cNvSpPr/>
      </dsp:nvSpPr>
      <dsp:spPr>
        <a:xfrm>
          <a:off x="0" y="1936705"/>
          <a:ext cx="10972800"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548640" y="1671025"/>
          <a:ext cx="7680960" cy="5313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Environmental Aspect</a:t>
          </a:r>
        </a:p>
      </dsp:txBody>
      <dsp:txXfrm>
        <a:off x="574579" y="1696964"/>
        <a:ext cx="7629082" cy="479482"/>
      </dsp:txXfrm>
    </dsp:sp>
    <dsp:sp modelId="{8A104EDB-0021-47A7-B5D2-B94AD8B9BAF5}">
      <dsp:nvSpPr>
        <dsp:cNvPr id="0" name=""/>
        <dsp:cNvSpPr/>
      </dsp:nvSpPr>
      <dsp:spPr>
        <a:xfrm>
          <a:off x="0" y="2753185"/>
          <a:ext cx="10972800"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548640" y="2487505"/>
          <a:ext cx="7680960" cy="53136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l" defTabSz="800100">
            <a:lnSpc>
              <a:spcPct val="90000"/>
            </a:lnSpc>
            <a:spcBef>
              <a:spcPct val="0"/>
            </a:spcBef>
            <a:spcAft>
              <a:spcPct val="35000"/>
            </a:spcAft>
          </a:pPr>
          <a:r>
            <a:rPr lang="en-GB" sz="1800" kern="1200" dirty="0">
              <a:latin typeface="Times New Roman" panose="02020603050405020304" pitchFamily="18" charset="0"/>
              <a:cs typeface="Times New Roman" panose="02020603050405020304" pitchFamily="18" charset="0"/>
            </a:rPr>
            <a:t>Quantity surveying &amp; Cost Estimate</a:t>
          </a:r>
          <a:endParaRPr lang="en-US" sz="1800" kern="1200" dirty="0">
            <a:latin typeface="Times New Roman" panose="02020603050405020304" pitchFamily="18" charset="0"/>
            <a:cs typeface="Times New Roman" panose="02020603050405020304" pitchFamily="18" charset="0"/>
          </a:endParaRPr>
        </a:p>
      </dsp:txBody>
      <dsp:txXfrm>
        <a:off x="574579" y="2513444"/>
        <a:ext cx="7629082" cy="4794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Architectural Aspects </a:t>
          </a: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45770" y="99326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Structural Aspect</a:t>
          </a:r>
        </a:p>
      </dsp:txBody>
      <dsp:txXfrm>
        <a:off x="476032" y="102352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45770" y="1945824"/>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Environmental Aspect</a:t>
          </a:r>
        </a:p>
      </dsp:txBody>
      <dsp:txXfrm>
        <a:off x="476032" y="1976086"/>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080373"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2896452"/>
        <a:ext cx="63466" cy="63466"/>
      </dsp:txXfrm>
    </dsp:sp>
    <dsp:sp modelId="{8AD58DCD-8825-4F06-B03B-CF42558F4A13}">
      <dsp:nvSpPr>
        <dsp:cNvPr id="0" name=""/>
        <dsp:cNvSpPr/>
      </dsp:nvSpPr>
      <dsp:spPr>
        <a:xfrm>
          <a:off x="3080373"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0551" y="2351464"/>
        <a:ext cx="29492" cy="29492"/>
      </dsp:txXfrm>
    </dsp:sp>
    <dsp:sp modelId="{F9968D02-D759-4273-A937-83B180963876}">
      <dsp:nvSpPr>
        <dsp:cNvPr id="0" name=""/>
        <dsp:cNvSpPr/>
      </dsp:nvSpPr>
      <dsp:spPr>
        <a:xfrm>
          <a:off x="3080373"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1772502"/>
        <a:ext cx="63466" cy="63466"/>
      </dsp:txXfrm>
    </dsp:sp>
    <dsp:sp modelId="{63A1CEEF-F459-4C66-BA2D-5AF328CA053A}">
      <dsp:nvSpPr>
        <dsp:cNvPr id="0" name=""/>
        <dsp:cNvSpPr/>
      </dsp:nvSpPr>
      <dsp:spPr>
        <a:xfrm rot="16200000">
          <a:off x="264583"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264583" y="1916630"/>
        <a:ext cx="4732421" cy="899159"/>
      </dsp:txXfrm>
    </dsp:sp>
    <dsp:sp modelId="{AB4F1B96-1CC0-4FA0-B39F-C0ACC1B4D285}">
      <dsp:nvSpPr>
        <dsp:cNvPr id="0" name=""/>
        <dsp:cNvSpPr/>
      </dsp:nvSpPr>
      <dsp:spPr>
        <a:xfrm>
          <a:off x="3670222" y="792680"/>
          <a:ext cx="2949244"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and dimensions</a:t>
          </a:r>
          <a:endParaRPr lang="en-US" sz="3200" kern="1200" dirty="0">
            <a:latin typeface="Times New Roman" panose="02020603050405020304" pitchFamily="18" charset="0"/>
            <a:cs typeface="Times New Roman" panose="02020603050405020304" pitchFamily="18" charset="0"/>
          </a:endParaRPr>
        </a:p>
      </dsp:txBody>
      <dsp:txXfrm>
        <a:off x="3670222" y="792680"/>
        <a:ext cx="2949244" cy="899159"/>
      </dsp:txXfrm>
    </dsp:sp>
    <dsp:sp modelId="{44F24437-F3A6-45EB-9A80-9749E97B1DA4}">
      <dsp:nvSpPr>
        <dsp:cNvPr id="0" name=""/>
        <dsp:cNvSpPr/>
      </dsp:nvSpPr>
      <dsp:spPr>
        <a:xfrm>
          <a:off x="3670222"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Ratios</a:t>
          </a:r>
          <a:endParaRPr lang="en-US" sz="1800" kern="1200" dirty="0">
            <a:latin typeface="Times New Roman" panose="02020603050405020304" pitchFamily="18" charset="0"/>
            <a:cs typeface="Times New Roman" panose="02020603050405020304" pitchFamily="18" charset="0"/>
          </a:endParaRPr>
        </a:p>
      </dsp:txBody>
      <dsp:txXfrm>
        <a:off x="3670222" y="1916630"/>
        <a:ext cx="2949244" cy="899159"/>
      </dsp:txXfrm>
    </dsp:sp>
    <dsp:sp modelId="{E4619764-51AA-437F-8211-79086E4FE6CF}">
      <dsp:nvSpPr>
        <dsp:cNvPr id="0" name=""/>
        <dsp:cNvSpPr/>
      </dsp:nvSpPr>
      <dsp:spPr>
        <a:xfrm>
          <a:off x="3670222" y="304058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Plans</a:t>
          </a:r>
          <a:endParaRPr lang="en-US" sz="1800" kern="1200" dirty="0">
            <a:latin typeface="Times New Roman" panose="02020603050405020304" pitchFamily="18" charset="0"/>
            <a:cs typeface="Times New Roman" panose="02020603050405020304" pitchFamily="18" charset="0"/>
          </a:endParaRPr>
        </a:p>
      </dsp:txBody>
      <dsp:txXfrm>
        <a:off x="3670222" y="3040580"/>
        <a:ext cx="2949244" cy="8991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080373" y="2366210"/>
          <a:ext cx="589848" cy="1123949"/>
        </a:xfrm>
        <a:custGeom>
          <a:avLst/>
          <a:gdLst/>
          <a:ahLst/>
          <a:cxnLst/>
          <a:rect l="0" t="0" r="0" b="0"/>
          <a:pathLst>
            <a:path>
              <a:moveTo>
                <a:pt x="0" y="0"/>
              </a:moveTo>
              <a:lnTo>
                <a:pt x="294924" y="0"/>
              </a:lnTo>
              <a:lnTo>
                <a:pt x="294924" y="1123949"/>
              </a:lnTo>
              <a:lnTo>
                <a:pt x="589848" y="1123949"/>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2896452"/>
        <a:ext cx="63466" cy="63466"/>
      </dsp:txXfrm>
    </dsp:sp>
    <dsp:sp modelId="{8AD58DCD-8825-4F06-B03B-CF42558F4A13}">
      <dsp:nvSpPr>
        <dsp:cNvPr id="0" name=""/>
        <dsp:cNvSpPr/>
      </dsp:nvSpPr>
      <dsp:spPr>
        <a:xfrm>
          <a:off x="3080373" y="2320490"/>
          <a:ext cx="589848" cy="91440"/>
        </a:xfrm>
        <a:custGeom>
          <a:avLst/>
          <a:gdLst/>
          <a:ahLst/>
          <a:cxnLst/>
          <a:rect l="0" t="0" r="0" b="0"/>
          <a:pathLst>
            <a:path>
              <a:moveTo>
                <a:pt x="0" y="45720"/>
              </a:moveTo>
              <a:lnTo>
                <a:pt x="589848"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0551" y="2351464"/>
        <a:ext cx="29492" cy="29492"/>
      </dsp:txXfrm>
    </dsp:sp>
    <dsp:sp modelId="{F9968D02-D759-4273-A937-83B180963876}">
      <dsp:nvSpPr>
        <dsp:cNvPr id="0" name=""/>
        <dsp:cNvSpPr/>
      </dsp:nvSpPr>
      <dsp:spPr>
        <a:xfrm>
          <a:off x="3080373" y="1242260"/>
          <a:ext cx="589848" cy="1123949"/>
        </a:xfrm>
        <a:custGeom>
          <a:avLst/>
          <a:gdLst/>
          <a:ahLst/>
          <a:cxnLst/>
          <a:rect l="0" t="0" r="0" b="0"/>
          <a:pathLst>
            <a:path>
              <a:moveTo>
                <a:pt x="0" y="1123949"/>
              </a:moveTo>
              <a:lnTo>
                <a:pt x="294924" y="1123949"/>
              </a:lnTo>
              <a:lnTo>
                <a:pt x="294924" y="0"/>
              </a:lnTo>
              <a:lnTo>
                <a:pt x="589848"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3564" y="1772502"/>
        <a:ext cx="63466" cy="63466"/>
      </dsp:txXfrm>
    </dsp:sp>
    <dsp:sp modelId="{63A1CEEF-F459-4C66-BA2D-5AF328CA053A}">
      <dsp:nvSpPr>
        <dsp:cNvPr id="0" name=""/>
        <dsp:cNvSpPr/>
      </dsp:nvSpPr>
      <dsp:spPr>
        <a:xfrm rot="16200000">
          <a:off x="264583" y="1916630"/>
          <a:ext cx="4732421" cy="899159"/>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264583" y="1916630"/>
        <a:ext cx="4732421" cy="899159"/>
      </dsp:txXfrm>
    </dsp:sp>
    <dsp:sp modelId="{AB4F1B96-1CC0-4FA0-B39F-C0ACC1B4D285}">
      <dsp:nvSpPr>
        <dsp:cNvPr id="0" name=""/>
        <dsp:cNvSpPr/>
      </dsp:nvSpPr>
      <dsp:spPr>
        <a:xfrm>
          <a:off x="3670222" y="792680"/>
          <a:ext cx="2949244" cy="899159"/>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and dimensions</a:t>
          </a:r>
          <a:endParaRPr lang="en-US" sz="3200" kern="1200" dirty="0">
            <a:latin typeface="Times New Roman" panose="02020603050405020304" pitchFamily="18" charset="0"/>
            <a:cs typeface="Times New Roman" panose="02020603050405020304" pitchFamily="18" charset="0"/>
          </a:endParaRPr>
        </a:p>
      </dsp:txBody>
      <dsp:txXfrm>
        <a:off x="3670222" y="792680"/>
        <a:ext cx="2949244" cy="899159"/>
      </dsp:txXfrm>
    </dsp:sp>
    <dsp:sp modelId="{44F24437-F3A6-45EB-9A80-9749E97B1DA4}">
      <dsp:nvSpPr>
        <dsp:cNvPr id="0" name=""/>
        <dsp:cNvSpPr/>
      </dsp:nvSpPr>
      <dsp:spPr>
        <a:xfrm>
          <a:off x="3670222" y="191663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ratios</a:t>
          </a:r>
          <a:endParaRPr lang="en-US" sz="1800" kern="1200" dirty="0">
            <a:latin typeface="Times New Roman" panose="02020603050405020304" pitchFamily="18" charset="0"/>
            <a:cs typeface="Times New Roman" panose="02020603050405020304" pitchFamily="18" charset="0"/>
          </a:endParaRPr>
        </a:p>
      </dsp:txBody>
      <dsp:txXfrm>
        <a:off x="3670222" y="1916630"/>
        <a:ext cx="2949244" cy="899159"/>
      </dsp:txXfrm>
    </dsp:sp>
    <dsp:sp modelId="{E4619764-51AA-437F-8211-79086E4FE6CF}">
      <dsp:nvSpPr>
        <dsp:cNvPr id="0" name=""/>
        <dsp:cNvSpPr/>
      </dsp:nvSpPr>
      <dsp:spPr>
        <a:xfrm>
          <a:off x="3670222" y="3040580"/>
          <a:ext cx="2949244" cy="899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Plans</a:t>
          </a:r>
          <a:endParaRPr lang="en-US" sz="1800" kern="1200" dirty="0">
            <a:latin typeface="Times New Roman" panose="02020603050405020304" pitchFamily="18" charset="0"/>
            <a:cs typeface="Times New Roman" panose="02020603050405020304" pitchFamily="18" charset="0"/>
          </a:endParaRPr>
        </a:p>
      </dsp:txBody>
      <dsp:txXfrm>
        <a:off x="3670222" y="3040580"/>
        <a:ext cx="2949244" cy="8991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566459" y="2177332"/>
          <a:ext cx="506112" cy="1034232"/>
        </a:xfrm>
        <a:custGeom>
          <a:avLst/>
          <a:gdLst/>
          <a:ahLst/>
          <a:cxnLst/>
          <a:rect l="0" t="0" r="0" b="0"/>
          <a:pathLst>
            <a:path>
              <a:moveTo>
                <a:pt x="0" y="0"/>
              </a:moveTo>
              <a:lnTo>
                <a:pt x="253056" y="0"/>
              </a:lnTo>
              <a:lnTo>
                <a:pt x="253056" y="1034232"/>
              </a:lnTo>
              <a:lnTo>
                <a:pt x="506112" y="103423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90729" y="2665663"/>
        <a:ext cx="57571" cy="57571"/>
      </dsp:txXfrm>
    </dsp:sp>
    <dsp:sp modelId="{8AD58DCD-8825-4F06-B03B-CF42558F4A13}">
      <dsp:nvSpPr>
        <dsp:cNvPr id="0" name=""/>
        <dsp:cNvSpPr/>
      </dsp:nvSpPr>
      <dsp:spPr>
        <a:xfrm>
          <a:off x="3566459" y="2131612"/>
          <a:ext cx="506112" cy="91440"/>
        </a:xfrm>
        <a:custGeom>
          <a:avLst/>
          <a:gdLst/>
          <a:ahLst/>
          <a:cxnLst/>
          <a:rect l="0" t="0" r="0" b="0"/>
          <a:pathLst>
            <a:path>
              <a:moveTo>
                <a:pt x="0" y="45720"/>
              </a:moveTo>
              <a:lnTo>
                <a:pt x="506112"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06862" y="2164679"/>
        <a:ext cx="25305" cy="25305"/>
      </dsp:txXfrm>
    </dsp:sp>
    <dsp:sp modelId="{F9968D02-D759-4273-A937-83B180963876}">
      <dsp:nvSpPr>
        <dsp:cNvPr id="0" name=""/>
        <dsp:cNvSpPr/>
      </dsp:nvSpPr>
      <dsp:spPr>
        <a:xfrm>
          <a:off x="3566459" y="1143099"/>
          <a:ext cx="506112" cy="1034232"/>
        </a:xfrm>
        <a:custGeom>
          <a:avLst/>
          <a:gdLst/>
          <a:ahLst/>
          <a:cxnLst/>
          <a:rect l="0" t="0" r="0" b="0"/>
          <a:pathLst>
            <a:path>
              <a:moveTo>
                <a:pt x="0" y="1034232"/>
              </a:moveTo>
              <a:lnTo>
                <a:pt x="253056" y="1034232"/>
              </a:lnTo>
              <a:lnTo>
                <a:pt x="253056" y="0"/>
              </a:lnTo>
              <a:lnTo>
                <a:pt x="506112"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90729" y="1631430"/>
        <a:ext cx="57571" cy="57571"/>
      </dsp:txXfrm>
    </dsp:sp>
    <dsp:sp modelId="{63A1CEEF-F459-4C66-BA2D-5AF328CA053A}">
      <dsp:nvSpPr>
        <dsp:cNvPr id="0" name=""/>
        <dsp:cNvSpPr/>
      </dsp:nvSpPr>
      <dsp:spPr>
        <a:xfrm rot="16200000">
          <a:off x="975433" y="1763639"/>
          <a:ext cx="4354665" cy="82738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975433" y="1763639"/>
        <a:ext cx="4354665" cy="827386"/>
      </dsp:txXfrm>
    </dsp:sp>
    <dsp:sp modelId="{AB4F1B96-1CC0-4FA0-B39F-C0ACC1B4D285}">
      <dsp:nvSpPr>
        <dsp:cNvPr id="0" name=""/>
        <dsp:cNvSpPr/>
      </dsp:nvSpPr>
      <dsp:spPr>
        <a:xfrm>
          <a:off x="4072571" y="729406"/>
          <a:ext cx="2713827" cy="827386"/>
        </a:xfrm>
        <a:prstGeom prst="rect">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and dimensions</a:t>
          </a:r>
          <a:endParaRPr lang="en-US" sz="3200" kern="1200" dirty="0">
            <a:latin typeface="Times New Roman" panose="02020603050405020304" pitchFamily="18" charset="0"/>
            <a:cs typeface="Times New Roman" panose="02020603050405020304" pitchFamily="18" charset="0"/>
          </a:endParaRPr>
        </a:p>
      </dsp:txBody>
      <dsp:txXfrm>
        <a:off x="4072571" y="729406"/>
        <a:ext cx="2713827" cy="827386"/>
      </dsp:txXfrm>
    </dsp:sp>
    <dsp:sp modelId="{44F24437-F3A6-45EB-9A80-9749E97B1DA4}">
      <dsp:nvSpPr>
        <dsp:cNvPr id="0" name=""/>
        <dsp:cNvSpPr/>
      </dsp:nvSpPr>
      <dsp:spPr>
        <a:xfrm>
          <a:off x="4072571" y="1763639"/>
          <a:ext cx="2713827" cy="82738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ratios</a:t>
          </a:r>
          <a:endParaRPr lang="en-US" sz="1800" kern="1200" dirty="0">
            <a:latin typeface="Times New Roman" panose="02020603050405020304" pitchFamily="18" charset="0"/>
            <a:cs typeface="Times New Roman" panose="02020603050405020304" pitchFamily="18" charset="0"/>
          </a:endParaRPr>
        </a:p>
      </dsp:txBody>
      <dsp:txXfrm>
        <a:off x="4072571" y="1763639"/>
        <a:ext cx="2713827" cy="827386"/>
      </dsp:txXfrm>
    </dsp:sp>
    <dsp:sp modelId="{E4619764-51AA-437F-8211-79086E4FE6CF}">
      <dsp:nvSpPr>
        <dsp:cNvPr id="0" name=""/>
        <dsp:cNvSpPr/>
      </dsp:nvSpPr>
      <dsp:spPr>
        <a:xfrm>
          <a:off x="4072571" y="2797872"/>
          <a:ext cx="2713827" cy="827386"/>
        </a:xfrm>
        <a:prstGeom prst="rect">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Plans</a:t>
          </a:r>
          <a:endParaRPr lang="en-US" sz="1800" kern="1200" dirty="0">
            <a:latin typeface="Times New Roman" panose="02020603050405020304" pitchFamily="18" charset="0"/>
            <a:cs typeface="Times New Roman" panose="02020603050405020304" pitchFamily="18" charset="0"/>
          </a:endParaRPr>
        </a:p>
      </dsp:txBody>
      <dsp:txXfrm>
        <a:off x="4072571" y="2797872"/>
        <a:ext cx="2713827" cy="8273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86FF-CE85-4778-B878-BE41553128B8}">
      <dsp:nvSpPr>
        <dsp:cNvPr id="0" name=""/>
        <dsp:cNvSpPr/>
      </dsp:nvSpPr>
      <dsp:spPr>
        <a:xfrm>
          <a:off x="3566459" y="2177332"/>
          <a:ext cx="506112" cy="1034232"/>
        </a:xfrm>
        <a:custGeom>
          <a:avLst/>
          <a:gdLst/>
          <a:ahLst/>
          <a:cxnLst/>
          <a:rect l="0" t="0" r="0" b="0"/>
          <a:pathLst>
            <a:path>
              <a:moveTo>
                <a:pt x="0" y="0"/>
              </a:moveTo>
              <a:lnTo>
                <a:pt x="253056" y="0"/>
              </a:lnTo>
              <a:lnTo>
                <a:pt x="253056" y="1034232"/>
              </a:lnTo>
              <a:lnTo>
                <a:pt x="506112" y="103423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90729" y="2665663"/>
        <a:ext cx="57571" cy="57571"/>
      </dsp:txXfrm>
    </dsp:sp>
    <dsp:sp modelId="{8AD58DCD-8825-4F06-B03B-CF42558F4A13}">
      <dsp:nvSpPr>
        <dsp:cNvPr id="0" name=""/>
        <dsp:cNvSpPr/>
      </dsp:nvSpPr>
      <dsp:spPr>
        <a:xfrm>
          <a:off x="3566459" y="2131612"/>
          <a:ext cx="506112" cy="91440"/>
        </a:xfrm>
        <a:custGeom>
          <a:avLst/>
          <a:gdLst/>
          <a:ahLst/>
          <a:cxnLst/>
          <a:rect l="0" t="0" r="0" b="0"/>
          <a:pathLst>
            <a:path>
              <a:moveTo>
                <a:pt x="0" y="45720"/>
              </a:moveTo>
              <a:lnTo>
                <a:pt x="506112"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06862" y="2164679"/>
        <a:ext cx="25305" cy="25305"/>
      </dsp:txXfrm>
    </dsp:sp>
    <dsp:sp modelId="{F9968D02-D759-4273-A937-83B180963876}">
      <dsp:nvSpPr>
        <dsp:cNvPr id="0" name=""/>
        <dsp:cNvSpPr/>
      </dsp:nvSpPr>
      <dsp:spPr>
        <a:xfrm>
          <a:off x="3566459" y="1143099"/>
          <a:ext cx="506112" cy="1034232"/>
        </a:xfrm>
        <a:custGeom>
          <a:avLst/>
          <a:gdLst/>
          <a:ahLst/>
          <a:cxnLst/>
          <a:rect l="0" t="0" r="0" b="0"/>
          <a:pathLst>
            <a:path>
              <a:moveTo>
                <a:pt x="0" y="1034232"/>
              </a:moveTo>
              <a:lnTo>
                <a:pt x="253056" y="1034232"/>
              </a:lnTo>
              <a:lnTo>
                <a:pt x="253056" y="0"/>
              </a:lnTo>
              <a:lnTo>
                <a:pt x="506112"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90729" y="1631430"/>
        <a:ext cx="57571" cy="57571"/>
      </dsp:txXfrm>
    </dsp:sp>
    <dsp:sp modelId="{63A1CEEF-F459-4C66-BA2D-5AF328CA053A}">
      <dsp:nvSpPr>
        <dsp:cNvPr id="0" name=""/>
        <dsp:cNvSpPr/>
      </dsp:nvSpPr>
      <dsp:spPr>
        <a:xfrm rot="16200000">
          <a:off x="975433" y="1763639"/>
          <a:ext cx="4354665" cy="827386"/>
        </a:xfrm>
        <a:prstGeom prst="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a:latin typeface="Times New Roman" panose="02020603050405020304" pitchFamily="18" charset="0"/>
              <a:cs typeface="Times New Roman" panose="02020603050405020304" pitchFamily="18" charset="0"/>
            </a:rPr>
            <a:t>Architectural Aspects </a:t>
          </a:r>
          <a:endParaRPr lang="en-US" sz="2800" kern="1200" dirty="0">
            <a:latin typeface="Times New Roman" panose="02020603050405020304" pitchFamily="18" charset="0"/>
            <a:cs typeface="Times New Roman" panose="02020603050405020304" pitchFamily="18" charset="0"/>
          </a:endParaRPr>
        </a:p>
      </dsp:txBody>
      <dsp:txXfrm>
        <a:off x="975433" y="1763639"/>
        <a:ext cx="4354665" cy="827386"/>
      </dsp:txXfrm>
    </dsp:sp>
    <dsp:sp modelId="{AB4F1B96-1CC0-4FA0-B39F-C0ACC1B4D285}">
      <dsp:nvSpPr>
        <dsp:cNvPr id="0" name=""/>
        <dsp:cNvSpPr/>
      </dsp:nvSpPr>
      <dsp:spPr>
        <a:xfrm>
          <a:off x="4072571" y="729406"/>
          <a:ext cx="2713827" cy="827386"/>
        </a:xfrm>
        <a:prstGeom prst="rect">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and dimensions</a:t>
          </a:r>
          <a:endParaRPr lang="en-US" sz="3200" kern="1200" dirty="0">
            <a:latin typeface="Times New Roman" panose="02020603050405020304" pitchFamily="18" charset="0"/>
            <a:cs typeface="Times New Roman" panose="02020603050405020304" pitchFamily="18" charset="0"/>
          </a:endParaRPr>
        </a:p>
      </dsp:txBody>
      <dsp:txXfrm>
        <a:off x="4072571" y="729406"/>
        <a:ext cx="2713827" cy="827386"/>
      </dsp:txXfrm>
    </dsp:sp>
    <dsp:sp modelId="{44F24437-F3A6-45EB-9A80-9749E97B1DA4}">
      <dsp:nvSpPr>
        <dsp:cNvPr id="0" name=""/>
        <dsp:cNvSpPr/>
      </dsp:nvSpPr>
      <dsp:spPr>
        <a:xfrm>
          <a:off x="4072571" y="1763639"/>
          <a:ext cx="2713827" cy="827386"/>
        </a:xfrm>
        <a:prstGeom prst="rect">
          <a:avLst/>
        </a:prstGeom>
        <a:solidFill>
          <a:schemeClr val="bg2">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Areas ratios</a:t>
          </a:r>
          <a:endParaRPr lang="en-US" sz="1800" kern="1200" dirty="0">
            <a:latin typeface="Times New Roman" panose="02020603050405020304" pitchFamily="18" charset="0"/>
            <a:cs typeface="Times New Roman" panose="02020603050405020304" pitchFamily="18" charset="0"/>
          </a:endParaRPr>
        </a:p>
      </dsp:txBody>
      <dsp:txXfrm>
        <a:off x="4072571" y="1763639"/>
        <a:ext cx="2713827" cy="827386"/>
      </dsp:txXfrm>
    </dsp:sp>
    <dsp:sp modelId="{E4619764-51AA-437F-8211-79086E4FE6CF}">
      <dsp:nvSpPr>
        <dsp:cNvPr id="0" name=""/>
        <dsp:cNvSpPr/>
      </dsp:nvSpPr>
      <dsp:spPr>
        <a:xfrm>
          <a:off x="4072571" y="2797872"/>
          <a:ext cx="2713827" cy="827386"/>
        </a:xfrm>
        <a:prstGeom prst="rect">
          <a:avLst/>
        </a:prstGeom>
        <a:solidFill>
          <a:schemeClr val="accent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Plans</a:t>
          </a:r>
          <a:endParaRPr lang="en-US" sz="1800" kern="1200" dirty="0">
            <a:latin typeface="Times New Roman" panose="02020603050405020304" pitchFamily="18" charset="0"/>
            <a:cs typeface="Times New Roman" panose="02020603050405020304" pitchFamily="18" charset="0"/>
          </a:endParaRPr>
        </a:p>
      </dsp:txBody>
      <dsp:txXfrm>
        <a:off x="4072571" y="2797872"/>
        <a:ext cx="2713827" cy="8273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0213D4-0F31-4054-BC4B-D98E7826B245}">
      <dsp:nvSpPr>
        <dsp:cNvPr id="0" name=""/>
        <dsp:cNvSpPr/>
      </dsp:nvSpPr>
      <dsp:spPr>
        <a:xfrm>
          <a:off x="0" y="35066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BF3B2-6CDA-4A78-A7D3-D623DBF9674E}">
      <dsp:nvSpPr>
        <dsp:cNvPr id="0" name=""/>
        <dsp:cNvSpPr/>
      </dsp:nvSpPr>
      <dsp:spPr>
        <a:xfrm>
          <a:off x="445770" y="40704"/>
          <a:ext cx="6240780" cy="619920"/>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Architectural Aspects </a:t>
          </a:r>
        </a:p>
      </dsp:txBody>
      <dsp:txXfrm>
        <a:off x="476032" y="70966"/>
        <a:ext cx="6180256" cy="559396"/>
      </dsp:txXfrm>
    </dsp:sp>
    <dsp:sp modelId="{B66488E7-307F-4FC4-8E33-9C85FB1CBB94}">
      <dsp:nvSpPr>
        <dsp:cNvPr id="0" name=""/>
        <dsp:cNvSpPr/>
      </dsp:nvSpPr>
      <dsp:spPr>
        <a:xfrm>
          <a:off x="0" y="1303224"/>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7EF13B-1C2B-4350-9E62-320DD878641B}">
      <dsp:nvSpPr>
        <dsp:cNvPr id="0" name=""/>
        <dsp:cNvSpPr/>
      </dsp:nvSpPr>
      <dsp:spPr>
        <a:xfrm>
          <a:off x="428349" y="1001974"/>
          <a:ext cx="6240780" cy="619920"/>
        </a:xfrm>
        <a:prstGeom prst="roundRect">
          <a:avLst/>
        </a:prstGeom>
        <a:solidFill>
          <a:srgbClr val="92D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Structural Aspect</a:t>
          </a:r>
        </a:p>
      </dsp:txBody>
      <dsp:txXfrm>
        <a:off x="458611" y="1032236"/>
        <a:ext cx="6180256" cy="559396"/>
      </dsp:txXfrm>
    </dsp:sp>
    <dsp:sp modelId="{F59A9A23-E102-4593-8F57-A598EF3CF467}">
      <dsp:nvSpPr>
        <dsp:cNvPr id="0" name=""/>
        <dsp:cNvSpPr/>
      </dsp:nvSpPr>
      <dsp:spPr>
        <a:xfrm>
          <a:off x="0" y="225578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941A7B-C7C5-4E7D-8B93-A033110245FE}">
      <dsp:nvSpPr>
        <dsp:cNvPr id="0" name=""/>
        <dsp:cNvSpPr/>
      </dsp:nvSpPr>
      <dsp:spPr>
        <a:xfrm>
          <a:off x="471896" y="1910991"/>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US" sz="2100" kern="1200" dirty="0">
              <a:latin typeface="Times New Roman" panose="02020603050405020304" pitchFamily="18" charset="0"/>
              <a:cs typeface="Times New Roman" panose="02020603050405020304" pitchFamily="18" charset="0"/>
            </a:rPr>
            <a:t>Environmental Aspect</a:t>
          </a:r>
        </a:p>
      </dsp:txBody>
      <dsp:txXfrm>
        <a:off x="502158" y="1941253"/>
        <a:ext cx="6180256" cy="559396"/>
      </dsp:txXfrm>
    </dsp:sp>
    <dsp:sp modelId="{8A104EDB-0021-47A7-B5D2-B94AD8B9BAF5}">
      <dsp:nvSpPr>
        <dsp:cNvPr id="0" name=""/>
        <dsp:cNvSpPr/>
      </dsp:nvSpPr>
      <dsp:spPr>
        <a:xfrm>
          <a:off x="0" y="3208345"/>
          <a:ext cx="89154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3F8975-5809-4E12-9C31-BC2103361ACD}">
      <dsp:nvSpPr>
        <dsp:cNvPr id="0" name=""/>
        <dsp:cNvSpPr/>
      </dsp:nvSpPr>
      <dsp:spPr>
        <a:xfrm>
          <a:off x="445770" y="289838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sz="2100" kern="1200" dirty="0">
              <a:latin typeface="Times New Roman" panose="02020603050405020304" pitchFamily="18" charset="0"/>
              <a:cs typeface="Times New Roman" panose="02020603050405020304" pitchFamily="18" charset="0"/>
            </a:rPr>
            <a:t>Quantity surveying &amp; Cost Estimate</a:t>
          </a:r>
          <a:endParaRPr lang="en-US" sz="2100" kern="1200" dirty="0">
            <a:latin typeface="Times New Roman" panose="02020603050405020304" pitchFamily="18" charset="0"/>
            <a:cs typeface="Times New Roman" panose="02020603050405020304" pitchFamily="18" charset="0"/>
          </a:endParaRPr>
        </a:p>
      </dsp:txBody>
      <dsp:txXfrm>
        <a:off x="476032" y="2928647"/>
        <a:ext cx="6180256" cy="5593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1859B-E541-48C0-A3D8-65E6A7A51CC5}">
      <dsp:nvSpPr>
        <dsp:cNvPr id="0" name=""/>
        <dsp:cNvSpPr/>
      </dsp:nvSpPr>
      <dsp:spPr>
        <a:xfrm>
          <a:off x="0" y="68994"/>
          <a:ext cx="5089956" cy="30539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a:latin typeface="Times New Roman" pitchFamily="18" charset="0"/>
              <a:cs typeface="Times New Roman" pitchFamily="18" charset="0"/>
            </a:rPr>
            <a:t>Materials</a:t>
          </a:r>
        </a:p>
        <a:p>
          <a:pPr marL="171450" lvl="1" indent="-171450" algn="l" defTabSz="711200">
            <a:lnSpc>
              <a:spcPct val="90000"/>
            </a:lnSpc>
            <a:spcBef>
              <a:spcPct val="0"/>
            </a:spcBef>
            <a:spcAft>
              <a:spcPct val="15000"/>
            </a:spcAft>
            <a:buChar char="••"/>
          </a:pP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en-US" sz="1600" kern="1200" dirty="0" err="1" smtClean="0">
              <a:latin typeface="Times New Roman" pitchFamily="18" charset="0"/>
              <a:cs typeface="Times New Roman" pitchFamily="18" charset="0"/>
            </a:rPr>
            <a:t>F’c</a:t>
          </a:r>
          <a:r>
            <a:rPr lang="en-US" sz="1600" kern="1200" dirty="0" smtClean="0">
              <a:latin typeface="Times New Roman" pitchFamily="18" charset="0"/>
              <a:cs typeface="Times New Roman" pitchFamily="18" charset="0"/>
            </a:rPr>
            <a:t> equals 28 </a:t>
          </a:r>
          <a:r>
            <a:rPr lang="en-US" sz="1600" kern="1200" dirty="0" err="1" smtClean="0">
              <a:latin typeface="Times New Roman" pitchFamily="18" charset="0"/>
              <a:cs typeface="Times New Roman" pitchFamily="18" charset="0"/>
            </a:rPr>
            <a:t>MPa</a:t>
          </a:r>
          <a:r>
            <a:rPr lang="en-US" sz="1600" kern="1200" dirty="0" smtClean="0">
              <a:latin typeface="Times New Roman" pitchFamily="18" charset="0"/>
              <a:cs typeface="Times New Roman" pitchFamily="18" charset="0"/>
            </a:rPr>
            <a:t> for the whole elements.</a:t>
          </a: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en-US" sz="1600" kern="1200" dirty="0" smtClean="0">
              <a:latin typeface="Times New Roman" pitchFamily="18" charset="0"/>
              <a:cs typeface="Times New Roman" pitchFamily="18" charset="0"/>
            </a:rPr>
            <a:t> Steel </a:t>
          </a:r>
          <a:r>
            <a:rPr lang="en-US" sz="1600" kern="1200" dirty="0" err="1" smtClean="0">
              <a:latin typeface="Times New Roman" pitchFamily="18" charset="0"/>
              <a:cs typeface="Times New Roman" pitchFamily="18" charset="0"/>
            </a:rPr>
            <a:t>Fy</a:t>
          </a:r>
          <a:r>
            <a:rPr lang="en-US" sz="1600" kern="1200" dirty="0" smtClean="0">
              <a:latin typeface="Times New Roman" pitchFamily="18" charset="0"/>
              <a:cs typeface="Times New Roman" pitchFamily="18" charset="0"/>
            </a:rPr>
            <a:t> equals 420 </a:t>
          </a:r>
          <a:r>
            <a:rPr lang="en-US" sz="1600" kern="1200" dirty="0" err="1" smtClean="0">
              <a:latin typeface="Times New Roman" pitchFamily="18" charset="0"/>
              <a:cs typeface="Times New Roman" pitchFamily="18" charset="0"/>
            </a:rPr>
            <a:t>MPa</a:t>
          </a:r>
          <a:r>
            <a:rPr lang="en-US" sz="1600" kern="1200" dirty="0" smtClean="0">
              <a:latin typeface="Times New Roman" pitchFamily="18" charset="0"/>
              <a:cs typeface="Times New Roman" pitchFamily="18" charset="0"/>
            </a:rPr>
            <a:t>.</a:t>
          </a: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en-US" sz="1600" b="0" kern="1200" dirty="0" smtClean="0">
              <a:latin typeface="Times New Roman" pitchFamily="18" charset="0"/>
              <a:cs typeface="Times New Roman" pitchFamily="18" charset="0"/>
            </a:rPr>
            <a:t> Specific weight </a:t>
          </a:r>
          <a:r>
            <a:rPr lang="en-US" sz="1600" kern="1200" dirty="0" smtClean="0">
              <a:latin typeface="Times New Roman" pitchFamily="18" charset="0"/>
              <a:cs typeface="Times New Roman" pitchFamily="18" charset="0"/>
            </a:rPr>
            <a:t>Concrete equals  25 KN </a:t>
          </a:r>
          <a:r>
            <a:rPr lang="en-US" sz="900" kern="1200" dirty="0" smtClean="0">
              <a:latin typeface="Times New Roman" pitchFamily="18" charset="0"/>
              <a:cs typeface="Times New Roman" pitchFamily="18" charset="0"/>
            </a:rPr>
            <a:t>/ </a:t>
          </a:r>
          <a:r>
            <a:rPr lang="en-US" sz="1800" kern="1200" dirty="0" smtClean="0">
              <a:latin typeface="Times New Roman" pitchFamily="18" charset="0"/>
              <a:cs typeface="Times New Roman" pitchFamily="18" charset="0"/>
            </a:rPr>
            <a:t>m</a:t>
          </a:r>
          <a:r>
            <a:rPr lang="en-US" sz="1800" kern="1200" baseline="30000" dirty="0" smtClean="0">
              <a:latin typeface="Times New Roman" pitchFamily="18" charset="0"/>
              <a:cs typeface="Times New Roman" pitchFamily="18" charset="0"/>
            </a:rPr>
            <a:t>3</a:t>
          </a:r>
          <a:r>
            <a:rPr lang="en-US" sz="1800" kern="1200" dirty="0" smtClean="0">
              <a:latin typeface="Times New Roman" pitchFamily="18" charset="0"/>
              <a:cs typeface="Times New Roman" pitchFamily="18" charset="0"/>
            </a:rPr>
            <a:t>.</a:t>
          </a:r>
          <a:endParaRPr lang="en-US" sz="1600" b="0" kern="1200" dirty="0">
            <a:latin typeface="Times New Roman" pitchFamily="18" charset="0"/>
            <a:cs typeface="Times New Roman" pitchFamily="18" charset="0"/>
          </a:endParaRPr>
        </a:p>
      </dsp:txBody>
      <dsp:txXfrm>
        <a:off x="0" y="68994"/>
        <a:ext cx="5089956" cy="3053973"/>
      </dsp:txXfrm>
    </dsp:sp>
    <dsp:sp modelId="{1577ED88-ED90-4C05-B615-62DA522A1A05}">
      <dsp:nvSpPr>
        <dsp:cNvPr id="0" name=""/>
        <dsp:cNvSpPr/>
      </dsp:nvSpPr>
      <dsp:spPr>
        <a:xfrm>
          <a:off x="5917678" y="342905"/>
          <a:ext cx="5089956" cy="30539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a:t>Code</a:t>
          </a:r>
        </a:p>
        <a:p>
          <a:pPr marL="171450" lvl="1" indent="-171450" algn="l" defTabSz="800100">
            <a:lnSpc>
              <a:spcPct val="90000"/>
            </a:lnSpc>
            <a:spcBef>
              <a:spcPct val="0"/>
            </a:spcBef>
            <a:spcAft>
              <a:spcPct val="15000"/>
            </a:spcAft>
            <a:buChar char="••"/>
          </a:pPr>
          <a:r>
            <a:rPr lang="en-US" sz="1800" kern="1200" dirty="0">
              <a:latin typeface="Times New Roman" pitchFamily="18" charset="0"/>
              <a:cs typeface="Times New Roman" pitchFamily="18" charset="0"/>
            </a:rPr>
            <a:t>ACI 318-14</a:t>
          </a:r>
          <a:endParaRPr lang="en-US" sz="1800" kern="1200" dirty="0"/>
        </a:p>
        <a:p>
          <a:pPr marL="171450" lvl="1" indent="-171450" algn="l" defTabSz="800100">
            <a:lnSpc>
              <a:spcPct val="90000"/>
            </a:lnSpc>
            <a:spcBef>
              <a:spcPct val="0"/>
            </a:spcBef>
            <a:spcAft>
              <a:spcPct val="15000"/>
            </a:spcAft>
            <a:buChar char="••"/>
          </a:pPr>
          <a:r>
            <a:rPr lang="en-US" sz="1800" kern="1200" dirty="0">
              <a:latin typeface="Times New Roman" pitchFamily="18" charset="0"/>
              <a:cs typeface="Times New Roman" pitchFamily="18" charset="0"/>
            </a:rPr>
            <a:t>Seismic design UBC 97 </a:t>
          </a:r>
          <a:endParaRPr lang="en-US" sz="1800" kern="1200" dirty="0"/>
        </a:p>
        <a:p>
          <a:pPr marL="171450" lvl="1" indent="-171450" algn="l" defTabSz="800100">
            <a:lnSpc>
              <a:spcPct val="90000"/>
            </a:lnSpc>
            <a:spcBef>
              <a:spcPct val="0"/>
            </a:spcBef>
            <a:spcAft>
              <a:spcPct val="15000"/>
            </a:spcAft>
            <a:buChar char="••"/>
          </a:pPr>
          <a:r>
            <a:rPr lang="en-US" sz="1800" kern="1200" dirty="0">
              <a:latin typeface="Times New Roman" pitchFamily="18" charset="0"/>
              <a:cs typeface="Times New Roman" pitchFamily="18" charset="0"/>
            </a:rPr>
            <a:t>ASCE  for load design</a:t>
          </a:r>
          <a:endParaRPr lang="en-US" sz="1800" kern="1200" dirty="0"/>
        </a:p>
      </dsp:txBody>
      <dsp:txXfrm>
        <a:off x="5917678" y="342905"/>
        <a:ext cx="5089956" cy="3053973"/>
      </dsp:txXfrm>
    </dsp:sp>
    <dsp:sp modelId="{DFE6DB66-D0A1-4F1A-81AF-A021DA4142EE}">
      <dsp:nvSpPr>
        <dsp:cNvPr id="0" name=""/>
        <dsp:cNvSpPr/>
      </dsp:nvSpPr>
      <dsp:spPr>
        <a:xfrm>
          <a:off x="3656825" y="3504093"/>
          <a:ext cx="4273934" cy="1866222"/>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a:latin typeface="Times New Roman" pitchFamily="18" charset="0"/>
              <a:cs typeface="Times New Roman" pitchFamily="18" charset="0"/>
            </a:rPr>
            <a:t>Loads</a:t>
          </a:r>
        </a:p>
        <a:p>
          <a:pPr marL="171450" lvl="1" indent="-171450" algn="l" defTabSz="800100">
            <a:lnSpc>
              <a:spcPct val="90000"/>
            </a:lnSpc>
            <a:spcBef>
              <a:spcPct val="0"/>
            </a:spcBef>
            <a:spcAft>
              <a:spcPct val="15000"/>
            </a:spcAft>
            <a:buChar char="••"/>
          </a:pPr>
          <a:r>
            <a:rPr lang="en-US" sz="1800" kern="1200" dirty="0">
              <a:latin typeface="Times New Roman" pitchFamily="18" charset="0"/>
              <a:cs typeface="Times New Roman" pitchFamily="18" charset="0"/>
            </a:rPr>
            <a:t>Live load = </a:t>
          </a:r>
          <a:r>
            <a:rPr lang="en-US" sz="1800" kern="1200" dirty="0" smtClean="0">
              <a:latin typeface="Times New Roman" pitchFamily="18" charset="0"/>
              <a:cs typeface="Times New Roman" pitchFamily="18" charset="0"/>
            </a:rPr>
            <a:t>5 </a:t>
          </a:r>
          <a:r>
            <a:rPr lang="en-US" sz="1800" kern="1200" dirty="0">
              <a:latin typeface="Times New Roman" pitchFamily="18" charset="0"/>
              <a:cs typeface="Times New Roman" pitchFamily="18" charset="0"/>
            </a:rPr>
            <a:t>kN/m</a:t>
          </a:r>
          <a:r>
            <a:rPr lang="en-US" sz="1800" kern="1200" baseline="30000" dirty="0">
              <a:latin typeface="Times New Roman" pitchFamily="18" charset="0"/>
              <a:cs typeface="Times New Roman" pitchFamily="18" charset="0"/>
            </a:rPr>
            <a:t>2</a:t>
          </a:r>
          <a:endParaRPr lang="en-US" sz="1800" kern="1200" dirty="0"/>
        </a:p>
        <a:p>
          <a:pPr marL="171450" lvl="1" indent="-171450" algn="l" defTabSz="800100">
            <a:lnSpc>
              <a:spcPct val="90000"/>
            </a:lnSpc>
            <a:spcBef>
              <a:spcPct val="0"/>
            </a:spcBef>
            <a:spcAft>
              <a:spcPct val="15000"/>
            </a:spcAft>
            <a:buChar char="••"/>
          </a:pPr>
          <a:r>
            <a:rPr lang="en-US" sz="1800" kern="1200" dirty="0">
              <a:latin typeface="Times New Roman" pitchFamily="18" charset="0"/>
              <a:cs typeface="Times New Roman" pitchFamily="18" charset="0"/>
            </a:rPr>
            <a:t>SID load = 4 kN/m</a:t>
          </a:r>
          <a:r>
            <a:rPr lang="en-US" sz="1800" kern="1200" baseline="30000" dirty="0">
              <a:latin typeface="Times New Roman" pitchFamily="18" charset="0"/>
              <a:cs typeface="Times New Roman" pitchFamily="18" charset="0"/>
            </a:rPr>
            <a:t>2</a:t>
          </a:r>
          <a:endParaRPr lang="en-US" sz="1800" kern="1200" dirty="0"/>
        </a:p>
      </dsp:txBody>
      <dsp:txXfrm>
        <a:off x="3656825" y="3504093"/>
        <a:ext cx="4273934" cy="186622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816C06-E16F-4B7D-BE70-5E49E0CAD710}" type="datetimeFigureOut">
              <a:rPr lang="en-US" smtClean="0"/>
              <a:t>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489569-31DC-4941-92B4-905BBA1345EE}" type="slidenum">
              <a:rPr lang="en-US" smtClean="0"/>
              <a:t>‹#›</a:t>
            </a:fld>
            <a:endParaRPr lang="en-US"/>
          </a:p>
        </p:txBody>
      </p:sp>
    </p:spTree>
    <p:extLst>
      <p:ext uri="{BB962C8B-B14F-4D97-AF65-F5344CB8AC3E}">
        <p14:creationId xmlns:p14="http://schemas.microsoft.com/office/powerpoint/2010/main" val="4118187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C3055F-683F-4CAF-AD4D-6CABA4099492}"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5B2942D-B3AE-40F1-B3D9-2CD1F9F76B05}"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71F676-0CAA-4760-A6F7-F3F0398FF448}"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03C5534A-BA54-44A1-84C8-24FB9E8FC892}"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F0F62A1C-6EC5-4401-8578-A87283131BD8}"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D3C973B0-220D-49D8-9374-DF642C5CB3FD}"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4F47D3-C43D-4583-94ED-5B2DE2AC7320}"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158961-D7C5-4F39-8B0E-B8A41C5F218F}"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BB3B28-1DD1-4095-9D5D-75EB63AFAA25}"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89AA6F-5FC8-416F-B5FA-860D6DF4588F}" type="datetime1">
              <a:rPr lang="en-US" smtClean="0"/>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80498A-F870-464D-8218-CABE53F3B79D}"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571B11-D752-4FD6-9A8C-BB543A18B462}" type="datetime1">
              <a:rPr lang="en-US" smtClean="0"/>
              <a:t>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006FA3-382E-442E-96E3-36C083A4794A}" type="datetime1">
              <a:rPr lang="en-US" smtClean="0"/>
              <a:t>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86ED7-355A-4723-8BCB-B23D936A175C}" type="datetime1">
              <a:rPr lang="en-US" smtClean="0"/>
              <a:t>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3095ABD-F05E-412F-B61F-261A8D7A79E9}"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4AE670A-EA76-45F6-BE6A-BAEC11D98CE7}" type="datetime1">
              <a:rPr lang="en-US" smtClean="0"/>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61F86DD-CB6B-447B-8935-F031C8825D00}" type="datetime1">
              <a:rPr lang="en-US" smtClean="0"/>
              <a:t>1/5/2021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image" Target="../media/image77.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7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7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90.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7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82.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83.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8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8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8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0.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94.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108.e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9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98.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19543" y="2662044"/>
            <a:ext cx="8915399" cy="75081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50000"/>
              </a:lnSpc>
            </a:pPr>
            <a:endParaRPr lang="en-GB" sz="3200" dirty="0">
              <a:latin typeface="Times New Roman" panose="02020603050405020304" pitchFamily="18" charset="0"/>
              <a:cs typeface="Times New Roman" panose="02020603050405020304" pitchFamily="18" charset="0"/>
            </a:endParaRPr>
          </a:p>
        </p:txBody>
      </p:sp>
      <p:sp>
        <p:nvSpPr>
          <p:cNvPr id="3" name="Subtitle 2"/>
          <p:cNvSpPr txBox="1">
            <a:spLocks/>
          </p:cNvSpPr>
          <p:nvPr/>
        </p:nvSpPr>
        <p:spPr>
          <a:xfrm>
            <a:off x="1881437" y="699716"/>
            <a:ext cx="8915399" cy="386464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lnSpc>
                <a:spcPct val="150000"/>
              </a:lnSpc>
              <a:buNone/>
            </a:pPr>
            <a:r>
              <a:rPr lang="en-US" sz="2000" b="1" dirty="0">
                <a:latin typeface="Times New Roman" pitchFamily="18" charset="0"/>
                <a:cs typeface="Times New Roman" pitchFamily="18" charset="0"/>
              </a:rPr>
              <a:t>An-</a:t>
            </a:r>
            <a:r>
              <a:rPr lang="en-US" sz="2000" b="1" dirty="0" err="1">
                <a:latin typeface="Times New Roman" pitchFamily="18" charset="0"/>
                <a:cs typeface="Times New Roman" pitchFamily="18" charset="0"/>
              </a:rPr>
              <a:t>Najah</a:t>
            </a:r>
            <a:r>
              <a:rPr lang="en-US" sz="2000" b="1" dirty="0">
                <a:latin typeface="Times New Roman" pitchFamily="18" charset="0"/>
                <a:cs typeface="Times New Roman" pitchFamily="18" charset="0"/>
              </a:rPr>
              <a:t> National University</a:t>
            </a:r>
            <a:endParaRPr lang="en-US" sz="2000" dirty="0">
              <a:latin typeface="Times New Roman" pitchFamily="18" charset="0"/>
              <a:cs typeface="Times New Roman" pitchFamily="18" charset="0"/>
            </a:endParaRPr>
          </a:p>
          <a:p>
            <a:pPr marL="0" indent="0" algn="ctr">
              <a:lnSpc>
                <a:spcPct val="150000"/>
              </a:lnSpc>
              <a:buNone/>
            </a:pPr>
            <a:r>
              <a:rPr lang="ar-SA" sz="2000" b="1" dirty="0">
                <a:latin typeface="Times New Roman" pitchFamily="18" charset="0"/>
                <a:cs typeface="Times New Roman" pitchFamily="18" charset="0"/>
              </a:rPr>
              <a:t>      </a:t>
            </a:r>
            <a:r>
              <a:rPr lang="en-US" sz="2000" b="1" dirty="0">
                <a:latin typeface="Times New Roman" panose="02020603050405020304" pitchFamily="18" charset="0"/>
                <a:cs typeface="Times New Roman" panose="02020603050405020304" pitchFamily="18" charset="0"/>
              </a:rPr>
              <a:t>Faculty of Engineering and</a:t>
            </a:r>
            <a:r>
              <a:rPr lang="ar-SA" sz="20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Information Technology</a:t>
            </a:r>
            <a:endParaRPr lang="ar-SA" sz="2000" b="1" dirty="0">
              <a:latin typeface="Times New Roman" panose="02020603050405020304" pitchFamily="18" charset="0"/>
              <a:cs typeface="Times New Roman" panose="02020603050405020304" pitchFamily="18" charset="0"/>
            </a:endParaRPr>
          </a:p>
          <a:p>
            <a:pPr marL="0" indent="0" algn="ctr">
              <a:lnSpc>
                <a:spcPct val="150000"/>
              </a:lnSpc>
              <a:buNone/>
            </a:pPr>
            <a:r>
              <a:rPr lang="ar-SA" sz="20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Building Engineering Department</a:t>
            </a:r>
          </a:p>
          <a:p>
            <a:pPr marL="0" indent="0" algn="ctr">
              <a:lnSpc>
                <a:spcPct val="150000"/>
              </a:lnSpc>
              <a:buNone/>
            </a:pPr>
            <a:r>
              <a:rPr lang="en-US" sz="2000" b="1" dirty="0">
                <a:latin typeface="Times New Roman" panose="02020603050405020304" pitchFamily="18" charset="0"/>
                <a:cs typeface="Times New Roman" panose="02020603050405020304" pitchFamily="18" charset="0"/>
              </a:rPr>
              <a:t> Graduation Project </a:t>
            </a:r>
            <a:r>
              <a:rPr lang="en-US" sz="2000" b="1" dirty="0" smtClean="0">
                <a:latin typeface="Times New Roman" panose="02020603050405020304" pitchFamily="18" charset="0"/>
                <a:cs typeface="Times New Roman" panose="02020603050405020304" pitchFamily="18" charset="0"/>
              </a:rPr>
              <a:t>-11 </a:t>
            </a:r>
            <a:r>
              <a:rPr lang="en-US" sz="2000" b="1" dirty="0">
                <a:latin typeface="Times New Roman" panose="02020603050405020304" pitchFamily="18" charset="0"/>
                <a:cs typeface="Times New Roman" panose="02020603050405020304" pitchFamily="18" charset="0"/>
              </a:rPr>
              <a:t>	 </a:t>
            </a:r>
          </a:p>
          <a:p>
            <a:pPr marL="0" indent="0" algn="ctr">
              <a:buNone/>
            </a:pPr>
            <a:endParaRPr lang="en-US" sz="2400" dirty="0">
              <a:solidFill>
                <a:srgbClr val="002060"/>
              </a:solidFill>
              <a:latin typeface="Times New Roman" panose="02020603050405020304" pitchFamily="18" charset="0"/>
              <a:cs typeface="Times New Roman" panose="02020603050405020304" pitchFamily="18" charset="0"/>
            </a:endParaRPr>
          </a:p>
          <a:p>
            <a:pPr marL="0" indent="0" algn="ctr">
              <a:buNone/>
            </a:pPr>
            <a:r>
              <a:rPr lang="en-US" sz="3200" b="1" dirty="0" err="1">
                <a:latin typeface="Times New Roman" panose="02020603050405020304" pitchFamily="18" charset="0"/>
                <a:cs typeface="Times New Roman" panose="02020603050405020304" pitchFamily="18" charset="0"/>
              </a:rPr>
              <a:t>Rawabi</a:t>
            </a:r>
            <a:r>
              <a:rPr lang="en-US" sz="3200" b="1" dirty="0">
                <a:latin typeface="Times New Roman" panose="02020603050405020304" pitchFamily="18" charset="0"/>
                <a:cs typeface="Times New Roman" panose="02020603050405020304" pitchFamily="18" charset="0"/>
              </a:rPr>
              <a:t> English Academy</a:t>
            </a:r>
          </a:p>
        </p:txBody>
      </p:sp>
      <p:sp>
        <p:nvSpPr>
          <p:cNvPr id="4" name="TextBox 3"/>
          <p:cNvSpPr txBox="1"/>
          <p:nvPr/>
        </p:nvSpPr>
        <p:spPr>
          <a:xfrm>
            <a:off x="8238640" y="4718485"/>
            <a:ext cx="3325138" cy="769441"/>
          </a:xfrm>
          <a:prstGeom prst="rect">
            <a:avLst/>
          </a:prstGeom>
          <a:noFill/>
        </p:spPr>
        <p:txBody>
          <a:bodyPr wrap="square" rtlCol="0">
            <a:spAutoFit/>
          </a:bodyPr>
          <a:lstStyle/>
          <a:p>
            <a:r>
              <a:rPr lang="en-GB" sz="1400" dirty="0">
                <a:solidFill>
                  <a:schemeClr val="tx1">
                    <a:lumMod val="65000"/>
                    <a:lumOff val="35000"/>
                  </a:schemeClr>
                </a:solidFill>
              </a:rPr>
              <a:t> </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Supervisor:</a:t>
            </a:r>
          </a:p>
          <a:p>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a:solidFill>
                  <a:schemeClr val="tx1">
                    <a:lumMod val="85000"/>
                    <a:lumOff val="15000"/>
                  </a:schemeClr>
                </a:solidFill>
                <a:latin typeface="Times New Roman" panose="02020603050405020304" pitchFamily="18" charset="0"/>
                <a:ea typeface="+mj-ea"/>
                <a:cs typeface="Times New Roman" panose="02020603050405020304" pitchFamily="18" charset="0"/>
              </a:rPr>
              <a:t>Dr.</a:t>
            </a:r>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Alaa</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Shaheen</a:t>
            </a:r>
            <a:r>
              <a:rPr lang="en-GB" sz="1400" dirty="0" smtClean="0">
                <a:solidFill>
                  <a:schemeClr val="tx1">
                    <a:lumMod val="65000"/>
                    <a:lumOff val="35000"/>
                  </a:schemeClr>
                </a:solidFill>
              </a:rPr>
              <a:t>.</a:t>
            </a:r>
            <a:endParaRPr lang="en-GB" sz="1400" dirty="0">
              <a:solidFill>
                <a:schemeClr val="tx1">
                  <a:lumMod val="65000"/>
                  <a:lumOff val="35000"/>
                </a:schemeClr>
              </a:solidFill>
            </a:endParaRPr>
          </a:p>
        </p:txBody>
      </p:sp>
      <p:sp>
        <p:nvSpPr>
          <p:cNvPr id="5" name="TextBox 4"/>
          <p:cNvSpPr txBox="1"/>
          <p:nvPr/>
        </p:nvSpPr>
        <p:spPr>
          <a:xfrm>
            <a:off x="1690759" y="4718485"/>
            <a:ext cx="5199018" cy="1785104"/>
          </a:xfrm>
          <a:prstGeom prst="rect">
            <a:avLst/>
          </a:prstGeom>
          <a:noFill/>
        </p:spPr>
        <p:txBody>
          <a:bodyPr wrap="square" rtlCol="0">
            <a:spAutoFit/>
          </a:bodyPr>
          <a:lstStyle/>
          <a:p>
            <a:r>
              <a:rPr lang="en-GB" sz="2200" dirty="0">
                <a:solidFill>
                  <a:schemeClr val="tx1">
                    <a:lumMod val="85000"/>
                    <a:lumOff val="15000"/>
                  </a:schemeClr>
                </a:solidFill>
                <a:latin typeface="Times New Roman" panose="02020603050405020304" pitchFamily="18" charset="0"/>
                <a:ea typeface="+mj-ea"/>
                <a:cs typeface="Times New Roman" panose="02020603050405020304" pitchFamily="18" charset="0"/>
              </a:rPr>
              <a:t>Students: </a:t>
            </a:r>
          </a:p>
          <a:p>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Hala</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Houmran</a:t>
            </a:r>
            <a:endPar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endParaRPr>
          </a:p>
          <a:p>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Reem</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Hamdan</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p>
          <a:p>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Aseel</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Abd</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Aljawwad</a:t>
            </a:r>
            <a:endPar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endParaRPr>
          </a:p>
          <a:p>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Amr</a:t>
            </a:r>
            <a:r>
              <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rPr>
              <a:t> </a:t>
            </a:r>
            <a:r>
              <a:rPr lang="en-GB" sz="2200" dirty="0" err="1" smtClean="0">
                <a:solidFill>
                  <a:schemeClr val="tx1">
                    <a:lumMod val="85000"/>
                    <a:lumOff val="15000"/>
                  </a:schemeClr>
                </a:solidFill>
                <a:latin typeface="Times New Roman" panose="02020603050405020304" pitchFamily="18" charset="0"/>
                <a:ea typeface="+mj-ea"/>
                <a:cs typeface="Times New Roman" panose="02020603050405020304" pitchFamily="18" charset="0"/>
              </a:rPr>
              <a:t>Taneeb</a:t>
            </a:r>
            <a:endParaRPr lang="en-GB" sz="2200" dirty="0" smtClean="0">
              <a:solidFill>
                <a:schemeClr val="tx1">
                  <a:lumMod val="85000"/>
                  <a:lumOff val="15000"/>
                </a:schemeClr>
              </a:solidFill>
              <a:latin typeface="Times New Roman" panose="02020603050405020304" pitchFamily="18" charset="0"/>
              <a:ea typeface="+mj-ea"/>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072832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1005907"/>
          </a:xfrm>
        </p:spPr>
        <p:txBody>
          <a:bodyPr>
            <a:normAutofit fontScale="90000"/>
          </a:bodyPr>
          <a:lstStyle/>
          <a:p>
            <a:r>
              <a:rPr lang="en-US" b="1" dirty="0">
                <a:solidFill>
                  <a:srgbClr val="001D58"/>
                </a:solidFill>
              </a:rPr>
              <a:t/>
            </a:r>
            <a:br>
              <a:rPr lang="en-US" b="1" dirty="0">
                <a:solidFill>
                  <a:srgbClr val="001D58"/>
                </a:solidFill>
              </a:rPr>
            </a:br>
            <a:r>
              <a:rPr lang="en-US" b="1" dirty="0">
                <a:solidFill>
                  <a:srgbClr val="001D58"/>
                </a:solidFill>
              </a:rPr>
              <a:t>Areas and dimensions</a:t>
            </a:r>
            <a:endParaRPr lang="en-US" dirty="0"/>
          </a:p>
        </p:txBody>
      </p:sp>
      <p:sp>
        <p:nvSpPr>
          <p:cNvPr id="3" name="عنصر نائب للمحتوى 2"/>
          <p:cNvSpPr>
            <a:spLocks noGrp="1"/>
          </p:cNvSpPr>
          <p:nvPr>
            <p:ph idx="1"/>
          </p:nvPr>
        </p:nvSpPr>
        <p:spPr>
          <a:xfrm>
            <a:off x="1682764" y="1661823"/>
            <a:ext cx="8915400" cy="4122179"/>
          </a:xfrm>
        </p:spPr>
        <p:txBody>
          <a:bodyPr/>
          <a:lstStyle/>
          <a:p>
            <a:pPr marL="0" lvl="0" indent="0">
              <a:buClr>
                <a:srgbClr val="353535"/>
              </a:buClr>
              <a:buNone/>
            </a:pPr>
            <a:r>
              <a:rPr lang="en-US" sz="2400" b="1" dirty="0">
                <a:solidFill>
                  <a:prstClr val="black">
                    <a:lumMod val="75000"/>
                    <a:lumOff val="25000"/>
                  </a:prstClr>
                </a:solidFill>
                <a:latin typeface="Times New Roman" panose="02020603050405020304" pitchFamily="18" charset="0"/>
                <a:cs typeface="Times New Roman" panose="02020603050405020304" pitchFamily="18" charset="0"/>
              </a:rPr>
              <a:t>Classrooms</a:t>
            </a:r>
          </a:p>
          <a:p>
            <a:pPr marL="0" lvl="0" indent="0">
              <a:lnSpc>
                <a:spcPct val="110000"/>
              </a:lnSpc>
              <a:buClr>
                <a:srgbClr val="353535"/>
              </a:buClr>
              <a:buNone/>
            </a:pPr>
            <a:r>
              <a:rPr lang="en-US" dirty="0">
                <a:solidFill>
                  <a:prstClr val="black">
                    <a:lumMod val="75000"/>
                    <a:lumOff val="25000"/>
                  </a:prstClr>
                </a:solidFill>
                <a:latin typeface="Times New Roman" panose="02020603050405020304" pitchFamily="18" charset="0"/>
                <a:cs typeface="Times New Roman" panose="02020603050405020304" pitchFamily="18" charset="0"/>
              </a:rPr>
              <a:t>Usually classes hold 30 students, 1.8-2 m² for each student, so area of each class in minimum equals </a:t>
            </a:r>
            <a:r>
              <a:rPr lang="en-US" dirty="0" smtClean="0">
                <a:solidFill>
                  <a:prstClr val="black">
                    <a:lumMod val="75000"/>
                    <a:lumOff val="25000"/>
                  </a:prstClr>
                </a:solidFill>
                <a:latin typeface="Times New Roman" panose="02020603050405020304" pitchFamily="18" charset="0"/>
                <a:cs typeface="Times New Roman" panose="02020603050405020304" pitchFamily="18" charset="0"/>
              </a:rPr>
              <a:t>65 -70 </a:t>
            </a:r>
            <a:r>
              <a:rPr lang="en-US" dirty="0">
                <a:solidFill>
                  <a:prstClr val="black">
                    <a:lumMod val="75000"/>
                    <a:lumOff val="25000"/>
                  </a:prstClr>
                </a:solidFill>
                <a:latin typeface="Times New Roman" panose="02020603050405020304" pitchFamily="18" charset="0"/>
                <a:cs typeface="Times New Roman" panose="02020603050405020304" pitchFamily="18" charset="0"/>
              </a:rPr>
              <a:t>m² </a:t>
            </a:r>
            <a:endParaRPr lang="en-US" dirty="0" smtClean="0">
              <a:solidFill>
                <a:prstClr val="black">
                  <a:lumMod val="75000"/>
                  <a:lumOff val="25000"/>
                </a:prstClr>
              </a:solidFill>
              <a:latin typeface="Times New Roman" panose="02020603050405020304" pitchFamily="18" charset="0"/>
              <a:cs typeface="Times New Roman" panose="02020603050405020304" pitchFamily="18" charset="0"/>
            </a:endParaRPr>
          </a:p>
          <a:p>
            <a:pPr marL="0" lvl="0" indent="0">
              <a:lnSpc>
                <a:spcPct val="110000"/>
              </a:lnSpc>
              <a:buClr>
                <a:srgbClr val="353535"/>
              </a:buClr>
              <a:buNone/>
            </a:pPr>
            <a:r>
              <a:rPr lang="en-US" dirty="0" smtClean="0">
                <a:solidFill>
                  <a:prstClr val="black">
                    <a:lumMod val="75000"/>
                    <a:lumOff val="25000"/>
                  </a:prstClr>
                </a:solidFill>
                <a:latin typeface="Times New Roman" panose="02020603050405020304" pitchFamily="18" charset="0"/>
                <a:cs typeface="Times New Roman" panose="02020603050405020304" pitchFamily="18" charset="0"/>
              </a:rPr>
              <a:t>the </a:t>
            </a:r>
            <a:r>
              <a:rPr lang="en-US" dirty="0">
                <a:solidFill>
                  <a:prstClr val="black">
                    <a:lumMod val="75000"/>
                    <a:lumOff val="25000"/>
                  </a:prstClr>
                </a:solidFill>
                <a:latin typeface="Times New Roman" panose="02020603050405020304" pitchFamily="18" charset="0"/>
                <a:cs typeface="Times New Roman" panose="02020603050405020304" pitchFamily="18" charset="0"/>
              </a:rPr>
              <a:t>height should not be less than 2.7, but for appropriate lighting and ventilation requirements is should not be less than 3.2m</a:t>
            </a:r>
            <a:r>
              <a:rPr lang="en-US" sz="2000" dirty="0">
                <a:solidFill>
                  <a:prstClr val="black">
                    <a:lumMod val="75000"/>
                    <a:lumOff val="25000"/>
                  </a:prstClr>
                </a:solidFill>
                <a:latin typeface="Times New Roman" panose="02020603050405020304" pitchFamily="18" charset="0"/>
                <a:cs typeface="Times New Roman" panose="02020603050405020304" pitchFamily="18" charset="0"/>
              </a:rPr>
              <a:t>.</a:t>
            </a:r>
            <a:r>
              <a:rPr lang="en-US" sz="3600" dirty="0">
                <a:solidFill>
                  <a:prstClr val="black">
                    <a:lumMod val="75000"/>
                    <a:lumOff val="25000"/>
                  </a:prstClr>
                </a:solidFill>
                <a:latin typeface="Times New Roman" panose="02020603050405020304" pitchFamily="18" charset="0"/>
                <a:cs typeface="Times New Roman" panose="02020603050405020304" pitchFamily="18" charset="0"/>
              </a:rPr>
              <a:t> </a:t>
            </a:r>
            <a:endParaRPr lang="en-US" sz="2000" dirty="0">
              <a:solidFill>
                <a:prstClr val="black">
                  <a:lumMod val="75000"/>
                  <a:lumOff val="25000"/>
                </a:prstClr>
              </a:solidFill>
              <a:latin typeface="Times New Roman" panose="02020603050405020304" pitchFamily="18" charset="0"/>
              <a:cs typeface="Times New Roman" panose="02020603050405020304" pitchFamily="18" charset="0"/>
            </a:endParaRPr>
          </a:p>
          <a:p>
            <a:pPr marL="0" lvl="0" indent="0">
              <a:buClr>
                <a:srgbClr val="353535"/>
              </a:buClr>
              <a:buNone/>
            </a:pPr>
            <a:r>
              <a:rPr lang="en-US" sz="2000" dirty="0">
                <a:solidFill>
                  <a:prstClr val="black">
                    <a:lumMod val="75000"/>
                    <a:lumOff val="25000"/>
                  </a:prstClr>
                </a:solidFill>
                <a:latin typeface="Times New Roman" panose="02020603050405020304" pitchFamily="18" charset="0"/>
                <a:cs typeface="Times New Roman" panose="02020603050405020304" pitchFamily="18" charset="0"/>
              </a:rPr>
              <a:t> </a:t>
            </a:r>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581" y="3359150"/>
            <a:ext cx="4456112" cy="349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722399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t>
            </a:r>
            <a:r>
              <a:rPr lang="en-US" dirty="0" smtClean="0"/>
              <a:t>           Thank you for listening</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100</a:t>
            </a:fld>
            <a:endParaRPr lang="en-US" dirty="0"/>
          </a:p>
        </p:txBody>
      </p:sp>
      <p:sp>
        <p:nvSpPr>
          <p:cNvPr id="5" name="وجه ضاحك 4"/>
          <p:cNvSpPr/>
          <p:nvPr/>
        </p:nvSpPr>
        <p:spPr>
          <a:xfrm>
            <a:off x="4874149" y="3275936"/>
            <a:ext cx="2615979" cy="266368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2305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958200"/>
          </a:xfrm>
        </p:spPr>
        <p:txBody>
          <a:bodyPr>
            <a:normAutofit fontScale="90000"/>
          </a:bodyPr>
          <a:lstStyle/>
          <a:p>
            <a:r>
              <a:rPr lang="en-US" b="1" dirty="0">
                <a:solidFill>
                  <a:srgbClr val="001D58"/>
                </a:solidFill>
              </a:rPr>
              <a:t/>
            </a:r>
            <a:br>
              <a:rPr lang="en-US" b="1" dirty="0">
                <a:solidFill>
                  <a:srgbClr val="001D58"/>
                </a:solidFill>
              </a:rPr>
            </a:br>
            <a:r>
              <a:rPr lang="en-US" b="1" dirty="0">
                <a:solidFill>
                  <a:srgbClr val="001D58"/>
                </a:solidFill>
              </a:rPr>
              <a:t>Areas and dimensions</a:t>
            </a:r>
            <a:endParaRPr lang="en-US" dirty="0"/>
          </a:p>
        </p:txBody>
      </p:sp>
      <p:sp>
        <p:nvSpPr>
          <p:cNvPr id="3" name="عنصر نائب للمحتوى 2"/>
          <p:cNvSpPr>
            <a:spLocks noGrp="1"/>
          </p:cNvSpPr>
          <p:nvPr>
            <p:ph idx="1"/>
          </p:nvPr>
        </p:nvSpPr>
        <p:spPr/>
        <p:txBody>
          <a:bodyPr/>
          <a:lstStyle/>
          <a:p>
            <a:pPr marL="0" indent="0">
              <a:buNone/>
            </a:pPr>
            <a:r>
              <a:rPr lang="en-US" sz="2000" b="1" dirty="0">
                <a:latin typeface="Times New Roman" panose="02020603050405020304" pitchFamily="18" charset="0"/>
                <a:cs typeface="Times New Roman" panose="02020603050405020304" pitchFamily="18" charset="0"/>
              </a:rPr>
              <a:t> Stairs</a:t>
            </a:r>
            <a:endParaRPr lang="ar-SA" sz="2000" b="1"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dirty="0">
                <a:latin typeface="Times New Roman" panose="02020603050405020304" pitchFamily="18" charset="0"/>
                <a:cs typeface="Times New Roman" panose="02020603050405020304" pitchFamily="18" charset="0"/>
              </a:rPr>
              <a:t>      stairs width 1.49m and threshold dimensions are 30 x 16.55 cm, which is acceptable .</a:t>
            </a:r>
            <a:endParaRPr lang="en-US" dirty="0"/>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5" name="Picture 1"/>
          <p:cNvPicPr>
            <a:picLocks noChangeAspect="1" noChangeArrowheads="1"/>
          </p:cNvPicPr>
          <p:nvPr/>
        </p:nvPicPr>
        <p:blipFill>
          <a:blip r:embed="rId2"/>
          <a:srcRect l="35625" t="36666" r="34922" b="32639"/>
          <a:stretch>
            <a:fillRect/>
          </a:stretch>
        </p:blipFill>
        <p:spPr bwMode="auto">
          <a:xfrm>
            <a:off x="524289" y="3319255"/>
            <a:ext cx="4510782" cy="3253201"/>
          </a:xfrm>
          <a:prstGeom prst="rect">
            <a:avLst/>
          </a:prstGeom>
          <a:noFill/>
          <a:ln w="9525">
            <a:noFill/>
            <a:miter lim="800000"/>
            <a:headEnd/>
            <a:tailEnd/>
          </a:ln>
          <a:effectLst/>
        </p:spPr>
      </p:pic>
      <p:pic>
        <p:nvPicPr>
          <p:cNvPr id="6" name="Picture 2"/>
          <p:cNvPicPr>
            <a:picLocks noChangeAspect="1" noChangeArrowheads="1"/>
          </p:cNvPicPr>
          <p:nvPr/>
        </p:nvPicPr>
        <p:blipFill>
          <a:blip r:embed="rId3"/>
          <a:srcRect l="35547" t="54167" r="36328" b="15555"/>
          <a:stretch>
            <a:fillRect/>
          </a:stretch>
        </p:blipFill>
        <p:spPr bwMode="auto">
          <a:xfrm>
            <a:off x="5396865" y="3304958"/>
            <a:ext cx="5395866" cy="3267497"/>
          </a:xfrm>
          <a:prstGeom prst="rect">
            <a:avLst/>
          </a:prstGeom>
          <a:noFill/>
          <a:ln w="9525">
            <a:noFill/>
            <a:miter lim="800000"/>
            <a:headEnd/>
            <a:tailEnd/>
          </a:ln>
          <a:effectLst/>
        </p:spPr>
      </p:pic>
    </p:spTree>
    <p:extLst>
      <p:ext uri="{BB962C8B-B14F-4D97-AF65-F5344CB8AC3E}">
        <p14:creationId xmlns:p14="http://schemas.microsoft.com/office/powerpoint/2010/main" val="2757762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Architectural</a:t>
            </a:r>
            <a:r>
              <a:rPr lang="en-US" sz="5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standards</a:t>
            </a:r>
            <a:r>
              <a:rPr lang="en-US" sz="5400" dirty="0">
                <a:latin typeface="Times New Roman" panose="02020603050405020304" pitchFamily="18" charset="0"/>
                <a:cs typeface="Times New Roman" panose="02020603050405020304" pitchFamily="18" charset="0"/>
              </a:rPr>
              <a:t/>
            </a:r>
            <a:br>
              <a:rPr lang="en-US" sz="5400" dirty="0">
                <a:latin typeface="Times New Roman" panose="02020603050405020304" pitchFamily="18" charset="0"/>
                <a:cs typeface="Times New Roman" panose="02020603050405020304" pitchFamily="18" charset="0"/>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361594903"/>
              </p:ext>
            </p:extLst>
          </p:nvPr>
        </p:nvGraphicFramePr>
        <p:xfrm>
          <a:off x="1189782" y="1577007"/>
          <a:ext cx="9488819" cy="4354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4553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83889" y="417376"/>
            <a:ext cx="8157112" cy="1053616"/>
          </a:xfrm>
        </p:spPr>
        <p:txBody>
          <a:bodyPr>
            <a:normAutofit fontScale="90000"/>
          </a:bodyPr>
          <a:lstStyle/>
          <a:p>
            <a:r>
              <a:rPr lang="en-US" b="1" dirty="0">
                <a:solidFill>
                  <a:srgbClr val="001D58"/>
                </a:solidFill>
              </a:rPr>
              <a:t/>
            </a:r>
            <a:br>
              <a:rPr lang="en-US" b="1" dirty="0">
                <a:solidFill>
                  <a:srgbClr val="001D58"/>
                </a:solidFill>
              </a:rPr>
            </a:br>
            <a:r>
              <a:rPr lang="en-US" b="1" dirty="0">
                <a:solidFill>
                  <a:srgbClr val="001D58"/>
                </a:solidFill>
              </a:rPr>
              <a:t/>
            </a:r>
            <a:br>
              <a:rPr lang="en-US" b="1" dirty="0">
                <a:solidFill>
                  <a:srgbClr val="001D58"/>
                </a:solidFill>
              </a:rPr>
            </a:br>
            <a:r>
              <a:rPr lang="en-US" b="1" dirty="0">
                <a:solidFill>
                  <a:srgbClr val="001D58"/>
                </a:solidFill>
              </a:rPr>
              <a:t>Area </a:t>
            </a:r>
            <a:r>
              <a:rPr lang="en-US" b="1" dirty="0" smtClean="0">
                <a:solidFill>
                  <a:srgbClr val="001D58"/>
                </a:solidFill>
              </a:rPr>
              <a:t>ratios</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6" name="Picture 1"/>
          <p:cNvPicPr>
            <a:picLocks noGrp="1" noChangeAspect="1" noChangeArrowheads="1"/>
          </p:cNvPicPr>
          <p:nvPr>
            <p:ph idx="1"/>
          </p:nvPr>
        </p:nvPicPr>
        <p:blipFill>
          <a:blip r:embed="rId2"/>
          <a:srcRect l="26591" t="30976" r="23485" b="27407"/>
          <a:stretch>
            <a:fillRect/>
          </a:stretch>
        </p:blipFill>
        <p:spPr bwMode="auto">
          <a:xfrm>
            <a:off x="1900027" y="2135339"/>
            <a:ext cx="7304081" cy="3424913"/>
          </a:xfrm>
          <a:prstGeom prst="rect">
            <a:avLst/>
          </a:prstGeom>
          <a:noFill/>
          <a:ln w="9525">
            <a:noFill/>
            <a:miter lim="800000"/>
            <a:headEnd/>
            <a:tailEnd/>
          </a:ln>
          <a:effectLst/>
        </p:spPr>
      </p:pic>
    </p:spTree>
    <p:extLst>
      <p:ext uri="{BB962C8B-B14F-4D97-AF65-F5344CB8AC3E}">
        <p14:creationId xmlns:p14="http://schemas.microsoft.com/office/powerpoint/2010/main" val="1967152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Architectural</a:t>
            </a:r>
            <a:r>
              <a:rPr lang="en-US" sz="5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standards</a:t>
            </a:r>
            <a:r>
              <a:rPr lang="en-US" sz="5400" dirty="0">
                <a:latin typeface="Times New Roman" panose="02020603050405020304" pitchFamily="18" charset="0"/>
                <a:cs typeface="Times New Roman" panose="02020603050405020304" pitchFamily="18" charset="0"/>
              </a:rPr>
              <a:t/>
            </a:r>
            <a:br>
              <a:rPr lang="en-US" sz="5400" dirty="0">
                <a:latin typeface="Times New Roman" panose="02020603050405020304" pitchFamily="18" charset="0"/>
                <a:cs typeface="Times New Roman" panose="02020603050405020304" pitchFamily="18" charset="0"/>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14</a:t>
            </a:fld>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833444629"/>
              </p:ext>
            </p:extLst>
          </p:nvPr>
        </p:nvGraphicFramePr>
        <p:xfrm>
          <a:off x="1189782" y="1577007"/>
          <a:ext cx="9488819" cy="4354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4800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Plans</a:t>
            </a:r>
            <a:r>
              <a:rPr lang="ar-SA" b="1" dirty="0">
                <a:latin typeface="Times New Roman" panose="02020603050405020304" pitchFamily="18" charset="0"/>
                <a:cs typeface="Times New Roman" panose="02020603050405020304" pitchFamily="18" charset="0"/>
              </a:rPr>
              <a:t/>
            </a:r>
            <a:br>
              <a:rPr lang="ar-SA" b="1" dirty="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site plan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95334" y="1773141"/>
            <a:ext cx="7738742" cy="4778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5770" y="249671"/>
            <a:ext cx="11461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9562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rgbClr val="001D58"/>
                </a:solidFill>
              </a:rPr>
              <a:t>Plans</a:t>
            </a:r>
            <a:r>
              <a:rPr lang="ar-SA" sz="2400" b="1" dirty="0">
                <a:solidFill>
                  <a:srgbClr val="31B4E6">
                    <a:lumMod val="75000"/>
                  </a:srgbClr>
                </a:solidFill>
                <a:latin typeface="Times New Roman" panose="02020603050405020304" pitchFamily="18" charset="0"/>
                <a:cs typeface="Times New Roman" panose="02020603050405020304" pitchFamily="18" charset="0"/>
              </a:rPr>
              <a:t/>
            </a:r>
            <a:br>
              <a:rPr lang="ar-SA" sz="2400" b="1" dirty="0">
                <a:solidFill>
                  <a:srgbClr val="31B4E6">
                    <a:lumMod val="75000"/>
                  </a:srgbClr>
                </a:solidFill>
                <a:latin typeface="Times New Roman" panose="02020603050405020304" pitchFamily="18" charset="0"/>
                <a:cs typeface="Times New Roman" panose="02020603050405020304" pitchFamily="18" charset="0"/>
              </a:rPr>
            </a:br>
            <a:r>
              <a:rPr lang="en-US" b="1" i="1" dirty="0">
                <a:solidFill>
                  <a:srgbClr val="0070C0"/>
                </a:solidFill>
                <a:latin typeface="Times New Roman" panose="02020603050405020304" pitchFamily="18" charset="0"/>
              </a:rPr>
              <a:t>Ground floor (before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5"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6321"/>
          <a:stretch/>
        </p:blipFill>
        <p:spPr bwMode="auto">
          <a:xfrm>
            <a:off x="2249910" y="1906888"/>
            <a:ext cx="7609114" cy="4489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7974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rgbClr val="001D58"/>
                </a:solidFill>
              </a:rPr>
              <a:t>Plans</a:t>
            </a:r>
            <a:r>
              <a:rPr lang="ar-SA" b="1" dirty="0">
                <a:latin typeface="Times New Roman" panose="02020603050405020304" pitchFamily="18" charset="0"/>
                <a:cs typeface="Times New Roman" panose="02020603050405020304" pitchFamily="18" charset="0"/>
              </a:rPr>
              <a:t/>
            </a:r>
            <a:br>
              <a:rPr lang="ar-SA" b="1" dirty="0">
                <a:latin typeface="Times New Roman" panose="02020603050405020304" pitchFamily="18" charset="0"/>
                <a:cs typeface="Times New Roman" panose="02020603050405020304" pitchFamily="18" charset="0"/>
              </a:rPr>
            </a:br>
            <a:r>
              <a:rPr lang="en-US" b="1" i="1" dirty="0">
                <a:solidFill>
                  <a:srgbClr val="0070C0"/>
                </a:solidFill>
                <a:latin typeface="Times New Roman" panose="02020603050405020304" pitchFamily="18" charset="0"/>
              </a:rPr>
              <a:t>Ground floor (after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5" name="Picture 10"/>
          <p:cNvPicPr>
            <a:picLocks noGrp="1" noChangeAspect="1"/>
          </p:cNvPicPr>
          <p:nvPr>
            <p:ph idx="1"/>
          </p:nvPr>
        </p:nvPicPr>
        <p:blipFill>
          <a:blip r:embed="rId2">
            <a:extLst>
              <a:ext uri="{28A0092B-C50C-407E-A947-70E740481C1C}">
                <a14:useLocalDpi xmlns:a14="http://schemas.microsoft.com/office/drawing/2010/main" val="0"/>
              </a:ext>
            </a:extLst>
          </a:blip>
          <a:srcRect l="9142" t="9047" r="13980" b="26576"/>
          <a:stretch>
            <a:fillRect/>
          </a:stretch>
        </p:blipFill>
        <p:spPr>
          <a:xfrm>
            <a:off x="1979875" y="1687771"/>
            <a:ext cx="8197795" cy="5540327"/>
          </a:xfrm>
          <a:prstGeom prst="rect">
            <a:avLst/>
          </a:prstGeom>
        </p:spPr>
      </p:pic>
      <p:sp>
        <p:nvSpPr>
          <p:cNvPr id="6" name="Down Arrow 12"/>
          <p:cNvSpPr/>
          <p:nvPr/>
        </p:nvSpPr>
        <p:spPr>
          <a:xfrm rot="3908175">
            <a:off x="8664813" y="2765946"/>
            <a:ext cx="353744" cy="64341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13"/>
          <p:cNvSpPr/>
          <p:nvPr/>
        </p:nvSpPr>
        <p:spPr>
          <a:xfrm rot="19661397">
            <a:off x="7813955" y="2711584"/>
            <a:ext cx="1175657" cy="129539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0943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rgbClr val="001D58"/>
                </a:solidFill>
              </a:rPr>
              <a:t>Plans</a:t>
            </a:r>
            <a:br>
              <a:rPr lang="en-US" b="1" dirty="0" smtClean="0">
                <a:solidFill>
                  <a:srgbClr val="001D58"/>
                </a:solidFill>
              </a:rPr>
            </a:br>
            <a:r>
              <a:rPr lang="en-US" b="1" i="1" dirty="0">
                <a:solidFill>
                  <a:srgbClr val="0070C0"/>
                </a:solidFill>
                <a:latin typeface="Times New Roman" panose="02020603050405020304" pitchFamily="18" charset="0"/>
              </a:rPr>
              <a:t>first floor (before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4115" y="1648571"/>
            <a:ext cx="8062622" cy="5333868"/>
          </a:xfrm>
          <a:prstGeom prst="rect">
            <a:avLst/>
          </a:prstGeom>
        </p:spPr>
      </p:pic>
    </p:spTree>
    <p:extLst>
      <p:ext uri="{BB962C8B-B14F-4D97-AF65-F5344CB8AC3E}">
        <p14:creationId xmlns:p14="http://schemas.microsoft.com/office/powerpoint/2010/main" val="348229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rgbClr val="001D58"/>
                </a:solidFill>
              </a:rPr>
              <a:t>Plans</a:t>
            </a:r>
            <a:br>
              <a:rPr lang="en-US" b="1" dirty="0" smtClean="0">
                <a:solidFill>
                  <a:srgbClr val="001D58"/>
                </a:solidFill>
              </a:rPr>
            </a:br>
            <a:r>
              <a:rPr lang="en-US" b="1" i="1" dirty="0">
                <a:solidFill>
                  <a:srgbClr val="0070C0"/>
                </a:solidFill>
                <a:latin typeface="Times New Roman" panose="02020603050405020304" pitchFamily="18" charset="0"/>
              </a:rPr>
              <a:t>First floor (After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8"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6996" y="2109746"/>
            <a:ext cx="8189844" cy="4640912"/>
          </a:xfrm>
        </p:spPr>
      </p:pic>
      <p:sp>
        <p:nvSpPr>
          <p:cNvPr id="9" name="Rectangle 7"/>
          <p:cNvSpPr/>
          <p:nvPr/>
        </p:nvSpPr>
        <p:spPr>
          <a:xfrm>
            <a:off x="8190317" y="2342985"/>
            <a:ext cx="1317171" cy="104502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8"/>
          <p:cNvSpPr/>
          <p:nvPr/>
        </p:nvSpPr>
        <p:spPr>
          <a:xfrm>
            <a:off x="8715765" y="3388014"/>
            <a:ext cx="446314" cy="39188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6"/>
          <p:cNvSpPr/>
          <p:nvPr/>
        </p:nvSpPr>
        <p:spPr>
          <a:xfrm>
            <a:off x="7156174" y="3202957"/>
            <a:ext cx="1034143" cy="11538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9"/>
          <p:cNvSpPr/>
          <p:nvPr/>
        </p:nvSpPr>
        <p:spPr>
          <a:xfrm>
            <a:off x="3570513" y="4638828"/>
            <a:ext cx="1426029" cy="10885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6711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741272"/>
              </p:ext>
            </p:extLst>
          </p:nvPr>
        </p:nvGraphicFramePr>
        <p:xfrm>
          <a:off x="2302966"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239625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rgbClr val="001D58"/>
                </a:solidFill>
              </a:rPr>
              <a:t> </a:t>
            </a:r>
            <a:r>
              <a:rPr lang="en-US" b="1" dirty="0" smtClean="0">
                <a:solidFill>
                  <a:srgbClr val="001D58"/>
                </a:solidFill>
              </a:rPr>
              <a:t>Plans</a:t>
            </a:r>
            <a:br>
              <a:rPr lang="en-US" b="1" dirty="0" smtClean="0">
                <a:solidFill>
                  <a:srgbClr val="001D58"/>
                </a:solidFill>
              </a:rPr>
            </a:br>
            <a:r>
              <a:rPr lang="en-US" b="1" i="1" dirty="0">
                <a:solidFill>
                  <a:srgbClr val="0070C0"/>
                </a:solidFill>
                <a:latin typeface="Times New Roman" panose="02020603050405020304" pitchFamily="18" charset="0"/>
              </a:rPr>
              <a:t>second floor (before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5"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0575" r="4268"/>
          <a:stretch/>
        </p:blipFill>
        <p:spPr bwMode="auto">
          <a:xfrm>
            <a:off x="1884459" y="1844702"/>
            <a:ext cx="7902294" cy="4670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4101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rgbClr val="001D58"/>
                </a:solidFill>
              </a:rPr>
              <a:t>Plans</a:t>
            </a:r>
            <a:br>
              <a:rPr lang="en-US" b="1" dirty="0" smtClean="0">
                <a:solidFill>
                  <a:srgbClr val="001D58"/>
                </a:solidFill>
              </a:rPr>
            </a:br>
            <a:r>
              <a:rPr lang="en-US" b="1" i="1" dirty="0">
                <a:solidFill>
                  <a:srgbClr val="0070C0"/>
                </a:solidFill>
                <a:latin typeface="Times New Roman" panose="02020603050405020304" pitchFamily="18" charset="0"/>
              </a:rPr>
              <a:t>second floor (after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50505" y="1765190"/>
            <a:ext cx="8018804" cy="509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 Diagonal Corner Rectangle 11"/>
          <p:cNvSpPr/>
          <p:nvPr/>
        </p:nvSpPr>
        <p:spPr>
          <a:xfrm>
            <a:off x="2802331" y="2617234"/>
            <a:ext cx="5399314" cy="402772"/>
          </a:xfrm>
          <a:prstGeom prst="round2Diag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2"/>
          <p:cNvSpPr/>
          <p:nvPr/>
        </p:nvSpPr>
        <p:spPr>
          <a:xfrm>
            <a:off x="1454919" y="5475618"/>
            <a:ext cx="2895600" cy="14804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6749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rgbClr val="001D58"/>
                </a:solidFill>
              </a:rPr>
              <a:t>Plans</a:t>
            </a:r>
            <a:r>
              <a:rPr lang="ar-SA" b="1" dirty="0">
                <a:latin typeface="Times New Roman" panose="02020603050405020304" pitchFamily="18" charset="0"/>
                <a:cs typeface="Times New Roman" panose="02020603050405020304" pitchFamily="18" charset="0"/>
              </a:rPr>
              <a:t/>
            </a:r>
            <a:br>
              <a:rPr lang="ar-SA" b="1" dirty="0">
                <a:latin typeface="Times New Roman" panose="02020603050405020304" pitchFamily="18" charset="0"/>
                <a:cs typeface="Times New Roman" panose="02020603050405020304" pitchFamily="18" charset="0"/>
              </a:rPr>
            </a:br>
            <a:r>
              <a:rPr lang="en-US" b="1" i="1" dirty="0">
                <a:solidFill>
                  <a:srgbClr val="0070C0"/>
                </a:solidFill>
                <a:latin typeface="Times New Roman" panose="02020603050405020304" pitchFamily="18" charset="0"/>
              </a:rPr>
              <a:t>Third floor (before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22</a:t>
            </a:fld>
            <a:endParaRPr lang="en-US" dirty="0"/>
          </a:p>
        </p:txBody>
      </p:sp>
      <p:pic>
        <p:nvPicPr>
          <p:cNvPr id="5"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 t="7503" r="119"/>
          <a:stretch/>
        </p:blipFill>
        <p:spPr bwMode="auto">
          <a:xfrm>
            <a:off x="1924216" y="1924216"/>
            <a:ext cx="7490128" cy="4850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2012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84459" y="624110"/>
            <a:ext cx="9620153" cy="1280890"/>
          </a:xfrm>
        </p:spPr>
        <p:txBody>
          <a:bodyPr>
            <a:normAutofit fontScale="90000"/>
          </a:bodyPr>
          <a:lstStyle/>
          <a:p>
            <a:r>
              <a:rPr lang="en-US" b="1" dirty="0" smtClean="0">
                <a:solidFill>
                  <a:srgbClr val="001D58"/>
                </a:solidFill>
              </a:rPr>
              <a:t>Plans</a:t>
            </a:r>
            <a:br>
              <a:rPr lang="en-US" b="1" dirty="0" smtClean="0">
                <a:solidFill>
                  <a:srgbClr val="001D58"/>
                </a:solidFill>
              </a:rPr>
            </a:br>
            <a:r>
              <a:rPr lang="en-US" b="1" i="1" dirty="0">
                <a:solidFill>
                  <a:srgbClr val="0070C0"/>
                </a:solidFill>
                <a:latin typeface="Times New Roman" panose="02020603050405020304" pitchFamily="18" charset="0"/>
              </a:rPr>
              <a:t>Third floor (after modification)</a:t>
            </a:r>
            <a:r>
              <a:rPr lang="en-US" b="1" dirty="0">
                <a:solidFill>
                  <a:srgbClr val="0070C0"/>
                </a:solidFill>
              </a:rPr>
              <a:t/>
            </a:r>
            <a:br>
              <a:rPr lang="en-US" b="1" dirty="0">
                <a:solidFill>
                  <a:srgbClr val="0070C0"/>
                </a:solidFill>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5" name="Picture 3"/>
          <p:cNvPicPr>
            <a:picLocks noGrp="1" noChangeAspect="1" noChangeArrowheads="1"/>
          </p:cNvPicPr>
          <p:nvPr>
            <p:ph idx="1"/>
          </p:nvPr>
        </p:nvPicPr>
        <p:blipFill>
          <a:blip r:embed="rId2"/>
          <a:srcRect l="37768" t="31905" r="31429" b="14286"/>
          <a:stretch>
            <a:fillRect/>
          </a:stretch>
        </p:blipFill>
        <p:spPr bwMode="auto">
          <a:xfrm>
            <a:off x="1760178" y="1839400"/>
            <a:ext cx="7614797" cy="4704523"/>
          </a:xfrm>
          <a:prstGeom prst="rect">
            <a:avLst/>
          </a:prstGeom>
          <a:noFill/>
          <a:ln w="9525">
            <a:noFill/>
            <a:miter lim="800000"/>
            <a:headEnd/>
            <a:tailEnd/>
          </a:ln>
          <a:effectLst/>
        </p:spPr>
      </p:pic>
      <p:sp>
        <p:nvSpPr>
          <p:cNvPr id="6" name="Rectangle 10"/>
          <p:cNvSpPr/>
          <p:nvPr/>
        </p:nvSpPr>
        <p:spPr>
          <a:xfrm>
            <a:off x="3127324" y="2213870"/>
            <a:ext cx="1077686" cy="32874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9"/>
          <p:cNvSpPr/>
          <p:nvPr/>
        </p:nvSpPr>
        <p:spPr>
          <a:xfrm>
            <a:off x="1781281" y="5501355"/>
            <a:ext cx="2514600" cy="13171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464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Parking</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24</a:t>
            </a:fld>
            <a:endParaRPr lang="en-US" dirty="0"/>
          </a:p>
        </p:txBody>
      </p:sp>
      <p:pic>
        <p:nvPicPr>
          <p:cNvPr id="6" name="Picture 2"/>
          <p:cNvPicPr>
            <a:picLocks noChangeAspect="1" noChangeArrowheads="1"/>
          </p:cNvPicPr>
          <p:nvPr/>
        </p:nvPicPr>
        <p:blipFill>
          <a:blip r:embed="rId2"/>
          <a:srcRect l="44107" t="36825" r="39732" b="25714"/>
          <a:stretch>
            <a:fillRect/>
          </a:stretch>
        </p:blipFill>
        <p:spPr bwMode="auto">
          <a:xfrm>
            <a:off x="7926368" y="760651"/>
            <a:ext cx="4257883" cy="5943970"/>
          </a:xfrm>
          <a:prstGeom prst="rect">
            <a:avLst/>
          </a:prstGeom>
          <a:noFill/>
          <a:ln w="9525">
            <a:noFill/>
            <a:miter lim="800000"/>
            <a:headEnd/>
            <a:tailEnd/>
          </a:ln>
          <a:effectLst/>
        </p:spPr>
      </p:pic>
      <p:sp>
        <p:nvSpPr>
          <p:cNvPr id="7" name="عنصر نائب للمحتوى 6"/>
          <p:cNvSpPr>
            <a:spLocks noGrp="1"/>
          </p:cNvSpPr>
          <p:nvPr>
            <p:ph idx="1"/>
          </p:nvPr>
        </p:nvSpPr>
        <p:spPr/>
        <p:txBody>
          <a:bodyPr/>
          <a:lstStyle/>
          <a:p>
            <a:endParaRPr lang="en-US"/>
          </a:p>
        </p:txBody>
      </p:sp>
      <p:pic>
        <p:nvPicPr>
          <p:cNvPr id="8" name="Picture 2" descr="https://scontent.fjrs1-1.fna.fbcdn.net/v/t1.15752-9/116862481_297344494683295_2137634704265306012_n.jpg?_nc_cat=103&amp;_nc_sid=ae9488&amp;_nc_ohc=u8TYcRy1KGUAX8megEd&amp;_nc_ht=scontent.fjrs1-1.fna&amp;oh=ee8925da458836942308aaa311801c00&amp;oe=5F4E890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998" y="1395747"/>
            <a:ext cx="7471190" cy="5308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569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001D58"/>
                </a:solidFill>
              </a:rPr>
              <a:t>Elevations</a:t>
            </a:r>
            <a:br>
              <a:rPr lang="en-US" b="1" dirty="0" smtClean="0">
                <a:solidFill>
                  <a:srgbClr val="001D58"/>
                </a:solidFill>
              </a:rPr>
            </a:br>
            <a:r>
              <a:rPr lang="en-US" b="1" dirty="0" smtClean="0">
                <a:solidFill>
                  <a:srgbClr val="001D58"/>
                </a:solidFill>
              </a:rPr>
              <a:t>West elevation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25</a:t>
            </a:fld>
            <a:endParaRPr lang="en-US" dirty="0"/>
          </a:p>
        </p:txBody>
      </p:sp>
      <p:pic>
        <p:nvPicPr>
          <p:cNvPr id="5" name="Picture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9618" y="2047157"/>
            <a:ext cx="10506117" cy="4003786"/>
          </a:xfrm>
          <a:prstGeom prst="rect">
            <a:avLst/>
          </a:prstGeom>
        </p:spPr>
      </p:pic>
    </p:spTree>
    <p:extLst>
      <p:ext uri="{BB962C8B-B14F-4D97-AF65-F5344CB8AC3E}">
        <p14:creationId xmlns:p14="http://schemas.microsoft.com/office/powerpoint/2010/main" val="139255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Elevations</a:t>
            </a:r>
            <a:br>
              <a:rPr lang="en-US" b="1" dirty="0">
                <a:solidFill>
                  <a:srgbClr val="001D58"/>
                </a:solidFill>
              </a:rPr>
            </a:br>
            <a:r>
              <a:rPr lang="en-US" b="1" dirty="0" smtClean="0">
                <a:solidFill>
                  <a:srgbClr val="001D58"/>
                </a:solidFill>
              </a:rPr>
              <a:t>south </a:t>
            </a:r>
            <a:r>
              <a:rPr lang="en-US" b="1" dirty="0">
                <a:solidFill>
                  <a:srgbClr val="001D58"/>
                </a:solidFill>
              </a:rPr>
              <a:t>elevation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26</a:t>
            </a:fld>
            <a:endParaRPr lang="en-US" dirty="0"/>
          </a:p>
        </p:txBody>
      </p:sp>
      <p:pic>
        <p:nvPicPr>
          <p:cNvPr id="5" name="Picture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1991" y="2348313"/>
            <a:ext cx="10886976" cy="3861656"/>
          </a:xfrm>
          <a:prstGeom prst="rect">
            <a:avLst/>
          </a:prstGeom>
        </p:spPr>
      </p:pic>
    </p:spTree>
    <p:extLst>
      <p:ext uri="{BB962C8B-B14F-4D97-AF65-F5344CB8AC3E}">
        <p14:creationId xmlns:p14="http://schemas.microsoft.com/office/powerpoint/2010/main" val="3833909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Elevations</a:t>
            </a:r>
            <a:br>
              <a:rPr lang="en-US" b="1" dirty="0">
                <a:solidFill>
                  <a:srgbClr val="001D58"/>
                </a:solidFill>
              </a:rPr>
            </a:br>
            <a:r>
              <a:rPr lang="en-US" b="1" dirty="0" smtClean="0">
                <a:solidFill>
                  <a:srgbClr val="001D58"/>
                </a:solidFill>
              </a:rPr>
              <a:t>north </a:t>
            </a:r>
            <a:r>
              <a:rPr lang="en-US" b="1" dirty="0">
                <a:solidFill>
                  <a:srgbClr val="001D58"/>
                </a:solidFill>
              </a:rPr>
              <a:t>elevation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27</a:t>
            </a:fld>
            <a:endParaRPr lang="en-US" dirty="0"/>
          </a:p>
        </p:txBody>
      </p:sp>
      <p:pic>
        <p:nvPicPr>
          <p:cNvPr id="5" name="Picture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6014" y="2097349"/>
            <a:ext cx="8838351" cy="4009252"/>
          </a:xfrm>
          <a:prstGeom prst="rect">
            <a:avLst/>
          </a:prstGeom>
        </p:spPr>
      </p:pic>
    </p:spTree>
    <p:extLst>
      <p:ext uri="{BB962C8B-B14F-4D97-AF65-F5344CB8AC3E}">
        <p14:creationId xmlns:p14="http://schemas.microsoft.com/office/powerpoint/2010/main" val="2895915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Elevations</a:t>
            </a:r>
            <a:br>
              <a:rPr lang="en-US" b="1" dirty="0">
                <a:solidFill>
                  <a:srgbClr val="001D58"/>
                </a:solidFill>
              </a:rPr>
            </a:br>
            <a:r>
              <a:rPr lang="en-US" b="1" dirty="0" smtClean="0">
                <a:solidFill>
                  <a:srgbClr val="001D58"/>
                </a:solidFill>
              </a:rPr>
              <a:t>east </a:t>
            </a:r>
            <a:r>
              <a:rPr lang="en-US" b="1" dirty="0">
                <a:solidFill>
                  <a:srgbClr val="001D58"/>
                </a:solidFill>
              </a:rPr>
              <a:t>elevation</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28</a:t>
            </a:fld>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5070" y="1924215"/>
            <a:ext cx="10305057" cy="4182385"/>
          </a:xfrm>
        </p:spPr>
      </p:pic>
    </p:spTree>
    <p:extLst>
      <p:ext uri="{BB962C8B-B14F-4D97-AF65-F5344CB8AC3E}">
        <p14:creationId xmlns:p14="http://schemas.microsoft.com/office/powerpoint/2010/main" val="3133487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solidFill>
                  <a:srgbClr val="001D58"/>
                </a:solidFill>
              </a:rPr>
              <a:t>          Section </a:t>
            </a:r>
            <a:r>
              <a:rPr lang="en-US" sz="4000" b="1" dirty="0">
                <a:solidFill>
                  <a:srgbClr val="001D58"/>
                </a:solidFill>
              </a:rPr>
              <a:t>A-A</a:t>
            </a:r>
            <a:r>
              <a:rPr lang="ar-SA" b="1" dirty="0">
                <a:latin typeface="Times New Roman" panose="02020603050405020304" pitchFamily="18" charset="0"/>
                <a:cs typeface="Times New Roman" panose="02020603050405020304" pitchFamily="18" charset="0"/>
              </a:rPr>
              <a:t/>
            </a:r>
            <a:br>
              <a:rPr lang="ar-SA" b="1" dirty="0">
                <a:latin typeface="Times New Roman" panose="02020603050405020304" pitchFamily="18" charset="0"/>
                <a:cs typeface="Times New Roman" panose="02020603050405020304" pitchFamily="18" charset="0"/>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5" name="Picture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9133" y="1922254"/>
            <a:ext cx="9818586" cy="3786782"/>
          </a:xfrm>
          <a:prstGeom prst="rect">
            <a:avLst/>
          </a:prstGeom>
        </p:spPr>
      </p:pic>
    </p:spTree>
    <p:extLst>
      <p:ext uri="{BB962C8B-B14F-4D97-AF65-F5344CB8AC3E}">
        <p14:creationId xmlns:p14="http://schemas.microsoft.com/office/powerpoint/2010/main" val="573207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solidFill>
                  <a:prstClr val="black">
                    <a:lumMod val="85000"/>
                    <a:lumOff val="15000"/>
                  </a:prstClr>
                </a:solidFill>
              </a:rPr>
              <a:t>Contents:</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a:t>
            </a:fld>
            <a:endParaRPr lang="en-US"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87540676"/>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4945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smtClean="0">
                <a:solidFill>
                  <a:srgbClr val="001D58"/>
                </a:solidFill>
              </a:rPr>
              <a:t>            Section </a:t>
            </a:r>
            <a:r>
              <a:rPr lang="en-US" sz="4000" b="1" dirty="0">
                <a:solidFill>
                  <a:srgbClr val="001D58"/>
                </a:solidFill>
              </a:rPr>
              <a:t>B-B</a:t>
            </a:r>
            <a:r>
              <a:rPr lang="ar-SA" b="1" dirty="0">
                <a:latin typeface="Times New Roman" panose="02020603050405020304" pitchFamily="18" charset="0"/>
                <a:cs typeface="Times New Roman" panose="02020603050405020304" pitchFamily="18" charset="0"/>
              </a:rPr>
              <a:t/>
            </a:r>
            <a:br>
              <a:rPr lang="ar-SA" b="1" dirty="0">
                <a:latin typeface="Times New Roman" panose="02020603050405020304" pitchFamily="18" charset="0"/>
                <a:cs typeface="Times New Roman" panose="02020603050405020304" pitchFamily="18" charset="0"/>
              </a:rPr>
            </a:b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5" name="Picture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6957" y="1796996"/>
            <a:ext cx="8989839" cy="4397070"/>
          </a:xfrm>
          <a:prstGeom prst="rect">
            <a:avLst/>
          </a:prstGeom>
        </p:spPr>
      </p:pic>
    </p:spTree>
    <p:extLst>
      <p:ext uri="{BB962C8B-B14F-4D97-AF65-F5344CB8AC3E}">
        <p14:creationId xmlns:p14="http://schemas.microsoft.com/office/powerpoint/2010/main" val="16471590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6619" y="0"/>
            <a:ext cx="8911687" cy="1280890"/>
          </a:xfrm>
        </p:spPr>
        <p:txBody>
          <a:bodyPr/>
          <a:lstStyle/>
          <a:p>
            <a:r>
              <a:rPr lang="en-GB" dirty="0"/>
              <a:t>Render Photos </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31</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1572" y="667704"/>
            <a:ext cx="6363900" cy="3753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39" y="2854518"/>
            <a:ext cx="5413033"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87805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32</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2991" y="0"/>
            <a:ext cx="6149008" cy="4132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822" y="2814504"/>
            <a:ext cx="6071856" cy="3746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13998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192268332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28792121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601" y="639349"/>
            <a:ext cx="3550699" cy="541752"/>
          </a:xfrm>
        </p:spPr>
        <p:txBody>
          <a:bodyPr>
            <a:normAutofit fontScale="90000"/>
          </a:bodyPr>
          <a:lstStyle/>
          <a:p>
            <a:pPr lvl="0"/>
            <a:r>
              <a:rPr lang="en-US" dirty="0">
                <a:latin typeface="Times New Roman" panose="02020603050405020304" pitchFamily="18" charset="0"/>
                <a:cs typeface="Times New Roman" panose="02020603050405020304" pitchFamily="18" charset="0"/>
              </a:rPr>
              <a:t>Structural Aspects </a:t>
            </a:r>
            <a:br>
              <a:rPr lang="en-US"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p:graphicFrame>
        <p:nvGraphicFramePr>
          <p:cNvPr id="5" name="Diagram 4"/>
          <p:cNvGraphicFramePr/>
          <p:nvPr>
            <p:extLst>
              <p:ext uri="{D42A27DB-BD31-4B8C-83A1-F6EECF244321}">
                <p14:modId xmlns:p14="http://schemas.microsoft.com/office/powerpoint/2010/main" val="3835004620"/>
              </p:ext>
            </p:extLst>
          </p:nvPr>
        </p:nvGraphicFramePr>
        <p:xfrm>
          <a:off x="766353" y="1364972"/>
          <a:ext cx="11007635" cy="5434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2714247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6E4515-1A1E-4980-8B93-E8801587F880}"/>
              </a:ext>
            </a:extLst>
          </p:cNvPr>
          <p:cNvSpPr>
            <a:spLocks noGrp="1"/>
          </p:cNvSpPr>
          <p:nvPr>
            <p:ph type="title"/>
          </p:nvPr>
        </p:nvSpPr>
        <p:spPr>
          <a:xfrm>
            <a:off x="2217568" y="0"/>
            <a:ext cx="9029700" cy="1325563"/>
          </a:xfrm>
        </p:spPr>
        <p:txBody>
          <a:bodyPr>
            <a:normAutofit/>
          </a:bodyPr>
          <a:lstStyle/>
          <a:p>
            <a:r>
              <a:rPr lang="en-US" dirty="0"/>
              <a:t/>
            </a:r>
            <a:br>
              <a:rPr lang="en-US" dirty="0"/>
            </a:br>
            <a:r>
              <a:rPr lang="en-US" dirty="0"/>
              <a:t>Structural Aspects</a:t>
            </a:r>
            <a:endParaRPr lang="en-US" b="1" dirty="0">
              <a:solidFill>
                <a:srgbClr val="001D58"/>
              </a:solidFill>
            </a:endParaRPr>
          </a:p>
        </p:txBody>
      </p:sp>
      <p:sp>
        <p:nvSpPr>
          <p:cNvPr id="3" name="Content Placeholder 2">
            <a:extLst>
              <a:ext uri="{FF2B5EF4-FFF2-40B4-BE49-F238E27FC236}">
                <a16:creationId xmlns:a16="http://schemas.microsoft.com/office/drawing/2014/main" xmlns="" id="{F940E3DF-EFD3-4FF6-B84E-F15669B09C0D}"/>
              </a:ext>
            </a:extLst>
          </p:cNvPr>
          <p:cNvSpPr>
            <a:spLocks noGrp="1"/>
          </p:cNvSpPr>
          <p:nvPr>
            <p:ph idx="1"/>
          </p:nvPr>
        </p:nvSpPr>
        <p:spPr>
          <a:xfrm>
            <a:off x="647700" y="1231641"/>
            <a:ext cx="9791700" cy="5261234"/>
          </a:xfrm>
        </p:spPr>
        <p:txBody>
          <a:bodyPr>
            <a:normAutofit fontScale="25000" lnSpcReduction="20000"/>
          </a:bodyPr>
          <a:lstStyle/>
          <a:p>
            <a:pPr marL="0" indent="0">
              <a:buNone/>
            </a:pPr>
            <a:endParaRPr lang="en-US" sz="5500" b="1" dirty="0"/>
          </a:p>
          <a:p>
            <a:pPr marL="0" indent="0">
              <a:lnSpc>
                <a:spcPct val="170000"/>
              </a:lnSpc>
              <a:buNone/>
            </a:pPr>
            <a:r>
              <a:rPr lang="en-US" sz="9600" b="1" dirty="0">
                <a:latin typeface="Times New Roman" panose="02020603050405020304" pitchFamily="18" charset="0"/>
                <a:cs typeface="Times New Roman" panose="02020603050405020304" pitchFamily="18" charset="0"/>
              </a:rPr>
              <a:t>                Our building contains four floors (G.F, first, second and third).</a:t>
            </a:r>
          </a:p>
          <a:p>
            <a:pPr marL="0" indent="0">
              <a:lnSpc>
                <a:spcPct val="170000"/>
              </a:lnSpc>
              <a:buNone/>
            </a:pPr>
            <a:r>
              <a:rPr lang="en-US" sz="9600" b="1" dirty="0">
                <a:latin typeface="Times New Roman" panose="02020603050405020304" pitchFamily="18" charset="0"/>
                <a:cs typeface="Times New Roman" panose="02020603050405020304" pitchFamily="18" charset="0"/>
              </a:rPr>
              <a:t>                 Two blocks ,first block and second block.</a:t>
            </a:r>
          </a:p>
          <a:p>
            <a:pPr marL="0" indent="0">
              <a:lnSpc>
                <a:spcPct val="170000"/>
              </a:lnSpc>
              <a:buNone/>
            </a:pPr>
            <a:endParaRPr lang="en-US" sz="9600" b="1" dirty="0">
              <a:latin typeface="Times New Roman" panose="02020603050405020304" pitchFamily="18" charset="0"/>
              <a:cs typeface="Times New Roman" panose="02020603050405020304" pitchFamily="18" charset="0"/>
            </a:endParaRPr>
          </a:p>
          <a:p>
            <a:pPr>
              <a:buFont typeface="Wingdings" pitchFamily="2" charset="2"/>
              <a:buChar char="§"/>
            </a:pPr>
            <a:endParaRPr lang="en-US" sz="9600" b="1" dirty="0">
              <a:latin typeface="Times New Roman" panose="02020603050405020304" pitchFamily="18" charset="0"/>
              <a:cs typeface="Times New Roman" panose="02020603050405020304" pitchFamily="18" charset="0"/>
            </a:endParaRPr>
          </a:p>
          <a:p>
            <a:pPr>
              <a:buFont typeface="Wingdings" pitchFamily="2" charset="2"/>
              <a:buChar char="§"/>
            </a:pPr>
            <a:endParaRPr lang="en-US" sz="9600" b="1" dirty="0">
              <a:latin typeface="Times New Roman" panose="02020603050405020304" pitchFamily="18" charset="0"/>
              <a:cs typeface="Times New Roman" panose="02020603050405020304" pitchFamily="18" charset="0"/>
            </a:endParaRPr>
          </a:p>
          <a:p>
            <a:pPr>
              <a:buFont typeface="Wingdings" pitchFamily="2" charset="2"/>
              <a:buChar char="§"/>
            </a:pPr>
            <a:endParaRPr lang="en-US" sz="9600" b="1" dirty="0">
              <a:latin typeface="Times New Roman" panose="02020603050405020304" pitchFamily="18" charset="0"/>
              <a:cs typeface="Times New Roman" panose="02020603050405020304" pitchFamily="18" charset="0"/>
            </a:endParaRPr>
          </a:p>
          <a:p>
            <a:pPr>
              <a:buFont typeface="Wingdings" pitchFamily="2" charset="2"/>
              <a:buChar char="§"/>
            </a:pPr>
            <a:endParaRPr lang="en-US" sz="9600" b="1" dirty="0">
              <a:latin typeface="Times New Roman" panose="02020603050405020304" pitchFamily="18" charset="0"/>
              <a:cs typeface="Times New Roman" panose="02020603050405020304" pitchFamily="18" charset="0"/>
            </a:endParaRPr>
          </a:p>
          <a:p>
            <a:pPr>
              <a:buFont typeface="Wingdings" pitchFamily="2" charset="2"/>
              <a:buChar char="§"/>
            </a:pPr>
            <a:endParaRPr lang="en-US" sz="96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w"/>
            </a:pPr>
            <a:endParaRPr lang="ar-SA" sz="74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w"/>
            </a:pPr>
            <a:endParaRPr lang="ar-SA" sz="3600" dirty="0">
              <a:latin typeface="Times New Roman" panose="02020603050405020304" pitchFamily="18" charset="0"/>
              <a:cs typeface="Times New Roman" panose="02020603050405020304" pitchFamily="18" charset="0"/>
            </a:endParaRPr>
          </a:p>
          <a:p>
            <a:pPr marL="0" indent="0">
              <a:buNone/>
            </a:pPr>
            <a:r>
              <a:rPr lang="en-US" sz="7400" b="1" dirty="0">
                <a:latin typeface="Times New Roman" panose="02020603050405020304" pitchFamily="18" charset="0"/>
                <a:cs typeface="Times New Roman" panose="02020603050405020304" pitchFamily="18" charset="0"/>
              </a:rPr>
              <a:t> </a:t>
            </a:r>
            <a:endParaRPr lang="en-US" sz="7200" dirty="0">
              <a:latin typeface="Times New Roman" panose="02020603050405020304" pitchFamily="18" charset="0"/>
              <a:cs typeface="Times New Roman" panose="02020603050405020304" pitchFamily="18" charset="0"/>
            </a:endParaRPr>
          </a:p>
          <a:p>
            <a:pPr marL="0" indent="0">
              <a:buNone/>
            </a:pPr>
            <a:r>
              <a:rPr lang="en-US" sz="7200" b="1" dirty="0">
                <a:latin typeface="Times New Roman" panose="02020603050405020304" pitchFamily="18" charset="0"/>
                <a:cs typeface="Times New Roman" panose="02020603050405020304" pitchFamily="18" charset="0"/>
              </a:rPr>
              <a:t> </a:t>
            </a:r>
          </a:p>
          <a:p>
            <a:pPr marL="0" indent="0">
              <a:buNone/>
            </a:pPr>
            <a:endParaRPr lang="en-US" sz="7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en-US" sz="7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w"/>
            </a:pPr>
            <a:endParaRPr lang="ar-SA" sz="7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w"/>
            </a:pPr>
            <a:endParaRPr lang="en-US" dirty="0"/>
          </a:p>
          <a:p>
            <a:pPr marL="0" indent="0">
              <a:buNone/>
            </a:pPr>
            <a:r>
              <a:rPr lang="en-US" dirty="0"/>
              <a:t> </a:t>
            </a:r>
          </a:p>
          <a:p>
            <a:pPr marL="0" indent="0">
              <a:buNone/>
            </a:pPr>
            <a:r>
              <a:rPr lang="en-US" dirty="0"/>
              <a:t> </a:t>
            </a:r>
          </a:p>
          <a:p>
            <a:pPr marL="0" indent="0">
              <a:buNone/>
            </a:pPr>
            <a:r>
              <a:rPr lang="en-US" b="1" dirty="0">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fld id="{71B7BAC7-FE87-40F6-AA24-4F4685D1B022}" type="slidenum">
              <a:rPr lang="en-US" sz="2400" smtClean="0"/>
              <a:pPr/>
              <a:t>35</a:t>
            </a:fld>
            <a:endParaRPr lang="en-US"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5299" y="2823236"/>
            <a:ext cx="3774758" cy="356700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7371" y="2792089"/>
            <a:ext cx="3920067" cy="3593260"/>
          </a:xfrm>
          <a:prstGeom prst="rect">
            <a:avLst/>
          </a:prstGeom>
        </p:spPr>
      </p:pic>
      <p:sp>
        <p:nvSpPr>
          <p:cNvPr id="8" name="TextBox 7">
            <a:extLst>
              <a:ext uri="{FF2B5EF4-FFF2-40B4-BE49-F238E27FC236}">
                <a16:creationId xmlns:a16="http://schemas.microsoft.com/office/drawing/2014/main" xmlns="" id="{23F21DBC-228E-414A-93F2-798F97F030EE}"/>
              </a:ext>
            </a:extLst>
          </p:cNvPr>
          <p:cNvSpPr txBox="1"/>
          <p:nvPr/>
        </p:nvSpPr>
        <p:spPr>
          <a:xfrm>
            <a:off x="2921477" y="6488668"/>
            <a:ext cx="609755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70C0"/>
                </a:solidFill>
                <a:effectLst/>
                <a:uLnTx/>
                <a:uFillTx/>
                <a:latin typeface="Times New Roman" panose="02020603050405020304" pitchFamily="18" charset="0"/>
                <a:ea typeface="+mn-ea"/>
                <a:cs typeface="+mn-cs"/>
              </a:rPr>
              <a:t>Figure 5: block 1 </a:t>
            </a:r>
            <a:endParaRPr kumimoji="0" lang="en-US" sz="1800" b="0" i="0" u="none" strike="noStrike" kern="1200" cap="none" spc="0" normalizeH="0" baseline="0" noProof="0" dirty="0">
              <a:ln>
                <a:noFill/>
              </a:ln>
              <a:solidFill>
                <a:srgbClr val="0070C0"/>
              </a:solidFill>
              <a:effectLst/>
              <a:uLnTx/>
              <a:uFillTx/>
              <a:latin typeface="Century Gothic"/>
              <a:ea typeface="+mn-ea"/>
              <a:cs typeface="+mn-cs"/>
            </a:endParaRPr>
          </a:p>
        </p:txBody>
      </p:sp>
      <p:sp>
        <p:nvSpPr>
          <p:cNvPr id="9" name="TextBox 8">
            <a:extLst>
              <a:ext uri="{FF2B5EF4-FFF2-40B4-BE49-F238E27FC236}">
                <a16:creationId xmlns:a16="http://schemas.microsoft.com/office/drawing/2014/main" xmlns="" id="{CB8316DD-AAD8-4656-B67F-D290DF138698}"/>
              </a:ext>
            </a:extLst>
          </p:cNvPr>
          <p:cNvSpPr txBox="1"/>
          <p:nvPr/>
        </p:nvSpPr>
        <p:spPr>
          <a:xfrm>
            <a:off x="7598661" y="6492875"/>
            <a:ext cx="609755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70C0"/>
                </a:solidFill>
                <a:effectLst/>
                <a:uLnTx/>
                <a:uFillTx/>
                <a:latin typeface="Times New Roman" panose="02020603050405020304" pitchFamily="18" charset="0"/>
                <a:ea typeface="+mn-ea"/>
                <a:cs typeface="+mn-cs"/>
              </a:rPr>
              <a:t>Figure 5: block 2 </a:t>
            </a:r>
            <a:endParaRPr kumimoji="0" lang="en-US" sz="1800" b="0" i="0" u="none" strike="noStrike" kern="1200" cap="none" spc="0" normalizeH="0" baseline="0" noProof="0" dirty="0">
              <a:ln>
                <a:noFill/>
              </a:ln>
              <a:solidFill>
                <a:srgbClr val="0070C0"/>
              </a:solidFill>
              <a:effectLst/>
              <a:uLnTx/>
              <a:uFillTx/>
              <a:latin typeface="Century Gothic"/>
              <a:ea typeface="+mn-ea"/>
              <a:cs typeface="+mn-cs"/>
            </a:endParaRPr>
          </a:p>
        </p:txBody>
      </p:sp>
    </p:spTree>
    <p:extLst>
      <p:ext uri="{BB962C8B-B14F-4D97-AF65-F5344CB8AC3E}">
        <p14:creationId xmlns:p14="http://schemas.microsoft.com/office/powerpoint/2010/main" val="1500059128"/>
      </p:ext>
    </p:extLst>
  </p:cSld>
  <p:clrMapOvr>
    <a:masterClrMapping/>
  </p:clrMapOvr>
  <mc:AlternateContent xmlns:mc="http://schemas.openxmlformats.org/markup-compatibility/2006" xmlns:p14="http://schemas.microsoft.com/office/powerpoint/2010/main">
    <mc:Choice Requires="p14">
      <p:transition spd="slow" p14:dur="800">
        <p:push dir="u"/>
      </p:transition>
    </mc:Choice>
    <mc:Fallback xmlns="">
      <p:transition spd="slow">
        <p:push dir="u"/>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186" y="0"/>
            <a:ext cx="9029700" cy="1088572"/>
          </a:xfrm>
        </p:spPr>
        <p:txBody>
          <a:bodyPr>
            <a:normAutofit/>
          </a:bodyPr>
          <a:lstStyle/>
          <a:p>
            <a:r>
              <a:rPr lang="en-US" dirty="0"/>
              <a:t>Structural Aspects </a:t>
            </a:r>
          </a:p>
        </p:txBody>
      </p:sp>
      <p:sp>
        <p:nvSpPr>
          <p:cNvPr id="3" name="Slide Number Placeholder 2"/>
          <p:cNvSpPr>
            <a:spLocks noGrp="1"/>
          </p:cNvSpPr>
          <p:nvPr>
            <p:ph type="sldNum" sz="quarter" idx="12"/>
          </p:nvPr>
        </p:nvSpPr>
        <p:spPr/>
        <p:txBody>
          <a:bodyPr/>
          <a:lstStyle/>
          <a:p>
            <a:fld id="{71B7BAC7-FE87-40F6-AA24-4F4685D1B022}" type="slidenum">
              <a:rPr lang="en-US" sz="2400" smtClean="0"/>
              <a:pPr/>
              <a:t>36</a:t>
            </a:fld>
            <a:endParaRPr lang="en-US" sz="2400" dirty="0"/>
          </a:p>
        </p:txBody>
      </p:sp>
      <p:sp>
        <p:nvSpPr>
          <p:cNvPr id="6" name="TextBox 5"/>
          <p:cNvSpPr txBox="1"/>
          <p:nvPr/>
        </p:nvSpPr>
        <p:spPr>
          <a:xfrm>
            <a:off x="1804004" y="1088572"/>
            <a:ext cx="8583991" cy="2062103"/>
          </a:xfrm>
          <a:prstGeom prst="rect">
            <a:avLst/>
          </a:prstGeom>
          <a:noFill/>
          <a:ln>
            <a:solidFill>
              <a:schemeClr val="bg2"/>
            </a:solidFill>
          </a:ln>
        </p:spPr>
        <p:txBody>
          <a:bodyPr wrap="square" rtlCol="0" anchor="ctr" anchorCtr="1">
            <a:spAutoFit/>
          </a:bodyPr>
          <a:lstStyle/>
          <a:p>
            <a:r>
              <a:rPr lang="en-US" sz="2400" b="1" dirty="0">
                <a:latin typeface="Times New Roman" panose="02020603050405020304" pitchFamily="18" charset="0"/>
                <a:cs typeface="Times New Roman" panose="02020603050405020304" pitchFamily="18" charset="0"/>
              </a:rPr>
              <a:t>Slab</a:t>
            </a:r>
            <a:br>
              <a:rPr lang="en-US" sz="2400" b="1"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one </a:t>
            </a:r>
            <a:r>
              <a:rPr lang="en-US" sz="2400" b="1" dirty="0">
                <a:latin typeface="Times New Roman" panose="02020603050405020304" pitchFamily="18" charset="0"/>
                <a:cs typeface="Times New Roman" panose="02020603050405020304" pitchFamily="18" charset="0"/>
              </a:rPr>
              <a:t>way ribbed slab </a:t>
            </a:r>
          </a:p>
          <a:p>
            <a:endParaRPr lang="en-US" sz="1600" dirty="0"/>
          </a:p>
          <a:p>
            <a:r>
              <a:rPr lang="en-US" sz="1600" b="1" dirty="0"/>
              <a:t>(The thickness of slab’s first block equals 30 centimeters (300 millimeters).</a:t>
            </a:r>
            <a:br>
              <a:rPr lang="en-US" sz="1600" b="1" dirty="0"/>
            </a:br>
            <a:r>
              <a:rPr lang="en-US" sz="1600" b="1" dirty="0"/>
              <a:t/>
            </a:r>
            <a:br>
              <a:rPr lang="en-US" sz="1600" b="1" dirty="0"/>
            </a:br>
            <a:r>
              <a:rPr lang="en-US" sz="1600" b="1" dirty="0"/>
              <a:t>(The thickness of slab’s second block equals 32 centimeters (320 millimeters).  </a:t>
            </a:r>
            <a:br>
              <a:rPr lang="en-US" sz="1600" b="1" dirty="0"/>
            </a:br>
            <a:endParaRPr lang="en-US"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3280362"/>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Aspects </a:t>
            </a:r>
          </a:p>
        </p:txBody>
      </p:sp>
      <p:sp>
        <p:nvSpPr>
          <p:cNvPr id="3" name="Content Placeholder 2"/>
          <p:cNvSpPr>
            <a:spLocks noGrp="1"/>
          </p:cNvSpPr>
          <p:nvPr>
            <p:ph idx="1"/>
          </p:nvPr>
        </p:nvSpPr>
        <p:spPr>
          <a:xfrm>
            <a:off x="2141343" y="1421657"/>
            <a:ext cx="8915400" cy="3777622"/>
          </a:xfrm>
        </p:spPr>
        <p:txBody>
          <a:bodyPr/>
          <a:lstStyle/>
          <a:p>
            <a:r>
              <a:rPr lang="en-US" dirty="0"/>
              <a:t>Checks:</a:t>
            </a:r>
          </a:p>
          <a:p>
            <a:pPr marL="0" indent="0">
              <a:buNone/>
            </a:pPr>
            <a:r>
              <a:rPr lang="en-US" dirty="0"/>
              <a:t>1-Compatibility check.</a:t>
            </a:r>
          </a:p>
          <a:p>
            <a:r>
              <a:rPr lang="en-US" dirty="0"/>
              <a:t>Compatibility check for the two blocks  </a:t>
            </a:r>
            <a:r>
              <a:rPr lang="en-US" sz="1600" dirty="0"/>
              <a:t> is </a:t>
            </a:r>
            <a:r>
              <a:rPr lang="en-US" sz="2000" b="1" dirty="0"/>
              <a:t>OK</a:t>
            </a:r>
            <a:r>
              <a:rPr lang="en-US" dirty="0"/>
              <a:t>.</a:t>
            </a:r>
          </a:p>
          <a:p>
            <a:endParaRPr lang="en-US" dirty="0"/>
          </a:p>
        </p:txBody>
      </p:sp>
      <p:sp>
        <p:nvSpPr>
          <p:cNvPr id="4" name="Slide Number Placeholder 3"/>
          <p:cNvSpPr>
            <a:spLocks noGrp="1"/>
          </p:cNvSpPr>
          <p:nvPr>
            <p:ph type="sldNum" sz="quarter" idx="12"/>
          </p:nvPr>
        </p:nvSpPr>
        <p:spPr/>
        <p:txBody>
          <a:bodyPr/>
          <a:lstStyle/>
          <a:p>
            <a:fld id="{71B7BAC7-FE87-40F6-AA24-4F4685D1B022}" type="slidenum">
              <a:rPr lang="en-US" sz="2400" smtClean="0"/>
              <a:pPr/>
              <a:t>37</a:t>
            </a:fld>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9121" y="2793784"/>
            <a:ext cx="4555736" cy="377762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9043" y="2793785"/>
            <a:ext cx="4555736" cy="3777622"/>
          </a:xfrm>
          <a:prstGeom prst="rect">
            <a:avLst/>
          </a:prstGeom>
        </p:spPr>
      </p:pic>
      <p:sp>
        <p:nvSpPr>
          <p:cNvPr id="7" name="TextBox 6">
            <a:extLst>
              <a:ext uri="{FF2B5EF4-FFF2-40B4-BE49-F238E27FC236}">
                <a16:creationId xmlns:a16="http://schemas.microsoft.com/office/drawing/2014/main" xmlns="" id="{95FB02AC-6B64-47F7-B82D-3A80CC7B2CAD}"/>
              </a:ext>
            </a:extLst>
          </p:cNvPr>
          <p:cNvSpPr txBox="1"/>
          <p:nvPr/>
        </p:nvSpPr>
        <p:spPr>
          <a:xfrm>
            <a:off x="2141343" y="6550722"/>
            <a:ext cx="609755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70C0"/>
                </a:solidFill>
                <a:effectLst/>
                <a:uLnTx/>
                <a:uFillTx/>
                <a:latin typeface="Times New Roman" panose="02020603050405020304" pitchFamily="18" charset="0"/>
                <a:ea typeface="+mn-ea"/>
                <a:cs typeface="+mn-cs"/>
              </a:rPr>
              <a:t>Figure 16: Deformed shape of block 1 </a:t>
            </a:r>
            <a:endParaRPr kumimoji="0" lang="en-US" sz="1800" b="0" i="0" u="none" strike="noStrike" kern="1200" cap="none" spc="0" normalizeH="0" baseline="0" noProof="0" dirty="0">
              <a:ln>
                <a:noFill/>
              </a:ln>
              <a:solidFill>
                <a:srgbClr val="0070C0"/>
              </a:solidFill>
              <a:effectLst/>
              <a:uLnTx/>
              <a:uFillTx/>
              <a:latin typeface="Century Gothic"/>
              <a:ea typeface="+mn-ea"/>
              <a:cs typeface="+mn-cs"/>
            </a:endParaRPr>
          </a:p>
        </p:txBody>
      </p:sp>
      <p:sp>
        <p:nvSpPr>
          <p:cNvPr id="8" name="TextBox 7">
            <a:extLst>
              <a:ext uri="{FF2B5EF4-FFF2-40B4-BE49-F238E27FC236}">
                <a16:creationId xmlns:a16="http://schemas.microsoft.com/office/drawing/2014/main" xmlns="" id="{CEB5D1EA-3917-40F7-A54F-FBA4393B54F6}"/>
              </a:ext>
            </a:extLst>
          </p:cNvPr>
          <p:cNvSpPr txBox="1"/>
          <p:nvPr/>
        </p:nvSpPr>
        <p:spPr>
          <a:xfrm>
            <a:off x="7186192" y="6550722"/>
            <a:ext cx="609755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70C0"/>
                </a:solidFill>
                <a:effectLst/>
                <a:uLnTx/>
                <a:uFillTx/>
                <a:latin typeface="Times New Roman" panose="02020603050405020304" pitchFamily="18" charset="0"/>
                <a:ea typeface="+mn-ea"/>
                <a:cs typeface="+mn-cs"/>
              </a:rPr>
              <a:t>Figure 17: Deformed shape of block 2 </a:t>
            </a:r>
            <a:endParaRPr kumimoji="0" lang="en-US" sz="1800" b="0" i="0" u="none" strike="noStrike" kern="1200" cap="none" spc="0" normalizeH="0" baseline="0" noProof="0" dirty="0">
              <a:ln>
                <a:noFill/>
              </a:ln>
              <a:solidFill>
                <a:srgbClr val="0070C0"/>
              </a:solidFill>
              <a:effectLst/>
              <a:uLnTx/>
              <a:uFillTx/>
              <a:latin typeface="Century Gothic"/>
              <a:ea typeface="+mn-ea"/>
              <a:cs typeface="+mn-cs"/>
            </a:endParaRPr>
          </a:p>
        </p:txBody>
      </p:sp>
    </p:spTree>
    <p:extLst>
      <p:ext uri="{BB962C8B-B14F-4D97-AF65-F5344CB8AC3E}">
        <p14:creationId xmlns:p14="http://schemas.microsoft.com/office/powerpoint/2010/main" val="4262715641"/>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Aspects </a:t>
            </a:r>
          </a:p>
        </p:txBody>
      </p:sp>
      <p:sp>
        <p:nvSpPr>
          <p:cNvPr id="3" name="Content Placeholder 2"/>
          <p:cNvSpPr>
            <a:spLocks noGrp="1"/>
          </p:cNvSpPr>
          <p:nvPr>
            <p:ph idx="1"/>
          </p:nvPr>
        </p:nvSpPr>
        <p:spPr>
          <a:xfrm>
            <a:off x="2705878" y="1286635"/>
            <a:ext cx="8798734" cy="4304961"/>
          </a:xfrm>
        </p:spPr>
        <p:txBody>
          <a:bodyPr/>
          <a:lstStyle/>
          <a:p>
            <a:pPr marL="0" indent="0">
              <a:buNone/>
            </a:pPr>
            <a:r>
              <a:rPr lang="en-US" dirty="0"/>
              <a:t> </a:t>
            </a:r>
            <a:r>
              <a:rPr lang="en-US" sz="2400" b="1" dirty="0"/>
              <a:t>2-Equilibrium check.</a:t>
            </a:r>
          </a:p>
          <a:p>
            <a:pPr>
              <a:buFont typeface="Wingdings" panose="05000000000000000000" pitchFamily="2" charset="2"/>
              <a:buChar char="§"/>
            </a:pPr>
            <a:r>
              <a:rPr lang="en-US" dirty="0"/>
              <a:t>Block 1 :- Equilibrium check  is </a:t>
            </a:r>
            <a:r>
              <a:rPr lang="en-US" sz="3600" dirty="0"/>
              <a:t>Ok</a:t>
            </a:r>
            <a:endParaRPr lang="en-US" dirty="0"/>
          </a:p>
          <a:p>
            <a:endParaRPr lang="en-US" dirty="0"/>
          </a:p>
        </p:txBody>
      </p:sp>
      <p:sp>
        <p:nvSpPr>
          <p:cNvPr id="4" name="Slide Number Placeholder 3"/>
          <p:cNvSpPr>
            <a:spLocks noGrp="1"/>
          </p:cNvSpPr>
          <p:nvPr>
            <p:ph type="sldNum" sz="quarter" idx="12"/>
          </p:nvPr>
        </p:nvSpPr>
        <p:spPr/>
        <p:txBody>
          <a:bodyPr/>
          <a:lstStyle/>
          <a:p>
            <a:fld id="{71B7BAC7-FE87-40F6-AA24-4F4685D1B022}" type="slidenum">
              <a:rPr lang="en-US" sz="2400" smtClean="0"/>
              <a:pPr/>
              <a:t>38</a:t>
            </a:fld>
            <a:endParaRPr lang="en-US" sz="2400" dirty="0"/>
          </a:p>
        </p:txBody>
      </p:sp>
      <p:pic>
        <p:nvPicPr>
          <p:cNvPr id="6147" name="Picture 3"/>
          <p:cNvPicPr>
            <a:picLocks noChangeAspect="1" noChangeArrowheads="1"/>
          </p:cNvPicPr>
          <p:nvPr/>
        </p:nvPicPr>
        <p:blipFill>
          <a:blip r:embed="rId2"/>
          <a:srcRect t="3377" b="2064"/>
          <a:stretch>
            <a:fillRect/>
          </a:stretch>
        </p:blipFill>
        <p:spPr bwMode="auto">
          <a:xfrm>
            <a:off x="2257676" y="2618146"/>
            <a:ext cx="6788441" cy="1744626"/>
          </a:xfrm>
          <a:prstGeom prst="rect">
            <a:avLst/>
          </a:prstGeom>
          <a:noFill/>
          <a:ln w="9525">
            <a:noFill/>
            <a:miter lim="800000"/>
            <a:headEnd/>
            <a:tailEnd/>
          </a:ln>
          <a:effectLst/>
        </p:spPr>
      </p:pic>
      <p:sp>
        <p:nvSpPr>
          <p:cNvPr id="7" name="TextBox 6">
            <a:extLst>
              <a:ext uri="{FF2B5EF4-FFF2-40B4-BE49-F238E27FC236}">
                <a16:creationId xmlns:a16="http://schemas.microsoft.com/office/drawing/2014/main" xmlns="" id="{51AECF09-A50A-4E43-96CC-70027782F862}"/>
              </a:ext>
            </a:extLst>
          </p:cNvPr>
          <p:cNvSpPr txBox="1"/>
          <p:nvPr/>
        </p:nvSpPr>
        <p:spPr>
          <a:xfrm>
            <a:off x="2870752" y="4515342"/>
            <a:ext cx="6097554" cy="646331"/>
          </a:xfrm>
          <a:prstGeom prst="rect">
            <a:avLst/>
          </a:prstGeom>
          <a:noFill/>
        </p:spPr>
        <p:txBody>
          <a:bodyPr wrap="square">
            <a:spAutoFit/>
          </a:bodyPr>
          <a:lstStyle/>
          <a:p>
            <a:pPr marL="285750" indent="-285750">
              <a:buFont typeface="Wingdings" panose="05000000000000000000" pitchFamily="2" charset="2"/>
              <a:buChar char="§"/>
            </a:pPr>
            <a:r>
              <a:rPr lang="en-US" dirty="0"/>
              <a:t>Block 2 :- Equilibrium check  is </a:t>
            </a:r>
            <a:r>
              <a:rPr lang="en-US" sz="3600" dirty="0"/>
              <a:t>Ok</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7676" y="5040293"/>
            <a:ext cx="6624385" cy="1756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5917425"/>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Structural Aspects </a:t>
            </a:r>
          </a:p>
        </p:txBody>
      </p:sp>
      <p:sp>
        <p:nvSpPr>
          <p:cNvPr id="3" name="Content Placeholder 2"/>
          <p:cNvSpPr>
            <a:spLocks noGrp="1"/>
          </p:cNvSpPr>
          <p:nvPr>
            <p:ph idx="1"/>
          </p:nvPr>
        </p:nvSpPr>
        <p:spPr>
          <a:xfrm>
            <a:off x="1161143" y="1825625"/>
            <a:ext cx="10192657" cy="4351338"/>
          </a:xfrm>
        </p:spPr>
        <p:txBody>
          <a:bodyPr/>
          <a:lstStyle/>
          <a:p>
            <a:pPr marL="0" indent="0">
              <a:buNone/>
            </a:pPr>
            <a:r>
              <a:rPr lang="en-US" dirty="0"/>
              <a:t>3-Stress strain check </a:t>
            </a:r>
            <a:r>
              <a:rPr lang="en-US" dirty="0" smtClean="0"/>
              <a:t>.</a:t>
            </a:r>
            <a:endParaRPr lang="en-US" dirty="0"/>
          </a:p>
          <a:p>
            <a:r>
              <a:rPr lang="en-US" dirty="0"/>
              <a:t>Stress strain check </a:t>
            </a:r>
            <a:r>
              <a:rPr lang="en-US" dirty="0" smtClean="0"/>
              <a:t>for block 1 and block 2 </a:t>
            </a:r>
            <a:r>
              <a:rPr lang="en-US" sz="4000" dirty="0" smtClean="0"/>
              <a:t>OK</a:t>
            </a:r>
            <a:r>
              <a:rPr lang="en-US" sz="4000" dirty="0"/>
              <a:t>.</a:t>
            </a:r>
            <a:endParaRPr lang="en-US" dirty="0"/>
          </a:p>
        </p:txBody>
      </p:sp>
      <p:sp>
        <p:nvSpPr>
          <p:cNvPr id="4" name="Slide Number Placeholder 3"/>
          <p:cNvSpPr>
            <a:spLocks noGrp="1"/>
          </p:cNvSpPr>
          <p:nvPr>
            <p:ph type="sldNum" sz="quarter" idx="12"/>
          </p:nvPr>
        </p:nvSpPr>
        <p:spPr/>
        <p:txBody>
          <a:bodyPr/>
          <a:lstStyle/>
          <a:p>
            <a:fld id="{71B7BAC7-FE87-40F6-AA24-4F4685D1B022}" type="slidenum">
              <a:rPr lang="en-US" sz="2400" smtClean="0"/>
              <a:pPr/>
              <a:t>39</a:t>
            </a:fld>
            <a:endParaRPr lang="en-US"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1999" y="3365877"/>
            <a:ext cx="5756795" cy="1991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951" y="3397939"/>
            <a:ext cx="5027529" cy="1937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6789197"/>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Introduction</a:t>
            </a:r>
            <a:endParaRPr lang="en-US" dirty="0"/>
          </a:p>
        </p:txBody>
      </p:sp>
      <p:sp>
        <p:nvSpPr>
          <p:cNvPr id="3" name="عنصر نائب للمحتوى 2"/>
          <p:cNvSpPr>
            <a:spLocks noGrp="1"/>
          </p:cNvSpPr>
          <p:nvPr>
            <p:ph idx="1"/>
          </p:nvPr>
        </p:nvSpPr>
        <p:spPr/>
        <p:txBody>
          <a:bodyPr/>
          <a:lstStyle/>
          <a:p>
            <a:pPr>
              <a:buFont typeface="Wingdings" panose="05000000000000000000" pitchFamily="2" charset="2"/>
              <a:buChar char="Ø"/>
            </a:pPr>
            <a:r>
              <a:rPr lang="en-US" dirty="0" smtClean="0"/>
              <a:t> </a:t>
            </a:r>
            <a:r>
              <a:rPr lang="en-US" dirty="0" err="1" smtClean="0"/>
              <a:t>Rawabi</a:t>
            </a:r>
            <a:r>
              <a:rPr lang="en-US" dirty="0" smtClean="0"/>
              <a:t> English Academy locates in </a:t>
            </a:r>
            <a:r>
              <a:rPr lang="en-US" dirty="0" err="1" smtClean="0"/>
              <a:t>Rawabi</a:t>
            </a:r>
            <a:r>
              <a:rPr lang="en-US" dirty="0" smtClean="0"/>
              <a:t> city , with an area of </a:t>
            </a:r>
            <a:r>
              <a:rPr lang="en-US" dirty="0" smtClean="0"/>
              <a:t>3300 </a:t>
            </a:r>
            <a:r>
              <a:rPr lang="en-US" dirty="0" smtClean="0"/>
              <a:t>m2, and consists of four floors.  </a:t>
            </a:r>
            <a:br>
              <a:rPr lang="en-US" dirty="0" smtClean="0"/>
            </a:br>
            <a:r>
              <a:rPr lang="en-US" dirty="0" smtClean="0"/>
              <a:t/>
            </a:r>
            <a:br>
              <a:rPr lang="en-US" dirty="0" smtClean="0"/>
            </a:br>
            <a:r>
              <a:rPr lang="en-US" dirty="0" smtClean="0"/>
              <a:t/>
            </a:r>
            <a:br>
              <a:rPr lang="en-US" dirty="0" smtClean="0"/>
            </a:br>
            <a:endParaRPr lang="ar-SA" sz="1600"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5694" y="2790233"/>
            <a:ext cx="7871350" cy="368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2896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CB08105D-E927-40B1-BFEB-397B5855B89E}"/>
              </a:ext>
            </a:extLst>
          </p:cNvPr>
          <p:cNvSpPr>
            <a:spLocks noGrp="1"/>
          </p:cNvSpPr>
          <p:nvPr>
            <p:ph type="title"/>
          </p:nvPr>
        </p:nvSpPr>
        <p:spPr>
          <a:xfrm>
            <a:off x="2217568" y="0"/>
            <a:ext cx="9029700" cy="1325563"/>
          </a:xfrm>
        </p:spPr>
        <p:txBody>
          <a:bodyPr/>
          <a:lstStyle/>
          <a:p>
            <a:r>
              <a:rPr lang="en-US" dirty="0"/>
              <a:t>Structural Aspects </a:t>
            </a:r>
            <a:endParaRPr lang="en-US" b="1" dirty="0">
              <a:solidFill>
                <a:srgbClr val="001D58"/>
              </a:solidFill>
            </a:endParaRPr>
          </a:p>
        </p:txBody>
      </p:sp>
      <p:sp>
        <p:nvSpPr>
          <p:cNvPr id="2" name="Content Placeholder 1"/>
          <p:cNvSpPr>
            <a:spLocks noGrp="1"/>
          </p:cNvSpPr>
          <p:nvPr>
            <p:ph idx="1"/>
          </p:nvPr>
        </p:nvSpPr>
        <p:spPr>
          <a:xfrm>
            <a:off x="1562100" y="1060057"/>
            <a:ext cx="9149443" cy="4818229"/>
          </a:xfrm>
        </p:spPr>
        <p:txBody>
          <a:bodyPr/>
          <a:lstStyle/>
          <a:p>
            <a:pPr marL="0" indent="0">
              <a:buNone/>
            </a:pPr>
            <a:r>
              <a:rPr lang="en-US" dirty="0"/>
              <a:t>4-Deflection check.</a:t>
            </a:r>
          </a:p>
          <a:p>
            <a:r>
              <a:rPr lang="en-US" sz="2400" dirty="0"/>
              <a:t>Deflection in ETABS = </a:t>
            </a:r>
            <a:r>
              <a:rPr lang="en-US" sz="2400" dirty="0" smtClean="0"/>
              <a:t>13.8 &lt;22.7 from the deflection </a:t>
            </a:r>
            <a:r>
              <a:rPr lang="en-US" sz="2400" smtClean="0"/>
              <a:t>limit </a:t>
            </a:r>
            <a:endParaRPr lang="en-US" sz="2400" dirty="0"/>
          </a:p>
          <a:p>
            <a:r>
              <a:rPr lang="en-US" sz="2400" dirty="0"/>
              <a:t>Deflection in ETABS = </a:t>
            </a:r>
            <a:r>
              <a:rPr lang="en-US" sz="2400" dirty="0" smtClean="0"/>
              <a:t>17.45 &lt; </a:t>
            </a:r>
            <a:r>
              <a:rPr lang="en-US" sz="2400" dirty="0"/>
              <a:t>22.5 from the deflection limit </a:t>
            </a:r>
          </a:p>
          <a:p>
            <a:r>
              <a:rPr lang="en-US" sz="2400" dirty="0"/>
              <a:t>Deflection check </a:t>
            </a:r>
            <a:r>
              <a:rPr lang="en-US" sz="2400" dirty="0" smtClean="0"/>
              <a:t>for two blocks </a:t>
            </a:r>
            <a:r>
              <a:rPr lang="en-US" sz="3200" b="1" dirty="0" smtClean="0"/>
              <a:t>OK</a:t>
            </a:r>
            <a:r>
              <a:rPr lang="en-US" sz="2400" dirty="0"/>
              <a:t>.</a:t>
            </a:r>
          </a:p>
          <a:p>
            <a:pPr marL="0" indent="0">
              <a:buNone/>
            </a:pPr>
            <a:endParaRPr lang="en-US" dirty="0"/>
          </a:p>
        </p:txBody>
      </p:sp>
      <p:sp>
        <p:nvSpPr>
          <p:cNvPr id="3" name="Slide Number Placeholder 2"/>
          <p:cNvSpPr>
            <a:spLocks noGrp="1"/>
          </p:cNvSpPr>
          <p:nvPr>
            <p:ph type="sldNum" sz="quarter" idx="12"/>
          </p:nvPr>
        </p:nvSpPr>
        <p:spPr>
          <a:xfrm>
            <a:off x="8077200" y="6312807"/>
            <a:ext cx="3276600" cy="365125"/>
          </a:xfrm>
        </p:spPr>
        <p:txBody>
          <a:bodyPr/>
          <a:lstStyle/>
          <a:p>
            <a:fld id="{71B7BAC7-FE87-40F6-AA24-4F4685D1B022}" type="slidenum">
              <a:rPr lang="en-US" sz="4400" smtClean="0"/>
              <a:pPr/>
              <a:t>40</a:t>
            </a:fld>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2358" y="3520034"/>
            <a:ext cx="3513474" cy="3220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805" y="3520033"/>
            <a:ext cx="5232697" cy="3147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5923745"/>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41</a:t>
            </a:fld>
            <a:endParaRPr lang="en-US" dirty="0"/>
          </a:p>
        </p:txBody>
      </p:sp>
      <p:grpSp>
        <p:nvGrpSpPr>
          <p:cNvPr id="6" name="مجموعة 5"/>
          <p:cNvGrpSpPr/>
          <p:nvPr/>
        </p:nvGrpSpPr>
        <p:grpSpPr>
          <a:xfrm>
            <a:off x="1548868" y="1653653"/>
            <a:ext cx="5535744" cy="2751370"/>
            <a:chOff x="581391" y="2775709"/>
            <a:chExt cx="5341247" cy="2632318"/>
          </a:xfrm>
        </p:grpSpPr>
        <p:sp>
          <p:nvSpPr>
            <p:cNvPr id="7" name="مستطيل 6"/>
            <p:cNvSpPr/>
            <p:nvPr/>
          </p:nvSpPr>
          <p:spPr>
            <a:xfrm>
              <a:off x="581391" y="2775709"/>
              <a:ext cx="5341247" cy="2632318"/>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مستطيل 7"/>
            <p:cNvSpPr/>
            <p:nvPr/>
          </p:nvSpPr>
          <p:spPr>
            <a:xfrm>
              <a:off x="581391" y="2775709"/>
              <a:ext cx="5341247" cy="26323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latin typeface="Times New Roman" pitchFamily="18" charset="0"/>
                  <a:cs typeface="Times New Roman" pitchFamily="18" charset="0"/>
                </a:rPr>
                <a:t>The </a:t>
              </a:r>
              <a:r>
                <a:rPr lang="en-US" sz="1800" kern="1200" dirty="0">
                  <a:latin typeface="Times New Roman" pitchFamily="18" charset="0"/>
                  <a:cs typeface="Times New Roman" pitchFamily="18" charset="0"/>
                </a:rPr>
                <a:t>parameters for seismic analysis</a:t>
              </a:r>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Mass source: 100% for dead loads and SID , 25% for live loads</a:t>
              </a:r>
              <a:endParaRPr lang="en-US" sz="1400" kern="1200" dirty="0"/>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Seismic zone : The directorate is located in </a:t>
              </a:r>
              <a:r>
                <a:rPr lang="en-US" sz="1400" kern="1200" dirty="0" err="1" smtClean="0">
                  <a:latin typeface="Times New Roman" pitchFamily="18" charset="0"/>
                  <a:cs typeface="Times New Roman" pitchFamily="18" charset="0"/>
                </a:rPr>
                <a:t>Rawabi</a:t>
              </a:r>
              <a:r>
                <a:rPr lang="en-US" sz="1400" kern="1200" dirty="0" smtClean="0">
                  <a:latin typeface="Times New Roman" pitchFamily="18" charset="0"/>
                  <a:cs typeface="Times New Roman" pitchFamily="18" charset="0"/>
                </a:rPr>
                <a:t> </a:t>
              </a:r>
              <a:r>
                <a:rPr lang="en-US" sz="1400" kern="1200" dirty="0">
                  <a:latin typeface="Times New Roman" pitchFamily="18" charset="0"/>
                  <a:cs typeface="Times New Roman" pitchFamily="18" charset="0"/>
                </a:rPr>
                <a:t>city Therefore, the seismic zone is </a:t>
              </a:r>
              <a:r>
                <a:rPr lang="en-US" sz="1400" kern="1200" dirty="0" smtClean="0">
                  <a:latin typeface="Times New Roman" pitchFamily="18" charset="0"/>
                  <a:cs typeface="Times New Roman" pitchFamily="18" charset="0"/>
                </a:rPr>
                <a:t>2A </a:t>
              </a:r>
              <a:r>
                <a:rPr lang="en-US" sz="1400" kern="1200" dirty="0">
                  <a:latin typeface="Times New Roman" pitchFamily="18" charset="0"/>
                  <a:cs typeface="Times New Roman" pitchFamily="18" charset="0"/>
                </a:rPr>
                <a:t>and the Z value is equal to </a:t>
              </a:r>
              <a:r>
                <a:rPr lang="en-US" sz="1400" kern="1200" dirty="0" smtClean="0">
                  <a:latin typeface="Times New Roman" pitchFamily="18" charset="0"/>
                  <a:cs typeface="Times New Roman" pitchFamily="18" charset="0"/>
                </a:rPr>
                <a:t>0.15. </a:t>
              </a:r>
              <a:endParaRPr lang="en-US" sz="1400" kern="1200" dirty="0"/>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Soil </a:t>
              </a:r>
              <a:r>
                <a:rPr lang="en-US" sz="1400" kern="1200" dirty="0" smtClean="0">
                  <a:latin typeface="Times New Roman" pitchFamily="18" charset="0"/>
                  <a:cs typeface="Times New Roman" pitchFamily="18" charset="0"/>
                </a:rPr>
                <a:t>profile: the </a:t>
              </a:r>
              <a:r>
                <a:rPr lang="en-US" sz="1400" kern="1200" dirty="0">
                  <a:latin typeface="Times New Roman" pitchFamily="18" charset="0"/>
                  <a:cs typeface="Times New Roman" pitchFamily="18" charset="0"/>
                </a:rPr>
                <a:t>soil profile is  </a:t>
              </a:r>
              <a:r>
                <a:rPr lang="en-US" sz="1400" kern="1200" dirty="0" err="1" smtClean="0">
                  <a:latin typeface="Times New Roman" pitchFamily="18" charset="0"/>
                  <a:cs typeface="Times New Roman" pitchFamily="18" charset="0"/>
                </a:rPr>
                <a:t>Sc</a:t>
              </a:r>
              <a:r>
                <a:rPr lang="en-US" sz="1400" kern="1200" dirty="0" smtClean="0">
                  <a:latin typeface="Times New Roman" pitchFamily="18" charset="0"/>
                  <a:cs typeface="Times New Roman" pitchFamily="18" charset="0"/>
                </a:rPr>
                <a:t> </a:t>
              </a:r>
              <a:r>
                <a:rPr lang="en-US" sz="1400" kern="1200" dirty="0">
                  <a:latin typeface="Times New Roman" pitchFamily="18" charset="0"/>
                  <a:cs typeface="Times New Roman" pitchFamily="18" charset="0"/>
                </a:rPr>
                <a:t>.</a:t>
              </a:r>
              <a:endParaRPr lang="en-US" sz="1400" kern="1200" dirty="0"/>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Force Reduction Factor R = 5.5 </a:t>
              </a:r>
              <a:endParaRPr lang="en-US" sz="1400" kern="1200" dirty="0" smtClean="0">
                <a:latin typeface="Times New Roman" pitchFamily="18" charset="0"/>
                <a:cs typeface="Times New Roman"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rPr>
                <a:t>Importance </a:t>
              </a:r>
              <a:r>
                <a:rPr lang="en-US" sz="1400" kern="1200" dirty="0">
                  <a:latin typeface="Times New Roman" pitchFamily="18" charset="0"/>
                  <a:cs typeface="Times New Roman" pitchFamily="18" charset="0"/>
                </a:rPr>
                <a:t>Factor I = 1</a:t>
              </a:r>
              <a:endParaRPr lang="en-US" sz="1400" kern="1200" dirty="0"/>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Acceleration-Dependent Seismic Coefficient Ca = </a:t>
              </a:r>
              <a:r>
                <a:rPr lang="en-US" sz="1400" kern="1200" dirty="0" smtClean="0">
                  <a:latin typeface="Times New Roman" pitchFamily="18" charset="0"/>
                  <a:cs typeface="Times New Roman" pitchFamily="18" charset="0"/>
                </a:rPr>
                <a:t>0.18</a:t>
              </a:r>
              <a:endParaRPr lang="en-US" sz="1400" kern="1200" dirty="0"/>
            </a:p>
            <a:p>
              <a:pPr marL="114300" lvl="1" indent="-114300" algn="l" defTabSz="622300">
                <a:lnSpc>
                  <a:spcPct val="90000"/>
                </a:lnSpc>
                <a:spcBef>
                  <a:spcPct val="0"/>
                </a:spcBef>
                <a:spcAft>
                  <a:spcPct val="15000"/>
                </a:spcAft>
                <a:buChar char="••"/>
              </a:pPr>
              <a:r>
                <a:rPr lang="en-US" sz="1400" kern="1200" dirty="0">
                  <a:latin typeface="Times New Roman" pitchFamily="18" charset="0"/>
                  <a:cs typeface="Times New Roman" pitchFamily="18" charset="0"/>
                </a:rPr>
                <a:t>Velocity-Dependent Seismic Coefficient Cv = </a:t>
              </a:r>
              <a:r>
                <a:rPr lang="en-US" sz="1400" kern="1200" dirty="0" smtClean="0">
                  <a:latin typeface="Times New Roman" pitchFamily="18" charset="0"/>
                  <a:cs typeface="Times New Roman" pitchFamily="18" charset="0"/>
                </a:rPr>
                <a:t>0.25</a:t>
              </a:r>
              <a:endParaRPr lang="en-US" sz="1400" kern="1200" dirty="0"/>
            </a:p>
          </p:txBody>
        </p:sp>
      </p:grpSp>
      <p:pic>
        <p:nvPicPr>
          <p:cNvPr id="15" name="image4.jpeg"/>
          <p:cNvPicPr/>
          <p:nvPr/>
        </p:nvPicPr>
        <p:blipFill>
          <a:blip r:embed="rId2" cstate="print"/>
          <a:stretch>
            <a:fillRect/>
          </a:stretch>
        </p:blipFill>
        <p:spPr>
          <a:xfrm>
            <a:off x="7466274" y="1069602"/>
            <a:ext cx="3379470" cy="4289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340964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CB08105D-E927-40B1-BFEB-397B5855B89E}"/>
              </a:ext>
            </a:extLst>
          </p:cNvPr>
          <p:cNvSpPr>
            <a:spLocks noGrp="1"/>
          </p:cNvSpPr>
          <p:nvPr>
            <p:ph type="title"/>
          </p:nvPr>
        </p:nvSpPr>
        <p:spPr>
          <a:xfrm>
            <a:off x="2217568" y="0"/>
            <a:ext cx="9029700" cy="1325563"/>
          </a:xfrm>
        </p:spPr>
        <p:txBody>
          <a:bodyPr/>
          <a:lstStyle/>
          <a:p>
            <a:r>
              <a:rPr lang="en-US" dirty="0"/>
              <a:t>Structural Aspects </a:t>
            </a:r>
            <a:endParaRPr lang="en-US" b="1" dirty="0">
              <a:solidFill>
                <a:srgbClr val="001D58"/>
              </a:solidFill>
            </a:endParaRPr>
          </a:p>
        </p:txBody>
      </p:sp>
      <p:sp>
        <p:nvSpPr>
          <p:cNvPr id="2" name="Content Placeholder 1"/>
          <p:cNvSpPr>
            <a:spLocks noGrp="1"/>
          </p:cNvSpPr>
          <p:nvPr>
            <p:ph idx="1"/>
          </p:nvPr>
        </p:nvSpPr>
        <p:spPr>
          <a:xfrm>
            <a:off x="1562100" y="1060057"/>
            <a:ext cx="9149443" cy="4818229"/>
          </a:xfrm>
        </p:spPr>
        <p:txBody>
          <a:bodyPr/>
          <a:lstStyle/>
          <a:p>
            <a:pPr marL="0" indent="0">
              <a:buNone/>
            </a:pPr>
            <a:r>
              <a:rPr lang="en-US" dirty="0" smtClean="0"/>
              <a:t>5- Period </a:t>
            </a:r>
            <a:r>
              <a:rPr lang="en-US" dirty="0"/>
              <a:t>check.</a:t>
            </a:r>
          </a:p>
          <a:p>
            <a:r>
              <a:rPr lang="en-US" sz="2400" dirty="0" smtClean="0"/>
              <a:t>T from ETABS </a:t>
            </a:r>
            <a:r>
              <a:rPr lang="en-US" sz="2400" dirty="0"/>
              <a:t>= </a:t>
            </a:r>
            <a:r>
              <a:rPr lang="en-US" sz="2400" dirty="0" smtClean="0"/>
              <a:t>0.389 &lt;0.495  from method A T limit </a:t>
            </a:r>
            <a:endParaRPr lang="en-US" sz="2400" dirty="0"/>
          </a:p>
          <a:p>
            <a:r>
              <a:rPr lang="en-US" sz="2400" dirty="0"/>
              <a:t>Deflection in ETABS = </a:t>
            </a:r>
            <a:r>
              <a:rPr lang="en-US" sz="2400" dirty="0" smtClean="0"/>
              <a:t>0.39 &lt; 0.495 </a:t>
            </a:r>
            <a:r>
              <a:rPr lang="en-US" sz="2400" dirty="0"/>
              <a:t>from </a:t>
            </a:r>
            <a:r>
              <a:rPr lang="en-US" sz="2400" dirty="0" smtClean="0"/>
              <a:t>method A T limit </a:t>
            </a:r>
            <a:endParaRPr lang="en-US" sz="2400" dirty="0"/>
          </a:p>
          <a:p>
            <a:r>
              <a:rPr lang="en-US" sz="2400" dirty="0" smtClean="0"/>
              <a:t>Period </a:t>
            </a:r>
            <a:r>
              <a:rPr lang="en-US" sz="2400" dirty="0"/>
              <a:t>check </a:t>
            </a:r>
            <a:r>
              <a:rPr lang="en-US" sz="2400" dirty="0" smtClean="0"/>
              <a:t>for two blocks </a:t>
            </a:r>
            <a:r>
              <a:rPr lang="en-US" sz="3200" b="1" dirty="0" smtClean="0"/>
              <a:t>OK</a:t>
            </a:r>
            <a:r>
              <a:rPr lang="en-US" sz="2400" dirty="0"/>
              <a:t>.</a:t>
            </a:r>
          </a:p>
          <a:p>
            <a:pPr marL="0" indent="0">
              <a:buNone/>
            </a:pPr>
            <a:endParaRPr lang="en-US" dirty="0"/>
          </a:p>
        </p:txBody>
      </p:sp>
      <p:sp>
        <p:nvSpPr>
          <p:cNvPr id="3" name="Slide Number Placeholder 2"/>
          <p:cNvSpPr>
            <a:spLocks noGrp="1"/>
          </p:cNvSpPr>
          <p:nvPr>
            <p:ph type="sldNum" sz="quarter" idx="12"/>
          </p:nvPr>
        </p:nvSpPr>
        <p:spPr>
          <a:xfrm>
            <a:off x="8077200" y="6312807"/>
            <a:ext cx="3276600" cy="365125"/>
          </a:xfrm>
        </p:spPr>
        <p:txBody>
          <a:bodyPr/>
          <a:lstStyle/>
          <a:p>
            <a:fld id="{71B7BAC7-FE87-40F6-AA24-4F4685D1B022}" type="slidenum">
              <a:rPr lang="en-US" sz="4400" smtClean="0"/>
              <a:pPr/>
              <a:t>42</a:t>
            </a:fld>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891" y="3288532"/>
            <a:ext cx="4549071" cy="337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938" y="3288532"/>
            <a:ext cx="4353629" cy="337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0057411"/>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CB08105D-E927-40B1-BFEB-397B5855B89E}"/>
              </a:ext>
            </a:extLst>
          </p:cNvPr>
          <p:cNvSpPr>
            <a:spLocks noGrp="1"/>
          </p:cNvSpPr>
          <p:nvPr>
            <p:ph type="title"/>
          </p:nvPr>
        </p:nvSpPr>
        <p:spPr>
          <a:xfrm>
            <a:off x="2217568" y="0"/>
            <a:ext cx="9029700" cy="1325563"/>
          </a:xfrm>
        </p:spPr>
        <p:txBody>
          <a:bodyPr/>
          <a:lstStyle/>
          <a:p>
            <a:r>
              <a:rPr lang="en-US" dirty="0"/>
              <a:t>Structural Aspects </a:t>
            </a:r>
            <a:endParaRPr lang="en-US" b="1" dirty="0">
              <a:solidFill>
                <a:srgbClr val="001D58"/>
              </a:solidFill>
            </a:endParaRPr>
          </a:p>
        </p:txBody>
      </p:sp>
      <p:sp>
        <p:nvSpPr>
          <p:cNvPr id="2" name="Content Placeholder 1"/>
          <p:cNvSpPr>
            <a:spLocks noGrp="1"/>
          </p:cNvSpPr>
          <p:nvPr>
            <p:ph idx="1"/>
          </p:nvPr>
        </p:nvSpPr>
        <p:spPr>
          <a:xfrm>
            <a:off x="1562100" y="1060057"/>
            <a:ext cx="9149443" cy="4818229"/>
          </a:xfrm>
        </p:spPr>
        <p:txBody>
          <a:bodyPr/>
          <a:lstStyle/>
          <a:p>
            <a:pPr marL="0" indent="0">
              <a:buNone/>
            </a:pPr>
            <a:r>
              <a:rPr lang="en-US" sz="2000" dirty="0" smtClean="0"/>
              <a:t>6- </a:t>
            </a:r>
            <a:r>
              <a:rPr lang="en-US" sz="2400" dirty="0" smtClean="0">
                <a:latin typeface="Arial Unicode MS" pitchFamily="34" charset="-128"/>
                <a:ea typeface="Arial Unicode MS" pitchFamily="34" charset="-128"/>
                <a:cs typeface="Arial Unicode MS" pitchFamily="34" charset="-128"/>
              </a:rPr>
              <a:t>Modal mass participate ratio check-MPMR</a:t>
            </a:r>
            <a:endParaRPr lang="en-US" sz="2000" dirty="0">
              <a:latin typeface="Arial Unicode MS" pitchFamily="34" charset="-128"/>
              <a:ea typeface="Arial Unicode MS" pitchFamily="34" charset="-128"/>
              <a:cs typeface="Arial Unicode MS" pitchFamily="34" charset="-128"/>
            </a:endParaRPr>
          </a:p>
          <a:p>
            <a:pPr marL="0" indent="0">
              <a:buNone/>
            </a:pPr>
            <a:r>
              <a:rPr lang="en-US" dirty="0" smtClean="0"/>
              <a:t> </a:t>
            </a:r>
            <a:endParaRPr lang="en-US" dirty="0"/>
          </a:p>
        </p:txBody>
      </p:sp>
      <p:sp>
        <p:nvSpPr>
          <p:cNvPr id="3" name="Slide Number Placeholder 2"/>
          <p:cNvSpPr>
            <a:spLocks noGrp="1"/>
          </p:cNvSpPr>
          <p:nvPr>
            <p:ph type="sldNum" sz="quarter" idx="12"/>
          </p:nvPr>
        </p:nvSpPr>
        <p:spPr>
          <a:xfrm>
            <a:off x="8077200" y="6312807"/>
            <a:ext cx="3276600" cy="365125"/>
          </a:xfrm>
        </p:spPr>
        <p:txBody>
          <a:bodyPr/>
          <a:lstStyle/>
          <a:p>
            <a:fld id="{71B7BAC7-FE87-40F6-AA24-4F4685D1B022}" type="slidenum">
              <a:rPr lang="en-US" sz="4400" smtClean="0"/>
              <a:pPr/>
              <a:t>43</a:t>
            </a:fld>
            <a:endParaRPr lang="en-US" dirty="0"/>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772" y="2470868"/>
            <a:ext cx="5401380" cy="3794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7800" y="2470867"/>
            <a:ext cx="5434277" cy="3794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1830869"/>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CB08105D-E927-40B1-BFEB-397B5855B89E}"/>
              </a:ext>
            </a:extLst>
          </p:cNvPr>
          <p:cNvSpPr>
            <a:spLocks noGrp="1"/>
          </p:cNvSpPr>
          <p:nvPr>
            <p:ph type="title"/>
          </p:nvPr>
        </p:nvSpPr>
        <p:spPr>
          <a:xfrm>
            <a:off x="2217568" y="0"/>
            <a:ext cx="9029700" cy="1325563"/>
          </a:xfrm>
        </p:spPr>
        <p:txBody>
          <a:bodyPr/>
          <a:lstStyle/>
          <a:p>
            <a:r>
              <a:rPr lang="en-US" dirty="0"/>
              <a:t>Structural Aspects </a:t>
            </a:r>
            <a:endParaRPr lang="en-US" b="1" dirty="0">
              <a:solidFill>
                <a:srgbClr val="001D58"/>
              </a:solidFill>
            </a:endParaRPr>
          </a:p>
        </p:txBody>
      </p:sp>
      <p:sp>
        <p:nvSpPr>
          <p:cNvPr id="2" name="Content Placeholder 1"/>
          <p:cNvSpPr>
            <a:spLocks noGrp="1"/>
          </p:cNvSpPr>
          <p:nvPr>
            <p:ph idx="1"/>
          </p:nvPr>
        </p:nvSpPr>
        <p:spPr>
          <a:xfrm>
            <a:off x="1562100" y="1060057"/>
            <a:ext cx="9149443" cy="4818229"/>
          </a:xfrm>
        </p:spPr>
        <p:txBody>
          <a:bodyPr/>
          <a:lstStyle/>
          <a:p>
            <a:pPr marL="0" indent="0">
              <a:buNone/>
            </a:pPr>
            <a:r>
              <a:rPr lang="en-US" dirty="0" smtClean="0"/>
              <a:t>7- Base shear check</a:t>
            </a:r>
            <a:endParaRPr lang="en-US" dirty="0"/>
          </a:p>
          <a:p>
            <a:r>
              <a:rPr lang="en-US" sz="2400" dirty="0" smtClean="0"/>
              <a:t>Base shear from </a:t>
            </a:r>
            <a:r>
              <a:rPr lang="en-US" sz="2400" dirty="0"/>
              <a:t>ETABS = 2248.77 </a:t>
            </a:r>
            <a:r>
              <a:rPr lang="en-US" sz="2400" dirty="0" smtClean="0"/>
              <a:t> &lt;2261</a:t>
            </a:r>
            <a:r>
              <a:rPr lang="en-US" sz="2400" dirty="0"/>
              <a:t> </a:t>
            </a:r>
            <a:r>
              <a:rPr lang="en-US" sz="2400" dirty="0" smtClean="0"/>
              <a:t>from manual </a:t>
            </a:r>
          </a:p>
          <a:p>
            <a:r>
              <a:rPr lang="en-US" sz="2400" dirty="0" smtClean="0"/>
              <a:t>Base shear from ETABS </a:t>
            </a:r>
            <a:r>
              <a:rPr lang="en-US" sz="2400" dirty="0"/>
              <a:t>= 4229</a:t>
            </a:r>
            <a:r>
              <a:rPr lang="en-US" sz="2400" dirty="0" smtClean="0"/>
              <a:t> &lt; </a:t>
            </a:r>
            <a:r>
              <a:rPr lang="en-US" sz="2400" dirty="0"/>
              <a:t>4280</a:t>
            </a:r>
            <a:r>
              <a:rPr lang="en-US" sz="2400" dirty="0" smtClean="0"/>
              <a:t> </a:t>
            </a:r>
            <a:r>
              <a:rPr lang="en-US" sz="2400" dirty="0"/>
              <a:t>from the deflection limit </a:t>
            </a:r>
          </a:p>
          <a:p>
            <a:r>
              <a:rPr lang="en-US" sz="2400" dirty="0"/>
              <a:t>Base shear for </a:t>
            </a:r>
            <a:r>
              <a:rPr lang="en-US" sz="2400" dirty="0" smtClean="0"/>
              <a:t>two blocks </a:t>
            </a:r>
            <a:r>
              <a:rPr lang="en-US" sz="3200" b="1" dirty="0" smtClean="0"/>
              <a:t>OK</a:t>
            </a:r>
            <a:r>
              <a:rPr lang="en-US" sz="2400" dirty="0"/>
              <a:t>.</a:t>
            </a:r>
          </a:p>
          <a:p>
            <a:pPr marL="0" indent="0">
              <a:buNone/>
            </a:pPr>
            <a:endParaRPr lang="en-US" dirty="0"/>
          </a:p>
        </p:txBody>
      </p:sp>
      <p:sp>
        <p:nvSpPr>
          <p:cNvPr id="3" name="Slide Number Placeholder 2"/>
          <p:cNvSpPr>
            <a:spLocks noGrp="1"/>
          </p:cNvSpPr>
          <p:nvPr>
            <p:ph type="sldNum" sz="quarter" idx="12"/>
          </p:nvPr>
        </p:nvSpPr>
        <p:spPr>
          <a:xfrm>
            <a:off x="8077200" y="6312807"/>
            <a:ext cx="3276600" cy="365125"/>
          </a:xfrm>
        </p:spPr>
        <p:txBody>
          <a:bodyPr/>
          <a:lstStyle/>
          <a:p>
            <a:fld id="{71B7BAC7-FE87-40F6-AA24-4F4685D1B022}" type="slidenum">
              <a:rPr lang="en-US" sz="4400" smtClean="0"/>
              <a:pPr/>
              <a:t>44</a:t>
            </a:fld>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128" y="3654287"/>
            <a:ext cx="4627791" cy="2736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021" y="3705307"/>
            <a:ext cx="4913905" cy="2634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5154678"/>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CB08105D-E927-40B1-BFEB-397B5855B89E}"/>
              </a:ext>
            </a:extLst>
          </p:cNvPr>
          <p:cNvSpPr>
            <a:spLocks noGrp="1"/>
          </p:cNvSpPr>
          <p:nvPr>
            <p:ph type="title"/>
          </p:nvPr>
        </p:nvSpPr>
        <p:spPr>
          <a:xfrm>
            <a:off x="2217568" y="0"/>
            <a:ext cx="9029700" cy="1325563"/>
          </a:xfrm>
        </p:spPr>
        <p:txBody>
          <a:bodyPr/>
          <a:lstStyle/>
          <a:p>
            <a:r>
              <a:rPr lang="en-US" dirty="0"/>
              <a:t>Structural Aspects </a:t>
            </a:r>
            <a:endParaRPr lang="en-US" b="1" dirty="0">
              <a:solidFill>
                <a:srgbClr val="001D58"/>
              </a:solidFill>
            </a:endParaRPr>
          </a:p>
        </p:txBody>
      </p:sp>
      <p:sp>
        <p:nvSpPr>
          <p:cNvPr id="2" name="Content Placeholder 1"/>
          <p:cNvSpPr>
            <a:spLocks noGrp="1"/>
          </p:cNvSpPr>
          <p:nvPr>
            <p:ph idx="1"/>
          </p:nvPr>
        </p:nvSpPr>
        <p:spPr>
          <a:xfrm>
            <a:off x="1562100" y="1060057"/>
            <a:ext cx="9149443" cy="4818229"/>
          </a:xfrm>
        </p:spPr>
        <p:txBody>
          <a:bodyPr/>
          <a:lstStyle/>
          <a:p>
            <a:pPr marL="0" indent="0">
              <a:buNone/>
            </a:pPr>
            <a:r>
              <a:rPr lang="en-US" dirty="0" smtClean="0"/>
              <a:t>8- Drift </a:t>
            </a:r>
            <a:r>
              <a:rPr lang="en-US" dirty="0" smtClean="0"/>
              <a:t>check</a:t>
            </a:r>
            <a:endParaRPr lang="en-US" sz="2400" dirty="0" smtClean="0"/>
          </a:p>
          <a:p>
            <a:r>
              <a:rPr lang="en-US" sz="2400" dirty="0" smtClean="0"/>
              <a:t>Drift </a:t>
            </a:r>
            <a:r>
              <a:rPr lang="en-US" sz="2400" dirty="0"/>
              <a:t>check </a:t>
            </a:r>
            <a:r>
              <a:rPr lang="en-US" sz="2400" dirty="0" smtClean="0"/>
              <a:t>for two blocks </a:t>
            </a:r>
            <a:r>
              <a:rPr lang="en-US" sz="3200" b="1" dirty="0" smtClean="0"/>
              <a:t>OK</a:t>
            </a:r>
            <a:r>
              <a:rPr lang="en-US" sz="2400" dirty="0"/>
              <a:t>.</a:t>
            </a:r>
          </a:p>
          <a:p>
            <a:pPr marL="0" indent="0">
              <a:buNone/>
            </a:pPr>
            <a:endParaRPr lang="en-US" dirty="0"/>
          </a:p>
        </p:txBody>
      </p:sp>
      <p:sp>
        <p:nvSpPr>
          <p:cNvPr id="3" name="Slide Number Placeholder 2"/>
          <p:cNvSpPr>
            <a:spLocks noGrp="1"/>
          </p:cNvSpPr>
          <p:nvPr>
            <p:ph type="sldNum" sz="quarter" idx="12"/>
          </p:nvPr>
        </p:nvSpPr>
        <p:spPr>
          <a:xfrm>
            <a:off x="8077200" y="6312807"/>
            <a:ext cx="3276600" cy="365125"/>
          </a:xfrm>
        </p:spPr>
        <p:txBody>
          <a:bodyPr/>
          <a:lstStyle/>
          <a:p>
            <a:fld id="{71B7BAC7-FE87-40F6-AA24-4F4685D1B022}" type="slidenum">
              <a:rPr lang="en-US" sz="4400" smtClean="0"/>
              <a:pPr/>
              <a:t>45</a:t>
            </a:fld>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414" y="3164618"/>
            <a:ext cx="5178293" cy="218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017" y="3164618"/>
            <a:ext cx="6222934" cy="218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2780184"/>
      </p:ext>
    </p:extLst>
  </p:cSld>
  <p:clrMapOvr>
    <a:masterClrMapping/>
  </p:clrMapOvr>
  <mc:AlternateContent xmlns:mc="http://schemas.openxmlformats.org/markup-compatibility/2006" xmlns:p14="http://schemas.microsoft.com/office/powerpoint/2010/main">
    <mc:Choice Requires="p14">
      <p:transition spd="slow" p14:dur="800">
        <p14:flip dir="r"/>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3771" y="523067"/>
            <a:ext cx="8911687" cy="1280890"/>
          </a:xfrm>
        </p:spPr>
        <p:txBody>
          <a:bodyPr/>
          <a:lstStyle/>
          <a:p>
            <a:r>
              <a:rPr lang="en-US" b="1" dirty="0" smtClean="0"/>
              <a:t>G.F Slab( First Block)</a:t>
            </a:r>
            <a:endParaRPr lang="en-US" b="1"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46</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4079" y="825216"/>
            <a:ext cx="6185758" cy="53688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41" y="2717535"/>
            <a:ext cx="5581815" cy="14807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مربع نص 4"/>
          <p:cNvSpPr txBox="1"/>
          <p:nvPr/>
        </p:nvSpPr>
        <p:spPr>
          <a:xfrm>
            <a:off x="1343771" y="4324237"/>
            <a:ext cx="2432076" cy="400110"/>
          </a:xfrm>
          <a:prstGeom prst="rect">
            <a:avLst/>
          </a:prstGeom>
          <a:noFill/>
        </p:spPr>
        <p:txBody>
          <a:bodyPr wrap="none" rtlCol="0">
            <a:spAutoFit/>
          </a:bodyPr>
          <a:lstStyle/>
          <a:p>
            <a:r>
              <a:rPr lang="en-US" sz="2000" b="1" dirty="0" smtClean="0"/>
              <a:t>Slab Cross Section</a:t>
            </a:r>
            <a:endParaRPr lang="en-US" sz="2000" b="1" dirty="0"/>
          </a:p>
        </p:txBody>
      </p:sp>
      <p:sp>
        <p:nvSpPr>
          <p:cNvPr id="6" name="مربع نص 5"/>
          <p:cNvSpPr txBox="1"/>
          <p:nvPr/>
        </p:nvSpPr>
        <p:spPr>
          <a:xfrm>
            <a:off x="7553738" y="6353092"/>
            <a:ext cx="2597186" cy="400110"/>
          </a:xfrm>
          <a:prstGeom prst="rect">
            <a:avLst/>
          </a:prstGeom>
          <a:noFill/>
        </p:spPr>
        <p:txBody>
          <a:bodyPr wrap="none" rtlCol="0">
            <a:spAutoFit/>
          </a:bodyPr>
          <a:lstStyle/>
          <a:p>
            <a:r>
              <a:rPr lang="en-US" sz="2000" b="1" dirty="0" smtClean="0"/>
              <a:t>Slab Reinforcement</a:t>
            </a:r>
            <a:endParaRPr lang="en-US" sz="2000" b="1" dirty="0"/>
          </a:p>
        </p:txBody>
      </p:sp>
    </p:spTree>
    <p:extLst>
      <p:ext uri="{BB962C8B-B14F-4D97-AF65-F5344CB8AC3E}">
        <p14:creationId xmlns:p14="http://schemas.microsoft.com/office/powerpoint/2010/main" val="37847118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06963" y="337863"/>
            <a:ext cx="8911687" cy="1280890"/>
          </a:xfrm>
        </p:spPr>
        <p:txBody>
          <a:bodyPr/>
          <a:lstStyle/>
          <a:p>
            <a:r>
              <a:rPr lang="en-US" b="1" dirty="0"/>
              <a:t>G.F Slab( </a:t>
            </a:r>
            <a:r>
              <a:rPr lang="en-US" b="1" dirty="0" smtClean="0"/>
              <a:t>Second </a:t>
            </a:r>
            <a:r>
              <a:rPr lang="en-US" b="1" dirty="0"/>
              <a:t>Block)</a:t>
            </a:r>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47</a:t>
            </a:fld>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9322" y="875472"/>
            <a:ext cx="7161956" cy="528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3" y="3261983"/>
            <a:ext cx="4866199" cy="161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4842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44993" y="783575"/>
            <a:ext cx="3307404" cy="707886"/>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Columns Dimensions and sections</a:t>
            </a:r>
            <a:endParaRPr lang="en-US" sz="20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48</a:t>
            </a:fld>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199" y="2676562"/>
            <a:ext cx="5716989" cy="102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8811" y="421419"/>
            <a:ext cx="5485723" cy="2177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812" y="2598714"/>
            <a:ext cx="2876787" cy="1894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8158" y="4493262"/>
            <a:ext cx="2867441" cy="2203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47290" y="4493262"/>
            <a:ext cx="2557245" cy="2063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95599" y="2598714"/>
            <a:ext cx="2657969" cy="1894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6218" y="3822059"/>
            <a:ext cx="5504953" cy="2735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52494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24506" y="252060"/>
            <a:ext cx="3307404" cy="1200329"/>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Beams reinforcement and layout for G.F(First block)</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49</a:t>
            </a:fld>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29" y="1518699"/>
            <a:ext cx="6823543" cy="40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8953" y="852225"/>
            <a:ext cx="4554551" cy="5240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3872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Site Analysis</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2589212" y="1447137"/>
            <a:ext cx="8915400" cy="4464085"/>
          </a:xfrm>
        </p:spPr>
        <p:txBody>
          <a:bodyPr/>
          <a:lstStyle/>
          <a:p>
            <a:pPr lvl="0"/>
            <a:r>
              <a:rPr lang="en-US" dirty="0">
                <a:solidFill>
                  <a:prstClr val="black"/>
                </a:solidFill>
              </a:rPr>
              <a:t>The building is located in </a:t>
            </a:r>
            <a:r>
              <a:rPr lang="en-US" dirty="0" err="1">
                <a:solidFill>
                  <a:prstClr val="black"/>
                </a:solidFill>
              </a:rPr>
              <a:t>Rawabi</a:t>
            </a:r>
            <a:r>
              <a:rPr lang="en-US" dirty="0">
                <a:solidFill>
                  <a:prstClr val="black"/>
                </a:solidFill>
              </a:rPr>
              <a:t> city which locates 9Km to the  North of Ramallah City and 5.3 Km North of </a:t>
            </a:r>
            <a:r>
              <a:rPr lang="en-US" dirty="0" err="1">
                <a:solidFill>
                  <a:prstClr val="black"/>
                </a:solidFill>
              </a:rPr>
              <a:t>Beir</a:t>
            </a:r>
            <a:r>
              <a:rPr lang="en-US" dirty="0">
                <a:solidFill>
                  <a:prstClr val="black"/>
                </a:solidFill>
              </a:rPr>
              <a:t> </a:t>
            </a:r>
            <a:r>
              <a:rPr lang="en-US" dirty="0" err="1">
                <a:solidFill>
                  <a:prstClr val="black"/>
                </a:solidFill>
              </a:rPr>
              <a:t>Zeit</a:t>
            </a:r>
            <a:r>
              <a:rPr lang="en-US" dirty="0">
                <a:solidFill>
                  <a:prstClr val="black"/>
                </a:solidFill>
              </a:rPr>
              <a:t> village .</a:t>
            </a:r>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5" name="Picture 2" descr="https://www.logolynx.com/images/logolynx/4e/4e48317667c60a67cffd8f027d3edd10.jpeg"/>
          <p:cNvPicPr>
            <a:picLocks noChangeAspect="1" noChangeArrowheads="1"/>
          </p:cNvPicPr>
          <p:nvPr/>
        </p:nvPicPr>
        <p:blipFill>
          <a:blip r:embed="rId2"/>
          <a:srcRect l="7087" t="3377" r="6249"/>
          <a:stretch>
            <a:fillRect/>
          </a:stretch>
        </p:blipFill>
        <p:spPr bwMode="auto">
          <a:xfrm>
            <a:off x="10759800" y="63619"/>
            <a:ext cx="1145309" cy="1276930"/>
          </a:xfrm>
          <a:prstGeom prst="rect">
            <a:avLst/>
          </a:prstGeom>
          <a:noFill/>
        </p:spPr>
      </p:pic>
      <p:pic>
        <p:nvPicPr>
          <p:cNvPr id="6" name="Picture 2"/>
          <p:cNvPicPr>
            <a:picLocks noChangeAspect="1" noChangeArrowheads="1"/>
          </p:cNvPicPr>
          <p:nvPr/>
        </p:nvPicPr>
        <p:blipFill>
          <a:blip r:embed="rId3"/>
          <a:srcRect l="28712" t="37441" r="30758" b="20404"/>
          <a:stretch>
            <a:fillRect/>
          </a:stretch>
        </p:blipFill>
        <p:spPr bwMode="auto">
          <a:xfrm>
            <a:off x="397165" y="2208976"/>
            <a:ext cx="5597236" cy="4100946"/>
          </a:xfrm>
          <a:prstGeom prst="rect">
            <a:avLst/>
          </a:prstGeom>
          <a:noFill/>
          <a:ln w="9525">
            <a:noFill/>
            <a:miter lim="800000"/>
            <a:headEnd/>
            <a:tailEnd/>
          </a:ln>
          <a:effectLst/>
        </p:spPr>
      </p:pic>
      <p:pic>
        <p:nvPicPr>
          <p:cNvPr id="7" name="Picture 4"/>
          <p:cNvPicPr>
            <a:picLocks noChangeAspect="1" noChangeArrowheads="1"/>
          </p:cNvPicPr>
          <p:nvPr/>
        </p:nvPicPr>
        <p:blipFill>
          <a:blip r:embed="rId4"/>
          <a:srcRect l="29015" t="24242" r="31970" b="23367"/>
          <a:stretch>
            <a:fillRect/>
          </a:stretch>
        </p:blipFill>
        <p:spPr bwMode="auto">
          <a:xfrm>
            <a:off x="6137567" y="2139703"/>
            <a:ext cx="5612695" cy="4239492"/>
          </a:xfrm>
          <a:prstGeom prst="rect">
            <a:avLst/>
          </a:prstGeom>
          <a:noFill/>
          <a:ln w="9525">
            <a:noFill/>
            <a:miter lim="800000"/>
            <a:headEnd/>
            <a:tailEnd/>
          </a:ln>
          <a:effectLst/>
        </p:spPr>
      </p:pic>
    </p:spTree>
    <p:extLst>
      <p:ext uri="{BB962C8B-B14F-4D97-AF65-F5344CB8AC3E}">
        <p14:creationId xmlns:p14="http://schemas.microsoft.com/office/powerpoint/2010/main" val="7599340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24506" y="252060"/>
            <a:ext cx="3307404" cy="1200329"/>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Beams reinforcement and layout for G.F(second block)</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50</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929" y="1852654"/>
            <a:ext cx="5998865" cy="3586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5318" y="1597736"/>
            <a:ext cx="5862080" cy="4095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04941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4155" y="783575"/>
            <a:ext cx="4776281"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Footings</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51</a:t>
            </a:fld>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637" y="2783437"/>
            <a:ext cx="5561564" cy="2014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3" name="مربع نص 2"/>
          <p:cNvSpPr txBox="1"/>
          <p:nvPr/>
        </p:nvSpPr>
        <p:spPr>
          <a:xfrm>
            <a:off x="1880646" y="2414105"/>
            <a:ext cx="3474720" cy="369332"/>
          </a:xfrm>
          <a:prstGeom prst="rect">
            <a:avLst/>
          </a:prstGeom>
          <a:noFill/>
        </p:spPr>
        <p:txBody>
          <a:bodyPr wrap="square" rtlCol="0">
            <a:spAutoFit/>
          </a:bodyPr>
          <a:lstStyle/>
          <a:p>
            <a:r>
              <a:rPr lang="en-US" dirty="0" smtClean="0"/>
              <a:t>Mat Foundation</a:t>
            </a:r>
            <a:endParaRPr lang="en-US" dirty="0"/>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7937" y="1014407"/>
            <a:ext cx="3190921" cy="3517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8219058" y="439745"/>
            <a:ext cx="1928733" cy="369332"/>
          </a:xfrm>
          <a:prstGeom prst="rect">
            <a:avLst/>
          </a:prstGeom>
          <a:noFill/>
        </p:spPr>
        <p:txBody>
          <a:bodyPr wrap="none" rtlCol="0">
            <a:spAutoFit/>
          </a:bodyPr>
          <a:lstStyle/>
          <a:p>
            <a:r>
              <a:rPr lang="en-US" dirty="0" smtClean="0"/>
              <a:t>Isolated footing</a:t>
            </a:r>
            <a:endParaRPr lang="en-US" dirty="0"/>
          </a:p>
        </p:txBody>
      </p:sp>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0436" y="4627088"/>
            <a:ext cx="5757780" cy="15799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1148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10515600" cy="4351338"/>
          </a:xfrm>
        </p:spPr>
      </p:pic>
    </p:spTree>
    <p:extLst>
      <p:ext uri="{BB962C8B-B14F-4D97-AF65-F5344CB8AC3E}">
        <p14:creationId xmlns:p14="http://schemas.microsoft.com/office/powerpoint/2010/main" val="23607456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Design of retaining wall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6339748"/>
              </p:ext>
            </p:extLst>
          </p:nvPr>
        </p:nvGraphicFramePr>
        <p:xfrm>
          <a:off x="1019269" y="2018922"/>
          <a:ext cx="9464644" cy="3403400"/>
        </p:xfrm>
        <a:graphic>
          <a:graphicData uri="http://schemas.openxmlformats.org/drawingml/2006/table">
            <a:tbl>
              <a:tblPr firstRow="1" bandRow="1">
                <a:tableStyleId>{5C22544A-7EE6-4342-B048-85BDC9FD1C3A}</a:tableStyleId>
              </a:tblPr>
              <a:tblGrid>
                <a:gridCol w="4732322"/>
                <a:gridCol w="4732322"/>
              </a:tblGrid>
              <a:tr h="412932">
                <a:tc>
                  <a:txBody>
                    <a:bodyPr/>
                    <a:lstStyle/>
                    <a:p>
                      <a:r>
                        <a:rPr lang="en-US" sz="1600" dirty="0" smtClean="0"/>
                        <a:t>Material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a:txBody>
                    <a:bodyPr/>
                    <a:lstStyle/>
                    <a:p>
                      <a:r>
                        <a:rPr lang="en-US" sz="1600" dirty="0" smtClean="0"/>
                        <a:t>Properties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r>
              <a:tr h="370840">
                <a:tc>
                  <a:txBody>
                    <a:bodyPr/>
                    <a:lstStyle/>
                    <a:p>
                      <a:r>
                        <a:rPr lang="en-US" sz="1600" dirty="0" smtClean="0"/>
                        <a:t>Concrete </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sz="1600" kern="1200" dirty="0" err="1" smtClean="0">
                          <a:solidFill>
                            <a:schemeClr val="tx1"/>
                          </a:solidFill>
                          <a:effectLst/>
                          <a:latin typeface="+mn-lt"/>
                          <a:ea typeface="+mn-ea"/>
                          <a:cs typeface="+mn-cs"/>
                        </a:rPr>
                        <a:t>fˋc</a:t>
                      </a:r>
                      <a:r>
                        <a:rPr lang="en-US" sz="1600" kern="1200" dirty="0" smtClean="0">
                          <a:solidFill>
                            <a:schemeClr val="tx1"/>
                          </a:solidFill>
                          <a:effectLst/>
                          <a:latin typeface="+mn-lt"/>
                          <a:ea typeface="+mn-ea"/>
                          <a:cs typeface="+mn-cs"/>
                        </a:rPr>
                        <a:t> =</a:t>
                      </a:r>
                      <a:r>
                        <a:rPr lang="en-US" sz="1600" kern="1200" baseline="0" dirty="0" smtClean="0">
                          <a:solidFill>
                            <a:schemeClr val="tx1"/>
                          </a:solidFill>
                          <a:effectLst/>
                          <a:latin typeface="+mn-lt"/>
                          <a:ea typeface="+mn-ea"/>
                          <a:cs typeface="+mn-cs"/>
                        </a:rPr>
                        <a:t> 28 </a:t>
                      </a:r>
                      <a:r>
                        <a:rPr lang="en-US" sz="1600" kern="1200" baseline="0" dirty="0" err="1" smtClean="0">
                          <a:solidFill>
                            <a:schemeClr val="tx1"/>
                          </a:solidFill>
                          <a:effectLst/>
                          <a:latin typeface="+mn-lt"/>
                          <a:ea typeface="+mn-ea"/>
                          <a:cs typeface="+mn-cs"/>
                        </a:rPr>
                        <a:t>Mpa</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r>
              <a:tr h="366018">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smtClean="0">
                          <a:solidFill>
                            <a:schemeClr val="tx1"/>
                          </a:solidFill>
                          <a:effectLst/>
                          <a:latin typeface="+mn-lt"/>
                          <a:ea typeface="+mn-ea"/>
                          <a:cs typeface="+mn-cs"/>
                        </a:rPr>
                        <a:t>Ɣconcrete</a:t>
                      </a:r>
                      <a:r>
                        <a:rPr lang="en-US" sz="1600" kern="1200" dirty="0" smtClean="0">
                          <a:solidFill>
                            <a:schemeClr val="tx1"/>
                          </a:solidFill>
                          <a:effectLst/>
                          <a:latin typeface="+mn-lt"/>
                          <a:ea typeface="+mn-ea"/>
                          <a:cs typeface="+mn-cs"/>
                        </a:rPr>
                        <a:t> = 25</a:t>
                      </a:r>
                      <a:r>
                        <a:rPr lang="en-US" sz="1600" kern="1200" baseline="0" dirty="0" smtClean="0">
                          <a:solidFill>
                            <a:schemeClr val="tx1"/>
                          </a:solidFill>
                          <a:effectLst/>
                          <a:latin typeface="+mn-lt"/>
                          <a:ea typeface="+mn-ea"/>
                          <a:cs typeface="+mn-cs"/>
                        </a:rPr>
                        <a:t> </a:t>
                      </a:r>
                      <a:r>
                        <a:rPr lang="en-US" sz="1600" kern="1200" dirty="0" err="1" smtClean="0">
                          <a:solidFill>
                            <a:schemeClr val="tx1"/>
                          </a:solidFill>
                          <a:effectLst/>
                          <a:latin typeface="+mn-lt"/>
                          <a:ea typeface="+mn-ea"/>
                          <a:cs typeface="+mn-cs"/>
                        </a:rPr>
                        <a:t>Kn</a:t>
                      </a:r>
                      <a:r>
                        <a:rPr lang="en-US" sz="1600" kern="1200" dirty="0" smtClean="0">
                          <a:solidFill>
                            <a:schemeClr val="tx1"/>
                          </a:solidFill>
                          <a:effectLst/>
                          <a:latin typeface="+mn-lt"/>
                          <a:ea typeface="+mn-ea"/>
                          <a:cs typeface="+mn-cs"/>
                        </a:rPr>
                        <a:t>/m³</a:t>
                      </a:r>
                      <a:endParaRPr lang="en-US" sz="16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r>
              <a:tr h="370840">
                <a:tc>
                  <a:txBody>
                    <a:bodyPr/>
                    <a:lstStyle/>
                    <a:p>
                      <a:r>
                        <a:rPr lang="en-US" sz="1600" dirty="0" smtClean="0"/>
                        <a:t>Water</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kern="1200" dirty="0" smtClean="0">
                          <a:solidFill>
                            <a:schemeClr val="tx1"/>
                          </a:solidFill>
                          <a:effectLst/>
                          <a:latin typeface="+mn-lt"/>
                          <a:ea typeface="+mn-ea"/>
                          <a:cs typeface="+mn-cs"/>
                        </a:rPr>
                        <a:t>(</a:t>
                      </a:r>
                      <a:r>
                        <a:rPr lang="en-US" sz="1600" kern="1200" dirty="0" err="1" smtClean="0">
                          <a:solidFill>
                            <a:schemeClr val="tx1"/>
                          </a:solidFill>
                          <a:effectLst/>
                          <a:latin typeface="+mn-lt"/>
                          <a:ea typeface="+mn-ea"/>
                          <a:cs typeface="+mn-cs"/>
                        </a:rPr>
                        <a:t>ɣ</a:t>
                      </a:r>
                      <a:r>
                        <a:rPr lang="en-US" sz="1600" kern="1200" baseline="-25000" dirty="0" err="1" smtClean="0">
                          <a:solidFill>
                            <a:schemeClr val="tx1"/>
                          </a:solidFill>
                          <a:effectLst/>
                          <a:latin typeface="+mn-lt"/>
                          <a:ea typeface="+mn-ea"/>
                          <a:cs typeface="+mn-cs"/>
                        </a:rPr>
                        <a:t>water</a:t>
                      </a:r>
                      <a:r>
                        <a:rPr lang="en-US" sz="1600" kern="1200" dirty="0" smtClean="0">
                          <a:solidFill>
                            <a:schemeClr val="tx1"/>
                          </a:solidFill>
                          <a:effectLst/>
                          <a:latin typeface="+mn-lt"/>
                          <a:ea typeface="+mn-ea"/>
                          <a:cs typeface="+mn-cs"/>
                        </a:rPr>
                        <a:t>) = 10 </a:t>
                      </a:r>
                      <a:r>
                        <a:rPr lang="en-US" sz="1600" kern="1200" dirty="0" err="1" smtClean="0">
                          <a:solidFill>
                            <a:schemeClr val="tx1"/>
                          </a:solidFill>
                          <a:effectLst/>
                          <a:latin typeface="+mn-lt"/>
                          <a:ea typeface="+mn-ea"/>
                          <a:cs typeface="+mn-cs"/>
                        </a:rPr>
                        <a:t>Kn</a:t>
                      </a:r>
                      <a:r>
                        <a:rPr lang="en-US" sz="1600" kern="1200" dirty="0" smtClean="0">
                          <a:solidFill>
                            <a:schemeClr val="tx1"/>
                          </a:solidFill>
                          <a:effectLst/>
                          <a:latin typeface="+mn-lt"/>
                          <a:ea typeface="+mn-ea"/>
                          <a:cs typeface="+mn-cs"/>
                        </a:rPr>
                        <a:t>/m³</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70840">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1"/>
                          </a:solidFill>
                        </a:rPr>
                        <a:t>Level = 2.00 m</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Soil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r>
                        <a:rPr lang="en-US" sz="1600" kern="1200" dirty="0" smtClean="0">
                          <a:solidFill>
                            <a:schemeClr val="tx1"/>
                          </a:solidFill>
                          <a:effectLst/>
                          <a:latin typeface="+mn-lt"/>
                          <a:ea typeface="+mn-ea"/>
                          <a:cs typeface="+mn-cs"/>
                        </a:rPr>
                        <a:t>Bearing Capacity (</a:t>
                      </a:r>
                      <a:r>
                        <a:rPr lang="en-US" sz="1600" kern="1200" dirty="0" err="1" smtClean="0">
                          <a:solidFill>
                            <a:schemeClr val="tx1"/>
                          </a:solidFill>
                          <a:effectLst/>
                          <a:latin typeface="+mn-lt"/>
                          <a:ea typeface="+mn-ea"/>
                          <a:cs typeface="+mn-cs"/>
                        </a:rPr>
                        <a:t>qall</a:t>
                      </a:r>
                      <a:r>
                        <a:rPr lang="en-US" sz="1600" kern="1200" dirty="0" smtClean="0">
                          <a:solidFill>
                            <a:schemeClr val="tx1"/>
                          </a:solidFill>
                          <a:effectLst/>
                          <a:latin typeface="+mn-lt"/>
                          <a:ea typeface="+mn-ea"/>
                          <a:cs typeface="+mn-cs"/>
                        </a:rPr>
                        <a:t>) = 250 KN/m²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99410">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Fraction angle (Ø) = 30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70840">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Unit weight for soil (</a:t>
                      </a:r>
                      <a:r>
                        <a:rPr lang="en-US" sz="1600" kern="1200" dirty="0" err="1" smtClean="0">
                          <a:solidFill>
                            <a:schemeClr val="tx1"/>
                          </a:solidFill>
                          <a:effectLst/>
                          <a:latin typeface="+mn-lt"/>
                          <a:ea typeface="+mn-ea"/>
                          <a:cs typeface="+mn-cs"/>
                        </a:rPr>
                        <a:t>ɣsoil</a:t>
                      </a:r>
                      <a:r>
                        <a:rPr lang="en-US" sz="1600" kern="1200" dirty="0" smtClean="0">
                          <a:solidFill>
                            <a:schemeClr val="tx1"/>
                          </a:solidFill>
                          <a:effectLst/>
                          <a:latin typeface="+mn-lt"/>
                          <a:ea typeface="+mn-ea"/>
                          <a:cs typeface="+mn-cs"/>
                        </a:rPr>
                        <a:t>) = 18 KN/m³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Reinforcement </a:t>
                      </a:r>
                      <a:r>
                        <a:rPr lang="en-US" sz="1600" b="0" kern="1200" dirty="0" smtClean="0">
                          <a:solidFill>
                            <a:schemeClr val="dk1"/>
                          </a:solidFill>
                          <a:effectLst/>
                          <a:latin typeface="+mn-lt"/>
                          <a:ea typeface="+mn-ea"/>
                          <a:cs typeface="+mn-cs"/>
                        </a:rPr>
                        <a:t> steel</a:t>
                      </a:r>
                      <a:endParaRPr lang="en-US" sz="1600" b="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600" dirty="0" err="1" smtClean="0">
                          <a:solidFill>
                            <a:schemeClr val="tx1"/>
                          </a:solidFill>
                        </a:rPr>
                        <a:t>Fy</a:t>
                      </a:r>
                      <a:r>
                        <a:rPr lang="en-US" sz="1600" dirty="0" smtClean="0">
                          <a:solidFill>
                            <a:schemeClr val="tx1"/>
                          </a:solidFill>
                        </a:rPr>
                        <a:t> = 420 </a:t>
                      </a:r>
                      <a:r>
                        <a:rPr lang="en-US" sz="1600" dirty="0" err="1" smtClean="0">
                          <a:solidFill>
                            <a:schemeClr val="tx1"/>
                          </a:solidFill>
                        </a:rPr>
                        <a:t>Mpa</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29023251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sp>
        <p:nvSpPr>
          <p:cNvPr id="3" name="Content Placeholder 2"/>
          <p:cNvSpPr>
            <a:spLocks noGrp="1"/>
          </p:cNvSpPr>
          <p:nvPr>
            <p:ph idx="1"/>
          </p:nvPr>
        </p:nvSpPr>
        <p:spPr/>
        <p:txBody>
          <a:bodyPr/>
          <a:lstStyle/>
          <a:p>
            <a:pPr marL="0" indent="0">
              <a:buNone/>
            </a:pPr>
            <a:r>
              <a:rPr lang="en-US" b="1" u="sng" dirty="0"/>
              <a:t>Design </a:t>
            </a:r>
            <a:r>
              <a:rPr lang="en-US" b="1" u="sng" dirty="0" smtClean="0"/>
              <a:t>criteria:</a:t>
            </a:r>
            <a:br>
              <a:rPr lang="en-US" b="1" u="sng" dirty="0" smtClean="0"/>
            </a:br>
            <a:endParaRPr lang="en-US" dirty="0"/>
          </a:p>
          <a:p>
            <a:r>
              <a:rPr lang="en-US" dirty="0"/>
              <a:t>PROKON program was used to analyze and design retaining </a:t>
            </a:r>
            <a:r>
              <a:rPr lang="en-US" dirty="0" smtClean="0"/>
              <a:t>wall.</a:t>
            </a:r>
            <a:br>
              <a:rPr lang="en-US" dirty="0" smtClean="0"/>
            </a:br>
            <a:endParaRPr lang="en-US" dirty="0"/>
          </a:p>
          <a:p>
            <a:r>
              <a:rPr lang="en-US" dirty="0"/>
              <a:t>Coulomb Theory method used in </a:t>
            </a:r>
            <a:r>
              <a:rPr lang="en-US" dirty="0" smtClean="0"/>
              <a:t>design.</a:t>
            </a:r>
            <a:br>
              <a:rPr lang="en-US" dirty="0" smtClean="0"/>
            </a:br>
            <a:endParaRPr lang="en-US" dirty="0"/>
          </a:p>
          <a:p>
            <a:r>
              <a:rPr lang="en-US" dirty="0"/>
              <a:t>(BS8110/ 1997) Code used in </a:t>
            </a:r>
            <a:r>
              <a:rPr lang="en-US" dirty="0" smtClean="0"/>
              <a:t>design.</a:t>
            </a:r>
            <a:br>
              <a:rPr lang="en-US" dirty="0" smtClean="0"/>
            </a:br>
            <a:endParaRPr lang="en-US" dirty="0"/>
          </a:p>
          <a:p>
            <a:r>
              <a:rPr lang="en-US" dirty="0"/>
              <a:t>Type of retaining </a:t>
            </a:r>
            <a:r>
              <a:rPr lang="en-US" dirty="0" smtClean="0"/>
              <a:t>wall: Cantilever. </a:t>
            </a:r>
            <a:endParaRPr lang="en-US" dirty="0"/>
          </a:p>
          <a:p>
            <a:endParaRPr lang="en-US" dirty="0"/>
          </a:p>
        </p:txBody>
      </p:sp>
    </p:spTree>
    <p:extLst>
      <p:ext uri="{BB962C8B-B14F-4D97-AF65-F5344CB8AC3E}">
        <p14:creationId xmlns:p14="http://schemas.microsoft.com/office/powerpoint/2010/main" val="1330510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09853" y="1879946"/>
            <a:ext cx="5532848" cy="4351338"/>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313727" y="1879946"/>
            <a:ext cx="6223000" cy="1993900"/>
          </a:xfrm>
          <a:prstGeom prst="rect">
            <a:avLst/>
          </a:prstGeom>
        </p:spPr>
      </p:pic>
      <p:sp>
        <p:nvSpPr>
          <p:cNvPr id="3" name="مربع نص 2"/>
          <p:cNvSpPr txBox="1"/>
          <p:nvPr/>
        </p:nvSpPr>
        <p:spPr>
          <a:xfrm>
            <a:off x="2297927" y="3889748"/>
            <a:ext cx="2369488" cy="307777"/>
          </a:xfrm>
          <a:prstGeom prst="rect">
            <a:avLst/>
          </a:prstGeom>
          <a:noFill/>
        </p:spPr>
        <p:txBody>
          <a:bodyPr wrap="square" rtlCol="0">
            <a:spAutoFit/>
          </a:bodyPr>
          <a:lstStyle/>
          <a:p>
            <a:r>
              <a:rPr lang="en-US" sz="1400" dirty="0" smtClean="0"/>
              <a:t>Preliminary dimension</a:t>
            </a:r>
            <a:endParaRPr lang="en-US" sz="1400" dirty="0"/>
          </a:p>
        </p:txBody>
      </p:sp>
    </p:spTree>
    <p:extLst>
      <p:ext uri="{BB962C8B-B14F-4D97-AF65-F5344CB8AC3E}">
        <p14:creationId xmlns:p14="http://schemas.microsoft.com/office/powerpoint/2010/main" val="3906678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pic>
        <p:nvPicPr>
          <p:cNvPr id="4" name="Content Placeholder 3"/>
          <p:cNvPicPr>
            <a:picLocks noGrp="1"/>
          </p:cNvPicPr>
          <p:nvPr>
            <p:ph idx="1"/>
          </p:nvPr>
        </p:nvPicPr>
        <p:blipFill>
          <a:blip r:embed="rId2"/>
          <a:srcRect l="7372" t="2869" r="6624"/>
          <a:stretch>
            <a:fillRect/>
          </a:stretch>
        </p:blipFill>
        <p:spPr>
          <a:xfrm>
            <a:off x="1629626" y="1690687"/>
            <a:ext cx="7505322" cy="4728219"/>
          </a:xfrm>
          <a:prstGeom prst="rect">
            <a:avLst/>
          </a:prstGeom>
        </p:spPr>
      </p:pic>
      <p:sp>
        <p:nvSpPr>
          <p:cNvPr id="6" name="TextBox 5"/>
          <p:cNvSpPr txBox="1"/>
          <p:nvPr/>
        </p:nvSpPr>
        <p:spPr>
          <a:xfrm>
            <a:off x="9569513" y="2788467"/>
            <a:ext cx="1785745" cy="3139321"/>
          </a:xfrm>
          <a:prstGeom prst="rect">
            <a:avLst/>
          </a:prstGeom>
          <a:noFill/>
        </p:spPr>
        <p:txBody>
          <a:bodyPr wrap="none" rtlCol="0">
            <a:spAutoFit/>
          </a:bodyPr>
          <a:lstStyle/>
          <a:p>
            <a:r>
              <a:rPr lang="en-US" altLang="en-US" dirty="0" smtClean="0"/>
              <a:t>Overturning</a:t>
            </a:r>
            <a:r>
              <a:rPr lang="ar-JO" altLang="en-US" dirty="0" smtClean="0"/>
              <a:t>:</a:t>
            </a:r>
            <a:r>
              <a:rPr lang="ar-JO" dirty="0" smtClean="0">
                <a:effectLst/>
                <a:sym typeface="Symbol"/>
              </a:rPr>
              <a:t/>
            </a:r>
            <a:br>
              <a:rPr lang="ar-JO" dirty="0" smtClean="0">
                <a:effectLst/>
                <a:sym typeface="Symbol"/>
              </a:rPr>
            </a:br>
            <a:r>
              <a:rPr lang="en-US" dirty="0" smtClean="0">
                <a:effectLst/>
                <a:sym typeface="Symbol"/>
              </a:rPr>
              <a:t>2  FS  3</a:t>
            </a:r>
            <a:r>
              <a:rPr lang="ar-JO" dirty="0" smtClean="0">
                <a:effectLst/>
                <a:sym typeface="Symbol"/>
              </a:rPr>
              <a:t/>
            </a:r>
            <a:br>
              <a:rPr lang="ar-JO" dirty="0" smtClean="0">
                <a:effectLst/>
                <a:sym typeface="Symbol"/>
              </a:rPr>
            </a:br>
            <a:r>
              <a:rPr lang="ar-JO" dirty="0" smtClean="0">
                <a:effectLst/>
                <a:sym typeface="Symbol"/>
              </a:rPr>
              <a:t/>
            </a:r>
            <a:br>
              <a:rPr lang="ar-JO" dirty="0" smtClean="0">
                <a:effectLst/>
                <a:sym typeface="Symbol"/>
              </a:rPr>
            </a:br>
            <a:r>
              <a:rPr lang="en-US" altLang="en-US" dirty="0" smtClean="0"/>
              <a:t>Sliding</a:t>
            </a:r>
            <a:r>
              <a:rPr lang="ar-JO" altLang="en-US" dirty="0" smtClean="0"/>
              <a:t>:</a:t>
            </a:r>
            <a:br>
              <a:rPr lang="ar-JO" altLang="en-US" dirty="0" smtClean="0"/>
            </a:br>
            <a:r>
              <a:rPr lang="en-US" dirty="0" smtClean="0">
                <a:sym typeface="Symbol"/>
              </a:rPr>
              <a:t>1.5  FS  2</a:t>
            </a:r>
            <a:endParaRPr lang="en-US" dirty="0" smtClean="0"/>
          </a:p>
          <a:p>
            <a:r>
              <a:rPr lang="en-US" dirty="0" smtClean="0">
                <a:effectLst/>
              </a:rPr>
              <a:t/>
            </a:r>
            <a:br>
              <a:rPr lang="en-US" dirty="0" smtClean="0">
                <a:effectLst/>
              </a:rPr>
            </a:br>
            <a:r>
              <a:rPr lang="en-US" altLang="en-US" dirty="0" smtClean="0"/>
              <a:t>Bearing capacity:</a:t>
            </a:r>
            <a:r>
              <a:rPr lang="en-US" dirty="0" smtClean="0">
                <a:effectLst/>
              </a:rPr>
              <a:t/>
            </a:r>
            <a:br>
              <a:rPr lang="en-US" dirty="0" smtClean="0">
                <a:effectLst/>
              </a:rPr>
            </a:br>
            <a:r>
              <a:rPr lang="en-US" i="1" dirty="0" smtClean="0">
                <a:effectLst/>
                <a:sym typeface="Symbol"/>
              </a:rPr>
              <a:t></a:t>
            </a:r>
            <a:r>
              <a:rPr lang="en-US" dirty="0" smtClean="0">
                <a:effectLst/>
                <a:sym typeface="Symbol"/>
              </a:rPr>
              <a:t> </a:t>
            </a:r>
            <a:r>
              <a:rPr lang="en-US" i="1" dirty="0" smtClean="0">
                <a:effectLst/>
                <a:sym typeface="Symbol"/>
              </a:rPr>
              <a:t> </a:t>
            </a:r>
            <a:r>
              <a:rPr lang="en-US" i="1" dirty="0" err="1" smtClean="0">
                <a:effectLst/>
                <a:sym typeface="Symbol"/>
              </a:rPr>
              <a:t>q</a:t>
            </a:r>
            <a:r>
              <a:rPr lang="en-US" i="1" baseline="-25000" dirty="0" err="1" smtClean="0">
                <a:effectLst/>
                <a:sym typeface="Symbol"/>
              </a:rPr>
              <a:t>all</a:t>
            </a:r>
            <a:endParaRPr lang="en-US" i="1" baseline="-25000" dirty="0" smtClean="0">
              <a:effectLst/>
            </a:endParaRPr>
          </a:p>
          <a:p>
            <a:r>
              <a:rPr lang="en-US" dirty="0" smtClean="0">
                <a:effectLst/>
              </a:rPr>
              <a:t/>
            </a:r>
            <a:br>
              <a:rPr lang="en-US" dirty="0" smtClean="0">
                <a:effectLst/>
              </a:rPr>
            </a:br>
            <a:endParaRPr lang="en-US" dirty="0" smtClean="0">
              <a:effectLst/>
            </a:endParaRPr>
          </a:p>
          <a:p>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34948" y="2788466"/>
            <a:ext cx="514350" cy="51435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5056" y="3540447"/>
            <a:ext cx="514350" cy="51435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5056" y="4400594"/>
            <a:ext cx="514350" cy="514350"/>
          </a:xfrm>
          <a:prstGeom prst="rect">
            <a:avLst/>
          </a:prstGeom>
        </p:spPr>
      </p:pic>
    </p:spTree>
    <p:extLst>
      <p:ext uri="{BB962C8B-B14F-4D97-AF65-F5344CB8AC3E}">
        <p14:creationId xmlns:p14="http://schemas.microsoft.com/office/powerpoint/2010/main" val="20572681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pic>
        <p:nvPicPr>
          <p:cNvPr id="4" name="Content Placeholder 3"/>
          <p:cNvPicPr>
            <a:picLocks noGrp="1"/>
          </p:cNvPicPr>
          <p:nvPr>
            <p:ph idx="1"/>
          </p:nvPr>
        </p:nvPicPr>
        <p:blipFill>
          <a:blip r:embed="rId2"/>
          <a:stretch>
            <a:fillRect/>
          </a:stretch>
        </p:blipFill>
        <p:spPr>
          <a:xfrm>
            <a:off x="838200" y="2571751"/>
            <a:ext cx="8916343" cy="3175872"/>
          </a:xfrm>
          <a:prstGeom prst="rect">
            <a:avLst/>
          </a:prstGeom>
        </p:spPr>
      </p:pic>
    </p:spTree>
    <p:extLst>
      <p:ext uri="{BB962C8B-B14F-4D97-AF65-F5344CB8AC3E}">
        <p14:creationId xmlns:p14="http://schemas.microsoft.com/office/powerpoint/2010/main" val="30918784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Design of retaining wall </a:t>
            </a:r>
            <a:endParaRPr lang="en-US" dirty="0"/>
          </a:p>
        </p:txBody>
      </p:sp>
      <p:pic>
        <p:nvPicPr>
          <p:cNvPr id="4" name="Content Placeholder 3"/>
          <p:cNvPicPr>
            <a:picLocks noGrp="1"/>
          </p:cNvPicPr>
          <p:nvPr>
            <p:ph idx="1"/>
          </p:nvPr>
        </p:nvPicPr>
        <p:blipFill>
          <a:blip r:embed="rId2"/>
          <a:stretch>
            <a:fillRect/>
          </a:stretch>
        </p:blipFill>
        <p:spPr>
          <a:xfrm>
            <a:off x="1792585" y="1825625"/>
            <a:ext cx="7939889" cy="4351338"/>
          </a:xfrm>
          <a:prstGeom prst="rect">
            <a:avLst/>
          </a:prstGeom>
        </p:spPr>
      </p:pic>
    </p:spTree>
    <p:extLst>
      <p:ext uri="{BB962C8B-B14F-4D97-AF65-F5344CB8AC3E}">
        <p14:creationId xmlns:p14="http://schemas.microsoft.com/office/powerpoint/2010/main" val="28462904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rPr>
              <a:t>Design of water tank</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10515600" cy="4719637"/>
          </a:xfrm>
        </p:spPr>
      </p:pic>
    </p:spTree>
    <p:extLst>
      <p:ext uri="{BB962C8B-B14F-4D97-AF65-F5344CB8AC3E}">
        <p14:creationId xmlns:p14="http://schemas.microsoft.com/office/powerpoint/2010/main" val="4083195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1D58"/>
                </a:solidFill>
              </a:rPr>
              <a:t>Site Analysis</a:t>
            </a:r>
            <a:endParaRPr lang="en-US" dirty="0"/>
          </a:p>
        </p:txBody>
      </p:sp>
      <p:sp>
        <p:nvSpPr>
          <p:cNvPr id="3" name="عنصر نائب للمحتوى 2"/>
          <p:cNvSpPr>
            <a:spLocks noGrp="1"/>
          </p:cNvSpPr>
          <p:nvPr>
            <p:ph idx="1"/>
          </p:nvPr>
        </p:nvSpPr>
        <p:spPr>
          <a:xfrm>
            <a:off x="2589212" y="1725433"/>
            <a:ext cx="8915400" cy="4185789"/>
          </a:xfrm>
        </p:spPr>
        <p:txBody>
          <a:bodyPr/>
          <a:lstStyle/>
          <a:p>
            <a:pPr lvl="0"/>
            <a:r>
              <a:rPr lang="en-US" dirty="0">
                <a:solidFill>
                  <a:prstClr val="black"/>
                </a:solidFill>
              </a:rPr>
              <a:t>There are three main streets ,lower street ,upper street and left street. </a:t>
            </a:r>
          </a:p>
          <a:p>
            <a:endParaRPr lang="en-US"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5" name="Picture 2" descr="Keine Beschreibung verfügbar."/>
          <p:cNvPicPr>
            <a:picLocks noChangeAspect="1" noChangeArrowheads="1"/>
          </p:cNvPicPr>
          <p:nvPr/>
        </p:nvPicPr>
        <p:blipFill>
          <a:blip r:embed="rId2"/>
          <a:srcRect/>
          <a:stretch>
            <a:fillRect/>
          </a:stretch>
        </p:blipFill>
        <p:spPr bwMode="auto">
          <a:xfrm>
            <a:off x="1662812" y="2307308"/>
            <a:ext cx="8703581" cy="4255635"/>
          </a:xfrm>
          <a:prstGeom prst="rect">
            <a:avLst/>
          </a:prstGeom>
          <a:noFill/>
        </p:spPr>
      </p:pic>
      <p:pic>
        <p:nvPicPr>
          <p:cNvPr id="6" name="Picture 2" descr="https://www.logolynx.com/images/logolynx/4e/4e48317667c60a67cffd8f027d3edd10.jpeg"/>
          <p:cNvPicPr>
            <a:picLocks noChangeAspect="1" noChangeArrowheads="1"/>
          </p:cNvPicPr>
          <p:nvPr/>
        </p:nvPicPr>
        <p:blipFill>
          <a:blip r:embed="rId3"/>
          <a:srcRect l="7087" t="3377" r="6249"/>
          <a:stretch>
            <a:fillRect/>
          </a:stretch>
        </p:blipFill>
        <p:spPr bwMode="auto">
          <a:xfrm>
            <a:off x="10704382" y="2307308"/>
            <a:ext cx="1145309" cy="1276930"/>
          </a:xfrm>
          <a:prstGeom prst="rect">
            <a:avLst/>
          </a:prstGeom>
          <a:noFill/>
        </p:spPr>
      </p:pic>
    </p:spTree>
    <p:extLst>
      <p:ext uri="{BB962C8B-B14F-4D97-AF65-F5344CB8AC3E}">
        <p14:creationId xmlns:p14="http://schemas.microsoft.com/office/powerpoint/2010/main" val="7827670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anose="02020603050405020304" pitchFamily="18" charset="0"/>
              </a:rPr>
              <a:t>Design of water tank</a:t>
            </a:r>
            <a:endParaRPr lang="en-US" b="1" dirty="0">
              <a:latin typeface="Times New Roman" panose="02020603050405020304" pitchFamily="18" charset="0"/>
            </a:endParaRPr>
          </a:p>
        </p:txBody>
      </p:sp>
      <p:sp>
        <p:nvSpPr>
          <p:cNvPr id="3" name="Content Placeholder 2"/>
          <p:cNvSpPr>
            <a:spLocks noGrp="1"/>
          </p:cNvSpPr>
          <p:nvPr>
            <p:ph idx="1"/>
          </p:nvPr>
        </p:nvSpPr>
        <p:spPr>
          <a:xfrm>
            <a:off x="649094" y="1961029"/>
            <a:ext cx="8915400" cy="3777622"/>
          </a:xfrm>
        </p:spPr>
        <p:txBody>
          <a:bodyPr>
            <a:normAutofit/>
          </a:bodyPr>
          <a:lstStyle/>
          <a:p>
            <a:pPr marL="0" indent="0">
              <a:buNone/>
            </a:pPr>
            <a:r>
              <a:rPr lang="en-US" sz="2000" b="1" dirty="0">
                <a:cs typeface="+mj-cs"/>
              </a:rPr>
              <a:t>Design code</a:t>
            </a:r>
            <a:endParaRPr lang="en-US" sz="2000" dirty="0">
              <a:cs typeface="+mj-cs"/>
            </a:endParaRPr>
          </a:p>
          <a:p>
            <a:pPr marL="0" indent="0">
              <a:buNone/>
            </a:pPr>
            <a:r>
              <a:rPr lang="en-US" sz="2000" dirty="0">
                <a:cs typeface="+mj-cs"/>
              </a:rPr>
              <a:t>ACI350 (American concrete Institute code</a:t>
            </a:r>
            <a:r>
              <a:rPr lang="en-US" sz="2000" dirty="0" smtClean="0">
                <a:cs typeface="+mj-cs"/>
              </a:rPr>
              <a:t>)</a:t>
            </a:r>
            <a:endParaRPr lang="en-US" sz="2000" dirty="0">
              <a:cs typeface="+mj-cs"/>
            </a:endParaRPr>
          </a:p>
        </p:txBody>
      </p:sp>
      <p:sp>
        <p:nvSpPr>
          <p:cNvPr id="4" name="TextBox 3"/>
          <p:cNvSpPr txBox="1"/>
          <p:nvPr/>
        </p:nvSpPr>
        <p:spPr>
          <a:xfrm>
            <a:off x="838200" y="2930525"/>
            <a:ext cx="5614422" cy="2862322"/>
          </a:xfrm>
          <a:prstGeom prst="rect">
            <a:avLst/>
          </a:prstGeom>
          <a:noFill/>
        </p:spPr>
        <p:txBody>
          <a:bodyPr wrap="none" rtlCol="0">
            <a:spAutoFit/>
          </a:bodyPr>
          <a:lstStyle/>
          <a:p>
            <a:r>
              <a:rPr lang="en-US" sz="2000" b="1" dirty="0" smtClean="0">
                <a:cs typeface="+mj-cs"/>
              </a:rPr>
              <a:t>Materials properties:</a:t>
            </a:r>
            <a:endParaRPr lang="en-US" sz="2000" dirty="0" smtClean="0">
              <a:cs typeface="+mj-cs"/>
            </a:endParaRPr>
          </a:p>
          <a:p>
            <a:r>
              <a:rPr lang="en-US" sz="2000" dirty="0" err="1" smtClean="0">
                <a:cs typeface="+mj-cs"/>
              </a:rPr>
              <a:t>ɣ</a:t>
            </a:r>
            <a:r>
              <a:rPr lang="en-US" sz="2000" baseline="-25000" dirty="0" err="1" smtClean="0">
                <a:cs typeface="+mj-cs"/>
              </a:rPr>
              <a:t>concrete</a:t>
            </a:r>
            <a:r>
              <a:rPr lang="en-US" sz="2000" dirty="0" smtClean="0">
                <a:cs typeface="+mj-cs"/>
              </a:rPr>
              <a:t> =25 KN/m</a:t>
            </a:r>
            <a:r>
              <a:rPr lang="en-US" sz="2000" baseline="30000" dirty="0" smtClean="0">
                <a:cs typeface="+mj-cs"/>
              </a:rPr>
              <a:t>3</a:t>
            </a:r>
            <a:endParaRPr lang="en-US" sz="2000" dirty="0" smtClean="0">
              <a:cs typeface="+mj-cs"/>
            </a:endParaRPr>
          </a:p>
          <a:p>
            <a:r>
              <a:rPr lang="en-US" sz="2000" dirty="0" smtClean="0">
                <a:cs typeface="+mj-cs"/>
              </a:rPr>
              <a:t>Fc =28 </a:t>
            </a:r>
            <a:r>
              <a:rPr lang="en-US" sz="2000" dirty="0" err="1" smtClean="0">
                <a:cs typeface="+mj-cs"/>
              </a:rPr>
              <a:t>Mpa</a:t>
            </a:r>
            <a:endParaRPr lang="en-US" sz="2000" dirty="0" smtClean="0">
              <a:cs typeface="+mj-cs"/>
            </a:endParaRPr>
          </a:p>
          <a:p>
            <a:r>
              <a:rPr lang="en-US" sz="2000" dirty="0" err="1" smtClean="0">
                <a:cs typeface="+mj-cs"/>
              </a:rPr>
              <a:t>Fy</a:t>
            </a:r>
            <a:r>
              <a:rPr lang="en-US" sz="2000" dirty="0" smtClean="0">
                <a:cs typeface="+mj-cs"/>
              </a:rPr>
              <a:t> = 420 </a:t>
            </a:r>
            <a:r>
              <a:rPr lang="en-US" sz="2000" dirty="0" err="1" smtClean="0">
                <a:cs typeface="+mj-cs"/>
              </a:rPr>
              <a:t>Mpa</a:t>
            </a:r>
            <a:r>
              <a:rPr lang="en-US" sz="2000" dirty="0" smtClean="0">
                <a:cs typeface="+mj-cs"/>
              </a:rPr>
              <a:t>.</a:t>
            </a:r>
          </a:p>
          <a:p>
            <a:r>
              <a:rPr lang="en-US" sz="2000" dirty="0" err="1" smtClean="0">
                <a:cs typeface="+mj-cs"/>
              </a:rPr>
              <a:t>ɣ</a:t>
            </a:r>
            <a:r>
              <a:rPr lang="en-US" sz="2000" baseline="-25000" dirty="0" err="1" smtClean="0">
                <a:cs typeface="+mj-cs"/>
              </a:rPr>
              <a:t>soil</a:t>
            </a:r>
            <a:r>
              <a:rPr lang="en-US" sz="2000" dirty="0" smtClean="0">
                <a:cs typeface="+mj-cs"/>
              </a:rPr>
              <a:t> = 18 KN/m</a:t>
            </a:r>
            <a:r>
              <a:rPr lang="en-US" sz="2000" baseline="30000" dirty="0" smtClean="0">
                <a:cs typeface="+mj-cs"/>
              </a:rPr>
              <a:t>3</a:t>
            </a:r>
            <a:r>
              <a:rPr lang="en-US" sz="2000" dirty="0" smtClean="0">
                <a:cs typeface="+mj-cs"/>
              </a:rPr>
              <a:t>.</a:t>
            </a:r>
          </a:p>
          <a:p>
            <a:r>
              <a:rPr lang="en-US" sz="2000" dirty="0" err="1" smtClean="0">
                <a:cs typeface="+mj-cs"/>
              </a:rPr>
              <a:t>ɣ</a:t>
            </a:r>
            <a:r>
              <a:rPr lang="en-US" sz="2000" baseline="-25000" dirty="0" err="1" smtClean="0">
                <a:cs typeface="+mj-cs"/>
              </a:rPr>
              <a:t>water</a:t>
            </a:r>
            <a:r>
              <a:rPr lang="en-US" sz="2000" dirty="0" smtClean="0">
                <a:cs typeface="+mj-cs"/>
              </a:rPr>
              <a:t>= 10 KN/m</a:t>
            </a:r>
            <a:r>
              <a:rPr lang="en-US" sz="2000" baseline="30000" dirty="0" smtClean="0">
                <a:cs typeface="+mj-cs"/>
              </a:rPr>
              <a:t>3</a:t>
            </a:r>
            <a:r>
              <a:rPr lang="en-US" sz="2000" dirty="0" smtClean="0">
                <a:cs typeface="+mj-cs"/>
              </a:rPr>
              <a:t>.</a:t>
            </a:r>
          </a:p>
          <a:p>
            <a:r>
              <a:rPr lang="en-US" sz="2000" dirty="0" smtClean="0">
                <a:cs typeface="+mj-cs"/>
              </a:rPr>
              <a:t>Friction angle (Ø</a:t>
            </a:r>
            <a:r>
              <a:rPr lang="ar-SA" sz="2000" cap="all" dirty="0" smtClean="0">
                <a:cs typeface="+mj-cs"/>
              </a:rPr>
              <a:t> (</a:t>
            </a:r>
            <a:r>
              <a:rPr lang="en-US" sz="2000" dirty="0" smtClean="0">
                <a:cs typeface="+mj-cs"/>
              </a:rPr>
              <a:t>= 30</a:t>
            </a:r>
            <a:r>
              <a:rPr lang="en-US" sz="2000" dirty="0" smtClean="0">
                <a:cs typeface="+mj-cs"/>
                <a:sym typeface="Symbol" panose="05050102010706020507" pitchFamily="18" charset="2"/>
              </a:rPr>
              <a:t></a:t>
            </a:r>
            <a:endParaRPr lang="en-US" sz="2000" dirty="0" smtClean="0">
              <a:cs typeface="+mj-cs"/>
            </a:endParaRPr>
          </a:p>
          <a:p>
            <a:r>
              <a:rPr lang="en-US" sz="2000" dirty="0" smtClean="0">
                <a:cs typeface="+mj-cs"/>
              </a:rPr>
              <a:t>Allowable bearing capacity of soil (</a:t>
            </a:r>
            <a:r>
              <a:rPr lang="en-US" sz="2000" dirty="0" err="1" smtClean="0">
                <a:cs typeface="+mj-cs"/>
              </a:rPr>
              <a:t>qall</a:t>
            </a:r>
            <a:r>
              <a:rPr lang="en-US" sz="2000" dirty="0" smtClean="0">
                <a:cs typeface="+mj-cs"/>
              </a:rPr>
              <a:t>) = 250 </a:t>
            </a:r>
            <a:r>
              <a:rPr lang="en-US" sz="2000" dirty="0" err="1" smtClean="0">
                <a:cs typeface="+mj-cs"/>
              </a:rPr>
              <a:t>kN</a:t>
            </a:r>
            <a:r>
              <a:rPr lang="en-US" sz="2000" dirty="0" smtClean="0">
                <a:cs typeface="+mj-cs"/>
              </a:rPr>
              <a:t>/m</a:t>
            </a:r>
            <a:r>
              <a:rPr lang="en-US" sz="2000" baseline="30000" dirty="0" smtClean="0">
                <a:cs typeface="+mj-cs"/>
              </a:rPr>
              <a:t>2</a:t>
            </a:r>
            <a:endParaRPr lang="en-US" sz="2000" dirty="0" smtClean="0">
              <a:cs typeface="+mj-cs"/>
            </a:endParaRPr>
          </a:p>
          <a:p>
            <a:endParaRPr lang="en-US" sz="2000" dirty="0">
              <a:cs typeface="+mj-cs"/>
            </a:endParaRPr>
          </a:p>
        </p:txBody>
      </p:sp>
      <p:sp>
        <p:nvSpPr>
          <p:cNvPr id="5" name="TextBox 4"/>
          <p:cNvSpPr txBox="1"/>
          <p:nvPr/>
        </p:nvSpPr>
        <p:spPr>
          <a:xfrm>
            <a:off x="7419975" y="4035425"/>
            <a:ext cx="2559162" cy="1938992"/>
          </a:xfrm>
          <a:prstGeom prst="rect">
            <a:avLst/>
          </a:prstGeom>
          <a:noFill/>
        </p:spPr>
        <p:txBody>
          <a:bodyPr wrap="none" rtlCol="0">
            <a:spAutoFit/>
          </a:bodyPr>
          <a:lstStyle/>
          <a:p>
            <a:r>
              <a:rPr lang="en-US" sz="2000" b="1" dirty="0" smtClean="0">
                <a:cs typeface="+mj-cs"/>
              </a:rPr>
              <a:t>Load combination:</a:t>
            </a:r>
            <a:endParaRPr lang="en-US" sz="2000" dirty="0" smtClean="0">
              <a:cs typeface="+mj-cs"/>
            </a:endParaRPr>
          </a:p>
          <a:p>
            <a:r>
              <a:rPr lang="en-US" sz="2000" dirty="0" smtClean="0">
                <a:cs typeface="+mj-cs"/>
              </a:rPr>
              <a:t>1.4D</a:t>
            </a:r>
          </a:p>
          <a:p>
            <a:r>
              <a:rPr lang="en-US" sz="2000" dirty="0" smtClean="0">
                <a:cs typeface="+mj-cs"/>
              </a:rPr>
              <a:t>1.2D + 1.6LL</a:t>
            </a:r>
          </a:p>
          <a:p>
            <a:r>
              <a:rPr lang="en-US" sz="2000" dirty="0" smtClean="0">
                <a:cs typeface="+mj-cs"/>
              </a:rPr>
              <a:t>Service = 1D + 1LL</a:t>
            </a:r>
          </a:p>
          <a:p>
            <a:r>
              <a:rPr lang="en-US" sz="2000" dirty="0" smtClean="0">
                <a:cs typeface="+mj-cs"/>
              </a:rPr>
              <a:t>Long term = 2D + 1.5LL</a:t>
            </a:r>
          </a:p>
          <a:p>
            <a:endParaRPr lang="en-US" sz="2000" dirty="0">
              <a:cs typeface="+mj-cs"/>
            </a:endParaRPr>
          </a:p>
        </p:txBody>
      </p:sp>
      <p:sp>
        <p:nvSpPr>
          <p:cNvPr id="7" name="TextBox 6"/>
          <p:cNvSpPr txBox="1"/>
          <p:nvPr/>
        </p:nvSpPr>
        <p:spPr>
          <a:xfrm>
            <a:off x="7419975" y="1961029"/>
            <a:ext cx="3841821" cy="1323439"/>
          </a:xfrm>
          <a:prstGeom prst="rect">
            <a:avLst/>
          </a:prstGeom>
          <a:noFill/>
        </p:spPr>
        <p:txBody>
          <a:bodyPr wrap="none" rtlCol="0">
            <a:spAutoFit/>
          </a:bodyPr>
          <a:lstStyle/>
          <a:p>
            <a:r>
              <a:rPr lang="en-US" sz="2000" b="1" dirty="0" smtClean="0">
                <a:cs typeface="+mj-cs"/>
              </a:rPr>
              <a:t>Loads:</a:t>
            </a:r>
            <a:endParaRPr lang="en-US" sz="2000" dirty="0" smtClean="0">
              <a:cs typeface="+mj-cs"/>
            </a:endParaRPr>
          </a:p>
          <a:p>
            <a:r>
              <a:rPr lang="en-US" sz="2000" dirty="0" smtClean="0">
                <a:cs typeface="+mj-cs"/>
              </a:rPr>
              <a:t>Live load on the roof </a:t>
            </a:r>
            <a:r>
              <a:rPr lang="ar-SA" sz="2000" dirty="0" smtClean="0">
                <a:cs typeface="+mj-cs"/>
              </a:rPr>
              <a:t>=</a:t>
            </a:r>
            <a:r>
              <a:rPr lang="en-US" sz="2000" dirty="0" smtClean="0">
                <a:cs typeface="+mj-cs"/>
              </a:rPr>
              <a:t> 5 KN/m</a:t>
            </a:r>
            <a:r>
              <a:rPr lang="en-US" sz="2000" baseline="30000" dirty="0" smtClean="0">
                <a:cs typeface="+mj-cs"/>
              </a:rPr>
              <a:t>2</a:t>
            </a:r>
            <a:r>
              <a:rPr lang="en-US" sz="2000" dirty="0" smtClean="0">
                <a:cs typeface="+mj-cs"/>
              </a:rPr>
              <a:t>.</a:t>
            </a:r>
          </a:p>
          <a:p>
            <a:r>
              <a:rPr lang="en-US" sz="2000" dirty="0" smtClean="0">
                <a:cs typeface="+mj-cs"/>
              </a:rPr>
              <a:t>Dead load on the roof = 3.5 KN/m</a:t>
            </a:r>
            <a:r>
              <a:rPr lang="en-US" sz="2000" baseline="30000" dirty="0" smtClean="0">
                <a:cs typeface="+mj-cs"/>
              </a:rPr>
              <a:t>2</a:t>
            </a:r>
            <a:r>
              <a:rPr lang="en-US" sz="2000" dirty="0" smtClean="0">
                <a:cs typeface="+mj-cs"/>
              </a:rPr>
              <a:t>.</a:t>
            </a:r>
          </a:p>
          <a:p>
            <a:endParaRPr lang="en-US" sz="2000" dirty="0">
              <a:cs typeface="+mj-cs"/>
            </a:endParaRPr>
          </a:p>
        </p:txBody>
      </p:sp>
    </p:spTree>
    <p:extLst>
      <p:ext uri="{BB962C8B-B14F-4D97-AF65-F5344CB8AC3E}">
        <p14:creationId xmlns:p14="http://schemas.microsoft.com/office/powerpoint/2010/main" val="19976731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water tank</a:t>
            </a:r>
            <a:endParaRPr lang="en-US" dirty="0"/>
          </a:p>
        </p:txBody>
      </p:sp>
      <p:sp>
        <p:nvSpPr>
          <p:cNvPr id="3" name="Content Placeholder 2"/>
          <p:cNvSpPr>
            <a:spLocks noGrp="1"/>
          </p:cNvSpPr>
          <p:nvPr>
            <p:ph idx="1"/>
          </p:nvPr>
        </p:nvSpPr>
        <p:spPr/>
        <p:txBody>
          <a:bodyPr/>
          <a:lstStyle/>
          <a:p>
            <a:r>
              <a:rPr lang="en-US" b="1" dirty="0"/>
              <a:t>Design and calculation</a:t>
            </a:r>
            <a:endParaRPr lang="en-US" dirty="0"/>
          </a:p>
          <a:p>
            <a:r>
              <a:rPr lang="en-US" dirty="0" smtClean="0"/>
              <a:t>SAP2000 </a:t>
            </a:r>
            <a:r>
              <a:rPr lang="en-US" dirty="0"/>
              <a:t>program </a:t>
            </a:r>
            <a:r>
              <a:rPr lang="en-US" dirty="0" smtClean="0"/>
              <a:t>used </a:t>
            </a:r>
            <a:r>
              <a:rPr lang="en-US" dirty="0"/>
              <a:t>to design this water tank </a:t>
            </a:r>
            <a:r>
              <a:rPr lang="en-US" dirty="0" smtClean="0"/>
              <a:t/>
            </a:r>
            <a:br>
              <a:rPr lang="en-US" dirty="0" smtClean="0"/>
            </a:br>
            <a:endParaRPr lang="en-US" dirty="0"/>
          </a:p>
          <a:p>
            <a:r>
              <a:rPr lang="en-US" b="1" dirty="0" smtClean="0"/>
              <a:t>Dimensions:</a:t>
            </a:r>
            <a:br>
              <a:rPr lang="en-US" b="1" dirty="0" smtClean="0"/>
            </a:br>
            <a:r>
              <a:rPr lang="en-US" dirty="0" smtClean="0"/>
              <a:t>Underground (with roof)</a:t>
            </a:r>
            <a:endParaRPr lang="en-US" dirty="0"/>
          </a:p>
          <a:p>
            <a:r>
              <a:rPr lang="en-US" dirty="0"/>
              <a:t>Length = 8.00m</a:t>
            </a:r>
          </a:p>
          <a:p>
            <a:r>
              <a:rPr lang="en-US" dirty="0"/>
              <a:t>Width = 4.00m</a:t>
            </a:r>
          </a:p>
          <a:p>
            <a:r>
              <a:rPr lang="en-US" dirty="0"/>
              <a:t>Height = 4.00m                                                                                                                                                       </a:t>
            </a:r>
          </a:p>
          <a:p>
            <a:endParaRPr lang="en-US" dirty="0"/>
          </a:p>
        </p:txBody>
      </p:sp>
    </p:spTree>
    <p:extLst>
      <p:ext uri="{BB962C8B-B14F-4D97-AF65-F5344CB8AC3E}">
        <p14:creationId xmlns:p14="http://schemas.microsoft.com/office/powerpoint/2010/main" val="22662721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water tank</a:t>
            </a:r>
            <a:endParaRPr lang="en-US" dirty="0"/>
          </a:p>
        </p:txBody>
      </p:sp>
      <p:sp>
        <p:nvSpPr>
          <p:cNvPr id="3" name="Content Placeholder 2"/>
          <p:cNvSpPr>
            <a:spLocks noGrp="1"/>
          </p:cNvSpPr>
          <p:nvPr>
            <p:ph idx="1"/>
          </p:nvPr>
        </p:nvSpPr>
        <p:spPr/>
        <p:txBody>
          <a:bodyPr/>
          <a:lstStyle/>
          <a:p>
            <a:pPr marL="0" indent="0">
              <a:buNone/>
            </a:pPr>
            <a:r>
              <a:rPr lang="en-US" dirty="0" smtClean="0"/>
              <a:t/>
            </a:r>
            <a:br>
              <a:rPr lang="en-US" dirty="0" smtClean="0"/>
            </a:br>
            <a:endParaRPr lang="en-US" dirty="0"/>
          </a:p>
        </p:txBody>
      </p:sp>
      <p:pic>
        <p:nvPicPr>
          <p:cNvPr id="9" name="Picture 8"/>
          <p:cNvPicPr/>
          <p:nvPr/>
        </p:nvPicPr>
        <p:blipFill>
          <a:blip r:embed="rId2"/>
          <a:stretch>
            <a:fillRect/>
          </a:stretch>
        </p:blipFill>
        <p:spPr>
          <a:xfrm>
            <a:off x="838200" y="1690687"/>
            <a:ext cx="10515600" cy="4486275"/>
          </a:xfrm>
          <a:prstGeom prst="rect">
            <a:avLst/>
          </a:prstGeom>
        </p:spPr>
      </p:pic>
    </p:spTree>
    <p:extLst>
      <p:ext uri="{BB962C8B-B14F-4D97-AF65-F5344CB8AC3E}">
        <p14:creationId xmlns:p14="http://schemas.microsoft.com/office/powerpoint/2010/main" val="25926786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water tank</a:t>
            </a:r>
            <a:endParaRPr lang="en-US" dirty="0"/>
          </a:p>
        </p:txBody>
      </p:sp>
      <p:sp>
        <p:nvSpPr>
          <p:cNvPr id="8" name="Content Placeholder 7"/>
          <p:cNvSpPr>
            <a:spLocks noGrp="1"/>
          </p:cNvSpPr>
          <p:nvPr>
            <p:ph idx="1"/>
          </p:nvPr>
        </p:nvSpPr>
        <p:spPr>
          <a:xfrm>
            <a:off x="1749287" y="1844703"/>
            <a:ext cx="10160842" cy="3760967"/>
          </a:xfrm>
        </p:spPr>
        <p:txBody>
          <a:bodyPr/>
          <a:lstStyle/>
          <a:p>
            <a:pPr marL="0" indent="0">
              <a:buNone/>
            </a:pPr>
            <a:r>
              <a:rPr lang="en-US" dirty="0" smtClean="0"/>
              <a:t>Wall reinforcement                                                   thickness = 300mm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marL="0" indent="0">
              <a:buNone/>
            </a:pPr>
            <a:endParaRPr lang="en-US" dirty="0"/>
          </a:p>
          <a:p>
            <a:pPr marL="0" indent="0">
              <a:buNone/>
            </a:pPr>
            <a:r>
              <a:rPr lang="en-US" dirty="0" smtClean="0"/>
              <a:t>Slab </a:t>
            </a:r>
            <a:r>
              <a:rPr lang="en-US" dirty="0" smtClean="0"/>
              <a:t>reinforcement                                                   thickness = 300mm </a:t>
            </a:r>
          </a:p>
          <a:p>
            <a:pPr marL="0" indent="0">
              <a:buNone/>
            </a:pP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929860346"/>
              </p:ext>
            </p:extLst>
          </p:nvPr>
        </p:nvGraphicFramePr>
        <p:xfrm>
          <a:off x="1927226" y="2338917"/>
          <a:ext cx="8474073" cy="1705662"/>
        </p:xfrm>
        <a:graphic>
          <a:graphicData uri="http://schemas.openxmlformats.org/drawingml/2006/table">
            <a:tbl>
              <a:tblPr firstRow="1" bandRow="1">
                <a:tableStyleId>{5C22544A-7EE6-4342-B048-85BDC9FD1C3A}</a:tableStyleId>
              </a:tblPr>
              <a:tblGrid>
                <a:gridCol w="2824691"/>
                <a:gridCol w="2824691"/>
                <a:gridCol w="2824691"/>
              </a:tblGrid>
              <a:tr h="336313">
                <a:tc>
                  <a:txBody>
                    <a:bodyPr/>
                    <a:lstStyle/>
                    <a:p>
                      <a:r>
                        <a:rPr lang="en-US" dirty="0" smtClean="0"/>
                        <a:t>Direction</a:t>
                      </a:r>
                      <a:endParaRPr lang="en-US" dirty="0"/>
                    </a:p>
                  </a:txBody>
                  <a:tcPr/>
                </a:tc>
                <a:tc>
                  <a:txBody>
                    <a:bodyPr/>
                    <a:lstStyle/>
                    <a:p>
                      <a:r>
                        <a:rPr lang="en-US" dirty="0" smtClean="0"/>
                        <a:t>Horizontal reinforcement</a:t>
                      </a:r>
                      <a:endParaRPr lang="en-US" dirty="0"/>
                    </a:p>
                  </a:txBody>
                  <a:tcPr/>
                </a:tc>
                <a:tc>
                  <a:txBody>
                    <a:bodyPr/>
                    <a:lstStyle/>
                    <a:p>
                      <a:r>
                        <a:rPr lang="en-US" dirty="0" smtClean="0"/>
                        <a:t>Vertical reinforcement </a:t>
                      </a:r>
                      <a:endParaRPr lang="en-US" dirty="0"/>
                    </a:p>
                  </a:txBody>
                  <a:tcPr/>
                </a:tc>
              </a:tr>
              <a:tr h="552873">
                <a:tc>
                  <a:txBody>
                    <a:bodyPr/>
                    <a:lstStyle/>
                    <a:p>
                      <a:r>
                        <a:rPr lang="en-US" dirty="0" smtClean="0"/>
                        <a:t>Interior face </a:t>
                      </a:r>
                      <a:endParaRPr lang="en-US" dirty="0"/>
                    </a:p>
                  </a:txBody>
                  <a:tcPr/>
                </a:tc>
                <a:tc>
                  <a:txBody>
                    <a:bodyPr/>
                    <a:lstStyle/>
                    <a:p>
                      <a:r>
                        <a:rPr lang="en-US" dirty="0" smtClean="0"/>
                        <a:t>6 ∅20/𝑚 </a:t>
                      </a:r>
                      <a:endParaRPr lang="en-US" dirty="0"/>
                    </a:p>
                  </a:txBody>
                  <a:tcPr/>
                </a:tc>
                <a:tc>
                  <a:txBody>
                    <a:bodyPr/>
                    <a:lstStyle/>
                    <a:p>
                      <a:r>
                        <a:rPr lang="en-US" dirty="0" smtClean="0"/>
                        <a:t>5 ∅ 16 /m </a:t>
                      </a:r>
                      <a:endParaRPr lang="en-US" dirty="0"/>
                    </a:p>
                  </a:txBody>
                  <a:tcPr/>
                </a:tc>
              </a:tr>
              <a:tr h="512709">
                <a:tc>
                  <a:txBody>
                    <a:bodyPr/>
                    <a:lstStyle/>
                    <a:p>
                      <a:r>
                        <a:rPr lang="en-US" dirty="0" smtClean="0"/>
                        <a:t>Exterior face </a:t>
                      </a:r>
                      <a:endParaRPr lang="en-US" dirty="0"/>
                    </a:p>
                  </a:txBody>
                  <a:tcPr/>
                </a:tc>
                <a:tc>
                  <a:txBody>
                    <a:bodyPr/>
                    <a:lstStyle/>
                    <a:p>
                      <a:r>
                        <a:rPr lang="en-US" dirty="0" smtClean="0"/>
                        <a:t>5 ∅ 14 /m</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 12 /m</a:t>
                      </a:r>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12567641"/>
              </p:ext>
            </p:extLst>
          </p:nvPr>
        </p:nvGraphicFramePr>
        <p:xfrm>
          <a:off x="1955800" y="4638676"/>
          <a:ext cx="8493126" cy="1598664"/>
        </p:xfrm>
        <a:graphic>
          <a:graphicData uri="http://schemas.openxmlformats.org/drawingml/2006/table">
            <a:tbl>
              <a:tblPr firstRow="1" bandRow="1">
                <a:tableStyleId>{5C22544A-7EE6-4342-B048-85BDC9FD1C3A}</a:tableStyleId>
              </a:tblPr>
              <a:tblGrid>
                <a:gridCol w="2831042"/>
                <a:gridCol w="2831042"/>
                <a:gridCol w="2831042"/>
              </a:tblGrid>
              <a:tr h="411536">
                <a:tc>
                  <a:txBody>
                    <a:bodyPr/>
                    <a:lstStyle/>
                    <a:p>
                      <a:r>
                        <a:rPr lang="en-US" dirty="0" smtClean="0"/>
                        <a:t>Direction</a:t>
                      </a:r>
                      <a:endParaRPr lang="en-US" dirty="0"/>
                    </a:p>
                  </a:txBody>
                  <a:tcPr/>
                </a:tc>
                <a:tc>
                  <a:txBody>
                    <a:bodyPr/>
                    <a:lstStyle/>
                    <a:p>
                      <a:r>
                        <a:rPr lang="en-US" dirty="0" smtClean="0"/>
                        <a:t>Longitudinal</a:t>
                      </a:r>
                      <a:r>
                        <a:rPr lang="en-US" baseline="0" dirty="0" smtClean="0"/>
                        <a:t> </a:t>
                      </a:r>
                      <a:r>
                        <a:rPr lang="en-US" dirty="0" smtClean="0"/>
                        <a:t>reinforcement </a:t>
                      </a:r>
                      <a:endParaRPr lang="en-US" dirty="0"/>
                    </a:p>
                  </a:txBody>
                  <a:tcPr/>
                </a:tc>
                <a:tc>
                  <a:txBody>
                    <a:bodyPr/>
                    <a:lstStyle/>
                    <a:p>
                      <a:r>
                        <a:rPr lang="en-US" dirty="0" smtClean="0"/>
                        <a:t>Transverse reinforcement</a:t>
                      </a:r>
                      <a:endParaRPr lang="en-US" dirty="0"/>
                    </a:p>
                  </a:txBody>
                  <a:tcPr/>
                </a:tc>
              </a:tr>
              <a:tr h="504794">
                <a:tc>
                  <a:txBody>
                    <a:bodyPr/>
                    <a:lstStyle/>
                    <a:p>
                      <a:r>
                        <a:rPr lang="en-US" dirty="0" smtClean="0"/>
                        <a:t>Bottom</a:t>
                      </a:r>
                      <a:endParaRPr lang="en-US" dirty="0"/>
                    </a:p>
                  </a:txBody>
                  <a:tcPr/>
                </a:tc>
                <a:tc>
                  <a:txBody>
                    <a:bodyPr/>
                    <a:lstStyle/>
                    <a:p>
                      <a:r>
                        <a:rPr lang="en-US" dirty="0" smtClean="0"/>
                        <a:t>6∅10/m</a:t>
                      </a:r>
                      <a:endParaRPr lang="en-US" dirty="0"/>
                    </a:p>
                  </a:txBody>
                  <a:tcPr/>
                </a:tc>
                <a:tc>
                  <a:txBody>
                    <a:bodyPr/>
                    <a:lstStyle/>
                    <a:p>
                      <a:r>
                        <a:rPr lang="en-US" dirty="0" smtClean="0"/>
                        <a:t>6∅10/m</a:t>
                      </a:r>
                      <a:endParaRPr lang="en-US" dirty="0"/>
                    </a:p>
                  </a:txBody>
                  <a:tcPr/>
                </a:tc>
              </a:tr>
              <a:tr h="453790">
                <a:tc>
                  <a:txBody>
                    <a:bodyPr/>
                    <a:lstStyle/>
                    <a:p>
                      <a:r>
                        <a:rPr lang="en-US" dirty="0" smtClean="0"/>
                        <a:t>Top</a:t>
                      </a:r>
                      <a:endParaRPr lang="en-US" dirty="0"/>
                    </a:p>
                  </a:txBody>
                  <a:tcPr/>
                </a:tc>
                <a:tc>
                  <a:txBody>
                    <a:bodyPr/>
                    <a:lstStyle/>
                    <a:p>
                      <a:r>
                        <a:rPr lang="en-US" dirty="0" smtClean="0"/>
                        <a:t>6∅10/m</a:t>
                      </a:r>
                      <a:endParaRPr lang="en-US" dirty="0"/>
                    </a:p>
                  </a:txBody>
                  <a:tcPr/>
                </a:tc>
                <a:tc>
                  <a:txBody>
                    <a:bodyPr/>
                    <a:lstStyle/>
                    <a:p>
                      <a:r>
                        <a:rPr lang="en-US" dirty="0" smtClean="0"/>
                        <a:t>6∅10/m</a:t>
                      </a:r>
                      <a:endParaRPr lang="en-US" dirty="0"/>
                    </a:p>
                  </a:txBody>
                  <a:tcPr/>
                </a:tc>
              </a:tr>
            </a:tbl>
          </a:graphicData>
        </a:graphic>
      </p:graphicFrame>
    </p:spTree>
    <p:extLst>
      <p:ext uri="{BB962C8B-B14F-4D97-AF65-F5344CB8AC3E}">
        <p14:creationId xmlns:p14="http://schemas.microsoft.com/office/powerpoint/2010/main" val="31652703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water tank</a:t>
            </a:r>
            <a:endParaRPr lang="en-US" dirty="0"/>
          </a:p>
        </p:txBody>
      </p:sp>
      <p:sp>
        <p:nvSpPr>
          <p:cNvPr id="3" name="Content Placeholder 2"/>
          <p:cNvSpPr>
            <a:spLocks noGrp="1"/>
          </p:cNvSpPr>
          <p:nvPr>
            <p:ph idx="1"/>
          </p:nvPr>
        </p:nvSpPr>
        <p:spPr/>
        <p:txBody>
          <a:bodyPr/>
          <a:lstStyle/>
          <a:p>
            <a:r>
              <a:rPr lang="en-US" b="1" dirty="0" smtClean="0"/>
              <a:t>Base reinforcement</a:t>
            </a:r>
            <a:r>
              <a:rPr lang="en-US" dirty="0" smtClean="0"/>
              <a:t/>
            </a:r>
            <a:br>
              <a:rPr lang="en-US" dirty="0" smtClean="0"/>
            </a:br>
            <a:r>
              <a:rPr lang="en-US" sz="2400" dirty="0" smtClean="0"/>
              <a:t>Base thickness = 650mm</a:t>
            </a:r>
            <a:r>
              <a:rPr lang="en-US" dirty="0" smtClean="0"/>
              <a:t/>
            </a:r>
            <a:br>
              <a:rPr lang="en-US" dirty="0" smtClean="0"/>
            </a:br>
            <a:r>
              <a:rPr lang="en-US" dirty="0" smtClean="0"/>
              <a:t/>
            </a:r>
            <a:br>
              <a:rPr lang="en-US" dirty="0" smtClean="0"/>
            </a:b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45286508"/>
                  </p:ext>
                </p:extLst>
              </p:nvPr>
            </p:nvGraphicFramePr>
            <p:xfrm>
              <a:off x="1079500" y="3165685"/>
              <a:ext cx="8940801" cy="1549189"/>
            </p:xfrm>
            <a:graphic>
              <a:graphicData uri="http://schemas.openxmlformats.org/drawingml/2006/table">
                <a:tbl>
                  <a:tblPr firstRow="1" bandRow="1">
                    <a:tableStyleId>{5C22544A-7EE6-4342-B048-85BDC9FD1C3A}</a:tableStyleId>
                  </a:tblPr>
                  <a:tblGrid>
                    <a:gridCol w="2980267"/>
                    <a:gridCol w="2980267"/>
                    <a:gridCol w="2980267"/>
                  </a:tblGrid>
                  <a:tr h="511659">
                    <a:tc>
                      <a:txBody>
                        <a:bodyPr/>
                        <a:lstStyle/>
                        <a:p>
                          <a:r>
                            <a:rPr lang="en-US" dirty="0" smtClean="0"/>
                            <a:t>Direction</a:t>
                          </a:r>
                          <a:endParaRPr lang="en-US" dirty="0"/>
                        </a:p>
                      </a:txBody>
                      <a:tcPr/>
                    </a:tc>
                    <a:tc>
                      <a:txBody>
                        <a:bodyPr/>
                        <a:lstStyle/>
                        <a:p>
                          <a:pPr marL="0" marR="0" rtl="0">
                            <a:lnSpc>
                              <a:spcPct val="150000"/>
                            </a:lnSpc>
                            <a:spcBef>
                              <a:spcPts val="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Longitudinal reinforcement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50000"/>
                            </a:lnSpc>
                            <a:spcBef>
                              <a:spcPts val="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Transvers reinforcement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18765">
                    <a:tc>
                      <a:txBody>
                        <a:bodyPr/>
                        <a:lstStyle/>
                        <a:p>
                          <a:r>
                            <a:rPr lang="en-US" dirty="0" smtClean="0"/>
                            <a:t>Bottom</a:t>
                          </a:r>
                          <a:endParaRPr lang="en-US" dirty="0"/>
                        </a:p>
                      </a:txBody>
                      <a:tcPr/>
                    </a:tc>
                    <a:tc>
                      <a:txBody>
                        <a:bodyPr/>
                        <a:lstStyle/>
                        <a:p>
                          <a:pPr marL="0" marR="0" rtl="0">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6∅16/</m:t>
                                </m:r>
                                <m:r>
                                  <a:rPr lang="en-US" sz="1200" i="1">
                                    <a:effectLst/>
                                    <a:latin typeface="Cambria Math" panose="02040503050406030204" pitchFamily="18" charset="0"/>
                                    <a:ea typeface="Calibri" panose="020F0502020204030204" pitchFamily="34" charset="0"/>
                                    <a:cs typeface="Times New Roman" panose="02020603050405020304" pitchFamily="18" charset="0"/>
                                  </a:rPr>
                                  <m:t>𝑚</m:t>
                                </m:r>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6∅16/</m:t>
                                </m:r>
                                <m:r>
                                  <a:rPr lang="en-US" sz="1200" i="1">
                                    <a:effectLst/>
                                    <a:latin typeface="Cambria Math" panose="02040503050406030204" pitchFamily="18" charset="0"/>
                                    <a:ea typeface="Calibri" panose="020F0502020204030204" pitchFamily="34" charset="0"/>
                                    <a:cs typeface="Times New Roman" panose="02020603050405020304" pitchFamily="18" charset="0"/>
                                  </a:rPr>
                                  <m:t>𝑚</m:t>
                                </m:r>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18765">
                    <a:tc>
                      <a:txBody>
                        <a:bodyPr/>
                        <a:lstStyle/>
                        <a:p>
                          <a:r>
                            <a:rPr lang="en-US" dirty="0" smtClean="0"/>
                            <a:t>Top</a:t>
                          </a:r>
                          <a:endParaRPr lang="en-US" dirty="0"/>
                        </a:p>
                      </a:txBody>
                      <a:tcPr/>
                    </a:tc>
                    <a:tc>
                      <a:txBody>
                        <a:bodyPr/>
                        <a:lstStyle/>
                        <a:p>
                          <a:pPr marL="0" marR="0" rtl="0">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6∅16/</m:t>
                                </m:r>
                                <m:r>
                                  <a:rPr lang="en-US" sz="1200" i="1">
                                    <a:effectLst/>
                                    <a:latin typeface="Cambria Math" panose="02040503050406030204" pitchFamily="18" charset="0"/>
                                    <a:ea typeface="Calibri" panose="020F0502020204030204" pitchFamily="34" charset="0"/>
                                    <a:cs typeface="Times New Roman" panose="02020603050405020304" pitchFamily="18" charset="0"/>
                                  </a:rPr>
                                  <m:t>𝑚</m:t>
                                </m:r>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6∅16/</m:t>
                                </m:r>
                                <m:r>
                                  <a:rPr lang="en-US" sz="1200" i="1">
                                    <a:effectLst/>
                                    <a:latin typeface="Cambria Math" panose="02040503050406030204" pitchFamily="18" charset="0"/>
                                    <a:ea typeface="Calibri" panose="020F0502020204030204" pitchFamily="34" charset="0"/>
                                    <a:cs typeface="Times New Roman" panose="02020603050405020304" pitchFamily="18" charset="0"/>
                                  </a:rPr>
                                  <m:t>𝑚</m:t>
                                </m:r>
                              </m:oMath>
                            </m:oMathPara>
                          </a14:m>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380389350"/>
                  </p:ext>
                </p:extLst>
              </p:nvPr>
            </p:nvGraphicFramePr>
            <p:xfrm>
              <a:off x="1079500" y="3165685"/>
              <a:ext cx="8940801" cy="1549189"/>
            </p:xfrm>
            <a:graphic>
              <a:graphicData uri="http://schemas.openxmlformats.org/drawingml/2006/table">
                <a:tbl>
                  <a:tblPr firstRow="1" bandRow="1">
                    <a:tableStyleId>{5C22544A-7EE6-4342-B048-85BDC9FD1C3A}</a:tableStyleId>
                  </a:tblPr>
                  <a:tblGrid>
                    <a:gridCol w="2980267"/>
                    <a:gridCol w="2980267"/>
                    <a:gridCol w="2980267"/>
                  </a:tblGrid>
                  <a:tr h="511659">
                    <a:tc>
                      <a:txBody>
                        <a:bodyPr/>
                        <a:lstStyle/>
                        <a:p>
                          <a:r>
                            <a:rPr lang="en-US" dirty="0" smtClean="0"/>
                            <a:t>Direction</a:t>
                          </a:r>
                          <a:endParaRPr lang="en-US" dirty="0"/>
                        </a:p>
                      </a:txBody>
                      <a:tcPr/>
                    </a:tc>
                    <a:tc>
                      <a:txBody>
                        <a:bodyPr/>
                        <a:lstStyle/>
                        <a:p>
                          <a:pPr marL="0" marR="0" rtl="0">
                            <a:lnSpc>
                              <a:spcPct val="150000"/>
                            </a:lnSpc>
                            <a:spcBef>
                              <a:spcPts val="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Longitudinal reinforcement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50000"/>
                            </a:lnSpc>
                            <a:spcBef>
                              <a:spcPts val="0"/>
                            </a:spcBef>
                            <a:spcAft>
                              <a:spcPts val="0"/>
                            </a:spcAft>
                          </a:pPr>
                          <a:r>
                            <a:rPr lang="en-US" sz="1200" b="1" i="1" dirty="0">
                              <a:effectLst/>
                              <a:latin typeface="Times New Roman" panose="02020603050405020304" pitchFamily="18" charset="0"/>
                              <a:ea typeface="Times New Roman" panose="02020603050405020304" pitchFamily="18" charset="0"/>
                              <a:cs typeface="Arial" panose="020B0604020202020204" pitchFamily="34" charset="0"/>
                            </a:rPr>
                            <a:t>Transvers reinforcement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18765">
                    <a:tc>
                      <a:txBody>
                        <a:bodyPr/>
                        <a:lstStyle/>
                        <a:p>
                          <a:r>
                            <a:rPr lang="en-US" dirty="0" smtClean="0"/>
                            <a:t>Bottom</a:t>
                          </a:r>
                          <a:endParaRPr lang="en-US" dirty="0"/>
                        </a:p>
                      </a:txBody>
                      <a:tcPr/>
                    </a:tc>
                    <a:tc>
                      <a:txBody>
                        <a:bodyPr/>
                        <a:lstStyle/>
                        <a:p>
                          <a:endParaRPr lang="en-US"/>
                        </a:p>
                      </a:txBody>
                      <a:tcPr marL="68580" marR="68580" marT="0" marB="0">
                        <a:blipFill rotWithShape="0">
                          <a:blip r:embed="rId2"/>
                          <a:stretch>
                            <a:fillRect l="-100204" t="-103488" r="-100818" b="-101163"/>
                          </a:stretch>
                        </a:blipFill>
                      </a:tcPr>
                    </a:tc>
                    <a:tc>
                      <a:txBody>
                        <a:bodyPr/>
                        <a:lstStyle/>
                        <a:p>
                          <a:endParaRPr lang="en-US"/>
                        </a:p>
                      </a:txBody>
                      <a:tcPr marL="68580" marR="68580" marT="0" marB="0">
                        <a:blipFill rotWithShape="0">
                          <a:blip r:embed="rId2"/>
                          <a:stretch>
                            <a:fillRect l="-200204" t="-103488" r="-818" b="-101163"/>
                          </a:stretch>
                        </a:blipFill>
                      </a:tcPr>
                    </a:tc>
                  </a:tr>
                  <a:tr h="518765">
                    <a:tc>
                      <a:txBody>
                        <a:bodyPr/>
                        <a:lstStyle/>
                        <a:p>
                          <a:r>
                            <a:rPr lang="en-US" dirty="0" smtClean="0"/>
                            <a:t>Top</a:t>
                          </a:r>
                          <a:endParaRPr lang="en-US" dirty="0"/>
                        </a:p>
                      </a:txBody>
                      <a:tcPr/>
                    </a:tc>
                    <a:tc>
                      <a:txBody>
                        <a:bodyPr/>
                        <a:lstStyle/>
                        <a:p>
                          <a:endParaRPr lang="en-US"/>
                        </a:p>
                      </a:txBody>
                      <a:tcPr marL="68580" marR="68580" marT="0" marB="0">
                        <a:blipFill rotWithShape="0">
                          <a:blip r:embed="rId2"/>
                          <a:stretch>
                            <a:fillRect l="-100204" t="-205882" r="-100818" b="-2353"/>
                          </a:stretch>
                        </a:blipFill>
                      </a:tcPr>
                    </a:tc>
                    <a:tc>
                      <a:txBody>
                        <a:bodyPr/>
                        <a:lstStyle/>
                        <a:p>
                          <a:endParaRPr lang="en-US"/>
                        </a:p>
                      </a:txBody>
                      <a:tcPr marL="68580" marR="68580" marT="0" marB="0">
                        <a:blipFill rotWithShape="0">
                          <a:blip r:embed="rId2"/>
                          <a:stretch>
                            <a:fillRect l="-200204" t="-205882" r="-818" b="-2353"/>
                          </a:stretch>
                        </a:blipFill>
                      </a:tcPr>
                    </a:tc>
                  </a:tr>
                </a:tbl>
              </a:graphicData>
            </a:graphic>
          </p:graphicFrame>
        </mc:Fallback>
      </mc:AlternateContent>
    </p:spTree>
    <p:extLst>
      <p:ext uri="{BB962C8B-B14F-4D97-AF65-F5344CB8AC3E}">
        <p14:creationId xmlns:p14="http://schemas.microsoft.com/office/powerpoint/2010/main" val="157946614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water tank</a:t>
            </a:r>
            <a:endParaRPr lang="en-US" b="1" dirty="0"/>
          </a:p>
        </p:txBody>
      </p:sp>
      <p:pic>
        <p:nvPicPr>
          <p:cNvPr id="5" name="Content Placeholder 4"/>
          <p:cNvPicPr>
            <a:picLocks noGrp="1"/>
          </p:cNvPicPr>
          <p:nvPr>
            <p:ph idx="1"/>
          </p:nvPr>
        </p:nvPicPr>
        <p:blipFill>
          <a:blip r:embed="rId2"/>
          <a:stretch>
            <a:fillRect/>
          </a:stretch>
        </p:blipFill>
        <p:spPr>
          <a:xfrm>
            <a:off x="838201" y="1825625"/>
            <a:ext cx="10515600" cy="4351338"/>
          </a:xfrm>
          <a:prstGeom prst="rect">
            <a:avLst/>
          </a:prstGeom>
        </p:spPr>
      </p:pic>
    </p:spTree>
    <p:extLst>
      <p:ext uri="{BB962C8B-B14F-4D97-AF65-F5344CB8AC3E}">
        <p14:creationId xmlns:p14="http://schemas.microsoft.com/office/powerpoint/2010/main" val="17556860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Contents</a:t>
            </a:r>
            <a:r>
              <a:rPr lang="en-GB" dirty="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07383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66</a:t>
            </a:fld>
            <a:endParaRPr lang="en-US" dirty="0"/>
          </a:p>
        </p:txBody>
      </p:sp>
    </p:spTree>
    <p:extLst>
      <p:ext uri="{BB962C8B-B14F-4D97-AF65-F5344CB8AC3E}">
        <p14:creationId xmlns:p14="http://schemas.microsoft.com/office/powerpoint/2010/main" val="3487734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Contents: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865375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67</a:t>
            </a:fld>
            <a:endParaRPr lang="en-US" dirty="0"/>
          </a:p>
        </p:txBody>
      </p:sp>
    </p:spTree>
    <p:extLst>
      <p:ext uri="{BB962C8B-B14F-4D97-AF65-F5344CB8AC3E}">
        <p14:creationId xmlns:p14="http://schemas.microsoft.com/office/powerpoint/2010/main" val="36086594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7861324"/>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68</a:t>
            </a:fld>
            <a:endParaRPr lang="en-US" dirty="0"/>
          </a:p>
        </p:txBody>
      </p:sp>
    </p:spTree>
    <p:extLst>
      <p:ext uri="{BB962C8B-B14F-4D97-AF65-F5344CB8AC3E}">
        <p14:creationId xmlns:p14="http://schemas.microsoft.com/office/powerpoint/2010/main" val="8858132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7450000"/>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69</a:t>
            </a:fld>
            <a:endParaRPr lang="en-US" dirty="0"/>
          </a:p>
        </p:txBody>
      </p:sp>
    </p:spTree>
    <p:extLst>
      <p:ext uri="{BB962C8B-B14F-4D97-AF65-F5344CB8AC3E}">
        <p14:creationId xmlns:p14="http://schemas.microsoft.com/office/powerpoint/2010/main" val="2349303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Contents</a:t>
            </a:r>
            <a:r>
              <a:rPr lang="en-GB" dirty="0"/>
              <a:t>:</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374291627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7475653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3505199"/>
            <a:ext cx="3890962" cy="206692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1100" y="2643188"/>
            <a:ext cx="6362700" cy="3005137"/>
          </a:xfrm>
          <a:prstGeom prst="rect">
            <a:avLst/>
          </a:prstGeom>
        </p:spPr>
      </p:pic>
    </p:spTree>
    <p:extLst>
      <p:ext uri="{BB962C8B-B14F-4D97-AF65-F5344CB8AC3E}">
        <p14:creationId xmlns:p14="http://schemas.microsoft.com/office/powerpoint/2010/main" val="239300332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b="1"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38199" y="1693725"/>
            <a:ext cx="9077325" cy="1210537"/>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838200" y="3084081"/>
            <a:ext cx="9077325" cy="1213574"/>
          </a:xfrm>
          <a:prstGeom prst="rect">
            <a:avLst/>
          </a:prstGeom>
        </p:spPr>
      </p:pic>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838199" y="4506049"/>
            <a:ext cx="9077325" cy="1199425"/>
          </a:xfrm>
          <a:prstGeom prst="rect">
            <a:avLst/>
          </a:prstGeom>
        </p:spPr>
      </p:pic>
    </p:spTree>
    <p:extLst>
      <p:ext uri="{BB962C8B-B14F-4D97-AF65-F5344CB8AC3E}">
        <p14:creationId xmlns:p14="http://schemas.microsoft.com/office/powerpoint/2010/main" val="302600974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b="1"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609595" y="1363664"/>
            <a:ext cx="9591679" cy="1423831"/>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09597" y="2787495"/>
            <a:ext cx="9591678" cy="1389455"/>
          </a:xfrm>
          <a:prstGeom prst="rect">
            <a:avLst/>
          </a:prstGeom>
        </p:spPr>
      </p:pic>
      <p:pic>
        <p:nvPicPr>
          <p:cNvPr id="9" name="Content Placeholder 3"/>
          <p:cNvPicPr>
            <a:picLocks noGrp="1"/>
          </p:cNvPicPr>
          <p:nvPr>
            <p:ph idx="1"/>
          </p:nvPr>
        </p:nvPicPr>
        <p:blipFill>
          <a:blip r:embed="rId4">
            <a:extLst>
              <a:ext uri="{28A0092B-C50C-407E-A947-70E740481C1C}">
                <a14:useLocalDpi xmlns:a14="http://schemas.microsoft.com/office/drawing/2010/main" val="0"/>
              </a:ext>
            </a:extLst>
          </a:blip>
          <a:stretch>
            <a:fillRect/>
          </a:stretch>
        </p:blipFill>
        <p:spPr>
          <a:xfrm>
            <a:off x="609596" y="4023364"/>
            <a:ext cx="9791703" cy="1250394"/>
          </a:xfrm>
          <a:prstGeom prst="rect">
            <a:avLst/>
          </a:prstGeom>
        </p:spPr>
      </p:pic>
      <p:pic>
        <p:nvPicPr>
          <p:cNvPr id="10" name="Picture 9"/>
          <p:cNvPicPr/>
          <p:nvPr/>
        </p:nvPicPr>
        <p:blipFill>
          <a:blip r:embed="rId5">
            <a:extLst>
              <a:ext uri="{28A0092B-C50C-407E-A947-70E740481C1C}">
                <a14:useLocalDpi xmlns:a14="http://schemas.microsoft.com/office/drawing/2010/main" val="0"/>
              </a:ext>
            </a:extLst>
          </a:blip>
          <a:srcRect r="6120" b="9226"/>
          <a:stretch>
            <a:fillRect/>
          </a:stretch>
        </p:blipFill>
        <p:spPr>
          <a:xfrm>
            <a:off x="609595" y="5273757"/>
            <a:ext cx="9591679" cy="1412240"/>
          </a:xfrm>
          <a:prstGeom prst="rect">
            <a:avLst/>
          </a:prstGeom>
        </p:spPr>
      </p:pic>
    </p:spTree>
    <p:extLst>
      <p:ext uri="{BB962C8B-B14F-4D97-AF65-F5344CB8AC3E}">
        <p14:creationId xmlns:p14="http://schemas.microsoft.com/office/powerpoint/2010/main" val="31184168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b="347"/>
          <a:stretch>
            <a:fillRect/>
          </a:stretch>
        </p:blipFill>
        <p:spPr>
          <a:xfrm>
            <a:off x="838200" y="1690688"/>
            <a:ext cx="10515600" cy="5072062"/>
          </a:xfrm>
          <a:prstGeom prst="rect">
            <a:avLst/>
          </a:prstGeom>
        </p:spPr>
      </p:pic>
      <p:sp>
        <p:nvSpPr>
          <p:cNvPr id="5" name="TextBox 4"/>
          <p:cNvSpPr txBox="1"/>
          <p:nvPr/>
        </p:nvSpPr>
        <p:spPr>
          <a:xfrm>
            <a:off x="1428750" y="1690688"/>
            <a:ext cx="1113510" cy="338554"/>
          </a:xfrm>
          <a:prstGeom prst="rect">
            <a:avLst/>
          </a:prstGeom>
          <a:noFill/>
        </p:spPr>
        <p:txBody>
          <a:bodyPr wrap="none" rtlCol="0">
            <a:spAutoFit/>
          </a:bodyPr>
          <a:lstStyle/>
          <a:p>
            <a:r>
              <a:rPr lang="en-US" sz="1600" b="1" dirty="0" smtClean="0"/>
              <a:t>Class room</a:t>
            </a:r>
            <a:endParaRPr lang="en-US" sz="1600" b="1" dirty="0"/>
          </a:p>
        </p:txBody>
      </p:sp>
    </p:spTree>
    <p:extLst>
      <p:ext uri="{BB962C8B-B14F-4D97-AF65-F5344CB8AC3E}">
        <p14:creationId xmlns:p14="http://schemas.microsoft.com/office/powerpoint/2010/main" val="36700509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dirty="0"/>
          </a:p>
        </p:txBody>
      </p:sp>
      <p:pic>
        <p:nvPicPr>
          <p:cNvPr id="5" name="Content Placeholder 4" descr="Wall"/>
          <p:cNvPicPr>
            <a:picLocks noGrp="1"/>
          </p:cNvPicPr>
          <p:nvPr>
            <p:ph idx="1"/>
          </p:nvPr>
        </p:nvPicPr>
        <p:blipFill>
          <a:blip r:embed="rId2"/>
          <a:srcRect/>
          <a:stretch>
            <a:fillRect/>
          </a:stretch>
        </p:blipFill>
        <p:spPr bwMode="auto">
          <a:xfrm>
            <a:off x="838199" y="1842136"/>
            <a:ext cx="6029325" cy="4301488"/>
          </a:xfrm>
          <a:prstGeom prst="rect">
            <a:avLst/>
          </a:prstGeom>
          <a:noFill/>
          <a:ln w="9525">
            <a:noFill/>
            <a:miter lim="800000"/>
            <a:headEnd/>
            <a:tailEnd/>
          </a:ln>
        </p:spPr>
      </p:pic>
      <p:pic>
        <p:nvPicPr>
          <p:cNvPr id="6" name="Picture 5" descr="Table"/>
          <p:cNvPicPr/>
          <p:nvPr/>
        </p:nvPicPr>
        <p:blipFill>
          <a:blip r:embed="rId3"/>
          <a:srcRect/>
          <a:stretch>
            <a:fillRect/>
          </a:stretch>
        </p:blipFill>
        <p:spPr bwMode="auto">
          <a:xfrm>
            <a:off x="6981825" y="1965961"/>
            <a:ext cx="4962525" cy="2739389"/>
          </a:xfrm>
          <a:prstGeom prst="rect">
            <a:avLst/>
          </a:prstGeom>
          <a:noFill/>
          <a:ln w="9525">
            <a:noFill/>
            <a:miter lim="800000"/>
            <a:headEnd/>
            <a:tailEnd/>
          </a:ln>
        </p:spPr>
      </p:pic>
    </p:spTree>
    <p:extLst>
      <p:ext uri="{BB962C8B-B14F-4D97-AF65-F5344CB8AC3E}">
        <p14:creationId xmlns:p14="http://schemas.microsoft.com/office/powerpoint/2010/main" val="72489555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Cooling and heating</a:t>
            </a:r>
            <a:endParaRPr lang="en-US" dirty="0"/>
          </a:p>
        </p:txBody>
      </p:sp>
      <p:sp>
        <p:nvSpPr>
          <p:cNvPr id="3" name="Content Placeholder 2"/>
          <p:cNvSpPr>
            <a:spLocks noGrp="1"/>
          </p:cNvSpPr>
          <p:nvPr>
            <p:ph idx="1"/>
          </p:nvPr>
        </p:nvSpPr>
        <p:spPr/>
        <p:txBody>
          <a:bodyPr/>
          <a:lstStyle/>
          <a:p>
            <a:r>
              <a:rPr lang="en-US" b="1" dirty="0"/>
              <a:t>Solar radiation falling on window of class room (South elevation)</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8200" y="2485390"/>
            <a:ext cx="10515600" cy="4105910"/>
          </a:xfrm>
          <a:prstGeom prst="rect">
            <a:avLst/>
          </a:prstGeom>
        </p:spPr>
      </p:pic>
    </p:spTree>
    <p:extLst>
      <p:ext uri="{BB962C8B-B14F-4D97-AF65-F5344CB8AC3E}">
        <p14:creationId xmlns:p14="http://schemas.microsoft.com/office/powerpoint/2010/main" val="271513915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pSp>
        <p:nvGrpSpPr>
          <p:cNvPr id="17" name="Group 16"/>
          <p:cNvGrpSpPr/>
          <p:nvPr/>
        </p:nvGrpSpPr>
        <p:grpSpPr>
          <a:xfrm>
            <a:off x="4001942" y="2532017"/>
            <a:ext cx="361167" cy="239135"/>
            <a:chOff x="2841056" y="3446948"/>
            <a:chExt cx="361167" cy="239135"/>
          </a:xfrm>
        </p:grpSpPr>
        <p:sp>
          <p:nvSpPr>
            <p:cNvPr id="27" name="Straight Connector 3"/>
            <p:cNvSpPr/>
            <p:nvPr/>
          </p:nvSpPr>
          <p:spPr>
            <a:xfrm>
              <a:off x="2841056" y="3446948"/>
              <a:ext cx="361167" cy="239135"/>
            </a:xfrm>
            <a:custGeom>
              <a:avLst/>
              <a:gdLst/>
              <a:ahLst/>
              <a:cxnLst/>
              <a:rect l="0" t="0" r="0" b="0"/>
              <a:pathLst>
                <a:path>
                  <a:moveTo>
                    <a:pt x="0" y="0"/>
                  </a:moveTo>
                  <a:lnTo>
                    <a:pt x="180583" y="0"/>
                  </a:lnTo>
                  <a:lnTo>
                    <a:pt x="180583" y="239135"/>
                  </a:lnTo>
                  <a:lnTo>
                    <a:pt x="361167" y="239135"/>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8" name="Straight Connector 4"/>
            <p:cNvSpPr txBox="1"/>
            <p:nvPr/>
          </p:nvSpPr>
          <p:spPr>
            <a:xfrm>
              <a:off x="3010810" y="3555687"/>
              <a:ext cx="21658" cy="216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grpSp>
        <p:nvGrpSpPr>
          <p:cNvPr id="18" name="Group 17"/>
          <p:cNvGrpSpPr/>
          <p:nvPr/>
        </p:nvGrpSpPr>
        <p:grpSpPr>
          <a:xfrm>
            <a:off x="4001942" y="2292881"/>
            <a:ext cx="361167" cy="239135"/>
            <a:chOff x="2841056" y="3207812"/>
            <a:chExt cx="361167" cy="239135"/>
          </a:xfrm>
        </p:grpSpPr>
        <p:sp>
          <p:nvSpPr>
            <p:cNvPr id="25" name="Straight Connector 5"/>
            <p:cNvSpPr/>
            <p:nvPr/>
          </p:nvSpPr>
          <p:spPr>
            <a:xfrm>
              <a:off x="2841056" y="3207812"/>
              <a:ext cx="361167" cy="239135"/>
            </a:xfrm>
            <a:custGeom>
              <a:avLst/>
              <a:gdLst/>
              <a:ahLst/>
              <a:cxnLst/>
              <a:rect l="0" t="0" r="0" b="0"/>
              <a:pathLst>
                <a:path>
                  <a:moveTo>
                    <a:pt x="0" y="239135"/>
                  </a:moveTo>
                  <a:lnTo>
                    <a:pt x="180583" y="239135"/>
                  </a:lnTo>
                  <a:lnTo>
                    <a:pt x="180583" y="0"/>
                  </a:lnTo>
                  <a:lnTo>
                    <a:pt x="361167" y="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Straight Connector 6"/>
            <p:cNvSpPr txBox="1"/>
            <p:nvPr/>
          </p:nvSpPr>
          <p:spPr>
            <a:xfrm>
              <a:off x="3010810" y="3316551"/>
              <a:ext cx="21658" cy="2165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p:txBody>
        </p:sp>
      </p:grpSp>
      <p:grpSp>
        <p:nvGrpSpPr>
          <p:cNvPr id="19" name="Group 18"/>
          <p:cNvGrpSpPr/>
          <p:nvPr/>
        </p:nvGrpSpPr>
        <p:grpSpPr>
          <a:xfrm>
            <a:off x="4363109" y="2122566"/>
            <a:ext cx="953120" cy="340631"/>
            <a:chOff x="3202223" y="3037497"/>
            <a:chExt cx="953120" cy="340631"/>
          </a:xfrm>
        </p:grpSpPr>
        <p:sp>
          <p:nvSpPr>
            <p:cNvPr id="23" name="Rectangle 22"/>
            <p:cNvSpPr/>
            <p:nvPr/>
          </p:nvSpPr>
          <p:spPr>
            <a:xfrm>
              <a:off x="3202223" y="3037497"/>
              <a:ext cx="953120" cy="34063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TextBox 23"/>
            <p:cNvSpPr txBox="1"/>
            <p:nvPr/>
          </p:nvSpPr>
          <p:spPr>
            <a:xfrm>
              <a:off x="3202223" y="3037497"/>
              <a:ext cx="953120" cy="3406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0" i="0" kern="1200" dirty="0"/>
                <a:t>Inside</a:t>
              </a:r>
              <a:endParaRPr lang="en-US" sz="1400" kern="1200" dirty="0"/>
            </a:p>
          </p:txBody>
        </p:sp>
      </p:grpSp>
      <p:grpSp>
        <p:nvGrpSpPr>
          <p:cNvPr id="20" name="Group 19"/>
          <p:cNvGrpSpPr/>
          <p:nvPr/>
        </p:nvGrpSpPr>
        <p:grpSpPr>
          <a:xfrm>
            <a:off x="4363109" y="2600837"/>
            <a:ext cx="953120" cy="340631"/>
            <a:chOff x="3202223" y="3515768"/>
            <a:chExt cx="953120" cy="340631"/>
          </a:xfrm>
        </p:grpSpPr>
        <p:sp>
          <p:nvSpPr>
            <p:cNvPr id="21" name="Rectangle 20"/>
            <p:cNvSpPr/>
            <p:nvPr/>
          </p:nvSpPr>
          <p:spPr>
            <a:xfrm>
              <a:off x="3202223" y="3515768"/>
              <a:ext cx="953120" cy="34063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TextBox 21"/>
            <p:cNvSpPr txBox="1"/>
            <p:nvPr/>
          </p:nvSpPr>
          <p:spPr>
            <a:xfrm>
              <a:off x="3202223" y="3515768"/>
              <a:ext cx="953120" cy="3406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rtl="0">
                <a:lnSpc>
                  <a:spcPct val="90000"/>
                </a:lnSpc>
                <a:spcBef>
                  <a:spcPct val="0"/>
                </a:spcBef>
                <a:spcAft>
                  <a:spcPct val="35000"/>
                </a:spcAft>
              </a:pPr>
              <a:r>
                <a:rPr lang="en-US" sz="1100" b="0" i="0" kern="1200" dirty="0"/>
                <a:t>Outside</a:t>
              </a:r>
              <a:endParaRPr lang="en-US" sz="1100" kern="1200" dirty="0"/>
            </a:p>
          </p:txBody>
        </p:sp>
      </p:grpSp>
      <p:sp>
        <p:nvSpPr>
          <p:cNvPr id="3" name="Slide Number Placeholder 2"/>
          <p:cNvSpPr>
            <a:spLocks noGrp="1"/>
          </p:cNvSpPr>
          <p:nvPr>
            <p:ph type="sldNum" sz="quarter" idx="12"/>
          </p:nvPr>
        </p:nvSpPr>
        <p:spPr/>
        <p:txBody>
          <a:bodyPr/>
          <a:lstStyle/>
          <a:p>
            <a:fld id="{D57F1E4F-1CFF-5643-939E-217C01CDF565}" type="slidenum">
              <a:rPr lang="en-US" smtClean="0"/>
              <a:pPr/>
              <a:t>76</a:t>
            </a:fld>
            <a:endParaRPr lang="en-US" dirty="0"/>
          </a:p>
        </p:txBody>
      </p:sp>
      <p:graphicFrame>
        <p:nvGraphicFramePr>
          <p:cNvPr id="29" name="Content Placeholder 3"/>
          <p:cNvGraphicFramePr>
            <a:graphicFrameLocks/>
          </p:cNvGraphicFramePr>
          <p:nvPr>
            <p:extLst>
              <p:ext uri="{D42A27DB-BD31-4B8C-83A1-F6EECF244321}">
                <p14:modId xmlns:p14="http://schemas.microsoft.com/office/powerpoint/2010/main" val="2339125662"/>
              </p:ext>
            </p:extLst>
          </p:nvPr>
        </p:nvGraphicFramePr>
        <p:xfrm>
          <a:off x="53181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صورة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14656" y="1786307"/>
            <a:ext cx="6043071" cy="3586806"/>
          </a:xfrm>
          <a:prstGeom prst="rect">
            <a:avLst/>
          </a:prstGeom>
        </p:spPr>
      </p:pic>
    </p:spTree>
    <p:extLst>
      <p:ext uri="{BB962C8B-B14F-4D97-AF65-F5344CB8AC3E}">
        <p14:creationId xmlns:p14="http://schemas.microsoft.com/office/powerpoint/2010/main" val="23898147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646180" y="763139"/>
            <a:ext cx="2028838" cy="483210"/>
            <a:chOff x="0" y="34048"/>
            <a:chExt cx="3140371" cy="483210"/>
          </a:xfrm>
        </p:grpSpPr>
        <p:sp>
          <p:nvSpPr>
            <p:cNvPr id="12" name="Rounded Rectangle 11"/>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a:latin typeface="Times New Roman" panose="02020603050405020304" pitchFamily="18" charset="0"/>
                  <a:cs typeface="Times New Roman" panose="02020603050405020304" pitchFamily="18" charset="0"/>
                </a:rPr>
                <a:t>Inside the building : </a:t>
              </a:r>
              <a:endParaRPr lang="en-GB" dirty="0">
                <a:latin typeface="Times New Roman" panose="02020603050405020304" pitchFamily="18" charset="0"/>
                <a:cs typeface="Times New Roman" panose="02020603050405020304" pitchFamily="18" charset="0"/>
              </a:endParaRPr>
            </a:p>
          </p:txBody>
        </p:sp>
      </p:grpSp>
      <p:sp>
        <p:nvSpPr>
          <p:cNvPr id="9" name="TextBox 8"/>
          <p:cNvSpPr txBox="1"/>
          <p:nvPr/>
        </p:nvSpPr>
        <p:spPr>
          <a:xfrm>
            <a:off x="736931" y="1480457"/>
            <a:ext cx="7802880" cy="369332"/>
          </a:xfrm>
          <a:prstGeom prst="rect">
            <a:avLst/>
          </a:prstGeom>
          <a:noFill/>
        </p:spPr>
        <p:txBody>
          <a:bodyPr wrap="square" rtlCol="0">
            <a:spAutoFit/>
          </a:bodyPr>
          <a:lstStyle/>
          <a:p>
            <a:r>
              <a:rPr lang="en-GB" dirty="0"/>
              <a:t>The selected luminaires </a:t>
            </a:r>
          </a:p>
        </p:txBody>
      </p:sp>
      <p:sp>
        <p:nvSpPr>
          <p:cNvPr id="26" name="TextBox 25"/>
          <p:cNvSpPr txBox="1"/>
          <p:nvPr/>
        </p:nvSpPr>
        <p:spPr>
          <a:xfrm>
            <a:off x="593912" y="1813648"/>
            <a:ext cx="3081106" cy="276999"/>
          </a:xfrm>
          <a:prstGeom prst="rect">
            <a:avLst/>
          </a:prstGeom>
          <a:noFill/>
        </p:spPr>
        <p:txBody>
          <a:bodyPr wrap="square" rtlCol="0">
            <a:spAutoFit/>
          </a:bodyPr>
          <a:lstStyle/>
          <a:p>
            <a:r>
              <a:rPr lang="en-US" sz="1200" dirty="0" smtClean="0"/>
              <a:t>1- Philips </a:t>
            </a:r>
            <a:r>
              <a:rPr lang="en-US" sz="1200" dirty="0"/>
              <a:t>-DN295B which used in </a:t>
            </a:r>
            <a:r>
              <a:rPr lang="en-US" sz="1200" dirty="0" smtClean="0"/>
              <a:t>WC</a:t>
            </a:r>
            <a:endParaRPr lang="en-GB" sz="1200"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77</a:t>
            </a:fld>
            <a:endParaRPr lang="en-US" dirty="0"/>
          </a:p>
        </p:txBody>
      </p:sp>
      <p:sp>
        <p:nvSpPr>
          <p:cNvPr id="39" name="TextBox 25"/>
          <p:cNvSpPr txBox="1"/>
          <p:nvPr/>
        </p:nvSpPr>
        <p:spPr>
          <a:xfrm>
            <a:off x="526146" y="3869547"/>
            <a:ext cx="3849964" cy="276999"/>
          </a:xfrm>
          <a:prstGeom prst="rect">
            <a:avLst/>
          </a:prstGeom>
          <a:noFill/>
        </p:spPr>
        <p:txBody>
          <a:bodyPr wrap="square" rtlCol="0">
            <a:spAutoFit/>
          </a:bodyPr>
          <a:lstStyle/>
          <a:p>
            <a:r>
              <a:rPr lang="en-US" sz="1200" dirty="0" smtClean="0"/>
              <a:t>2- Philips </a:t>
            </a:r>
            <a:r>
              <a:rPr lang="en-US" sz="1200" dirty="0"/>
              <a:t>lighting (china) investment co. Ltd</a:t>
            </a:r>
            <a:endParaRPr lang="en-GB" sz="1200" dirty="0"/>
          </a:p>
        </p:txBody>
      </p:sp>
      <p:pic>
        <p:nvPicPr>
          <p:cNvPr id="40"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05567" y="2176252"/>
            <a:ext cx="5897880" cy="1485900"/>
          </a:xfrm>
          <a:prstGeom prst="rect">
            <a:avLst/>
          </a:prstGeom>
          <a:noFill/>
          <a:ln>
            <a:noFill/>
          </a:ln>
        </p:spPr>
      </p:pic>
      <p:pic>
        <p:nvPicPr>
          <p:cNvPr id="41"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905567" y="4308739"/>
            <a:ext cx="5836920" cy="1493520"/>
          </a:xfrm>
          <a:prstGeom prst="rect">
            <a:avLst/>
          </a:prstGeom>
          <a:noFill/>
          <a:ln>
            <a:noFill/>
          </a:ln>
        </p:spPr>
      </p:pic>
    </p:spTree>
    <p:extLst>
      <p:ext uri="{BB962C8B-B14F-4D97-AF65-F5344CB8AC3E}">
        <p14:creationId xmlns:p14="http://schemas.microsoft.com/office/powerpoint/2010/main" val="14692392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25952" y="798734"/>
            <a:ext cx="7802880" cy="369332"/>
          </a:xfrm>
          <a:prstGeom prst="rect">
            <a:avLst/>
          </a:prstGeom>
          <a:noFill/>
        </p:spPr>
        <p:txBody>
          <a:bodyPr wrap="square" rtlCol="0">
            <a:spAutoFit/>
          </a:bodyPr>
          <a:lstStyle/>
          <a:p>
            <a:pPr rtl="1"/>
            <a:r>
              <a:rPr lang="en-US" dirty="0"/>
              <a:t>Artificial </a:t>
            </a:r>
            <a:r>
              <a:rPr lang="en-US" dirty="0" smtClean="0"/>
              <a:t>lighting in Ground Floor </a:t>
            </a:r>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78</a:t>
            </a:fld>
            <a:endParaRPr lang="en-US" dirty="0"/>
          </a:p>
        </p:txBody>
      </p:sp>
      <p:pic>
        <p:nvPicPr>
          <p:cNvPr id="10" name="Picture 8"/>
          <p:cNvPicPr/>
          <p:nvPr/>
        </p:nvPicPr>
        <p:blipFill rotWithShape="1">
          <a:blip r:embed="rId2"/>
          <a:srcRect t="1608"/>
          <a:stretch/>
        </p:blipFill>
        <p:spPr bwMode="auto">
          <a:xfrm>
            <a:off x="1554345" y="1372409"/>
            <a:ext cx="5943600" cy="46634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118840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82834" y="805934"/>
            <a:ext cx="1454244" cy="369332"/>
          </a:xfrm>
          <a:prstGeom prst="rect">
            <a:avLst/>
          </a:prstGeom>
        </p:spPr>
        <p:txBody>
          <a:bodyPr wrap="none">
            <a:spAutoFit/>
          </a:bodyPr>
          <a:lstStyle/>
          <a:p>
            <a:r>
              <a:rPr lang="en-US" dirty="0">
                <a:latin typeface="Times New Roman" pitchFamily="18" charset="0"/>
                <a:cs typeface="Times New Roman" pitchFamily="18" charset="0"/>
              </a:rPr>
              <a:t>Ground floor </a:t>
            </a:r>
            <a:endParaRPr lang="en-US" dirty="0"/>
          </a:p>
        </p:txBody>
      </p:sp>
      <p:sp>
        <p:nvSpPr>
          <p:cNvPr id="22" name="TextBox 21"/>
          <p:cNvSpPr txBox="1"/>
          <p:nvPr/>
        </p:nvSpPr>
        <p:spPr>
          <a:xfrm>
            <a:off x="9481211" y="4998505"/>
            <a:ext cx="1340901" cy="276999"/>
          </a:xfrm>
          <a:prstGeom prst="rect">
            <a:avLst/>
          </a:prstGeom>
          <a:noFill/>
        </p:spPr>
        <p:txBody>
          <a:bodyPr wrap="square" rtlCol="0">
            <a:spAutoFit/>
          </a:bodyPr>
          <a:lstStyle/>
          <a:p>
            <a:r>
              <a:rPr lang="en-GB" sz="1200" dirty="0"/>
              <a:t>Stair</a:t>
            </a:r>
          </a:p>
        </p:txBody>
      </p:sp>
      <p:sp>
        <p:nvSpPr>
          <p:cNvPr id="24" name="Rectangle 23"/>
          <p:cNvSpPr/>
          <p:nvPr/>
        </p:nvSpPr>
        <p:spPr>
          <a:xfrm>
            <a:off x="1582834" y="1181891"/>
            <a:ext cx="4429418" cy="369332"/>
          </a:xfrm>
          <a:prstGeom prst="rect">
            <a:avLst/>
          </a:prstGeom>
        </p:spPr>
        <p:txBody>
          <a:bodyPr wrap="none">
            <a:spAutoFit/>
          </a:bodyPr>
          <a:lstStyle/>
          <a:p>
            <a:r>
              <a:rPr lang="en-US" dirty="0">
                <a:latin typeface="Times New Roman" pitchFamily="18" charset="0"/>
                <a:cs typeface="Times New Roman" pitchFamily="18" charset="0"/>
              </a:rPr>
              <a:t>Result from DIALUX </a:t>
            </a:r>
            <a:r>
              <a:rPr lang="en-US" dirty="0" err="1">
                <a:latin typeface="Times New Roman" pitchFamily="18" charset="0"/>
                <a:cs typeface="Times New Roman" pitchFamily="18" charset="0"/>
              </a:rPr>
              <a:t>evo</a:t>
            </a:r>
            <a:r>
              <a:rPr lang="en-US" dirty="0">
                <a:latin typeface="Times New Roman" pitchFamily="18" charset="0"/>
                <a:cs typeface="Times New Roman" pitchFamily="18" charset="0"/>
              </a:rPr>
              <a:t> form artificial only</a:t>
            </a:r>
          </a:p>
        </p:txBody>
      </p:sp>
      <p:sp>
        <p:nvSpPr>
          <p:cNvPr id="2" name="Slide Number Placeholder 1"/>
          <p:cNvSpPr>
            <a:spLocks noGrp="1"/>
          </p:cNvSpPr>
          <p:nvPr>
            <p:ph type="sldNum" sz="quarter" idx="12"/>
          </p:nvPr>
        </p:nvSpPr>
        <p:spPr/>
        <p:txBody>
          <a:bodyPr/>
          <a:lstStyle/>
          <a:p>
            <a:fld id="{D57F1E4F-1CFF-5643-939E-217C01CDF565}" type="slidenum">
              <a:rPr lang="en-US" smtClean="0"/>
              <a:pPr/>
              <a:t>79</a:t>
            </a:fld>
            <a:endParaRPr lang="en-US" dirty="0"/>
          </a:p>
        </p:txBody>
      </p:sp>
      <p:graphicFrame>
        <p:nvGraphicFramePr>
          <p:cNvPr id="7" name="جدول 6"/>
          <p:cNvGraphicFramePr>
            <a:graphicFrameLocks noGrp="1"/>
          </p:cNvGraphicFramePr>
          <p:nvPr>
            <p:extLst>
              <p:ext uri="{D42A27DB-BD31-4B8C-83A1-F6EECF244321}">
                <p14:modId xmlns:p14="http://schemas.microsoft.com/office/powerpoint/2010/main" val="1604186812"/>
              </p:ext>
            </p:extLst>
          </p:nvPr>
        </p:nvGraphicFramePr>
        <p:xfrm>
          <a:off x="3627797" y="1614039"/>
          <a:ext cx="6697640" cy="5144834"/>
        </p:xfrm>
        <a:graphic>
          <a:graphicData uri="http://schemas.openxmlformats.org/drawingml/2006/table">
            <a:tbl>
              <a:tblPr firstRow="1" firstCol="1" bandRow="1">
                <a:tableStyleId>{D7AC3CCA-C797-4891-BE02-D94E43425B78}</a:tableStyleId>
              </a:tblPr>
              <a:tblGrid>
                <a:gridCol w="2085180"/>
                <a:gridCol w="1739788"/>
                <a:gridCol w="1019596"/>
                <a:gridCol w="1853076"/>
              </a:tblGrid>
              <a:tr h="344234">
                <a:tc>
                  <a:txBody>
                    <a:bodyPr/>
                    <a:lstStyle/>
                    <a:p>
                      <a:pPr marL="0" marR="0" algn="l" rtl="1">
                        <a:lnSpc>
                          <a:spcPct val="150000"/>
                        </a:lnSpc>
                        <a:spcBef>
                          <a:spcPts val="0"/>
                        </a:spcBef>
                        <a:spcAft>
                          <a:spcPts val="0"/>
                        </a:spcAft>
                      </a:pPr>
                      <a:r>
                        <a:rPr lang="en-US" sz="1050" dirty="0" smtClean="0">
                          <a:effectLst/>
                        </a:rPr>
                        <a:t>Function</a:t>
                      </a:r>
                      <a:endParaRPr lang="en-US" sz="1050"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Standard min. (E) lux</a:t>
                      </a:r>
                      <a:endParaRPr lang="en-US" sz="1050" b="1" dirty="0">
                        <a:effectLst/>
                        <a:latin typeface="Calibri"/>
                        <a:ea typeface="Calibri"/>
                        <a:cs typeface="Arial"/>
                      </a:endParaRPr>
                    </a:p>
                  </a:txBody>
                  <a:tcPr marL="44161" marR="44161" marT="0" marB="0"/>
                </a:tc>
                <a:tc>
                  <a:txBody>
                    <a:bodyPr/>
                    <a:lstStyle/>
                    <a:p>
                      <a:pPr marL="0" marR="0" algn="l" rtl="1">
                        <a:lnSpc>
                          <a:spcPct val="150000"/>
                        </a:lnSpc>
                        <a:spcBef>
                          <a:spcPts val="0"/>
                        </a:spcBef>
                        <a:spcAft>
                          <a:spcPts val="0"/>
                        </a:spcAft>
                      </a:pPr>
                      <a:r>
                        <a:rPr lang="en-US" sz="1050" b="1" dirty="0">
                          <a:effectLst/>
                        </a:rPr>
                        <a:t>(E) used </a:t>
                      </a:r>
                      <a:r>
                        <a:rPr lang="en-US" sz="1050" b="1" dirty="0" smtClean="0">
                          <a:effectLst/>
                        </a:rPr>
                        <a:t>lux</a:t>
                      </a:r>
                      <a:endParaRPr lang="en-US" sz="1050" b="1"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Uniformity </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dirty="0">
                          <a:effectLst/>
                        </a:rPr>
                        <a:t>Classroom</a:t>
                      </a:r>
                      <a:endParaRPr lang="en-US" sz="1050"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517</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1.92</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Head master</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575</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1.69</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secretary</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381</a:t>
                      </a:r>
                      <a:endParaRPr lang="en-US" sz="1050" b="1"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1.78</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Teachers room</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300</a:t>
                      </a:r>
                      <a:endParaRPr lang="en-US" sz="1050" b="1"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426</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1.51</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Staircase</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135</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1.28</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W.C</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107</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1.18</a:t>
                      </a:r>
                      <a:endParaRPr lang="en-US" sz="1050" b="1">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Corridor </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150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237</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3.1</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First aid</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373</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1.43</a:t>
                      </a:r>
                      <a:endParaRPr lang="en-US" sz="1050" b="1">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Kitchen</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1.82</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Cafeteria </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200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218</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2.01</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Waiting area</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412</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1.37</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Meeting room</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552</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1.70</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Multipurpose hall</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572</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1.83</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lobby</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150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163</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1.24</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Laboratory </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599</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1.94</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store</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150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156</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1.30</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library</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347</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1.98</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Computer lab</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411</a:t>
                      </a:r>
                      <a:endParaRPr lang="en-US" sz="1050" b="1"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2.28</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a:effectLst/>
                        </a:rPr>
                        <a:t>janitor</a:t>
                      </a:r>
                      <a:endParaRPr lang="en-US" sz="105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321</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1.67</a:t>
                      </a:r>
                      <a:endParaRPr lang="en-US" sz="1050" b="1" dirty="0">
                        <a:effectLst/>
                        <a:latin typeface="Calibri"/>
                        <a:ea typeface="Calibri"/>
                        <a:cs typeface="Arial"/>
                      </a:endParaRPr>
                    </a:p>
                  </a:txBody>
                  <a:tcPr marL="44161" marR="44161" marT="0" marB="0"/>
                </a:tc>
              </a:tr>
              <a:tr h="214525">
                <a:tc>
                  <a:txBody>
                    <a:bodyPr/>
                    <a:lstStyle/>
                    <a:p>
                      <a:pPr marL="0" marR="0" algn="l" rtl="1">
                        <a:lnSpc>
                          <a:spcPct val="150000"/>
                        </a:lnSpc>
                        <a:spcBef>
                          <a:spcPts val="0"/>
                        </a:spcBef>
                        <a:spcAft>
                          <a:spcPts val="0"/>
                        </a:spcAft>
                      </a:pPr>
                      <a:r>
                        <a:rPr lang="en-US" sz="1050" dirty="0">
                          <a:effectLst/>
                        </a:rPr>
                        <a:t>Security </a:t>
                      </a:r>
                      <a:endParaRPr lang="en-US" sz="1050" dirty="0">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400</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a:effectLst/>
                        </a:rPr>
                        <a:t>462</a:t>
                      </a:r>
                      <a:endParaRPr lang="en-US" sz="1050" b="1">
                        <a:effectLst/>
                        <a:latin typeface="Calibri"/>
                        <a:ea typeface="Calibri"/>
                        <a:cs typeface="Arial"/>
                      </a:endParaRPr>
                    </a:p>
                  </a:txBody>
                  <a:tcPr marL="44161" marR="44161" marT="0" marB="0"/>
                </a:tc>
                <a:tc>
                  <a:txBody>
                    <a:bodyPr/>
                    <a:lstStyle/>
                    <a:p>
                      <a:pPr marL="0" marR="0" algn="ctr" rtl="1">
                        <a:lnSpc>
                          <a:spcPct val="150000"/>
                        </a:lnSpc>
                        <a:spcBef>
                          <a:spcPts val="0"/>
                        </a:spcBef>
                        <a:spcAft>
                          <a:spcPts val="0"/>
                        </a:spcAft>
                      </a:pPr>
                      <a:r>
                        <a:rPr lang="en-US" sz="1050" b="1" dirty="0">
                          <a:effectLst/>
                        </a:rPr>
                        <a:t>1.41</a:t>
                      </a:r>
                      <a:endParaRPr lang="en-US" sz="1050" b="1" dirty="0">
                        <a:effectLst/>
                        <a:latin typeface="Calibri"/>
                        <a:ea typeface="Calibri"/>
                        <a:cs typeface="Arial"/>
                      </a:endParaRPr>
                    </a:p>
                  </a:txBody>
                  <a:tcPr marL="44161" marR="44161" marT="0" marB="0"/>
                </a:tc>
              </a:tr>
            </a:tbl>
          </a:graphicData>
        </a:graphic>
      </p:graphicFrame>
    </p:spTree>
    <p:extLst>
      <p:ext uri="{BB962C8B-B14F-4D97-AF65-F5344CB8AC3E}">
        <p14:creationId xmlns:p14="http://schemas.microsoft.com/office/powerpoint/2010/main" val="316639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Architectural Aspects </a:t>
            </a:r>
            <a:br>
              <a:rPr lang="en-US"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0886244"/>
              </p:ext>
            </p:extLst>
          </p:nvPr>
        </p:nvGraphicFramePr>
        <p:xfrm>
          <a:off x="503741" y="1764632"/>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0694570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09172664"/>
              </p:ext>
            </p:extLst>
          </p:nvPr>
        </p:nvGraphicFramePr>
        <p:xfrm>
          <a:off x="503742" y="1764632"/>
          <a:ext cx="4902447"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80</a:t>
            </a:fld>
            <a:endParaRPr lang="en-US" dirty="0"/>
          </a:p>
        </p:txBody>
      </p:sp>
    </p:spTree>
    <p:extLst>
      <p:ext uri="{BB962C8B-B14F-4D97-AF65-F5344CB8AC3E}">
        <p14:creationId xmlns:p14="http://schemas.microsoft.com/office/powerpoint/2010/main" val="31674682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67813198"/>
              </p:ext>
            </p:extLst>
          </p:nvPr>
        </p:nvGraphicFramePr>
        <p:xfrm>
          <a:off x="671657" y="1764633"/>
          <a:ext cx="6536596"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1689210" y="328654"/>
            <a:ext cx="10767483" cy="1280890"/>
          </a:xfrm>
        </p:spPr>
        <p:txBody>
          <a:bodyPr/>
          <a:lstStyle/>
          <a:p>
            <a:pPr lvl="0"/>
            <a:r>
              <a:rPr lang="en-US" dirty="0">
                <a:latin typeface="Times New Roman" panose="02020603050405020304" pitchFamily="18" charset="0"/>
                <a:cs typeface="Times New Roman" panose="02020603050405020304" pitchFamily="18" charset="0"/>
              </a:rPr>
              <a:t>Environmental Aspect</a:t>
            </a:r>
          </a:p>
        </p:txBody>
      </p:sp>
    </p:spTree>
    <p:extLst>
      <p:ext uri="{BB962C8B-B14F-4D97-AF65-F5344CB8AC3E}">
        <p14:creationId xmlns:p14="http://schemas.microsoft.com/office/powerpoint/2010/main" val="314223948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11201" y="457200"/>
            <a:ext cx="2546820" cy="483210"/>
            <a:chOff x="0" y="34048"/>
            <a:chExt cx="3140371" cy="483210"/>
          </a:xfrm>
        </p:grpSpPr>
        <p:sp>
          <p:nvSpPr>
            <p:cNvPr id="5" name="Rounded Rectangle 4"/>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r>
                <a:rPr lang="en-US" dirty="0">
                  <a:latin typeface="Times New Roman" panose="02020603050405020304" pitchFamily="18" charset="0"/>
                  <a:cs typeface="Times New Roman" panose="02020603050405020304" pitchFamily="18" charset="0"/>
                </a:rPr>
                <a:t>Acoustical design </a:t>
              </a:r>
              <a:endParaRPr lang="en-GB" dirty="0">
                <a:latin typeface="Times New Roman" panose="02020603050405020304" pitchFamily="18" charset="0"/>
                <a:cs typeface="Times New Roman" panose="02020603050405020304" pitchFamily="18" charset="0"/>
              </a:endParaRPr>
            </a:p>
          </p:txBody>
        </p:sp>
      </p:grpSp>
      <p:sp>
        <p:nvSpPr>
          <p:cNvPr id="7" name="Rectangle 6"/>
          <p:cNvSpPr/>
          <p:nvPr/>
        </p:nvSpPr>
        <p:spPr>
          <a:xfrm>
            <a:off x="1828800" y="1066800"/>
            <a:ext cx="8128000" cy="369332"/>
          </a:xfrm>
          <a:prstGeom prst="rect">
            <a:avLst/>
          </a:prstGeom>
        </p:spPr>
        <p:txBody>
          <a:bodyPr>
            <a:spAutoFit/>
          </a:bodyPr>
          <a:lstStyle/>
          <a:p>
            <a:r>
              <a:rPr lang="en-US" dirty="0">
                <a:latin typeface="Times New Roman" pitchFamily="18" charset="0"/>
                <a:cs typeface="Times New Roman" pitchFamily="18" charset="0"/>
              </a:rPr>
              <a:t>The spaces that  were designed acoustically in the building  </a:t>
            </a:r>
          </a:p>
        </p:txBody>
      </p:sp>
      <p:graphicFrame>
        <p:nvGraphicFramePr>
          <p:cNvPr id="8" name="Diagram 7"/>
          <p:cNvGraphicFramePr/>
          <p:nvPr>
            <p:extLst>
              <p:ext uri="{D42A27DB-BD31-4B8C-83A1-F6EECF244321}">
                <p14:modId xmlns:p14="http://schemas.microsoft.com/office/powerpoint/2010/main" val="337449297"/>
              </p:ext>
            </p:extLst>
          </p:nvPr>
        </p:nvGraphicFramePr>
        <p:xfrm>
          <a:off x="1930401" y="1600200"/>
          <a:ext cx="7316092"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extLst>
              <p:ext uri="{D42A27DB-BD31-4B8C-83A1-F6EECF244321}">
                <p14:modId xmlns:p14="http://schemas.microsoft.com/office/powerpoint/2010/main" val="3835073399"/>
              </p:ext>
            </p:extLst>
          </p:nvPr>
        </p:nvGraphicFramePr>
        <p:xfrm>
          <a:off x="1930401" y="3429000"/>
          <a:ext cx="7316092" cy="914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8699305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573" y="2985715"/>
            <a:ext cx="10972800" cy="639762"/>
          </a:xfrm>
        </p:spPr>
        <p:txBody>
          <a:bodyPr>
            <a:normAutofit fontScale="90000"/>
          </a:bodyPr>
          <a:lstStyle/>
          <a:p>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a:latin typeface="Times New Roman" pitchFamily="18" charset="0"/>
                <a:cs typeface="Times New Roman" pitchFamily="18" charset="0"/>
              </a:rPr>
              <a:t/>
            </a:r>
            <a:br>
              <a:rPr lang="en-US" sz="1800" dirty="0">
                <a:latin typeface="Times New Roman" pitchFamily="18" charset="0"/>
                <a:cs typeface="Times New Roman" pitchFamily="18" charset="0"/>
              </a:rPr>
            </a:br>
            <a:r>
              <a:rPr lang="en-US" sz="1800" dirty="0" smtClean="0">
                <a:latin typeface="Times New Roman" pitchFamily="18" charset="0"/>
                <a:cs typeface="Times New Roman" pitchFamily="18" charset="0"/>
              </a:rPr>
              <a:t>Reverberation </a:t>
            </a:r>
            <a:r>
              <a:rPr lang="en-US" sz="1800" dirty="0">
                <a:latin typeface="Times New Roman" pitchFamily="18" charset="0"/>
                <a:cs typeface="Times New Roman" pitchFamily="18" charset="0"/>
              </a:rPr>
              <a:t>time curve for classroom( </a:t>
            </a:r>
            <a:r>
              <a:rPr lang="en-US" sz="1800" dirty="0" err="1">
                <a:latin typeface="Times New Roman" pitchFamily="18" charset="0"/>
                <a:cs typeface="Times New Roman" pitchFamily="18" charset="0"/>
              </a:rPr>
              <a:t>Ecotect</a:t>
            </a:r>
            <a:r>
              <a:rPr lang="en-US" sz="1800" dirty="0">
                <a:latin typeface="Times New Roman" pitchFamily="18" charset="0"/>
                <a:cs typeface="Times New Roman" pitchFamily="18" charset="0"/>
              </a:rPr>
              <a:t> software 2011)</a:t>
            </a:r>
            <a:r>
              <a:rPr lang="en-US" dirty="0"/>
              <a:t/>
            </a:r>
            <a:br>
              <a:rPr lang="en-US" dirty="0"/>
            </a:br>
            <a:endParaRPr lang="en-US" dirty="0"/>
          </a:p>
        </p:txBody>
      </p:sp>
      <p:graphicFrame>
        <p:nvGraphicFramePr>
          <p:cNvPr id="5" name="Table 4"/>
          <p:cNvGraphicFramePr>
            <a:graphicFrameLocks noGrp="1"/>
          </p:cNvGraphicFramePr>
          <p:nvPr/>
        </p:nvGraphicFramePr>
        <p:xfrm>
          <a:off x="1320801" y="1219202"/>
          <a:ext cx="9550401" cy="1828800"/>
        </p:xfrm>
        <a:graphic>
          <a:graphicData uri="http://schemas.openxmlformats.org/drawingml/2006/table">
            <a:tbl>
              <a:tblPr/>
              <a:tblGrid>
                <a:gridCol w="2745741"/>
                <a:gridCol w="6804660"/>
              </a:tblGrid>
              <a:tr h="341328">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Partition</a:t>
                      </a:r>
                      <a:endParaRPr lang="en-US" sz="1100" dirty="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Material</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rowSpan="2">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Arial"/>
                        </a:rPr>
                        <a:t>Walls</a:t>
                      </a:r>
                      <a:endParaRPr lang="en-US" sz="1100" dirty="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concrete block plaster</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vMerge="1">
                  <a:txBody>
                    <a:bodyPr/>
                    <a:lstStyle/>
                    <a:p>
                      <a:endParaRPr lang="en-US"/>
                    </a:p>
                  </a:txBody>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Maulstick MA 20 Fine</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Floor</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Concrete Slab Tiles On Ground</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Ceiling</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Plaster Insulation Suspended</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window</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latin typeface="Times New Roman"/>
                          <a:ea typeface="Times New Roman"/>
                          <a:cs typeface="Arial"/>
                        </a:rPr>
                        <a:t>Double Glazed Aluminum  Frame</a:t>
                      </a:r>
                      <a:endParaRPr lang="en-US" sz="110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7912">
                <a:tc>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Arial"/>
                        </a:rPr>
                        <a:t>Doors</a:t>
                      </a:r>
                      <a:endParaRPr lang="en-US" sz="1100" dirty="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000000"/>
                          </a:solidFill>
                          <a:latin typeface="Times New Roman"/>
                          <a:ea typeface="Times New Roman"/>
                          <a:cs typeface="Arial"/>
                        </a:rPr>
                        <a:t>Foam Core Plywood</a:t>
                      </a:r>
                      <a:endParaRPr lang="en-US" sz="1100" dirty="0">
                        <a:latin typeface="Calibri"/>
                        <a:ea typeface="Calibri"/>
                        <a:cs typeface="Arial"/>
                      </a:endParaRPr>
                    </a:p>
                  </a:txBody>
                  <a:tcPr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219200" y="3810000"/>
            <a:ext cx="9144000" cy="2667000"/>
          </a:xfrm>
          <a:prstGeom prst="rect">
            <a:avLst/>
          </a:prstGeom>
        </p:spPr>
      </p:pic>
      <p:sp>
        <p:nvSpPr>
          <p:cNvPr id="7" name="Title 1"/>
          <p:cNvSpPr txBox="1">
            <a:spLocks/>
          </p:cNvSpPr>
          <p:nvPr/>
        </p:nvSpPr>
        <p:spPr>
          <a:xfrm>
            <a:off x="2641600" y="457200"/>
            <a:ext cx="6400800" cy="533400"/>
          </a:xfrm>
          <a:prstGeom prst="rect">
            <a:avLst/>
          </a:prstGeom>
        </p:spPr>
        <p:txBody>
          <a:bodyPr vert="horz" lIns="91440" tIns="45720" rIns="91440" bIns="45720" rtlCol="0" anchor="ctr">
            <a:noAutofit/>
          </a:bodyPr>
          <a:lstStyle/>
          <a:p>
            <a:pPr lvl="0" algn="ctr">
              <a:spcBef>
                <a:spcPct val="0"/>
              </a:spcBef>
            </a:pPr>
            <a:r>
              <a:rPr lang="en-US" dirty="0">
                <a:latin typeface="Times New Roman" pitchFamily="18" charset="0"/>
                <a:cs typeface="Times New Roman" pitchFamily="18" charset="0"/>
              </a:rPr>
              <a:t>Material used in classrooms </a:t>
            </a:r>
            <a:r>
              <a:rPr kumimoji="0" lang="en-US" sz="1400" b="0" i="0" u="none" strike="noStrike" kern="1200" cap="none" spc="0" normalizeH="0" baseline="0" noProof="0" dirty="0" smtClean="0">
                <a:ln>
                  <a:noFill/>
                </a:ln>
                <a:solidFill>
                  <a:schemeClr val="tx1"/>
                </a:solidFill>
                <a:effectLst/>
                <a:uLnTx/>
                <a:uFillTx/>
                <a:latin typeface="+mj-lt"/>
                <a:ea typeface="+mj-ea"/>
                <a:cs typeface="+mj-cs"/>
              </a:rPr>
              <a:t/>
            </a:r>
            <a:br>
              <a:rPr kumimoji="0" lang="en-US" sz="1400" b="0" i="0" u="none" strike="noStrike" kern="1200" cap="none" spc="0" normalizeH="0" baseline="0" noProof="0" dirty="0" smtClean="0">
                <a:ln>
                  <a:noFill/>
                </a:ln>
                <a:solidFill>
                  <a:schemeClr val="tx1"/>
                </a:solidFill>
                <a:effectLst/>
                <a:uLnTx/>
                <a:uFillTx/>
                <a:latin typeface="+mj-lt"/>
                <a:ea typeface="+mj-ea"/>
                <a:cs typeface="+mj-cs"/>
              </a:rPr>
            </a:br>
            <a:endParaRPr kumimoji="0" lang="en-US" sz="1400" b="0" i="0" u="none" strike="noStrike" kern="120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4304585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3659588"/>
            <a:ext cx="10058400" cy="609600"/>
          </a:xfrm>
        </p:spPr>
        <p:txBody>
          <a:bodyPr>
            <a:noAutofit/>
          </a:bodyPr>
          <a:lstStyle/>
          <a:p>
            <a:r>
              <a:rPr lang="en-US" sz="1800" dirty="0">
                <a:latin typeface="Times New Roman" pitchFamily="18" charset="0"/>
                <a:cs typeface="Times New Roman" pitchFamily="18" charset="0"/>
              </a:rPr>
              <a:t>RT60 Values for classroom( </a:t>
            </a:r>
            <a:r>
              <a:rPr lang="en-US" sz="1800" dirty="0" err="1">
                <a:latin typeface="Times New Roman" pitchFamily="18" charset="0"/>
                <a:cs typeface="Times New Roman" pitchFamily="18" charset="0"/>
              </a:rPr>
              <a:t>Ecotect</a:t>
            </a:r>
            <a:r>
              <a:rPr lang="en-US" sz="1800" dirty="0">
                <a:latin typeface="Times New Roman" pitchFamily="18" charset="0"/>
                <a:cs typeface="Times New Roman" pitchFamily="18" charset="0"/>
              </a:rPr>
              <a:t> software 2011)</a:t>
            </a:r>
          </a:p>
        </p:txBody>
      </p:sp>
      <p:graphicFrame>
        <p:nvGraphicFramePr>
          <p:cNvPr id="4" name="Content Placeholder 3"/>
          <p:cNvGraphicFramePr>
            <a:graphicFrameLocks noGrp="1"/>
          </p:cNvGraphicFramePr>
          <p:nvPr>
            <p:ph idx="1"/>
          </p:nvPr>
        </p:nvGraphicFramePr>
        <p:xfrm>
          <a:off x="812800" y="4191000"/>
          <a:ext cx="10363200" cy="2380488"/>
        </p:xfrm>
        <a:graphic>
          <a:graphicData uri="http://schemas.openxmlformats.org/drawingml/2006/table">
            <a:tbl>
              <a:tblPr/>
              <a:tblGrid>
                <a:gridCol w="1718561"/>
                <a:gridCol w="2093784"/>
                <a:gridCol w="2209876"/>
                <a:gridCol w="2261703"/>
                <a:gridCol w="2079276"/>
              </a:tblGrid>
              <a:tr h="216408">
                <a:tc>
                  <a:txBody>
                    <a:bodyPr/>
                    <a:lstStyle/>
                    <a:p>
                      <a:pPr marL="0" marR="0" algn="ctr">
                        <a:lnSpc>
                          <a:spcPct val="115000"/>
                        </a:lnSpc>
                        <a:spcBef>
                          <a:spcPts val="0"/>
                        </a:spcBef>
                        <a:spcAft>
                          <a:spcPts val="0"/>
                        </a:spcAft>
                      </a:pPr>
                      <a:endParaRPr lang="en-US" sz="1100" dirty="0">
                        <a:latin typeface="Times New Roman"/>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TOTAL</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SABINE</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NOR-ER</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MIL-SE</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REQ.</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ABSPT.</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RT(60)</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RT(60)</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RT(60)</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63Hz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20.350</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0.96</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1.14</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0.83</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125Hz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17.826</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1.05</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1.19</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0.94</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250Hz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10.839</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1.12</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0.96</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1.09</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500Hz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14.559</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0.95</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0.71</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0.87</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1kHz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24.027</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0.66</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0.45</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0.42</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2kHz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19.603</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0.65</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0.52</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0.54</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4kHz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25.218</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0.51</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0.43</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0.42</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8kHz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26.571</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0.37</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0.33</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0.31</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16408">
                <a:tc>
                  <a:txBody>
                    <a:bodyPr/>
                    <a:lstStyle/>
                    <a:p>
                      <a:pPr marL="0" marR="0" algn="ctr">
                        <a:lnSpc>
                          <a:spcPct val="115000"/>
                        </a:lnSpc>
                        <a:spcBef>
                          <a:spcPts val="0"/>
                        </a:spcBef>
                        <a:spcAft>
                          <a:spcPts val="0"/>
                        </a:spcAft>
                      </a:pPr>
                      <a:r>
                        <a:rPr lang="en-US" sz="1100">
                          <a:latin typeface="Times New Roman"/>
                          <a:ea typeface="Calibri"/>
                          <a:cs typeface="Arial"/>
                        </a:rPr>
                        <a:t>16kHz</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29.350</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0.36</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Calibri"/>
                          <a:cs typeface="Arial"/>
                        </a:rPr>
                        <a:t>0.33</a:t>
                      </a:r>
                      <a:endParaRPr lang="en-US" sz="110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latin typeface="Times New Roman"/>
                          <a:ea typeface="Calibri"/>
                          <a:cs typeface="Arial"/>
                        </a:rPr>
                        <a:t>0.30</a:t>
                      </a:r>
                      <a:endParaRPr lang="en-US" sz="1100" dirty="0">
                        <a:latin typeface="Calibri"/>
                        <a:ea typeface="Calibri"/>
                        <a:cs typeface="Arial"/>
                      </a:endParaRPr>
                    </a:p>
                  </a:txBody>
                  <a:tcPr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460389" y="949519"/>
            <a:ext cx="9205844" cy="2819400"/>
          </a:xfrm>
          <a:prstGeom prst="rect">
            <a:avLst/>
          </a:prstGeom>
        </p:spPr>
      </p:pic>
      <p:sp>
        <p:nvSpPr>
          <p:cNvPr id="8" name="Title 1"/>
          <p:cNvSpPr txBox="1">
            <a:spLocks/>
          </p:cNvSpPr>
          <p:nvPr/>
        </p:nvSpPr>
        <p:spPr>
          <a:xfrm>
            <a:off x="1460389" y="451237"/>
            <a:ext cx="9347200" cy="609600"/>
          </a:xfrm>
          <a:prstGeom prst="rect">
            <a:avLst/>
          </a:prstGeom>
        </p:spPr>
        <p:txBody>
          <a:bodyPr vert="horz" lIns="91440" tIns="45720" rIns="91440" bIns="45720" rtlCol="0" anchor="ctr">
            <a:noAutofit/>
          </a:bodyPr>
          <a:lstStyle/>
          <a:p>
            <a:pPr lvl="0" algn="ctr">
              <a:spcBef>
                <a:spcPct val="0"/>
              </a:spcBef>
            </a:pPr>
            <a:r>
              <a:rPr lang="en-US" sz="1600" dirty="0">
                <a:latin typeface="Times New Roman" pitchFamily="18" charset="0"/>
                <a:cs typeface="Times New Roman" pitchFamily="18" charset="0"/>
              </a:rPr>
              <a:t>RT60 standard values (EGUEZ, </a:t>
            </a:r>
            <a:r>
              <a:rPr lang="en-US" sz="1600" dirty="0" smtClean="0">
                <a:latin typeface="Times New Roman" pitchFamily="18" charset="0"/>
                <a:cs typeface="Times New Roman" pitchFamily="18" charset="0"/>
              </a:rPr>
              <a:t>2017)</a:t>
            </a:r>
            <a:endParaRPr kumimoji="0" lang="en-US" sz="1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426980890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16000" y="457200"/>
            <a:ext cx="3192412"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Sound Transmission Loss (STC)</a:t>
            </a:r>
            <a:endParaRPr lang="en-US" dirty="0"/>
          </a:p>
        </p:txBody>
      </p:sp>
      <p:sp>
        <p:nvSpPr>
          <p:cNvPr id="6" name="Rectangle 5"/>
          <p:cNvSpPr/>
          <p:nvPr/>
        </p:nvSpPr>
        <p:spPr>
          <a:xfrm>
            <a:off x="711200" y="914401"/>
            <a:ext cx="10464800" cy="923330"/>
          </a:xfrm>
          <a:prstGeom prst="rect">
            <a:avLst/>
          </a:prstGeom>
        </p:spPr>
        <p:txBody>
          <a:bodyPr wrap="square">
            <a:spAutoFit/>
          </a:bodyPr>
          <a:lstStyle/>
          <a:p>
            <a:pPr>
              <a:lnSpc>
                <a:spcPct val="150000"/>
              </a:lnSpc>
            </a:pPr>
            <a:r>
              <a:rPr lang="en-US" dirty="0">
                <a:latin typeface="Times New Roman" pitchFamily="18" charset="0"/>
                <a:cs typeface="Times New Roman" pitchFamily="18" charset="0"/>
              </a:rPr>
              <a:t>This figure shows the STC value of the interior wall of the building, equivalent to 43, and this value is greater than the required STC value, which is equal to 42 thus the value is acceptable.</a:t>
            </a:r>
          </a:p>
        </p:txBody>
      </p:sp>
      <p:pic>
        <p:nvPicPr>
          <p:cNvPr id="7" name="صورة 10"/>
          <p:cNvPicPr/>
          <p:nvPr/>
        </p:nvPicPr>
        <p:blipFill>
          <a:blip r:embed="rId2" cstate="print"/>
          <a:srcRect/>
          <a:stretch>
            <a:fillRect/>
          </a:stretch>
        </p:blipFill>
        <p:spPr bwMode="auto">
          <a:xfrm>
            <a:off x="508000" y="2438400"/>
            <a:ext cx="5689600" cy="3810000"/>
          </a:xfrm>
          <a:prstGeom prst="rect">
            <a:avLst/>
          </a:prstGeom>
          <a:noFill/>
          <a:ln w="9525">
            <a:noFill/>
            <a:miter lim="800000"/>
            <a:headEnd/>
            <a:tailEnd/>
          </a:ln>
        </p:spPr>
      </p:pic>
      <p:pic>
        <p:nvPicPr>
          <p:cNvPr id="8" name="صورة 13"/>
          <p:cNvPicPr/>
          <p:nvPr/>
        </p:nvPicPr>
        <p:blipFill>
          <a:blip r:embed="rId3" cstate="print"/>
          <a:srcRect/>
          <a:stretch>
            <a:fillRect/>
          </a:stretch>
        </p:blipFill>
        <p:spPr bwMode="auto">
          <a:xfrm>
            <a:off x="6604000" y="2514600"/>
            <a:ext cx="4635696" cy="3048000"/>
          </a:xfrm>
          <a:prstGeom prst="rect">
            <a:avLst/>
          </a:prstGeom>
          <a:noFill/>
          <a:ln w="9525">
            <a:noFill/>
            <a:miter lim="800000"/>
            <a:headEnd/>
            <a:tailEnd/>
          </a:ln>
        </p:spPr>
      </p:pic>
      <p:pic>
        <p:nvPicPr>
          <p:cNvPr id="9" name="صورة 16"/>
          <p:cNvPicPr/>
          <p:nvPr/>
        </p:nvPicPr>
        <p:blipFill>
          <a:blip r:embed="rId4" cstate="print"/>
          <a:srcRect/>
          <a:stretch>
            <a:fillRect/>
          </a:stretch>
        </p:blipFill>
        <p:spPr bwMode="auto">
          <a:xfrm>
            <a:off x="7416800" y="5562600"/>
            <a:ext cx="3352800" cy="914400"/>
          </a:xfrm>
          <a:prstGeom prst="rect">
            <a:avLst/>
          </a:prstGeom>
          <a:noFill/>
          <a:ln w="9525">
            <a:noFill/>
            <a:miter lim="800000"/>
            <a:headEnd/>
            <a:tailEnd/>
          </a:ln>
        </p:spPr>
      </p:pic>
    </p:spTree>
    <p:extLst>
      <p:ext uri="{BB962C8B-B14F-4D97-AF65-F5344CB8AC3E}">
        <p14:creationId xmlns:p14="http://schemas.microsoft.com/office/powerpoint/2010/main" val="34957050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393245" y="501134"/>
            <a:ext cx="3192412"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Sound Transmission Loss (STC)</a:t>
            </a:r>
            <a:endParaRPr lang="en-US" dirty="0"/>
          </a:p>
        </p:txBody>
      </p:sp>
      <p:sp>
        <p:nvSpPr>
          <p:cNvPr id="6" name="Rectangle 5"/>
          <p:cNvSpPr/>
          <p:nvPr/>
        </p:nvSpPr>
        <p:spPr>
          <a:xfrm>
            <a:off x="304800" y="1066800"/>
            <a:ext cx="10769600" cy="873572"/>
          </a:xfrm>
          <a:prstGeom prst="rect">
            <a:avLst/>
          </a:prstGeom>
        </p:spPr>
        <p:txBody>
          <a:bodyPr wrap="square">
            <a:spAutoFit/>
          </a:bodyPr>
          <a:lstStyle/>
          <a:p>
            <a:pPr>
              <a:lnSpc>
                <a:spcPct val="150000"/>
              </a:lnSpc>
            </a:pPr>
            <a:r>
              <a:rPr lang="en-US" dirty="0">
                <a:latin typeface="Times New Roman" pitchFamily="18" charset="0"/>
                <a:cs typeface="Times New Roman" pitchFamily="18" charset="0"/>
              </a:rPr>
              <a:t>This figure shows the </a:t>
            </a:r>
            <a:r>
              <a:rPr lang="en-US" dirty="0" smtClean="0">
                <a:latin typeface="Times New Roman" pitchFamily="18" charset="0"/>
                <a:cs typeface="Times New Roman" pitchFamily="18" charset="0"/>
              </a:rPr>
              <a:t>STC value </a:t>
            </a:r>
            <a:r>
              <a:rPr lang="en-US" dirty="0">
                <a:latin typeface="Times New Roman" pitchFamily="18" charset="0"/>
                <a:cs typeface="Times New Roman" pitchFamily="18" charset="0"/>
              </a:rPr>
              <a:t>of the exterior wall of the building, equivalent to 56, and this value is greater than the required </a:t>
            </a:r>
            <a:r>
              <a:rPr lang="en-US" dirty="0" smtClean="0">
                <a:latin typeface="Times New Roman" pitchFamily="18" charset="0"/>
                <a:cs typeface="Times New Roman" pitchFamily="18" charset="0"/>
              </a:rPr>
              <a:t>STC </a:t>
            </a:r>
            <a:r>
              <a:rPr lang="en-US" dirty="0">
                <a:latin typeface="Times New Roman" pitchFamily="18" charset="0"/>
                <a:cs typeface="Times New Roman" pitchFamily="18" charset="0"/>
              </a:rPr>
              <a:t>value, which is equal to 50 thus the value is acceptable</a:t>
            </a:r>
          </a:p>
        </p:txBody>
      </p:sp>
      <p:pic>
        <p:nvPicPr>
          <p:cNvPr id="7" name="صورة 1"/>
          <p:cNvPicPr/>
          <p:nvPr/>
        </p:nvPicPr>
        <p:blipFill>
          <a:blip r:embed="rId2" cstate="print"/>
          <a:srcRect/>
          <a:stretch>
            <a:fillRect/>
          </a:stretch>
        </p:blipFill>
        <p:spPr bwMode="auto">
          <a:xfrm>
            <a:off x="508000" y="2590800"/>
            <a:ext cx="5080000" cy="3124200"/>
          </a:xfrm>
          <a:prstGeom prst="rect">
            <a:avLst/>
          </a:prstGeom>
          <a:noFill/>
          <a:ln w="9525">
            <a:noFill/>
            <a:miter lim="800000"/>
            <a:headEnd/>
            <a:tailEnd/>
          </a:ln>
        </p:spPr>
      </p:pic>
      <p:pic>
        <p:nvPicPr>
          <p:cNvPr id="8" name="صورة 4"/>
          <p:cNvPicPr/>
          <p:nvPr/>
        </p:nvPicPr>
        <p:blipFill>
          <a:blip r:embed="rId3" cstate="print"/>
          <a:srcRect/>
          <a:stretch>
            <a:fillRect/>
          </a:stretch>
        </p:blipFill>
        <p:spPr bwMode="auto">
          <a:xfrm>
            <a:off x="6299200" y="2667000"/>
            <a:ext cx="4974883" cy="3124200"/>
          </a:xfrm>
          <a:prstGeom prst="rect">
            <a:avLst/>
          </a:prstGeom>
          <a:noFill/>
          <a:ln w="9525">
            <a:noFill/>
            <a:miter lim="800000"/>
            <a:headEnd/>
            <a:tailEnd/>
          </a:ln>
        </p:spPr>
      </p:pic>
      <p:pic>
        <p:nvPicPr>
          <p:cNvPr id="9" name="صورة 7"/>
          <p:cNvPicPr/>
          <p:nvPr/>
        </p:nvPicPr>
        <p:blipFill>
          <a:blip r:embed="rId4" cstate="print"/>
          <a:srcRect/>
          <a:stretch>
            <a:fillRect/>
          </a:stretch>
        </p:blipFill>
        <p:spPr bwMode="auto">
          <a:xfrm>
            <a:off x="7721601" y="5943600"/>
            <a:ext cx="2877233" cy="685800"/>
          </a:xfrm>
          <a:prstGeom prst="rect">
            <a:avLst/>
          </a:prstGeom>
          <a:noFill/>
          <a:ln w="9525">
            <a:noFill/>
            <a:miter lim="800000"/>
            <a:headEnd/>
            <a:tailEnd/>
          </a:ln>
        </p:spPr>
      </p:pic>
    </p:spTree>
    <p:extLst>
      <p:ext uri="{BB962C8B-B14F-4D97-AF65-F5344CB8AC3E}">
        <p14:creationId xmlns:p14="http://schemas.microsoft.com/office/powerpoint/2010/main" val="181348398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48739" y="446137"/>
            <a:ext cx="2884123" cy="369332"/>
          </a:xfrm>
          <a:prstGeom prst="rect">
            <a:avLst/>
          </a:prstGeom>
        </p:spPr>
        <p:txBody>
          <a:bodyPr wrap="none">
            <a:spAutoFit/>
          </a:bodyPr>
          <a:lstStyle/>
          <a:p>
            <a:r>
              <a:rPr lang="en-US" dirty="0">
                <a:solidFill>
                  <a:schemeClr val="tx2">
                    <a:lumMod val="50000"/>
                  </a:schemeClr>
                </a:solidFill>
                <a:latin typeface="Times New Roman" pitchFamily="18" charset="0"/>
                <a:cs typeface="Times New Roman" pitchFamily="18" charset="0"/>
              </a:rPr>
              <a:t>Impact Insulation Class (IIC)</a:t>
            </a:r>
            <a:endParaRPr lang="en-US" dirty="0"/>
          </a:p>
        </p:txBody>
      </p:sp>
      <p:sp>
        <p:nvSpPr>
          <p:cNvPr id="8" name="Rectangle 7"/>
          <p:cNvSpPr/>
          <p:nvPr/>
        </p:nvSpPr>
        <p:spPr>
          <a:xfrm>
            <a:off x="609600" y="1143002"/>
            <a:ext cx="10871200" cy="923330"/>
          </a:xfrm>
          <a:prstGeom prst="rect">
            <a:avLst/>
          </a:prstGeom>
        </p:spPr>
        <p:txBody>
          <a:bodyPr wrap="square">
            <a:spAutoFit/>
          </a:bodyPr>
          <a:lstStyle/>
          <a:p>
            <a:pPr>
              <a:lnSpc>
                <a:spcPct val="150000"/>
              </a:lnSpc>
            </a:pPr>
            <a:r>
              <a:rPr lang="en-US" dirty="0">
                <a:latin typeface="Times New Roman" pitchFamily="18" charset="0"/>
                <a:cs typeface="Times New Roman" pitchFamily="18" charset="0"/>
              </a:rPr>
              <a:t>This figure shows the STC value of the roof of the building, equivalent to 68, and this value is greater than the required STC value, which is equal to 50 thus the value is acceptable</a:t>
            </a:r>
          </a:p>
        </p:txBody>
      </p:sp>
      <p:pic>
        <p:nvPicPr>
          <p:cNvPr id="9" name="صورة 28"/>
          <p:cNvPicPr/>
          <p:nvPr/>
        </p:nvPicPr>
        <p:blipFill>
          <a:blip r:embed="rId2" cstate="print"/>
          <a:srcRect/>
          <a:stretch>
            <a:fillRect/>
          </a:stretch>
        </p:blipFill>
        <p:spPr bwMode="auto">
          <a:xfrm>
            <a:off x="508000" y="2590800"/>
            <a:ext cx="5486400" cy="3124200"/>
          </a:xfrm>
          <a:prstGeom prst="rect">
            <a:avLst/>
          </a:prstGeom>
          <a:noFill/>
          <a:ln w="9525">
            <a:noFill/>
            <a:miter lim="800000"/>
            <a:headEnd/>
            <a:tailEnd/>
          </a:ln>
        </p:spPr>
      </p:pic>
      <p:pic>
        <p:nvPicPr>
          <p:cNvPr id="10" name="صورة 31"/>
          <p:cNvPicPr/>
          <p:nvPr/>
        </p:nvPicPr>
        <p:blipFill>
          <a:blip r:embed="rId3" cstate="print"/>
          <a:srcRect/>
          <a:stretch>
            <a:fillRect/>
          </a:stretch>
        </p:blipFill>
        <p:spPr bwMode="auto">
          <a:xfrm>
            <a:off x="6400800" y="2590800"/>
            <a:ext cx="5228101" cy="3200400"/>
          </a:xfrm>
          <a:prstGeom prst="rect">
            <a:avLst/>
          </a:prstGeom>
          <a:noFill/>
          <a:ln w="9525">
            <a:noFill/>
            <a:miter lim="800000"/>
            <a:headEnd/>
            <a:tailEnd/>
          </a:ln>
        </p:spPr>
      </p:pic>
    </p:spTree>
    <p:extLst>
      <p:ext uri="{BB962C8B-B14F-4D97-AF65-F5344CB8AC3E}">
        <p14:creationId xmlns:p14="http://schemas.microsoft.com/office/powerpoint/2010/main" val="307289650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59484787"/>
              </p:ext>
            </p:extLst>
          </p:nvPr>
        </p:nvGraphicFramePr>
        <p:xfrm>
          <a:off x="671657" y="1764633"/>
          <a:ext cx="6536596"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711201" y="228600"/>
            <a:ext cx="10866249" cy="1280890"/>
          </a:xfrm>
        </p:spPr>
        <p:txBody>
          <a:bodyPr/>
          <a:lstStyle/>
          <a:p>
            <a:pPr lvl="0"/>
            <a:r>
              <a:rPr lang="en-US" dirty="0"/>
              <a:t>Environmental Aspect</a:t>
            </a:r>
          </a:p>
        </p:txBody>
      </p:sp>
    </p:spTree>
    <p:extLst>
      <p:ext uri="{BB962C8B-B14F-4D97-AF65-F5344CB8AC3E}">
        <p14:creationId xmlns:p14="http://schemas.microsoft.com/office/powerpoint/2010/main" val="91890747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1"/>
            <a:ext cx="10972800" cy="4983163"/>
          </a:xfrm>
        </p:spPr>
        <p:txBody>
          <a:bodyPr/>
          <a:lstStyle/>
          <a:p>
            <a:pPr lvl="0"/>
            <a:r>
              <a:rPr lang="en-US" sz="1600" dirty="0">
                <a:latin typeface="Times New Roman" pitchFamily="18" charset="0"/>
                <a:cs typeface="Times New Roman" pitchFamily="18" charset="0"/>
              </a:rPr>
              <a:t>There are two types of firefighting systems used in this building:</a:t>
            </a:r>
          </a:p>
          <a:p>
            <a:pPr>
              <a:lnSpc>
                <a:spcPct val="150000"/>
              </a:lnSpc>
            </a:pPr>
            <a:r>
              <a:rPr lang="en-US" sz="1600" dirty="0">
                <a:solidFill>
                  <a:srgbClr val="FF0000"/>
                </a:solidFill>
                <a:latin typeface="Times New Roman" pitchFamily="18" charset="0"/>
                <a:cs typeface="Times New Roman" pitchFamily="18" charset="0"/>
              </a:rPr>
              <a:t>Fire extinguisher</a:t>
            </a:r>
            <a:r>
              <a:rPr lang="en-US" sz="1600" dirty="0" smtClean="0">
                <a:solidFill>
                  <a:srgbClr val="FF0000"/>
                </a:solidFill>
                <a:latin typeface="Times New Roman" pitchFamily="18" charset="0"/>
                <a:cs typeface="Times New Roman" pitchFamily="18" charset="0"/>
              </a:rPr>
              <a:t>.</a:t>
            </a:r>
            <a:r>
              <a:rPr lang="en-US" sz="1600" dirty="0">
                <a:solidFill>
                  <a:srgbClr val="FF0000"/>
                </a:solidFill>
              </a:rPr>
              <a:t> </a:t>
            </a:r>
            <a:r>
              <a:rPr lang="en-US" sz="1400" dirty="0">
                <a:latin typeface="Times New Roman" pitchFamily="18" charset="0"/>
                <a:cs typeface="Times New Roman" pitchFamily="18" charset="0"/>
              </a:rPr>
              <a:t>This type of fire extinguisher is used in certain locations in the building and is exposed to fire at any time, and is placed in an easily accessible place near the entrance to the room, and in this building they have been used in corridors, kitchens and some security rooms and employees</a:t>
            </a:r>
            <a:r>
              <a:rPr lang="en-US" sz="1400" dirty="0" smtClean="0">
                <a:latin typeface="Times New Roman" pitchFamily="18" charset="0"/>
                <a:cs typeface="Times New Roman" pitchFamily="18" charset="0"/>
              </a:rPr>
              <a:t>.</a:t>
            </a:r>
            <a:endParaRPr lang="en-US" sz="1600" dirty="0" smtClean="0">
              <a:latin typeface="Times New Roman" pitchFamily="18" charset="0"/>
              <a:cs typeface="Times New Roman" pitchFamily="18" charset="0"/>
            </a:endParaRPr>
          </a:p>
          <a:p>
            <a:pPr>
              <a:lnSpc>
                <a:spcPct val="150000"/>
              </a:lnSpc>
            </a:pPr>
            <a:r>
              <a:rPr lang="en-US" sz="1600" dirty="0" smtClean="0">
                <a:solidFill>
                  <a:srgbClr val="FF0000"/>
                </a:solidFill>
                <a:latin typeface="Times New Roman" pitchFamily="18" charset="0"/>
                <a:cs typeface="Times New Roman" pitchFamily="18" charset="0"/>
              </a:rPr>
              <a:t>FM200:</a:t>
            </a:r>
            <a:r>
              <a:rPr lang="en-US" sz="1600" dirty="0"/>
              <a:t> </a:t>
            </a:r>
            <a:r>
              <a:rPr lang="en-US" sz="1400" dirty="0">
                <a:latin typeface="Times New Roman" pitchFamily="18" charset="0"/>
                <a:cs typeface="Times New Roman" pitchFamily="18" charset="0"/>
              </a:rPr>
              <a:t>This system is used in places that contain important files, sensitive electronic devices, and high-risk places, and in this building it was used in most places such as the classroom, the principal’s office, the teachers’ room, in addition to the chemistry, physics, biology, the computer laboratory and the library.</a:t>
            </a:r>
            <a:endParaRPr lang="en-US" sz="1800" dirty="0">
              <a:latin typeface="Times New Roman" pitchFamily="18" charset="0"/>
              <a:cs typeface="Times New Roman" pitchFamily="18" charset="0"/>
            </a:endParaRPr>
          </a:p>
          <a:p>
            <a:pPr lvl="0"/>
            <a:endParaRPr lang="en-US" sz="1600" dirty="0" smtClean="0">
              <a:solidFill>
                <a:srgbClr val="FF0000"/>
              </a:solidFill>
              <a:latin typeface="Times New Roman" pitchFamily="18" charset="0"/>
              <a:cs typeface="Times New Roman" pitchFamily="18" charset="0"/>
            </a:endParaRPr>
          </a:p>
          <a:p>
            <a:endParaRPr lang="en-US" dirty="0"/>
          </a:p>
        </p:txBody>
      </p:sp>
      <p:grpSp>
        <p:nvGrpSpPr>
          <p:cNvPr id="7" name="Group 6"/>
          <p:cNvGrpSpPr/>
          <p:nvPr/>
        </p:nvGrpSpPr>
        <p:grpSpPr>
          <a:xfrm>
            <a:off x="1727200" y="457200"/>
            <a:ext cx="4678819" cy="483210"/>
            <a:chOff x="0" y="34048"/>
            <a:chExt cx="3140371" cy="483210"/>
          </a:xfrm>
        </p:grpSpPr>
        <p:sp>
          <p:nvSpPr>
            <p:cNvPr id="8" name="Rounded Rectangle 7"/>
            <p:cNvSpPr/>
            <p:nvPr/>
          </p:nvSpPr>
          <p:spPr>
            <a:xfrm>
              <a:off x="0" y="34048"/>
              <a:ext cx="3140371" cy="48321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ounded Rectangle 4"/>
            <p:cNvSpPr txBox="1"/>
            <p:nvPr/>
          </p:nvSpPr>
          <p:spPr>
            <a:xfrm>
              <a:off x="23588" y="57636"/>
              <a:ext cx="3093195" cy="43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a:r>
                <a:rPr lang="en-US" dirty="0">
                  <a:latin typeface="Times New Roman" panose="02020603050405020304" pitchFamily="18" charset="0"/>
                  <a:cs typeface="Times New Roman" panose="02020603050405020304" pitchFamily="18" charset="0"/>
                </a:rPr>
                <a:t>Fire alarm and Firefighting systems</a:t>
              </a:r>
            </a:p>
          </p:txBody>
        </p:sp>
      </p:grpSp>
      <p:pic>
        <p:nvPicPr>
          <p:cNvPr id="10" name="Picture 9"/>
          <p:cNvPicPr/>
          <p:nvPr/>
        </p:nvPicPr>
        <p:blipFill>
          <a:blip r:embed="rId2"/>
          <a:stretch>
            <a:fillRect/>
          </a:stretch>
        </p:blipFill>
        <p:spPr>
          <a:xfrm>
            <a:off x="1219200" y="3810000"/>
            <a:ext cx="9448800" cy="2667000"/>
          </a:xfrm>
          <a:prstGeom prst="rect">
            <a:avLst/>
          </a:prstGeom>
        </p:spPr>
      </p:pic>
    </p:spTree>
    <p:extLst>
      <p:ext uri="{BB962C8B-B14F-4D97-AF65-F5344CB8AC3E}">
        <p14:creationId xmlns:p14="http://schemas.microsoft.com/office/powerpoint/2010/main" val="1226673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527858"/>
            <a:ext cx="8911687" cy="883848"/>
          </a:xfrm>
        </p:spPr>
        <p:txBody>
          <a:bodyPr>
            <a:normAutofit fontScale="90000"/>
          </a:bodyPr>
          <a:lstStyle/>
          <a:p>
            <a:r>
              <a:rPr lang="en-US" dirty="0">
                <a:latin typeface="Times New Roman" panose="02020603050405020304" pitchFamily="18" charset="0"/>
                <a:cs typeface="Times New Roman" panose="02020603050405020304" pitchFamily="18" charset="0"/>
              </a:rPr>
              <a:t>Architectural</a:t>
            </a:r>
            <a:r>
              <a:rPr lang="en-US" sz="5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standards</a:t>
            </a:r>
            <a:r>
              <a:rPr lang="en-US" sz="5400" dirty="0">
                <a:latin typeface="Times New Roman" panose="02020603050405020304" pitchFamily="18" charset="0"/>
                <a:cs typeface="Times New Roman" panose="02020603050405020304" pitchFamily="18" charset="0"/>
              </a:rPr>
              <a:t/>
            </a:r>
            <a:br>
              <a:rPr lang="en-US" sz="5400"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6790955"/>
              </p:ext>
            </p:extLst>
          </p:nvPr>
        </p:nvGraphicFramePr>
        <p:xfrm>
          <a:off x="503741" y="1764632"/>
          <a:ext cx="8800681"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52862435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Times New Roman" pitchFamily="18" charset="0"/>
                <a:cs typeface="Times New Roman" pitchFamily="18" charset="0"/>
              </a:rPr>
              <a:t>distribution of fire extinguishers for ground floor</a:t>
            </a:r>
          </a:p>
        </p:txBody>
      </p:sp>
      <p:pic>
        <p:nvPicPr>
          <p:cNvPr id="4" name="صورة 1"/>
          <p:cNvPicPr>
            <a:picLocks noGrp="1"/>
          </p:cNvPicPr>
          <p:nvPr>
            <p:ph idx="1"/>
          </p:nvPr>
        </p:nvPicPr>
        <p:blipFill>
          <a:blip r:embed="rId2"/>
          <a:srcRect/>
          <a:stretch>
            <a:fillRect/>
          </a:stretch>
        </p:blipFill>
        <p:spPr bwMode="auto">
          <a:xfrm>
            <a:off x="914400" y="1447800"/>
            <a:ext cx="10464800" cy="4800600"/>
          </a:xfrm>
          <a:prstGeom prst="rect">
            <a:avLst/>
          </a:prstGeom>
          <a:noFill/>
          <a:ln w="9525">
            <a:noFill/>
            <a:miter lim="800000"/>
            <a:headEnd/>
            <a:tailEnd/>
          </a:ln>
        </p:spPr>
      </p:pic>
    </p:spTree>
    <p:extLst>
      <p:ext uri="{BB962C8B-B14F-4D97-AF65-F5344CB8AC3E}">
        <p14:creationId xmlns:p14="http://schemas.microsoft.com/office/powerpoint/2010/main" val="69650056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Times New Roman" pitchFamily="18" charset="0"/>
                <a:cs typeface="Times New Roman" pitchFamily="18" charset="0"/>
              </a:rPr>
              <a:t>FM200 distribution for second floor</a:t>
            </a:r>
          </a:p>
        </p:txBody>
      </p:sp>
      <p:pic>
        <p:nvPicPr>
          <p:cNvPr id="5" name="صورة 7"/>
          <p:cNvPicPr>
            <a:picLocks noGrp="1"/>
          </p:cNvPicPr>
          <p:nvPr>
            <p:ph idx="1"/>
          </p:nvPr>
        </p:nvPicPr>
        <p:blipFill>
          <a:blip r:embed="rId2"/>
          <a:srcRect/>
          <a:stretch>
            <a:fillRect/>
          </a:stretch>
        </p:blipFill>
        <p:spPr bwMode="auto">
          <a:xfrm>
            <a:off x="1117600" y="1371600"/>
            <a:ext cx="9965267" cy="5105400"/>
          </a:xfrm>
          <a:prstGeom prst="rect">
            <a:avLst/>
          </a:prstGeom>
          <a:noFill/>
          <a:ln w="9525">
            <a:noFill/>
            <a:miter lim="800000"/>
            <a:headEnd/>
            <a:tailEnd/>
          </a:ln>
        </p:spPr>
      </p:pic>
    </p:spTree>
    <p:extLst>
      <p:ext uri="{BB962C8B-B14F-4D97-AF65-F5344CB8AC3E}">
        <p14:creationId xmlns:p14="http://schemas.microsoft.com/office/powerpoint/2010/main" val="85326451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439" y="552933"/>
            <a:ext cx="10972800" cy="6202362"/>
          </a:xfrm>
        </p:spPr>
        <p:txBody>
          <a:bodyPr>
            <a:normAutofit/>
          </a:bodyPr>
          <a:lstStyle/>
          <a:p>
            <a:pPr algn="l"/>
            <a:r>
              <a:rPr lang="en-US" sz="2400" dirty="0">
                <a:latin typeface="Times New Roman" pitchFamily="18" charset="0"/>
                <a:cs typeface="Times New Roman" pitchFamily="18" charset="0"/>
              </a:rPr>
              <a:t>. Room Name (Space) : COMPUTER LAB</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Hazard Level : Class “C” (Of Electrical)-MANUALLY ACTIVATED-Medium </a:t>
            </a:r>
            <a:r>
              <a:rPr lang="en-US" sz="2400" dirty="0" smtClean="0">
                <a:latin typeface="Times New Roman" pitchFamily="18" charset="0"/>
                <a:cs typeface="Times New Roman" pitchFamily="18" charset="0"/>
              </a:rPr>
              <a:t>Hazard</a:t>
            </a:r>
            <a:br>
              <a:rPr lang="en-US" sz="2400" dirty="0" smtClean="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Area = 68.5 m2  // Height = 3.25 m // Volume(V) = 222.625 m3 // Concentration Ratio (C) = 7.6 % </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Design Temperature = 20°C // Specific Volume (S) = 0.1373 kg/m3 </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Altitude = 1094 m, From Sea Level  // Altitude Correction Factor = </a:t>
            </a:r>
            <a:r>
              <a:rPr lang="en-US" sz="2400" dirty="0" smtClean="0">
                <a:latin typeface="Times New Roman" pitchFamily="18" charset="0"/>
                <a:cs typeface="Times New Roman" pitchFamily="18" charset="0"/>
              </a:rPr>
              <a:t>0.1373</a:t>
            </a:r>
            <a:br>
              <a:rPr lang="en-US" sz="2400" dirty="0" smtClean="0">
                <a:latin typeface="Times New Roman" pitchFamily="18" charset="0"/>
                <a:cs typeface="Times New Roman" pitchFamily="18" charset="0"/>
              </a:rPr>
            </a:b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 w = (V/s) X (c/(100-c) ] kg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w = 133.365 </a:t>
            </a:r>
            <a:r>
              <a:rPr lang="en-US" sz="2400" dirty="0" smtClean="0">
                <a:latin typeface="Times New Roman" pitchFamily="18" charset="0"/>
                <a:cs typeface="Times New Roman" pitchFamily="18" charset="0"/>
              </a:rPr>
              <a:t>kg/w</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66181784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8000" y="152400"/>
            <a:ext cx="11277600" cy="1280890"/>
          </a:xfrm>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064657784"/>
              </p:ext>
            </p:extLst>
          </p:nvPr>
        </p:nvGraphicFramePr>
        <p:xfrm>
          <a:off x="671657" y="1764633"/>
          <a:ext cx="6536596"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83528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0045" y="762000"/>
            <a:ext cx="7924800" cy="533400"/>
          </a:xfrm>
        </p:spPr>
        <p:txBody>
          <a:bodyPr>
            <a:normAutofit/>
          </a:bodyPr>
          <a:lstStyle/>
          <a:p>
            <a:r>
              <a:rPr lang="en-US" sz="1800" dirty="0">
                <a:latin typeface="Times New Roman" pitchFamily="18" charset="0"/>
                <a:cs typeface="Times New Roman" pitchFamily="18" charset="0"/>
              </a:rPr>
              <a:t>Daily water consumption </a:t>
            </a:r>
          </a:p>
        </p:txBody>
      </p:sp>
      <p:sp>
        <p:nvSpPr>
          <p:cNvPr id="5" name="TextBox 4"/>
          <p:cNvSpPr txBox="1"/>
          <p:nvPr/>
        </p:nvSpPr>
        <p:spPr>
          <a:xfrm>
            <a:off x="1455088" y="293535"/>
            <a:ext cx="10403840" cy="369332"/>
          </a:xfrm>
          <a:prstGeom prst="rect">
            <a:avLst/>
          </a:prstGeom>
          <a:noFill/>
        </p:spPr>
        <p:txBody>
          <a:bodyPr wrap="square" rtlCol="0">
            <a:spAutoFit/>
          </a:bodyPr>
          <a:lstStyle/>
          <a:p>
            <a:pPr lvl="0"/>
            <a:r>
              <a:rPr lang="en-US" dirty="0">
                <a:latin typeface="Times New Roman" panose="02020603050405020304" pitchFamily="18" charset="0"/>
                <a:cs typeface="Times New Roman" panose="02020603050405020304" pitchFamily="18" charset="0"/>
              </a:rPr>
              <a:t>Water supply system:</a:t>
            </a:r>
          </a:p>
        </p:txBody>
      </p:sp>
      <p:pic>
        <p:nvPicPr>
          <p:cNvPr id="7" name="صورة 2"/>
          <p:cNvPicPr/>
          <p:nvPr/>
        </p:nvPicPr>
        <p:blipFill>
          <a:blip r:embed="rId2"/>
          <a:srcRect/>
          <a:stretch>
            <a:fillRect/>
          </a:stretch>
        </p:blipFill>
        <p:spPr bwMode="auto">
          <a:xfrm>
            <a:off x="508000" y="1295400"/>
            <a:ext cx="8331200" cy="1247140"/>
          </a:xfrm>
          <a:prstGeom prst="rect">
            <a:avLst/>
          </a:prstGeom>
          <a:noFill/>
          <a:ln w="9525">
            <a:noFill/>
            <a:miter lim="800000"/>
            <a:headEnd/>
            <a:tailEnd/>
          </a:ln>
        </p:spPr>
      </p:pic>
      <p:pic>
        <p:nvPicPr>
          <p:cNvPr id="8" name="صورة 3"/>
          <p:cNvPicPr/>
          <p:nvPr/>
        </p:nvPicPr>
        <p:blipFill>
          <a:blip r:embed="rId3"/>
          <a:srcRect/>
          <a:stretch>
            <a:fillRect/>
          </a:stretch>
        </p:blipFill>
        <p:spPr bwMode="auto">
          <a:xfrm>
            <a:off x="585821" y="3630038"/>
            <a:ext cx="8354979" cy="2846962"/>
          </a:xfrm>
          <a:prstGeom prst="rect">
            <a:avLst/>
          </a:prstGeom>
          <a:noFill/>
          <a:ln w="9525">
            <a:noFill/>
            <a:miter lim="800000"/>
            <a:headEnd/>
            <a:tailEnd/>
          </a:ln>
        </p:spPr>
      </p:pic>
      <p:sp>
        <p:nvSpPr>
          <p:cNvPr id="9" name="Content Placeholder 2"/>
          <p:cNvSpPr txBox="1">
            <a:spLocks/>
          </p:cNvSpPr>
          <p:nvPr/>
        </p:nvSpPr>
        <p:spPr>
          <a:xfrm>
            <a:off x="508000" y="2590800"/>
            <a:ext cx="11480800" cy="990600"/>
          </a:xfrm>
          <a:prstGeom prst="rect">
            <a:avLst/>
          </a:prstGeom>
        </p:spPr>
        <p:txBody>
          <a:bodyPr vert="horz" lIns="91440" tIns="45720" rIns="91440" bIns="45720" rtlCol="0">
            <a:normAutofit/>
          </a:bodyPr>
          <a:lstStyle/>
          <a:p>
            <a:pPr marL="342900" indent="-342900">
              <a:lnSpc>
                <a:spcPct val="150000"/>
              </a:lnSpc>
              <a:spcBef>
                <a:spcPct val="20000"/>
              </a:spcBef>
              <a:buFont typeface="Arial" pitchFamily="34" charset="0"/>
              <a:buChar char="•"/>
            </a:pPr>
            <a:r>
              <a:rPr lang="en-US" sz="1600" dirty="0">
                <a:latin typeface="Times New Roman" pitchFamily="18" charset="0"/>
                <a:cs typeface="Times New Roman" pitchFamily="18" charset="0"/>
              </a:rPr>
              <a:t>Based on the quantities of water consumed for this building, it became easy to know the size of the water tank on the roof in addition to the size of the underground water tank, with taking into considerate on the provision of water for two days.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114878212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4400" y="457200"/>
            <a:ext cx="11277600" cy="1280890"/>
          </a:xfrm>
        </p:spPr>
        <p:txBody>
          <a:bodyPr/>
          <a:lstStyle/>
          <a:p>
            <a:pPr lvl="0"/>
            <a:r>
              <a:rPr lang="en-US" dirty="0">
                <a:latin typeface="Times New Roman" panose="02020603050405020304" pitchFamily="18" charset="0"/>
                <a:cs typeface="Times New Roman" panose="02020603050405020304" pitchFamily="18" charset="0"/>
              </a:rPr>
              <a:t>Environmental Aspect</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89940347"/>
              </p:ext>
            </p:extLst>
          </p:nvPr>
        </p:nvGraphicFramePr>
        <p:xfrm>
          <a:off x="671657" y="1764633"/>
          <a:ext cx="6536596" cy="4732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393374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8160" y="460514"/>
            <a:ext cx="10403840" cy="1384995"/>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Drainage</a:t>
            </a:r>
            <a:r>
              <a:rPr lang="ar-J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system</a:t>
            </a:r>
            <a:r>
              <a:rPr lang="en-US" dirty="0" smtClean="0">
                <a:latin typeface="Times New Roman" panose="02020603050405020304" pitchFamily="18" charset="0"/>
                <a:cs typeface="Times New Roman" panose="02020603050405020304" pitchFamily="18" charset="0"/>
              </a:rPr>
              <a:t>:</a:t>
            </a:r>
          </a:p>
          <a:p>
            <a:r>
              <a:rPr lang="en-US" b="1" u="sng" dirty="0" smtClean="0"/>
              <a:t> </a:t>
            </a:r>
            <a:r>
              <a:rPr lang="en-US" sz="1200" b="1" u="sng" dirty="0">
                <a:latin typeface="Times New Roman" pitchFamily="18" charset="0"/>
                <a:cs typeface="Times New Roman" pitchFamily="18" charset="0"/>
              </a:rPr>
              <a:t>Black line </a:t>
            </a:r>
            <a:endParaRPr lang="en-US" sz="1600" dirty="0">
              <a:latin typeface="Times New Roman" pitchFamily="18" charset="0"/>
              <a:cs typeface="Times New Roman" pitchFamily="18" charset="0"/>
            </a:endParaRPr>
          </a:p>
          <a:p>
            <a:r>
              <a:rPr lang="en-US" sz="1200" dirty="0">
                <a:latin typeface="Times New Roman" pitchFamily="18" charset="0"/>
                <a:cs typeface="Times New Roman" pitchFamily="18" charset="0"/>
              </a:rPr>
              <a:t>Pipes were used with 4 inch and slope ¼ “inch per foot”.</a:t>
            </a:r>
            <a:endParaRPr lang="en-US" sz="1100" dirty="0">
              <a:latin typeface="Times New Roman" pitchFamily="18" charset="0"/>
              <a:cs typeface="Times New Roman" pitchFamily="18" charset="0"/>
            </a:endParaRPr>
          </a:p>
          <a:p>
            <a:r>
              <a:rPr lang="en-US" sz="1200" b="1" u="sng" dirty="0">
                <a:latin typeface="Times New Roman" pitchFamily="18" charset="0"/>
                <a:cs typeface="Times New Roman" pitchFamily="18" charset="0"/>
              </a:rPr>
              <a:t>Gray Line</a:t>
            </a:r>
            <a:endParaRPr lang="en-US" sz="1100" dirty="0">
              <a:latin typeface="Times New Roman" pitchFamily="18" charset="0"/>
              <a:cs typeface="Times New Roman" pitchFamily="18" charset="0"/>
            </a:endParaRPr>
          </a:p>
          <a:p>
            <a:r>
              <a:rPr lang="en-US" sz="1200" dirty="0">
                <a:latin typeface="Times New Roman" pitchFamily="18" charset="0"/>
                <a:cs typeface="Times New Roman" pitchFamily="18" charset="0"/>
              </a:rPr>
              <a:t>Pipes were used with 2 inch and slope 1/8 “inch per foot”.</a:t>
            </a:r>
            <a:endParaRPr lang="en-US" sz="1100" dirty="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p:txBody>
      </p:sp>
      <p:pic>
        <p:nvPicPr>
          <p:cNvPr id="6" name="Picture 5"/>
          <p:cNvPicPr/>
          <p:nvPr/>
        </p:nvPicPr>
        <p:blipFill>
          <a:blip r:embed="rId2"/>
          <a:srcRect l="25214" t="26755" r="38248" b="10247"/>
          <a:stretch>
            <a:fillRect/>
          </a:stretch>
        </p:blipFill>
        <p:spPr bwMode="auto">
          <a:xfrm>
            <a:off x="6400800" y="2209801"/>
            <a:ext cx="5589173" cy="41131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p:nvPr/>
        </p:nvPicPr>
        <p:blipFill>
          <a:blip r:embed="rId3"/>
          <a:srcRect l="22328" t="30171" r="42415" b="11765"/>
          <a:stretch>
            <a:fillRect/>
          </a:stretch>
        </p:blipFill>
        <p:spPr bwMode="auto">
          <a:xfrm>
            <a:off x="203200" y="2286000"/>
            <a:ext cx="5588000"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4500964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320800" y="1066801"/>
            <a:ext cx="8633883" cy="810491"/>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Contents</a:t>
            </a:r>
            <a:r>
              <a:rPr kumimoji="0" lang="en-GB" sz="4400" b="0" i="0" u="none" strike="noStrike" kern="1200" cap="none" spc="0" normalizeH="0" baseline="0" noProof="0" dirty="0" smtClean="0">
                <a:ln>
                  <a:noFill/>
                </a:ln>
                <a:solidFill>
                  <a:schemeClr val="tx1"/>
                </a:solidFill>
                <a:effectLst/>
                <a:uLnTx/>
                <a:uFillTx/>
                <a:latin typeface="+mj-lt"/>
                <a:ea typeface="+mj-ea"/>
                <a:cs typeface="+mj-cs"/>
              </a:rPr>
              <a:t>:</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7" name="Content Placeholder 3"/>
          <p:cNvGraphicFramePr>
            <a:graphicFrameLocks/>
          </p:cNvGraphicFramePr>
          <p:nvPr>
            <p:extLst>
              <p:ext uri="{D42A27DB-BD31-4B8C-83A1-F6EECF244321}">
                <p14:modId xmlns:p14="http://schemas.microsoft.com/office/powerpoint/2010/main" val="1192186794"/>
              </p:ext>
            </p:extLst>
          </p:nvPr>
        </p:nvGraphicFramePr>
        <p:xfrm>
          <a:off x="711200" y="2514600"/>
          <a:ext cx="10972800" cy="324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463780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12801" y="609600"/>
            <a:ext cx="5402943" cy="619920"/>
            <a:chOff x="445770" y="2898385"/>
            <a:chExt cx="6240780" cy="619920"/>
          </a:xfrm>
        </p:grpSpPr>
        <p:sp>
          <p:nvSpPr>
            <p:cNvPr id="5" name="Rounded Rectangle 4"/>
            <p:cNvSpPr/>
            <p:nvPr/>
          </p:nvSpPr>
          <p:spPr>
            <a:xfrm>
              <a:off x="445770" y="2898385"/>
              <a:ext cx="6240780" cy="619920"/>
            </a:xfrm>
            <a:prstGeom prst="roundRect">
              <a:avLst/>
            </a:pr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ounded Rectangle 4"/>
            <p:cNvSpPr txBox="1"/>
            <p:nvPr/>
          </p:nvSpPr>
          <p:spPr>
            <a:xfrm>
              <a:off x="476032" y="2928647"/>
              <a:ext cx="6180256" cy="5593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35887" tIns="0" rIns="235887" bIns="0" numCol="1" spcCol="1270" anchor="ctr" anchorCtr="0">
              <a:noAutofit/>
            </a:bodyPr>
            <a:lstStyle/>
            <a:p>
              <a:pPr lvl="0" algn="l" defTabSz="933450">
                <a:lnSpc>
                  <a:spcPct val="90000"/>
                </a:lnSpc>
                <a:spcBef>
                  <a:spcPct val="0"/>
                </a:spcBef>
                <a:spcAft>
                  <a:spcPct val="35000"/>
                </a:spcAft>
              </a:pPr>
              <a:r>
                <a:rPr lang="en-GB" kern="1200" dirty="0">
                  <a:latin typeface="Times New Roman" panose="02020603050405020304" pitchFamily="18" charset="0"/>
                  <a:cs typeface="Times New Roman" panose="02020603050405020304" pitchFamily="18" charset="0"/>
                </a:rPr>
                <a:t>Quantity surveying &amp; Cost Estimate</a:t>
              </a:r>
              <a:endParaRPr lang="en-US" kern="1200" dirty="0">
                <a:latin typeface="Times New Roman" panose="02020603050405020304" pitchFamily="18" charset="0"/>
                <a:cs typeface="Times New Roman" panose="02020603050405020304" pitchFamily="18" charset="0"/>
              </a:endParaRPr>
            </a:p>
          </p:txBody>
        </p:sp>
      </p:grpSp>
      <p:sp>
        <p:nvSpPr>
          <p:cNvPr id="26626" name="Rectangle 2"/>
          <p:cNvSpPr>
            <a:spLocks noChangeArrowheads="1"/>
          </p:cNvSpPr>
          <p:nvPr/>
        </p:nvSpPr>
        <p:spPr bwMode="auto">
          <a:xfrm>
            <a:off x="304800" y="1807950"/>
            <a:ext cx="10363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lnSpc>
                <a:spcPct val="150000"/>
              </a:lnSpc>
              <a:spcBef>
                <a:spcPct val="0"/>
              </a:spcBef>
              <a:spcAft>
                <a:spcPct val="0"/>
              </a:spcAft>
            </a:pPr>
            <a:r>
              <a:rPr lang="en-US" sz="1600" dirty="0"/>
              <a:t>The project is </a:t>
            </a:r>
            <a:r>
              <a:rPr lang="en-US" sz="1600" dirty="0" err="1" smtClean="0"/>
              <a:t>Rawabi</a:t>
            </a:r>
            <a:r>
              <a:rPr lang="en-US" sz="1600" dirty="0" smtClean="0"/>
              <a:t> school </a:t>
            </a:r>
            <a:r>
              <a:rPr lang="en-US" sz="1600" dirty="0"/>
              <a:t>for the boys and the girls with an area </a:t>
            </a:r>
            <a:r>
              <a:rPr lang="en-US" sz="1600" dirty="0" smtClean="0"/>
              <a:t>of 3300 </a:t>
            </a:r>
            <a:r>
              <a:rPr lang="en-US" sz="1600" dirty="0" smtClean="0">
                <a:latin typeface="Times New Roman" pitchFamily="18" charset="0"/>
                <a:cs typeface="Times New Roman" pitchFamily="18" charset="0"/>
              </a:rPr>
              <a:t>m</a:t>
            </a:r>
            <a:r>
              <a:rPr lang="en-US" sz="1600" baseline="30000" dirty="0" smtClean="0">
                <a:latin typeface="Times New Roman" pitchFamily="18" charset="0"/>
                <a:cs typeface="Times New Roman" pitchFamily="18" charset="0"/>
              </a:rPr>
              <a:t>2</a:t>
            </a:r>
            <a:r>
              <a:rPr lang="en-US" sz="1600" dirty="0" smtClean="0"/>
              <a:t> ,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cost of the project was calculated by evaluating the price for the material and labor for the components of the project and its number which was cost around 6440068 ILS as total and 1952 ILS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/meter</a:t>
            </a:r>
            <a:r>
              <a:rPr kumimoji="0" lang="en-US"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square </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unit cost,</a:t>
            </a:r>
            <a:r>
              <a:rPr kumimoji="0" lang="en-US"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which equals 610 $ /meter square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34" name="Rectangle 10"/>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33"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262467" cy="196850"/>
          </a:xfrm>
          <a:prstGeom prst="rect">
            <a:avLst/>
          </a:prstGeom>
          <a:noFill/>
        </p:spPr>
      </p:pic>
      <p:sp>
        <p:nvSpPr>
          <p:cNvPr id="19" name="Rectangle 18"/>
          <p:cNvSpPr/>
          <p:nvPr/>
        </p:nvSpPr>
        <p:spPr>
          <a:xfrm>
            <a:off x="2844800" y="3276601"/>
            <a:ext cx="5791200" cy="300082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lnSpc>
                <a:spcPct val="150000"/>
              </a:lnSpc>
            </a:pPr>
            <a:r>
              <a:rPr lang="en-US" dirty="0">
                <a:effectLst>
                  <a:outerShdw blurRad="38100" dist="38100" dir="2700000" algn="tl">
                    <a:srgbClr val="000000">
                      <a:alpha val="43137"/>
                    </a:srgbClr>
                  </a:outerShdw>
                </a:effectLst>
                <a:latin typeface="Times New Roman" panose="02020603050405020304" pitchFamily="18" charset="0"/>
                <a:cs typeface="Times New Roman" pitchFamily="18" charset="0"/>
              </a:rPr>
              <a:t>Earth work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                      = 166200    NIS</a:t>
            </a: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Foundation                       =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738020.5 </a:t>
            </a:r>
            <a:r>
              <a:rPr lang="en-US" dirty="0" smtClean="0">
                <a:effectLst>
                  <a:outerShdw blurRad="38100" dist="38100" dir="2700000" algn="tl">
                    <a:srgbClr val="000000">
                      <a:alpha val="43137"/>
                    </a:srgbClr>
                  </a:outerShdw>
                </a:effectLst>
                <a:latin typeface="Times New Roman" pitchFamily="18" charset="0"/>
                <a:cs typeface="Times New Roman" pitchFamily="18" charset="0"/>
              </a:rPr>
              <a:t>NIS</a:t>
            </a: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Building (construction)    =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2619832.7 NIS</a:t>
            </a: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Finishing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2240938.3 </a:t>
            </a: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NIS</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Site Plane</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work                = </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518372.4 NIS</a:t>
            </a: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Electrical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522489  NIS</a:t>
            </a:r>
          </a:p>
          <a:p>
            <a:pPr algn="just">
              <a:lnSpc>
                <a:spcPct val="150000"/>
              </a:lnSpc>
            </a:pPr>
            <a:r>
              <a:rPr lang="en-US"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Mechanical                       = </a:t>
            </a:r>
            <a:r>
              <a:rPr lang="en-US"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890608.1 NIS</a:t>
            </a:r>
            <a:r>
              <a:rPr lang="en-US"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138466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117600" y="1447800"/>
          <a:ext cx="100584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a:xfrm>
            <a:off x="711200" y="381000"/>
            <a:ext cx="10871200" cy="914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rPr>
              <a:t>Percentage  for each work from total cost of the building</a:t>
            </a:r>
            <a:endParaRPr kumimoji="0" lang="en-GB" sz="2400" b="1" i="0" u="none" strike="noStrike" kern="120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2606044957"/>
      </p:ext>
    </p:extLst>
  </p:cSld>
  <p:clrMapOvr>
    <a:masterClrMapping/>
  </p:clrMapOvr>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5625</TotalTime>
  <Words>2117</Words>
  <Application>Microsoft Office PowerPoint</Application>
  <PresentationFormat>مخصص</PresentationFormat>
  <Paragraphs>640</Paragraphs>
  <Slides>100</Slides>
  <Notes>0</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100</vt:i4>
      </vt:variant>
    </vt:vector>
  </HeadingPairs>
  <TitlesOfParts>
    <vt:vector size="111" baseType="lpstr">
      <vt:lpstr>Arial</vt:lpstr>
      <vt:lpstr>Arial Unicode MS</vt:lpstr>
      <vt:lpstr>Symbol</vt:lpstr>
      <vt:lpstr>Wingdings 3</vt:lpstr>
      <vt:lpstr>Calibri</vt:lpstr>
      <vt:lpstr>Century Gothic</vt:lpstr>
      <vt:lpstr>Times New Roman</vt:lpstr>
      <vt:lpstr>Cambria Math</vt:lpstr>
      <vt:lpstr>Wingdings</vt:lpstr>
      <vt:lpstr>Tahoma</vt:lpstr>
      <vt:lpstr>Wisp</vt:lpstr>
      <vt:lpstr>عرض تقديمي في PowerPoint</vt:lpstr>
      <vt:lpstr>Contents:</vt:lpstr>
      <vt:lpstr>Contents:</vt:lpstr>
      <vt:lpstr>Introduction</vt:lpstr>
      <vt:lpstr>Site Analysis</vt:lpstr>
      <vt:lpstr>Site Analysis</vt:lpstr>
      <vt:lpstr>Contents:</vt:lpstr>
      <vt:lpstr>Architectural Aspects  </vt:lpstr>
      <vt:lpstr>Architectural standards </vt:lpstr>
      <vt:lpstr> Areas and dimensions</vt:lpstr>
      <vt:lpstr> Areas and dimensions</vt:lpstr>
      <vt:lpstr>Architectural standards </vt:lpstr>
      <vt:lpstr>  Area ratios</vt:lpstr>
      <vt:lpstr>Architectural standards </vt:lpstr>
      <vt:lpstr>Plans site plan</vt:lpstr>
      <vt:lpstr>Plans Ground floor (before modification) </vt:lpstr>
      <vt:lpstr>Plans Ground floor (after modification) </vt:lpstr>
      <vt:lpstr>Plans first floor (before modification) </vt:lpstr>
      <vt:lpstr>Plans First floor (After Modification) </vt:lpstr>
      <vt:lpstr> Plans second floor (before modification) </vt:lpstr>
      <vt:lpstr>Plans second floor (after modification) </vt:lpstr>
      <vt:lpstr>Plans Third floor (before modification) </vt:lpstr>
      <vt:lpstr>Plans Third floor (after modification) </vt:lpstr>
      <vt:lpstr>Parking</vt:lpstr>
      <vt:lpstr>Elevations West elevation</vt:lpstr>
      <vt:lpstr>Elevations south elevation</vt:lpstr>
      <vt:lpstr>Elevations north elevation</vt:lpstr>
      <vt:lpstr>Elevations east elevation</vt:lpstr>
      <vt:lpstr>          Section A-A </vt:lpstr>
      <vt:lpstr>            Section B-B </vt:lpstr>
      <vt:lpstr>Render Photos </vt:lpstr>
      <vt:lpstr>عرض تقديمي في PowerPoint</vt:lpstr>
      <vt:lpstr>Contents:</vt:lpstr>
      <vt:lpstr>Structural Aspects  </vt:lpstr>
      <vt:lpstr> Structural Aspects</vt:lpstr>
      <vt:lpstr>Structural Aspects </vt:lpstr>
      <vt:lpstr>Structural Aspects </vt:lpstr>
      <vt:lpstr>Structural Aspects </vt:lpstr>
      <vt:lpstr>Structural Aspects </vt:lpstr>
      <vt:lpstr>Structural Aspects </vt:lpstr>
      <vt:lpstr>عرض تقديمي في PowerPoint</vt:lpstr>
      <vt:lpstr>Structural Aspects </vt:lpstr>
      <vt:lpstr>Structural Aspects </vt:lpstr>
      <vt:lpstr>Structural Aspects </vt:lpstr>
      <vt:lpstr>Structural Aspects </vt:lpstr>
      <vt:lpstr>G.F Slab( First Block)</vt:lpstr>
      <vt:lpstr>G.F Slab( Second Block)</vt:lpstr>
      <vt:lpstr>عرض تقديمي في PowerPoint</vt:lpstr>
      <vt:lpstr>عرض تقديمي في PowerPoint</vt:lpstr>
      <vt:lpstr>عرض تقديمي في PowerPoint</vt:lpstr>
      <vt:lpstr>عرض تقديمي في PowerPoint</vt:lpstr>
      <vt:lpstr>Design of retaining wall </vt:lpstr>
      <vt:lpstr>Design of retaining wall </vt:lpstr>
      <vt:lpstr>Design of retaining wall </vt:lpstr>
      <vt:lpstr>Design of retaining wall </vt:lpstr>
      <vt:lpstr>Design of retaining wall </vt:lpstr>
      <vt:lpstr>Design of retaining wall </vt:lpstr>
      <vt:lpstr>Design of retaining wall </vt:lpstr>
      <vt:lpstr>Design of water tank</vt:lpstr>
      <vt:lpstr>Design of water tank</vt:lpstr>
      <vt:lpstr>Design of water tank</vt:lpstr>
      <vt:lpstr>Design of water tank</vt:lpstr>
      <vt:lpstr>Design of water tank</vt:lpstr>
      <vt:lpstr>Design of water tank</vt:lpstr>
      <vt:lpstr>Design of water tank</vt:lpstr>
      <vt:lpstr>Contents:</vt:lpstr>
      <vt:lpstr>Contents:</vt:lpstr>
      <vt:lpstr>Environmental Aspect</vt:lpstr>
      <vt:lpstr>Environmental Aspect</vt:lpstr>
      <vt:lpstr>Cooling and heating</vt:lpstr>
      <vt:lpstr>Cooling and heating</vt:lpstr>
      <vt:lpstr>Cooling and heating</vt:lpstr>
      <vt:lpstr>Cooling and heating</vt:lpstr>
      <vt:lpstr>Cooling and heating</vt:lpstr>
      <vt:lpstr>Cooling and heating</vt:lpstr>
      <vt:lpstr>Environmental Aspect</vt:lpstr>
      <vt:lpstr>عرض تقديمي في PowerPoint</vt:lpstr>
      <vt:lpstr>عرض تقديمي في PowerPoint</vt:lpstr>
      <vt:lpstr>عرض تقديمي في PowerPoint</vt:lpstr>
      <vt:lpstr>Environmental Aspect</vt:lpstr>
      <vt:lpstr>Environmental Aspect</vt:lpstr>
      <vt:lpstr>عرض تقديمي في PowerPoint</vt:lpstr>
      <vt:lpstr>  Reverberation time curve for classroom( Ecotect software 2011) </vt:lpstr>
      <vt:lpstr>RT60 Values for classroom( Ecotect software 2011)</vt:lpstr>
      <vt:lpstr>عرض تقديمي في PowerPoint</vt:lpstr>
      <vt:lpstr>عرض تقديمي في PowerPoint</vt:lpstr>
      <vt:lpstr>عرض تقديمي في PowerPoint</vt:lpstr>
      <vt:lpstr>Environmental Aspect</vt:lpstr>
      <vt:lpstr>عرض تقديمي في PowerPoint</vt:lpstr>
      <vt:lpstr>distribution of fire extinguishers for ground floor</vt:lpstr>
      <vt:lpstr>FM200 distribution for second floor</vt:lpstr>
      <vt:lpstr>. Room Name (Space) : COMPUTER LAB Hazard Level : Class “C” (Of Electrical)-MANUALLY ACTIVATED-Medium Hazard  Area = 68.5 m2  // Height = 3.25 m // Volume(V) = 222.625 m3 // Concentration Ratio (C) = 7.6 %   Design Temperature = 20°C // Specific Volume (S) = 0.1373 kg/m3   Altitude = 1094 m, From Sea Level  // Altitude Correction Factor = 0.1373   [ w = (V/s) X (c/(100-c) ] kg  w = 133.365 kg/w</vt:lpstr>
      <vt:lpstr>Environmental Aspect</vt:lpstr>
      <vt:lpstr>عرض تقديمي في PowerPoint</vt:lpstr>
      <vt:lpstr>Environmental Aspect</vt:lpstr>
      <vt:lpstr>عرض تقديمي في PowerPoint</vt:lpstr>
      <vt:lpstr>عرض تقديمي في PowerPoint</vt:lpstr>
      <vt:lpstr>عرض تقديمي في PowerPoint</vt:lpstr>
      <vt:lpstr>عرض تقديمي في PowerPoint</vt:lpstr>
      <vt:lpstr>               Thank you for listening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Directorate of Education In Nablus</dc:title>
  <dc:creator>Hamoodi 97</dc:creator>
  <cp:lastModifiedBy>Windows User</cp:lastModifiedBy>
  <cp:revision>221</cp:revision>
  <dcterms:created xsi:type="dcterms:W3CDTF">2020-05-27T07:51:21Z</dcterms:created>
  <dcterms:modified xsi:type="dcterms:W3CDTF">2021-01-05T09:03:19Z</dcterms:modified>
</cp:coreProperties>
</file>