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1"/>
  </p:notesMasterIdLst>
  <p:sldIdLst>
    <p:sldId id="256" r:id="rId2"/>
    <p:sldId id="257" r:id="rId3"/>
    <p:sldId id="259" r:id="rId4"/>
    <p:sldId id="264" r:id="rId5"/>
    <p:sldId id="273" r:id="rId6"/>
    <p:sldId id="270" r:id="rId7"/>
    <p:sldId id="271" r:id="rId8"/>
    <p:sldId id="268" r:id="rId9"/>
    <p:sldId id="274" r:id="rId10"/>
    <p:sldId id="275" r:id="rId11"/>
    <p:sldId id="276" r:id="rId12"/>
    <p:sldId id="277" r:id="rId13"/>
    <p:sldId id="280" r:id="rId14"/>
    <p:sldId id="284" r:id="rId15"/>
    <p:sldId id="285" r:id="rId16"/>
    <p:sldId id="281" r:id="rId17"/>
    <p:sldId id="282" r:id="rId18"/>
    <p:sldId id="283" r:id="rId19"/>
    <p:sldId id="265" r:id="rId2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000" autoAdjust="0"/>
    <p:restoredTop sz="94671" autoAdjust="0"/>
  </p:normalViewPr>
  <p:slideViewPr>
    <p:cSldViewPr>
      <p:cViewPr>
        <p:scale>
          <a:sx n="77" d="100"/>
          <a:sy n="77" d="100"/>
        </p:scale>
        <p:origin x="-1200"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8C231C-E271-4FC7-8D0E-5BA27004F659}" type="doc">
      <dgm:prSet loTypeId="urn:microsoft.com/office/officeart/2008/layout/VerticalCircleList" loCatId="list" qsTypeId="urn:microsoft.com/office/officeart/2005/8/quickstyle/simple2" qsCatId="simple" csTypeId="urn:microsoft.com/office/officeart/2005/8/colors/accent1_2" csCatId="accent1" phldr="1"/>
      <dgm:spPr/>
      <dgm:t>
        <a:bodyPr/>
        <a:lstStyle/>
        <a:p>
          <a:pPr rtl="1"/>
          <a:endParaRPr lang="ar-SA"/>
        </a:p>
      </dgm:t>
    </dgm:pt>
    <dgm:pt modelId="{37B231C8-509C-4531-AD83-3128F8BC68FA}">
      <dgm:prSet/>
      <dgm:spPr/>
      <dgm:t>
        <a:bodyPr/>
        <a:lstStyle/>
        <a:p>
          <a:pPr rtl="1"/>
          <a:r>
            <a:rPr lang="en-US" dirty="0" smtClean="0"/>
            <a:t>Result</a:t>
          </a:r>
          <a:endParaRPr lang="ar-SA" dirty="0"/>
        </a:p>
      </dgm:t>
    </dgm:pt>
    <dgm:pt modelId="{F3A4DE60-40C7-4C10-9E93-5310A756E0D3}" type="parTrans" cxnId="{D8B0519C-A191-4D2C-ACB0-32401BE832A1}">
      <dgm:prSet/>
      <dgm:spPr/>
      <dgm:t>
        <a:bodyPr/>
        <a:lstStyle/>
        <a:p>
          <a:pPr rtl="1"/>
          <a:endParaRPr lang="ar-SA"/>
        </a:p>
      </dgm:t>
    </dgm:pt>
    <dgm:pt modelId="{34A0C957-C9F3-4F75-94A1-405F50BD332A}" type="sibTrans" cxnId="{D8B0519C-A191-4D2C-ACB0-32401BE832A1}">
      <dgm:prSet/>
      <dgm:spPr/>
      <dgm:t>
        <a:bodyPr/>
        <a:lstStyle/>
        <a:p>
          <a:pPr rtl="1"/>
          <a:endParaRPr lang="ar-SA"/>
        </a:p>
      </dgm:t>
    </dgm:pt>
    <dgm:pt modelId="{E010539C-96C7-464C-8B6F-58F395079B35}">
      <dgm:prSet/>
      <dgm:spPr/>
      <dgm:t>
        <a:bodyPr/>
        <a:lstStyle/>
        <a:p>
          <a:pPr rtl="1"/>
          <a:r>
            <a:rPr lang="en-US" dirty="0" smtClean="0"/>
            <a:t>Question's  </a:t>
          </a:r>
          <a:endParaRPr lang="ar-SA" dirty="0"/>
        </a:p>
      </dgm:t>
    </dgm:pt>
    <dgm:pt modelId="{8BA61B13-E8DC-450F-A0D0-E2D28FBF689F}" type="parTrans" cxnId="{D9BE3AC1-78D7-4C3E-A101-2A78ED9DE0D1}">
      <dgm:prSet/>
      <dgm:spPr/>
      <dgm:t>
        <a:bodyPr/>
        <a:lstStyle/>
        <a:p>
          <a:pPr rtl="1"/>
          <a:endParaRPr lang="ar-SA"/>
        </a:p>
      </dgm:t>
    </dgm:pt>
    <dgm:pt modelId="{921BC51B-773F-4036-9E89-8AA0B23CE3DF}" type="sibTrans" cxnId="{D9BE3AC1-78D7-4C3E-A101-2A78ED9DE0D1}">
      <dgm:prSet/>
      <dgm:spPr/>
      <dgm:t>
        <a:bodyPr/>
        <a:lstStyle/>
        <a:p>
          <a:pPr rtl="1"/>
          <a:endParaRPr lang="ar-SA"/>
        </a:p>
      </dgm:t>
    </dgm:pt>
    <dgm:pt modelId="{58382A4F-64C8-4178-8722-3D13B9459D41}">
      <dgm:prSet/>
      <dgm:spPr/>
      <dgm:t>
        <a:bodyPr/>
        <a:lstStyle/>
        <a:p>
          <a:pPr rtl="1"/>
          <a:r>
            <a:rPr lang="en-US" dirty="0" smtClean="0"/>
            <a:t>Introduction</a:t>
          </a:r>
        </a:p>
      </dgm:t>
    </dgm:pt>
    <dgm:pt modelId="{68DC65CD-A0C9-43AC-A58C-1BEA34791DB8}" type="parTrans" cxnId="{14C439C9-4329-4D85-82EB-1D584CE4F4DF}">
      <dgm:prSet/>
      <dgm:spPr/>
      <dgm:t>
        <a:bodyPr/>
        <a:lstStyle/>
        <a:p>
          <a:pPr rtl="1"/>
          <a:endParaRPr lang="ar-SA"/>
        </a:p>
      </dgm:t>
    </dgm:pt>
    <dgm:pt modelId="{2A4BF93E-14ED-4DB3-8FD0-15F822CB341F}" type="sibTrans" cxnId="{14C439C9-4329-4D85-82EB-1D584CE4F4DF}">
      <dgm:prSet/>
      <dgm:spPr/>
      <dgm:t>
        <a:bodyPr/>
        <a:lstStyle/>
        <a:p>
          <a:pPr rtl="1"/>
          <a:endParaRPr lang="ar-SA"/>
        </a:p>
      </dgm:t>
    </dgm:pt>
    <dgm:pt modelId="{C83F26B7-561A-4F4D-ABFE-B4134977D9CE}">
      <dgm:prSet/>
      <dgm:spPr/>
      <dgm:t>
        <a:bodyPr/>
        <a:lstStyle/>
        <a:p>
          <a:pPr rtl="1"/>
          <a:r>
            <a:rPr lang="en-US" dirty="0" smtClean="0"/>
            <a:t>Design of our project</a:t>
          </a:r>
          <a:endParaRPr lang="ar-SA" dirty="0"/>
        </a:p>
      </dgm:t>
    </dgm:pt>
    <dgm:pt modelId="{16A8DFE2-6A03-471E-A832-BE106DAA49B9}" type="parTrans" cxnId="{81327186-FF35-434D-A4E5-2C9AD586681F}">
      <dgm:prSet/>
      <dgm:spPr/>
      <dgm:t>
        <a:bodyPr/>
        <a:lstStyle/>
        <a:p>
          <a:pPr rtl="1"/>
          <a:endParaRPr lang="ar-JO"/>
        </a:p>
      </dgm:t>
    </dgm:pt>
    <dgm:pt modelId="{6A6ED06D-5863-4D8B-AB50-D75A67C76E91}" type="sibTrans" cxnId="{81327186-FF35-434D-A4E5-2C9AD586681F}">
      <dgm:prSet/>
      <dgm:spPr/>
      <dgm:t>
        <a:bodyPr/>
        <a:lstStyle/>
        <a:p>
          <a:pPr rtl="1"/>
          <a:endParaRPr lang="ar-JO"/>
        </a:p>
      </dgm:t>
    </dgm:pt>
    <dgm:pt modelId="{A6FBBD34-D0B6-4AAF-B770-0D12D2CC5609}">
      <dgm:prSet/>
      <dgm:spPr/>
      <dgm:t>
        <a:bodyPr/>
        <a:lstStyle/>
        <a:p>
          <a:pPr rtl="1"/>
          <a:r>
            <a:rPr lang="en-US" smtClean="0"/>
            <a:t>Methodology</a:t>
          </a:r>
          <a:endParaRPr lang="en-US" dirty="0" smtClean="0"/>
        </a:p>
      </dgm:t>
    </dgm:pt>
    <dgm:pt modelId="{DD0C5685-E384-4636-A05D-E42B5DFAE6C0}" type="parTrans" cxnId="{3C409D3B-EFC4-4984-8916-1E877D3C5040}">
      <dgm:prSet/>
      <dgm:spPr/>
      <dgm:t>
        <a:bodyPr/>
        <a:lstStyle/>
        <a:p>
          <a:pPr rtl="1"/>
          <a:endParaRPr lang="ar-SA"/>
        </a:p>
      </dgm:t>
    </dgm:pt>
    <dgm:pt modelId="{24E433DE-395B-413A-BB98-35A67A77C007}" type="sibTrans" cxnId="{3C409D3B-EFC4-4984-8916-1E877D3C5040}">
      <dgm:prSet/>
      <dgm:spPr/>
      <dgm:t>
        <a:bodyPr/>
        <a:lstStyle/>
        <a:p>
          <a:pPr rtl="1"/>
          <a:endParaRPr lang="ar-SA"/>
        </a:p>
      </dgm:t>
    </dgm:pt>
    <dgm:pt modelId="{764168C7-FBCE-4F35-9792-2D1512378417}">
      <dgm:prSet/>
      <dgm:spPr/>
      <dgm:t>
        <a:bodyPr/>
        <a:lstStyle/>
        <a:p>
          <a:pPr rtl="1"/>
          <a:r>
            <a:rPr lang="en-US" dirty="0" smtClean="0"/>
            <a:t>Conclusion</a:t>
          </a:r>
          <a:endParaRPr lang="ar-SA" dirty="0"/>
        </a:p>
      </dgm:t>
    </dgm:pt>
    <dgm:pt modelId="{0D94D8D3-7EE1-4818-804C-3C82BC06C410}" type="parTrans" cxnId="{23C35799-2BE2-4D5D-A6ED-210D300D4188}">
      <dgm:prSet/>
      <dgm:spPr/>
      <dgm:t>
        <a:bodyPr/>
        <a:lstStyle/>
        <a:p>
          <a:pPr rtl="1"/>
          <a:endParaRPr lang="ar-SA"/>
        </a:p>
      </dgm:t>
    </dgm:pt>
    <dgm:pt modelId="{12E325A4-190E-43BA-8680-0555762ECBC3}" type="sibTrans" cxnId="{23C35799-2BE2-4D5D-A6ED-210D300D4188}">
      <dgm:prSet/>
      <dgm:spPr/>
      <dgm:t>
        <a:bodyPr/>
        <a:lstStyle/>
        <a:p>
          <a:pPr rtl="1"/>
          <a:endParaRPr lang="ar-SA"/>
        </a:p>
      </dgm:t>
    </dgm:pt>
    <dgm:pt modelId="{2693E490-D2A1-46F6-A545-F6B2CA511EDC}">
      <dgm:prSet/>
      <dgm:spPr/>
      <dgm:t>
        <a:bodyPr/>
        <a:lstStyle/>
        <a:p>
          <a:pPr rtl="1"/>
          <a:r>
            <a:rPr lang="en-US" smtClean="0"/>
            <a:t>Constraints</a:t>
          </a:r>
          <a:endParaRPr lang="ar-SA" dirty="0"/>
        </a:p>
      </dgm:t>
    </dgm:pt>
    <dgm:pt modelId="{6349B7D9-B684-4C56-8914-CB113B868397}" type="parTrans" cxnId="{62F5C315-CC08-46D8-94B5-9581BBB736B3}">
      <dgm:prSet/>
      <dgm:spPr/>
    </dgm:pt>
    <dgm:pt modelId="{E18271B4-44CE-496F-988A-A0997DE9B61A}" type="sibTrans" cxnId="{62F5C315-CC08-46D8-94B5-9581BBB736B3}">
      <dgm:prSet/>
      <dgm:spPr/>
    </dgm:pt>
    <dgm:pt modelId="{C2CEA0C9-4C4C-46BD-936C-8778B3180676}" type="pres">
      <dgm:prSet presAssocID="{9F8C231C-E271-4FC7-8D0E-5BA27004F659}" presName="Name0" presStyleCnt="0">
        <dgm:presLayoutVars>
          <dgm:dir/>
        </dgm:presLayoutVars>
      </dgm:prSet>
      <dgm:spPr/>
      <dgm:t>
        <a:bodyPr/>
        <a:lstStyle/>
        <a:p>
          <a:pPr rtl="1"/>
          <a:endParaRPr lang="ar-SA"/>
        </a:p>
      </dgm:t>
    </dgm:pt>
    <dgm:pt modelId="{6F8623D4-186F-4808-A7D4-A3785750A5D0}" type="pres">
      <dgm:prSet presAssocID="{58382A4F-64C8-4178-8722-3D13B9459D41}" presName="noChildren" presStyleCnt="0"/>
      <dgm:spPr/>
    </dgm:pt>
    <dgm:pt modelId="{EF3A0A1A-59BA-40BC-8CF5-917E5107F75A}" type="pres">
      <dgm:prSet presAssocID="{58382A4F-64C8-4178-8722-3D13B9459D41}" presName="gap" presStyleCnt="0"/>
      <dgm:spPr/>
    </dgm:pt>
    <dgm:pt modelId="{DCC111DA-9BDC-4FA8-814A-7F9D8352CF24}" type="pres">
      <dgm:prSet presAssocID="{58382A4F-64C8-4178-8722-3D13B9459D41}" presName="medCircle2" presStyleLbl="vennNode1" presStyleIdx="0" presStyleCnt="7"/>
      <dgm:spPr/>
    </dgm:pt>
    <dgm:pt modelId="{F1FB9501-62AD-4CDB-83CF-4C05E138B662}" type="pres">
      <dgm:prSet presAssocID="{58382A4F-64C8-4178-8722-3D13B9459D41}" presName="txLvlOnly1" presStyleLbl="revTx" presStyleIdx="0" presStyleCnt="7"/>
      <dgm:spPr/>
      <dgm:t>
        <a:bodyPr/>
        <a:lstStyle/>
        <a:p>
          <a:pPr rtl="1"/>
          <a:endParaRPr lang="ar-SA"/>
        </a:p>
      </dgm:t>
    </dgm:pt>
    <dgm:pt modelId="{62E0A696-2EE2-4574-8932-DAFFF6EDC419}" type="pres">
      <dgm:prSet presAssocID="{A6FBBD34-D0B6-4AAF-B770-0D12D2CC5609}" presName="noChildren" presStyleCnt="0"/>
      <dgm:spPr/>
    </dgm:pt>
    <dgm:pt modelId="{BAA3BDB5-E610-4A48-B65D-F45745B16882}" type="pres">
      <dgm:prSet presAssocID="{A6FBBD34-D0B6-4AAF-B770-0D12D2CC5609}" presName="gap" presStyleCnt="0"/>
      <dgm:spPr/>
    </dgm:pt>
    <dgm:pt modelId="{F92E28CC-3131-4090-88AE-80A3C8296002}" type="pres">
      <dgm:prSet presAssocID="{A6FBBD34-D0B6-4AAF-B770-0D12D2CC5609}" presName="medCircle2" presStyleLbl="vennNode1" presStyleIdx="1" presStyleCnt="7"/>
      <dgm:spPr/>
    </dgm:pt>
    <dgm:pt modelId="{669A117A-4741-4659-8464-6DB536B49D6C}" type="pres">
      <dgm:prSet presAssocID="{A6FBBD34-D0B6-4AAF-B770-0D12D2CC5609}" presName="txLvlOnly1" presStyleLbl="revTx" presStyleIdx="1" presStyleCnt="7"/>
      <dgm:spPr/>
      <dgm:t>
        <a:bodyPr/>
        <a:lstStyle/>
        <a:p>
          <a:pPr rtl="1"/>
          <a:endParaRPr lang="ar-SA"/>
        </a:p>
      </dgm:t>
    </dgm:pt>
    <dgm:pt modelId="{536BACA7-3E54-44BE-9FE9-7507955B4D10}" type="pres">
      <dgm:prSet presAssocID="{C83F26B7-561A-4F4D-ABFE-B4134977D9CE}" presName="noChildren" presStyleCnt="0"/>
      <dgm:spPr/>
    </dgm:pt>
    <dgm:pt modelId="{47A5A61A-88FA-4B8F-8725-57A94C1AE07F}" type="pres">
      <dgm:prSet presAssocID="{C83F26B7-561A-4F4D-ABFE-B4134977D9CE}" presName="gap" presStyleCnt="0"/>
      <dgm:spPr/>
    </dgm:pt>
    <dgm:pt modelId="{1DEFC0F4-E119-4BBB-88F1-DA3BA1AF86F3}" type="pres">
      <dgm:prSet presAssocID="{C83F26B7-561A-4F4D-ABFE-B4134977D9CE}" presName="medCircle2" presStyleLbl="vennNode1" presStyleIdx="2" presStyleCnt="7"/>
      <dgm:spPr/>
    </dgm:pt>
    <dgm:pt modelId="{7D3896C5-3B6A-4D81-BD05-C637B5A4CDB7}" type="pres">
      <dgm:prSet presAssocID="{C83F26B7-561A-4F4D-ABFE-B4134977D9CE}" presName="txLvlOnly1" presStyleLbl="revTx" presStyleIdx="2" presStyleCnt="7"/>
      <dgm:spPr/>
      <dgm:t>
        <a:bodyPr/>
        <a:lstStyle/>
        <a:p>
          <a:pPr rtl="1"/>
          <a:endParaRPr lang="ar-JO"/>
        </a:p>
      </dgm:t>
    </dgm:pt>
    <dgm:pt modelId="{E1233109-98E6-46E8-8CBE-962D745CA81B}" type="pres">
      <dgm:prSet presAssocID="{37B231C8-509C-4531-AD83-3128F8BC68FA}" presName="noChildren" presStyleCnt="0"/>
      <dgm:spPr/>
    </dgm:pt>
    <dgm:pt modelId="{68853D75-0374-4DD1-8337-6BEBAB8895F2}" type="pres">
      <dgm:prSet presAssocID="{37B231C8-509C-4531-AD83-3128F8BC68FA}" presName="gap" presStyleCnt="0"/>
      <dgm:spPr/>
    </dgm:pt>
    <dgm:pt modelId="{4E04CB12-2E2F-4EC2-9A0D-452CBF4650C6}" type="pres">
      <dgm:prSet presAssocID="{37B231C8-509C-4531-AD83-3128F8BC68FA}" presName="medCircle2" presStyleLbl="vennNode1" presStyleIdx="3" presStyleCnt="7"/>
      <dgm:spPr/>
    </dgm:pt>
    <dgm:pt modelId="{45979EF1-AD59-42CA-AA79-D5CFD8A244CB}" type="pres">
      <dgm:prSet presAssocID="{37B231C8-509C-4531-AD83-3128F8BC68FA}" presName="txLvlOnly1" presStyleLbl="revTx" presStyleIdx="3" presStyleCnt="7"/>
      <dgm:spPr/>
      <dgm:t>
        <a:bodyPr/>
        <a:lstStyle/>
        <a:p>
          <a:pPr rtl="1"/>
          <a:endParaRPr lang="ar-SA"/>
        </a:p>
      </dgm:t>
    </dgm:pt>
    <dgm:pt modelId="{66F4F0AF-5F94-4FDC-9A75-465239249E0D}" type="pres">
      <dgm:prSet presAssocID="{764168C7-FBCE-4F35-9792-2D1512378417}" presName="noChildren" presStyleCnt="0"/>
      <dgm:spPr/>
    </dgm:pt>
    <dgm:pt modelId="{7884EDB6-D084-4BAB-BE31-7C2ECE485E77}" type="pres">
      <dgm:prSet presAssocID="{764168C7-FBCE-4F35-9792-2D1512378417}" presName="gap" presStyleCnt="0"/>
      <dgm:spPr/>
    </dgm:pt>
    <dgm:pt modelId="{2A032321-0519-4880-86ED-7010052DA8F3}" type="pres">
      <dgm:prSet presAssocID="{764168C7-FBCE-4F35-9792-2D1512378417}" presName="medCircle2" presStyleLbl="vennNode1" presStyleIdx="4" presStyleCnt="7"/>
      <dgm:spPr/>
    </dgm:pt>
    <dgm:pt modelId="{AB739831-F866-4B24-AFB6-BAE706DE1C6D}" type="pres">
      <dgm:prSet presAssocID="{764168C7-FBCE-4F35-9792-2D1512378417}" presName="txLvlOnly1" presStyleLbl="revTx" presStyleIdx="4" presStyleCnt="7"/>
      <dgm:spPr/>
      <dgm:t>
        <a:bodyPr/>
        <a:lstStyle/>
        <a:p>
          <a:pPr rtl="1"/>
          <a:endParaRPr lang="ar-SA"/>
        </a:p>
      </dgm:t>
    </dgm:pt>
    <dgm:pt modelId="{E54CECA7-4341-4CFC-9F76-E080BB8C79EB}" type="pres">
      <dgm:prSet presAssocID="{2693E490-D2A1-46F6-A545-F6B2CA511EDC}" presName="noChildren" presStyleCnt="0"/>
      <dgm:spPr/>
    </dgm:pt>
    <dgm:pt modelId="{15C8F427-571F-431B-A589-A38B236C9CAC}" type="pres">
      <dgm:prSet presAssocID="{2693E490-D2A1-46F6-A545-F6B2CA511EDC}" presName="gap" presStyleCnt="0"/>
      <dgm:spPr/>
    </dgm:pt>
    <dgm:pt modelId="{2AB40421-206B-43DB-B8D3-487905641BC4}" type="pres">
      <dgm:prSet presAssocID="{2693E490-D2A1-46F6-A545-F6B2CA511EDC}" presName="medCircle2" presStyleLbl="vennNode1" presStyleIdx="5" presStyleCnt="7"/>
      <dgm:spPr/>
    </dgm:pt>
    <dgm:pt modelId="{45ED7CF3-5BD2-405E-BB2B-CB9DB4419D2B}" type="pres">
      <dgm:prSet presAssocID="{2693E490-D2A1-46F6-A545-F6B2CA511EDC}" presName="txLvlOnly1" presStyleLbl="revTx" presStyleIdx="5" presStyleCnt="7"/>
      <dgm:spPr/>
      <dgm:t>
        <a:bodyPr/>
        <a:lstStyle/>
        <a:p>
          <a:pPr rtl="1"/>
          <a:endParaRPr lang="ar-JO"/>
        </a:p>
      </dgm:t>
    </dgm:pt>
    <dgm:pt modelId="{60728815-3294-44E3-87FA-48A5F4A2F39E}" type="pres">
      <dgm:prSet presAssocID="{E010539C-96C7-464C-8B6F-58F395079B35}" presName="noChildren" presStyleCnt="0"/>
      <dgm:spPr/>
    </dgm:pt>
    <dgm:pt modelId="{17D78BB7-C785-4264-A6D6-509E04DD83DE}" type="pres">
      <dgm:prSet presAssocID="{E010539C-96C7-464C-8B6F-58F395079B35}" presName="gap" presStyleCnt="0"/>
      <dgm:spPr/>
    </dgm:pt>
    <dgm:pt modelId="{1B8D886B-7EEF-415D-9B4A-1D93E5372EFD}" type="pres">
      <dgm:prSet presAssocID="{E010539C-96C7-464C-8B6F-58F395079B35}" presName="medCircle2" presStyleLbl="vennNode1" presStyleIdx="6" presStyleCnt="7"/>
      <dgm:spPr/>
    </dgm:pt>
    <dgm:pt modelId="{DDA216D9-BB17-4421-84A2-57F7725B58F5}" type="pres">
      <dgm:prSet presAssocID="{E010539C-96C7-464C-8B6F-58F395079B35}" presName="txLvlOnly1" presStyleLbl="revTx" presStyleIdx="6" presStyleCnt="7"/>
      <dgm:spPr/>
      <dgm:t>
        <a:bodyPr/>
        <a:lstStyle/>
        <a:p>
          <a:pPr rtl="1"/>
          <a:endParaRPr lang="ar-SA"/>
        </a:p>
      </dgm:t>
    </dgm:pt>
  </dgm:ptLst>
  <dgm:cxnLst>
    <dgm:cxn modelId="{5441617E-488D-4982-9DAD-D1BC875E5E40}" type="presOf" srcId="{58382A4F-64C8-4178-8722-3D13B9459D41}" destId="{F1FB9501-62AD-4CDB-83CF-4C05E138B662}" srcOrd="0" destOrd="0" presId="urn:microsoft.com/office/officeart/2008/layout/VerticalCircleList"/>
    <dgm:cxn modelId="{9CFC00FC-DA4D-4332-8B6A-C1482932B4E3}" type="presOf" srcId="{764168C7-FBCE-4F35-9792-2D1512378417}" destId="{AB739831-F866-4B24-AFB6-BAE706DE1C6D}" srcOrd="0" destOrd="0" presId="urn:microsoft.com/office/officeart/2008/layout/VerticalCircleList"/>
    <dgm:cxn modelId="{8B90A8B8-C088-4AC9-ABD2-0E2AF5D121CE}" type="presOf" srcId="{C83F26B7-561A-4F4D-ABFE-B4134977D9CE}" destId="{7D3896C5-3B6A-4D81-BD05-C637B5A4CDB7}" srcOrd="0" destOrd="0" presId="urn:microsoft.com/office/officeart/2008/layout/VerticalCircleList"/>
    <dgm:cxn modelId="{D9BE3AC1-78D7-4C3E-A101-2A78ED9DE0D1}" srcId="{9F8C231C-E271-4FC7-8D0E-5BA27004F659}" destId="{E010539C-96C7-464C-8B6F-58F395079B35}" srcOrd="6" destOrd="0" parTransId="{8BA61B13-E8DC-450F-A0D0-E2D28FBF689F}" sibTransId="{921BC51B-773F-4036-9E89-8AA0B23CE3DF}"/>
    <dgm:cxn modelId="{8A153F84-85FE-4C6A-83EC-433098A72CEE}" type="presOf" srcId="{2693E490-D2A1-46F6-A545-F6B2CA511EDC}" destId="{45ED7CF3-5BD2-405E-BB2B-CB9DB4419D2B}" srcOrd="0" destOrd="0" presId="urn:microsoft.com/office/officeart/2008/layout/VerticalCircleList"/>
    <dgm:cxn modelId="{3C409D3B-EFC4-4984-8916-1E877D3C5040}" srcId="{9F8C231C-E271-4FC7-8D0E-5BA27004F659}" destId="{A6FBBD34-D0B6-4AAF-B770-0D12D2CC5609}" srcOrd="1" destOrd="0" parTransId="{DD0C5685-E384-4636-A05D-E42B5DFAE6C0}" sibTransId="{24E433DE-395B-413A-BB98-35A67A77C007}"/>
    <dgm:cxn modelId="{14C439C9-4329-4D85-82EB-1D584CE4F4DF}" srcId="{9F8C231C-E271-4FC7-8D0E-5BA27004F659}" destId="{58382A4F-64C8-4178-8722-3D13B9459D41}" srcOrd="0" destOrd="0" parTransId="{68DC65CD-A0C9-43AC-A58C-1BEA34791DB8}" sibTransId="{2A4BF93E-14ED-4DB3-8FD0-15F822CB341F}"/>
    <dgm:cxn modelId="{62F5C315-CC08-46D8-94B5-9581BBB736B3}" srcId="{9F8C231C-E271-4FC7-8D0E-5BA27004F659}" destId="{2693E490-D2A1-46F6-A545-F6B2CA511EDC}" srcOrd="5" destOrd="0" parTransId="{6349B7D9-B684-4C56-8914-CB113B868397}" sibTransId="{E18271B4-44CE-496F-988A-A0997DE9B61A}"/>
    <dgm:cxn modelId="{D8B0519C-A191-4D2C-ACB0-32401BE832A1}" srcId="{9F8C231C-E271-4FC7-8D0E-5BA27004F659}" destId="{37B231C8-509C-4531-AD83-3128F8BC68FA}" srcOrd="3" destOrd="0" parTransId="{F3A4DE60-40C7-4C10-9E93-5310A756E0D3}" sibTransId="{34A0C957-C9F3-4F75-94A1-405F50BD332A}"/>
    <dgm:cxn modelId="{81327186-FF35-434D-A4E5-2C9AD586681F}" srcId="{9F8C231C-E271-4FC7-8D0E-5BA27004F659}" destId="{C83F26B7-561A-4F4D-ABFE-B4134977D9CE}" srcOrd="2" destOrd="0" parTransId="{16A8DFE2-6A03-471E-A832-BE106DAA49B9}" sibTransId="{6A6ED06D-5863-4D8B-AB50-D75A67C76E91}"/>
    <dgm:cxn modelId="{0BD42FCD-E446-4C0E-B454-776E23B9452B}" type="presOf" srcId="{9F8C231C-E271-4FC7-8D0E-5BA27004F659}" destId="{C2CEA0C9-4C4C-46BD-936C-8778B3180676}" srcOrd="0" destOrd="0" presId="urn:microsoft.com/office/officeart/2008/layout/VerticalCircleList"/>
    <dgm:cxn modelId="{66B0B59E-C89E-403F-B982-81FCBE0AAF17}" type="presOf" srcId="{A6FBBD34-D0B6-4AAF-B770-0D12D2CC5609}" destId="{669A117A-4741-4659-8464-6DB536B49D6C}" srcOrd="0" destOrd="0" presId="urn:microsoft.com/office/officeart/2008/layout/VerticalCircleList"/>
    <dgm:cxn modelId="{23C35799-2BE2-4D5D-A6ED-210D300D4188}" srcId="{9F8C231C-E271-4FC7-8D0E-5BA27004F659}" destId="{764168C7-FBCE-4F35-9792-2D1512378417}" srcOrd="4" destOrd="0" parTransId="{0D94D8D3-7EE1-4818-804C-3C82BC06C410}" sibTransId="{12E325A4-190E-43BA-8680-0555762ECBC3}"/>
    <dgm:cxn modelId="{62D9230A-222B-46FE-8BA4-6590D4E4341B}" type="presOf" srcId="{E010539C-96C7-464C-8B6F-58F395079B35}" destId="{DDA216D9-BB17-4421-84A2-57F7725B58F5}" srcOrd="0" destOrd="0" presId="urn:microsoft.com/office/officeart/2008/layout/VerticalCircleList"/>
    <dgm:cxn modelId="{C4D3C780-84DE-4400-80C3-43BD7CB61EE3}" type="presOf" srcId="{37B231C8-509C-4531-AD83-3128F8BC68FA}" destId="{45979EF1-AD59-42CA-AA79-D5CFD8A244CB}" srcOrd="0" destOrd="0" presId="urn:microsoft.com/office/officeart/2008/layout/VerticalCircleList"/>
    <dgm:cxn modelId="{0D50553A-4D93-4958-900C-8F9070D997ED}" type="presParOf" srcId="{C2CEA0C9-4C4C-46BD-936C-8778B3180676}" destId="{6F8623D4-186F-4808-A7D4-A3785750A5D0}" srcOrd="0" destOrd="0" presId="urn:microsoft.com/office/officeart/2008/layout/VerticalCircleList"/>
    <dgm:cxn modelId="{7A0E8030-F508-402D-80DA-9F5B04DB31BE}" type="presParOf" srcId="{6F8623D4-186F-4808-A7D4-A3785750A5D0}" destId="{EF3A0A1A-59BA-40BC-8CF5-917E5107F75A}" srcOrd="0" destOrd="0" presId="urn:microsoft.com/office/officeart/2008/layout/VerticalCircleList"/>
    <dgm:cxn modelId="{EF0C3472-4E41-4C13-AA4C-5E403E69D4D3}" type="presParOf" srcId="{6F8623D4-186F-4808-A7D4-A3785750A5D0}" destId="{DCC111DA-9BDC-4FA8-814A-7F9D8352CF24}" srcOrd="1" destOrd="0" presId="urn:microsoft.com/office/officeart/2008/layout/VerticalCircleList"/>
    <dgm:cxn modelId="{842DA3E1-D923-4747-A8AA-10D193BBABD2}" type="presParOf" srcId="{6F8623D4-186F-4808-A7D4-A3785750A5D0}" destId="{F1FB9501-62AD-4CDB-83CF-4C05E138B662}" srcOrd="2" destOrd="0" presId="urn:microsoft.com/office/officeart/2008/layout/VerticalCircleList"/>
    <dgm:cxn modelId="{A36BD9E7-B9BA-43F9-B516-423BCD6C9024}" type="presParOf" srcId="{C2CEA0C9-4C4C-46BD-936C-8778B3180676}" destId="{62E0A696-2EE2-4574-8932-DAFFF6EDC419}" srcOrd="1" destOrd="0" presId="urn:microsoft.com/office/officeart/2008/layout/VerticalCircleList"/>
    <dgm:cxn modelId="{5700493A-856A-49EE-B4EA-D1186141609C}" type="presParOf" srcId="{62E0A696-2EE2-4574-8932-DAFFF6EDC419}" destId="{BAA3BDB5-E610-4A48-B65D-F45745B16882}" srcOrd="0" destOrd="0" presId="urn:microsoft.com/office/officeart/2008/layout/VerticalCircleList"/>
    <dgm:cxn modelId="{7CA8E771-BFA3-4D8C-A1FD-18611D6ED5B2}" type="presParOf" srcId="{62E0A696-2EE2-4574-8932-DAFFF6EDC419}" destId="{F92E28CC-3131-4090-88AE-80A3C8296002}" srcOrd="1" destOrd="0" presId="urn:microsoft.com/office/officeart/2008/layout/VerticalCircleList"/>
    <dgm:cxn modelId="{3B34931A-3BF4-4DC0-88CE-8F3DC90BEB41}" type="presParOf" srcId="{62E0A696-2EE2-4574-8932-DAFFF6EDC419}" destId="{669A117A-4741-4659-8464-6DB536B49D6C}" srcOrd="2" destOrd="0" presId="urn:microsoft.com/office/officeart/2008/layout/VerticalCircleList"/>
    <dgm:cxn modelId="{D8A80934-7180-400B-A5D9-F3308B996346}" type="presParOf" srcId="{C2CEA0C9-4C4C-46BD-936C-8778B3180676}" destId="{536BACA7-3E54-44BE-9FE9-7507955B4D10}" srcOrd="2" destOrd="0" presId="urn:microsoft.com/office/officeart/2008/layout/VerticalCircleList"/>
    <dgm:cxn modelId="{1488D067-6D4F-46D5-8844-9A45EF2DEA26}" type="presParOf" srcId="{536BACA7-3E54-44BE-9FE9-7507955B4D10}" destId="{47A5A61A-88FA-4B8F-8725-57A94C1AE07F}" srcOrd="0" destOrd="0" presId="urn:microsoft.com/office/officeart/2008/layout/VerticalCircleList"/>
    <dgm:cxn modelId="{A91A6963-8380-4F08-8D8B-D0978F4F7D6D}" type="presParOf" srcId="{536BACA7-3E54-44BE-9FE9-7507955B4D10}" destId="{1DEFC0F4-E119-4BBB-88F1-DA3BA1AF86F3}" srcOrd="1" destOrd="0" presId="urn:microsoft.com/office/officeart/2008/layout/VerticalCircleList"/>
    <dgm:cxn modelId="{EE503D45-81CE-4960-A405-A57C79FD11C7}" type="presParOf" srcId="{536BACA7-3E54-44BE-9FE9-7507955B4D10}" destId="{7D3896C5-3B6A-4D81-BD05-C637B5A4CDB7}" srcOrd="2" destOrd="0" presId="urn:microsoft.com/office/officeart/2008/layout/VerticalCircleList"/>
    <dgm:cxn modelId="{AFA6CBF7-F57C-4DAB-BBAF-7C75C8908B02}" type="presParOf" srcId="{C2CEA0C9-4C4C-46BD-936C-8778B3180676}" destId="{E1233109-98E6-46E8-8CBE-962D745CA81B}" srcOrd="3" destOrd="0" presId="urn:microsoft.com/office/officeart/2008/layout/VerticalCircleList"/>
    <dgm:cxn modelId="{9322C6AD-E658-4F43-AC54-C1D0698D09A8}" type="presParOf" srcId="{E1233109-98E6-46E8-8CBE-962D745CA81B}" destId="{68853D75-0374-4DD1-8337-6BEBAB8895F2}" srcOrd="0" destOrd="0" presId="urn:microsoft.com/office/officeart/2008/layout/VerticalCircleList"/>
    <dgm:cxn modelId="{DC8B1838-801F-4F25-986E-7830693D2FFD}" type="presParOf" srcId="{E1233109-98E6-46E8-8CBE-962D745CA81B}" destId="{4E04CB12-2E2F-4EC2-9A0D-452CBF4650C6}" srcOrd="1" destOrd="0" presId="urn:microsoft.com/office/officeart/2008/layout/VerticalCircleList"/>
    <dgm:cxn modelId="{EA7F7688-130A-45A4-AC77-FB88742C4BA2}" type="presParOf" srcId="{E1233109-98E6-46E8-8CBE-962D745CA81B}" destId="{45979EF1-AD59-42CA-AA79-D5CFD8A244CB}" srcOrd="2" destOrd="0" presId="urn:microsoft.com/office/officeart/2008/layout/VerticalCircleList"/>
    <dgm:cxn modelId="{6D15B892-EB50-4D15-B6B8-6143FA75EA04}" type="presParOf" srcId="{C2CEA0C9-4C4C-46BD-936C-8778B3180676}" destId="{66F4F0AF-5F94-4FDC-9A75-465239249E0D}" srcOrd="4" destOrd="0" presId="urn:microsoft.com/office/officeart/2008/layout/VerticalCircleList"/>
    <dgm:cxn modelId="{AC70ED4C-3907-4B70-9D48-756A1B2D97B0}" type="presParOf" srcId="{66F4F0AF-5F94-4FDC-9A75-465239249E0D}" destId="{7884EDB6-D084-4BAB-BE31-7C2ECE485E77}" srcOrd="0" destOrd="0" presId="urn:microsoft.com/office/officeart/2008/layout/VerticalCircleList"/>
    <dgm:cxn modelId="{6A9F49E2-09D9-41B7-B3BD-B84C914DD1D8}" type="presParOf" srcId="{66F4F0AF-5F94-4FDC-9A75-465239249E0D}" destId="{2A032321-0519-4880-86ED-7010052DA8F3}" srcOrd="1" destOrd="0" presId="urn:microsoft.com/office/officeart/2008/layout/VerticalCircleList"/>
    <dgm:cxn modelId="{94C4BE1C-B837-44EE-9E12-47434496D756}" type="presParOf" srcId="{66F4F0AF-5F94-4FDC-9A75-465239249E0D}" destId="{AB739831-F866-4B24-AFB6-BAE706DE1C6D}" srcOrd="2" destOrd="0" presId="urn:microsoft.com/office/officeart/2008/layout/VerticalCircleList"/>
    <dgm:cxn modelId="{45CB7DDE-6291-46B4-A8CF-5683C320F379}" type="presParOf" srcId="{C2CEA0C9-4C4C-46BD-936C-8778B3180676}" destId="{E54CECA7-4341-4CFC-9F76-E080BB8C79EB}" srcOrd="5" destOrd="0" presId="urn:microsoft.com/office/officeart/2008/layout/VerticalCircleList"/>
    <dgm:cxn modelId="{5F9B20F6-D1EF-41EE-864C-2B890912527D}" type="presParOf" srcId="{E54CECA7-4341-4CFC-9F76-E080BB8C79EB}" destId="{15C8F427-571F-431B-A589-A38B236C9CAC}" srcOrd="0" destOrd="0" presId="urn:microsoft.com/office/officeart/2008/layout/VerticalCircleList"/>
    <dgm:cxn modelId="{DC6EA5EE-0A15-49BC-9504-E3634F944473}" type="presParOf" srcId="{E54CECA7-4341-4CFC-9F76-E080BB8C79EB}" destId="{2AB40421-206B-43DB-B8D3-487905641BC4}" srcOrd="1" destOrd="0" presId="urn:microsoft.com/office/officeart/2008/layout/VerticalCircleList"/>
    <dgm:cxn modelId="{A3006335-4E4F-4C7B-A2D2-4EC7A2C3B8D5}" type="presParOf" srcId="{E54CECA7-4341-4CFC-9F76-E080BB8C79EB}" destId="{45ED7CF3-5BD2-405E-BB2B-CB9DB4419D2B}" srcOrd="2" destOrd="0" presId="urn:microsoft.com/office/officeart/2008/layout/VerticalCircleList"/>
    <dgm:cxn modelId="{0D60F3F3-6CF8-4428-95DB-073E8C9E7C5D}" type="presParOf" srcId="{C2CEA0C9-4C4C-46BD-936C-8778B3180676}" destId="{60728815-3294-44E3-87FA-48A5F4A2F39E}" srcOrd="6" destOrd="0" presId="urn:microsoft.com/office/officeart/2008/layout/VerticalCircleList"/>
    <dgm:cxn modelId="{27DAEF10-E848-4FC7-8BBB-433298B8E772}" type="presParOf" srcId="{60728815-3294-44E3-87FA-48A5F4A2F39E}" destId="{17D78BB7-C785-4264-A6D6-509E04DD83DE}" srcOrd="0" destOrd="0" presId="urn:microsoft.com/office/officeart/2008/layout/VerticalCircleList"/>
    <dgm:cxn modelId="{E61A115B-C6C9-4684-94E2-0BF10C1C111B}" type="presParOf" srcId="{60728815-3294-44E3-87FA-48A5F4A2F39E}" destId="{1B8D886B-7EEF-415D-9B4A-1D93E5372EFD}" srcOrd="1" destOrd="0" presId="urn:microsoft.com/office/officeart/2008/layout/VerticalCircleList"/>
    <dgm:cxn modelId="{EF2C563B-8512-439A-94FE-BD87798DF463}" type="presParOf" srcId="{60728815-3294-44E3-87FA-48A5F4A2F39E}" destId="{DDA216D9-BB17-4421-84A2-57F7725B58F5}"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111DA-9BDC-4FA8-814A-7F9D8352CF24}">
      <dsp:nvSpPr>
        <dsp:cNvPr id="0" name=""/>
        <dsp:cNvSpPr/>
      </dsp:nvSpPr>
      <dsp:spPr>
        <a:xfrm>
          <a:off x="1902194" y="4063"/>
          <a:ext cx="684639" cy="684639"/>
        </a:xfrm>
        <a:prstGeom prst="ellipse">
          <a:avLst/>
        </a:prstGeom>
        <a:solidFill>
          <a:schemeClr val="accent1">
            <a:alpha val="5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sp>
    <dsp:sp modelId="{F1FB9501-62AD-4CDB-83CF-4C05E138B662}">
      <dsp:nvSpPr>
        <dsp:cNvPr id="0" name=""/>
        <dsp:cNvSpPr/>
      </dsp:nvSpPr>
      <dsp:spPr>
        <a:xfrm>
          <a:off x="2244514" y="4063"/>
          <a:ext cx="3652800" cy="684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1910" rIns="0" bIns="41910" numCol="1" spcCol="1270" anchor="ctr" anchorCtr="0">
          <a:noAutofit/>
        </a:bodyPr>
        <a:lstStyle/>
        <a:p>
          <a:pPr lvl="0" algn="l" defTabSz="1466850" rtl="1">
            <a:lnSpc>
              <a:spcPct val="90000"/>
            </a:lnSpc>
            <a:spcBef>
              <a:spcPct val="0"/>
            </a:spcBef>
            <a:spcAft>
              <a:spcPct val="35000"/>
            </a:spcAft>
          </a:pPr>
          <a:r>
            <a:rPr lang="en-US" sz="3300" kern="1200" dirty="0" smtClean="0"/>
            <a:t>Introduction</a:t>
          </a:r>
        </a:p>
      </dsp:txBody>
      <dsp:txXfrm>
        <a:off x="2244514" y="4063"/>
        <a:ext cx="3652800" cy="684639"/>
      </dsp:txXfrm>
    </dsp:sp>
    <dsp:sp modelId="{F92E28CC-3131-4090-88AE-80A3C8296002}">
      <dsp:nvSpPr>
        <dsp:cNvPr id="0" name=""/>
        <dsp:cNvSpPr/>
      </dsp:nvSpPr>
      <dsp:spPr>
        <a:xfrm>
          <a:off x="1902194" y="688702"/>
          <a:ext cx="684639" cy="684639"/>
        </a:xfrm>
        <a:prstGeom prst="ellipse">
          <a:avLst/>
        </a:prstGeom>
        <a:solidFill>
          <a:schemeClr val="accent1">
            <a:alpha val="5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sp>
    <dsp:sp modelId="{669A117A-4741-4659-8464-6DB536B49D6C}">
      <dsp:nvSpPr>
        <dsp:cNvPr id="0" name=""/>
        <dsp:cNvSpPr/>
      </dsp:nvSpPr>
      <dsp:spPr>
        <a:xfrm>
          <a:off x="2244514" y="688702"/>
          <a:ext cx="3652800" cy="684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1910" rIns="0" bIns="41910" numCol="1" spcCol="1270" anchor="ctr" anchorCtr="0">
          <a:noAutofit/>
        </a:bodyPr>
        <a:lstStyle/>
        <a:p>
          <a:pPr lvl="0" algn="l" defTabSz="1466850" rtl="1">
            <a:lnSpc>
              <a:spcPct val="90000"/>
            </a:lnSpc>
            <a:spcBef>
              <a:spcPct val="0"/>
            </a:spcBef>
            <a:spcAft>
              <a:spcPct val="35000"/>
            </a:spcAft>
          </a:pPr>
          <a:r>
            <a:rPr lang="en-US" sz="3300" kern="1200" smtClean="0"/>
            <a:t>Methodology</a:t>
          </a:r>
          <a:endParaRPr lang="en-US" sz="3300" kern="1200" dirty="0" smtClean="0"/>
        </a:p>
      </dsp:txBody>
      <dsp:txXfrm>
        <a:off x="2244514" y="688702"/>
        <a:ext cx="3652800" cy="684639"/>
      </dsp:txXfrm>
    </dsp:sp>
    <dsp:sp modelId="{1DEFC0F4-E119-4BBB-88F1-DA3BA1AF86F3}">
      <dsp:nvSpPr>
        <dsp:cNvPr id="0" name=""/>
        <dsp:cNvSpPr/>
      </dsp:nvSpPr>
      <dsp:spPr>
        <a:xfrm>
          <a:off x="1902194" y="1373341"/>
          <a:ext cx="684639" cy="684639"/>
        </a:xfrm>
        <a:prstGeom prst="ellipse">
          <a:avLst/>
        </a:prstGeom>
        <a:solidFill>
          <a:schemeClr val="accent1">
            <a:alpha val="5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sp>
    <dsp:sp modelId="{7D3896C5-3B6A-4D81-BD05-C637B5A4CDB7}">
      <dsp:nvSpPr>
        <dsp:cNvPr id="0" name=""/>
        <dsp:cNvSpPr/>
      </dsp:nvSpPr>
      <dsp:spPr>
        <a:xfrm>
          <a:off x="2244514" y="1373341"/>
          <a:ext cx="3652800" cy="684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1910" rIns="0" bIns="41910" numCol="1" spcCol="1270" anchor="ctr" anchorCtr="0">
          <a:noAutofit/>
        </a:bodyPr>
        <a:lstStyle/>
        <a:p>
          <a:pPr lvl="0" algn="l" defTabSz="1466850" rtl="1">
            <a:lnSpc>
              <a:spcPct val="90000"/>
            </a:lnSpc>
            <a:spcBef>
              <a:spcPct val="0"/>
            </a:spcBef>
            <a:spcAft>
              <a:spcPct val="35000"/>
            </a:spcAft>
          </a:pPr>
          <a:r>
            <a:rPr lang="en-US" sz="3300" kern="1200" dirty="0" smtClean="0"/>
            <a:t>Design of our project</a:t>
          </a:r>
          <a:endParaRPr lang="ar-SA" sz="3300" kern="1200" dirty="0"/>
        </a:p>
      </dsp:txBody>
      <dsp:txXfrm>
        <a:off x="2244514" y="1373341"/>
        <a:ext cx="3652800" cy="684639"/>
      </dsp:txXfrm>
    </dsp:sp>
    <dsp:sp modelId="{4E04CB12-2E2F-4EC2-9A0D-452CBF4650C6}">
      <dsp:nvSpPr>
        <dsp:cNvPr id="0" name=""/>
        <dsp:cNvSpPr/>
      </dsp:nvSpPr>
      <dsp:spPr>
        <a:xfrm>
          <a:off x="1902194" y="2057980"/>
          <a:ext cx="684639" cy="684639"/>
        </a:xfrm>
        <a:prstGeom prst="ellipse">
          <a:avLst/>
        </a:prstGeom>
        <a:solidFill>
          <a:schemeClr val="accent1">
            <a:alpha val="5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sp>
    <dsp:sp modelId="{45979EF1-AD59-42CA-AA79-D5CFD8A244CB}">
      <dsp:nvSpPr>
        <dsp:cNvPr id="0" name=""/>
        <dsp:cNvSpPr/>
      </dsp:nvSpPr>
      <dsp:spPr>
        <a:xfrm>
          <a:off x="2244514" y="2057980"/>
          <a:ext cx="3652800" cy="684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1910" rIns="0" bIns="41910" numCol="1" spcCol="1270" anchor="ctr" anchorCtr="0">
          <a:noAutofit/>
        </a:bodyPr>
        <a:lstStyle/>
        <a:p>
          <a:pPr lvl="0" algn="l" defTabSz="1466850" rtl="1">
            <a:lnSpc>
              <a:spcPct val="90000"/>
            </a:lnSpc>
            <a:spcBef>
              <a:spcPct val="0"/>
            </a:spcBef>
            <a:spcAft>
              <a:spcPct val="35000"/>
            </a:spcAft>
          </a:pPr>
          <a:r>
            <a:rPr lang="en-US" sz="3300" kern="1200" dirty="0" smtClean="0"/>
            <a:t>Result</a:t>
          </a:r>
          <a:endParaRPr lang="ar-SA" sz="3300" kern="1200" dirty="0"/>
        </a:p>
      </dsp:txBody>
      <dsp:txXfrm>
        <a:off x="2244514" y="2057980"/>
        <a:ext cx="3652800" cy="684639"/>
      </dsp:txXfrm>
    </dsp:sp>
    <dsp:sp modelId="{2A032321-0519-4880-86ED-7010052DA8F3}">
      <dsp:nvSpPr>
        <dsp:cNvPr id="0" name=""/>
        <dsp:cNvSpPr/>
      </dsp:nvSpPr>
      <dsp:spPr>
        <a:xfrm>
          <a:off x="1902194" y="2742619"/>
          <a:ext cx="684639" cy="684639"/>
        </a:xfrm>
        <a:prstGeom prst="ellipse">
          <a:avLst/>
        </a:prstGeom>
        <a:solidFill>
          <a:schemeClr val="accent1">
            <a:alpha val="5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sp>
    <dsp:sp modelId="{AB739831-F866-4B24-AFB6-BAE706DE1C6D}">
      <dsp:nvSpPr>
        <dsp:cNvPr id="0" name=""/>
        <dsp:cNvSpPr/>
      </dsp:nvSpPr>
      <dsp:spPr>
        <a:xfrm>
          <a:off x="2244514" y="2742619"/>
          <a:ext cx="3652800" cy="684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1910" rIns="0" bIns="41910" numCol="1" spcCol="1270" anchor="ctr" anchorCtr="0">
          <a:noAutofit/>
        </a:bodyPr>
        <a:lstStyle/>
        <a:p>
          <a:pPr lvl="0" algn="l" defTabSz="1466850" rtl="1">
            <a:lnSpc>
              <a:spcPct val="90000"/>
            </a:lnSpc>
            <a:spcBef>
              <a:spcPct val="0"/>
            </a:spcBef>
            <a:spcAft>
              <a:spcPct val="35000"/>
            </a:spcAft>
          </a:pPr>
          <a:r>
            <a:rPr lang="en-US" sz="3300" kern="1200" dirty="0" smtClean="0"/>
            <a:t>Conclusion</a:t>
          </a:r>
          <a:endParaRPr lang="ar-SA" sz="3300" kern="1200" dirty="0"/>
        </a:p>
      </dsp:txBody>
      <dsp:txXfrm>
        <a:off x="2244514" y="2742619"/>
        <a:ext cx="3652800" cy="684639"/>
      </dsp:txXfrm>
    </dsp:sp>
    <dsp:sp modelId="{2AB40421-206B-43DB-B8D3-487905641BC4}">
      <dsp:nvSpPr>
        <dsp:cNvPr id="0" name=""/>
        <dsp:cNvSpPr/>
      </dsp:nvSpPr>
      <dsp:spPr>
        <a:xfrm>
          <a:off x="1902194" y="3427258"/>
          <a:ext cx="684639" cy="684639"/>
        </a:xfrm>
        <a:prstGeom prst="ellipse">
          <a:avLst/>
        </a:prstGeom>
        <a:solidFill>
          <a:schemeClr val="accent1">
            <a:alpha val="5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sp>
    <dsp:sp modelId="{45ED7CF3-5BD2-405E-BB2B-CB9DB4419D2B}">
      <dsp:nvSpPr>
        <dsp:cNvPr id="0" name=""/>
        <dsp:cNvSpPr/>
      </dsp:nvSpPr>
      <dsp:spPr>
        <a:xfrm>
          <a:off x="2244514" y="3427258"/>
          <a:ext cx="3652800" cy="684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1910" rIns="0" bIns="41910" numCol="1" spcCol="1270" anchor="ctr" anchorCtr="0">
          <a:noAutofit/>
        </a:bodyPr>
        <a:lstStyle/>
        <a:p>
          <a:pPr lvl="0" algn="l" defTabSz="1466850" rtl="1">
            <a:lnSpc>
              <a:spcPct val="90000"/>
            </a:lnSpc>
            <a:spcBef>
              <a:spcPct val="0"/>
            </a:spcBef>
            <a:spcAft>
              <a:spcPct val="35000"/>
            </a:spcAft>
          </a:pPr>
          <a:r>
            <a:rPr lang="en-US" sz="3300" kern="1200" smtClean="0"/>
            <a:t>Constraints</a:t>
          </a:r>
          <a:endParaRPr lang="ar-SA" sz="3300" kern="1200" dirty="0"/>
        </a:p>
      </dsp:txBody>
      <dsp:txXfrm>
        <a:off x="2244514" y="3427258"/>
        <a:ext cx="3652800" cy="684639"/>
      </dsp:txXfrm>
    </dsp:sp>
    <dsp:sp modelId="{1B8D886B-7EEF-415D-9B4A-1D93E5372EFD}">
      <dsp:nvSpPr>
        <dsp:cNvPr id="0" name=""/>
        <dsp:cNvSpPr/>
      </dsp:nvSpPr>
      <dsp:spPr>
        <a:xfrm>
          <a:off x="1902194" y="4111897"/>
          <a:ext cx="684639" cy="684639"/>
        </a:xfrm>
        <a:prstGeom prst="ellipse">
          <a:avLst/>
        </a:prstGeom>
        <a:solidFill>
          <a:schemeClr val="accent1">
            <a:alpha val="5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sp>
    <dsp:sp modelId="{DDA216D9-BB17-4421-84A2-57F7725B58F5}">
      <dsp:nvSpPr>
        <dsp:cNvPr id="0" name=""/>
        <dsp:cNvSpPr/>
      </dsp:nvSpPr>
      <dsp:spPr>
        <a:xfrm>
          <a:off x="2244514" y="4111897"/>
          <a:ext cx="3652800" cy="684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1910" rIns="0" bIns="41910" numCol="1" spcCol="1270" anchor="ctr" anchorCtr="0">
          <a:noAutofit/>
        </a:bodyPr>
        <a:lstStyle/>
        <a:p>
          <a:pPr lvl="0" algn="l" defTabSz="1466850" rtl="1">
            <a:lnSpc>
              <a:spcPct val="90000"/>
            </a:lnSpc>
            <a:spcBef>
              <a:spcPct val="0"/>
            </a:spcBef>
            <a:spcAft>
              <a:spcPct val="35000"/>
            </a:spcAft>
          </a:pPr>
          <a:r>
            <a:rPr lang="en-US" sz="3300" kern="1200" dirty="0" smtClean="0"/>
            <a:t>Question's  </a:t>
          </a:r>
          <a:endParaRPr lang="ar-SA" sz="3300" kern="1200" dirty="0"/>
        </a:p>
      </dsp:txBody>
      <dsp:txXfrm>
        <a:off x="2244514" y="4111897"/>
        <a:ext cx="3652800" cy="68463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JO"/>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3EAEB72E-FAF7-4AA1-9DB9-D3CDE621985F}" type="datetimeFigureOut">
              <a:rPr lang="ar-JO" smtClean="0"/>
              <a:t>28/01/1438</a:t>
            </a:fld>
            <a:endParaRPr lang="ar-JO"/>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JO"/>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JO"/>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A88E8245-7F19-4DAC-B789-CB2F9780FD5B}" type="slidenum">
              <a:rPr lang="ar-JO" smtClean="0"/>
              <a:t>‹#›</a:t>
            </a:fld>
            <a:endParaRPr lang="ar-JO"/>
          </a:p>
        </p:txBody>
      </p:sp>
    </p:spTree>
    <p:extLst>
      <p:ext uri="{BB962C8B-B14F-4D97-AF65-F5344CB8AC3E}">
        <p14:creationId xmlns:p14="http://schemas.microsoft.com/office/powerpoint/2010/main" val="363382651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DC8534C-B0D9-4742-8D88-CFD1B3135102}" type="datetimeFigureOut">
              <a:rPr lang="ar-SA" smtClean="0"/>
              <a:t>28/01/38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A088C6D-3011-4206-8FB6-684E9CC2DF4D}"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C8534C-B0D9-4742-8D88-CFD1B3135102}" type="datetimeFigureOut">
              <a:rPr lang="ar-SA" smtClean="0"/>
              <a:t>28/01/38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A088C6D-3011-4206-8FB6-684E9CC2DF4D}"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C8534C-B0D9-4742-8D88-CFD1B3135102}" type="datetimeFigureOut">
              <a:rPr lang="ar-SA" smtClean="0"/>
              <a:t>28/01/38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A088C6D-3011-4206-8FB6-684E9CC2DF4D}"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C8534C-B0D9-4742-8D88-CFD1B3135102}" type="datetimeFigureOut">
              <a:rPr lang="ar-SA" smtClean="0"/>
              <a:t>28/01/38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A088C6D-3011-4206-8FB6-684E9CC2DF4D}"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C8534C-B0D9-4742-8D88-CFD1B3135102}" type="datetimeFigureOut">
              <a:rPr lang="ar-SA" smtClean="0"/>
              <a:t>28/01/38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A088C6D-3011-4206-8FB6-684E9CC2DF4D}"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DC8534C-B0D9-4742-8D88-CFD1B3135102}" type="datetimeFigureOut">
              <a:rPr lang="ar-SA" smtClean="0"/>
              <a:t>28/01/38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A088C6D-3011-4206-8FB6-684E9CC2DF4D}"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DC8534C-B0D9-4742-8D88-CFD1B3135102}" type="datetimeFigureOut">
              <a:rPr lang="ar-SA" smtClean="0"/>
              <a:t>28/01/38</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CA088C6D-3011-4206-8FB6-684E9CC2DF4D}"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DC8534C-B0D9-4742-8D88-CFD1B3135102}" type="datetimeFigureOut">
              <a:rPr lang="ar-SA" smtClean="0"/>
              <a:t>28/01/38</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CA088C6D-3011-4206-8FB6-684E9CC2DF4D}"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C8534C-B0D9-4742-8D88-CFD1B3135102}" type="datetimeFigureOut">
              <a:rPr lang="ar-SA" smtClean="0"/>
              <a:t>28/01/38</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CA088C6D-3011-4206-8FB6-684E9CC2DF4D}"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C8534C-B0D9-4742-8D88-CFD1B3135102}" type="datetimeFigureOut">
              <a:rPr lang="ar-SA" smtClean="0"/>
              <a:t>28/01/38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A088C6D-3011-4206-8FB6-684E9CC2DF4D}" type="slidenum">
              <a:rPr lang="ar-SA" smtClean="0"/>
              <a:t>‹#›</a:t>
            </a:fld>
            <a:endParaRPr lang="ar-SA"/>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0DC8534C-B0D9-4742-8D88-CFD1B3135102}" type="datetimeFigureOut">
              <a:rPr lang="ar-SA" smtClean="0"/>
              <a:t>28/01/38</a:t>
            </a:fld>
            <a:endParaRPr lang="ar-SA"/>
          </a:p>
        </p:txBody>
      </p:sp>
      <p:sp>
        <p:nvSpPr>
          <p:cNvPr id="9" name="Slide Number Placeholder 8"/>
          <p:cNvSpPr>
            <a:spLocks noGrp="1"/>
          </p:cNvSpPr>
          <p:nvPr>
            <p:ph type="sldNum" sz="quarter" idx="11"/>
          </p:nvPr>
        </p:nvSpPr>
        <p:spPr/>
        <p:txBody>
          <a:bodyPr/>
          <a:lstStyle/>
          <a:p>
            <a:fld id="{CA088C6D-3011-4206-8FB6-684E9CC2DF4D}" type="slidenum">
              <a:rPr lang="ar-SA" smtClean="0"/>
              <a:t>‹#›</a:t>
            </a:fld>
            <a:endParaRPr lang="ar-SA"/>
          </a:p>
        </p:txBody>
      </p:sp>
      <p:sp>
        <p:nvSpPr>
          <p:cNvPr id="10" name="Footer Placeholder 9"/>
          <p:cNvSpPr>
            <a:spLocks noGrp="1"/>
          </p:cNvSpPr>
          <p:nvPr>
            <p:ph type="ftr" sz="quarter" idx="12"/>
          </p:nvPr>
        </p:nvSpPr>
        <p:spPr/>
        <p:txBody>
          <a:bodyPr/>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CA088C6D-3011-4206-8FB6-684E9CC2DF4D}" type="slidenum">
              <a:rPr lang="ar-SA" smtClean="0"/>
              <a:t>‹#›</a:t>
            </a:fld>
            <a:endParaRPr lang="ar-SA"/>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ar-SA"/>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0DC8534C-B0D9-4742-8D88-CFD1B3135102}" type="datetimeFigureOut">
              <a:rPr lang="ar-SA" smtClean="0"/>
              <a:t>28/01/38</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r" defTabSz="914400" rtl="1"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r" defTabSz="914400" rtl="1"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r" defTabSz="914400" rtl="1"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r" defTabSz="914400" rtl="1"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r" defTabSz="914400" rtl="1"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r" defTabSz="914400" rtl="1"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r" defTabSz="914400" rtl="1"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r" defTabSz="914400" rtl="1"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764704"/>
            <a:ext cx="7543800" cy="2593975"/>
          </a:xfrm>
        </p:spPr>
        <p:txBody>
          <a:bodyPr/>
          <a:lstStyle/>
          <a:p>
            <a:r>
              <a:rPr lang="en-US" dirty="0" smtClean="0"/>
              <a:t>Smart Car to reduce risk of accident</a:t>
            </a:r>
            <a:endParaRPr lang="ar-SA" dirty="0"/>
          </a:p>
        </p:txBody>
      </p:sp>
      <p:sp>
        <p:nvSpPr>
          <p:cNvPr id="3" name="Subtitle 2"/>
          <p:cNvSpPr>
            <a:spLocks noGrp="1"/>
          </p:cNvSpPr>
          <p:nvPr>
            <p:ph type="subTitle" idx="1"/>
          </p:nvPr>
        </p:nvSpPr>
        <p:spPr/>
        <p:txBody>
          <a:bodyPr>
            <a:normAutofit lnSpcReduction="10000"/>
          </a:bodyPr>
          <a:lstStyle/>
          <a:p>
            <a:r>
              <a:rPr lang="en-US" dirty="0" smtClean="0"/>
              <a:t>Anas Mahmoud</a:t>
            </a:r>
          </a:p>
          <a:p>
            <a:r>
              <a:rPr lang="en-US" dirty="0" smtClean="0"/>
              <a:t>Ahmad Alqasim</a:t>
            </a:r>
          </a:p>
          <a:p>
            <a:r>
              <a:rPr lang="en-US" dirty="0" smtClean="0"/>
              <a:t>Samer Salameh</a:t>
            </a:r>
            <a:endParaRPr lang="ar-SA" dirty="0"/>
          </a:p>
        </p:txBody>
      </p:sp>
    </p:spTree>
    <p:extLst>
      <p:ext uri="{BB962C8B-B14F-4D97-AF65-F5344CB8AC3E}">
        <p14:creationId xmlns:p14="http://schemas.microsoft.com/office/powerpoint/2010/main" val="32050124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Components</a:t>
            </a:r>
            <a:r>
              <a:rPr lang="en-US" dirty="0" smtClean="0"/>
              <a:t>:</a:t>
            </a:r>
            <a:br>
              <a:rPr lang="en-US" dirty="0" smtClean="0"/>
            </a:br>
            <a:r>
              <a:rPr lang="en-US" dirty="0" smtClean="0"/>
              <a:t>Arduino UNO</a:t>
            </a:r>
            <a:endParaRPr lang="ar-JO"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844824"/>
            <a:ext cx="7400780" cy="4176464"/>
          </a:xfrm>
        </p:spPr>
      </p:pic>
    </p:spTree>
    <p:extLst>
      <p:ext uri="{BB962C8B-B14F-4D97-AF65-F5344CB8AC3E}">
        <p14:creationId xmlns:p14="http://schemas.microsoft.com/office/powerpoint/2010/main" val="3850782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Components:</a:t>
            </a:r>
            <a:br>
              <a:rPr lang="en-US" dirty="0"/>
            </a:br>
            <a:r>
              <a:rPr lang="en-US" dirty="0"/>
              <a:t>D</a:t>
            </a:r>
            <a:r>
              <a:rPr lang="en-US" dirty="0" smtClean="0"/>
              <a:t>ual </a:t>
            </a:r>
            <a:r>
              <a:rPr lang="en-US" dirty="0"/>
              <a:t>h bridge</a:t>
            </a:r>
            <a:endParaRPr lang="ar-JO"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1628800"/>
            <a:ext cx="5369396" cy="4800600"/>
          </a:xfrm>
        </p:spPr>
      </p:pic>
    </p:spTree>
    <p:extLst>
      <p:ext uri="{BB962C8B-B14F-4D97-AF65-F5344CB8AC3E}">
        <p14:creationId xmlns:p14="http://schemas.microsoft.com/office/powerpoint/2010/main" val="676446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Components:</a:t>
            </a:r>
            <a:br>
              <a:rPr lang="en-US" dirty="0"/>
            </a:br>
            <a:r>
              <a:rPr lang="en-US" dirty="0" smtClean="0"/>
              <a:t>DC Motor </a:t>
            </a:r>
            <a:endParaRPr lang="ar-JO"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5637" y="2928937"/>
            <a:ext cx="2143125" cy="2143125"/>
          </a:xfrm>
        </p:spPr>
      </p:pic>
    </p:spTree>
    <p:extLst>
      <p:ext uri="{BB962C8B-B14F-4D97-AF65-F5344CB8AC3E}">
        <p14:creationId xmlns:p14="http://schemas.microsoft.com/office/powerpoint/2010/main" val="764913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Functional Flow Chart</a:t>
            </a:r>
            <a:endParaRPr lang="ar-JO"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060848"/>
            <a:ext cx="8109715" cy="3528392"/>
          </a:xfrm>
        </p:spPr>
      </p:pic>
    </p:spTree>
    <p:extLst>
      <p:ext uri="{BB962C8B-B14F-4D97-AF65-F5344CB8AC3E}">
        <p14:creationId xmlns:p14="http://schemas.microsoft.com/office/powerpoint/2010/main" val="2266813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2708920"/>
            <a:ext cx="7620000" cy="1143000"/>
          </a:xfrm>
        </p:spPr>
        <p:txBody>
          <a:bodyPr/>
          <a:lstStyle/>
          <a:p>
            <a:pPr algn="ctr"/>
            <a:r>
              <a:rPr lang="en-US" dirty="0">
                <a:solidFill>
                  <a:srgbClr val="675E47"/>
                </a:solidFill>
              </a:rPr>
              <a:t>Result</a:t>
            </a:r>
            <a:endParaRPr lang="ar-JO" dirty="0"/>
          </a:p>
        </p:txBody>
      </p:sp>
    </p:spTree>
    <p:extLst>
      <p:ext uri="{BB962C8B-B14F-4D97-AF65-F5344CB8AC3E}">
        <p14:creationId xmlns:p14="http://schemas.microsoft.com/office/powerpoint/2010/main" val="2693531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476672"/>
            <a:ext cx="7848872"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9512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620688"/>
            <a:ext cx="7560840" cy="4320479"/>
          </a:xfrm>
        </p:spPr>
      </p:pic>
      <p:sp>
        <p:nvSpPr>
          <p:cNvPr id="5" name="Rectangle 4"/>
          <p:cNvSpPr/>
          <p:nvPr/>
        </p:nvSpPr>
        <p:spPr>
          <a:xfrm>
            <a:off x="1115616" y="5157192"/>
            <a:ext cx="6768752" cy="923330"/>
          </a:xfrm>
          <a:prstGeom prst="rect">
            <a:avLst/>
          </a:prstGeom>
        </p:spPr>
        <p:txBody>
          <a:bodyPr wrap="square">
            <a:spAutoFit/>
          </a:bodyPr>
          <a:lstStyle/>
          <a:p>
            <a:pPr algn="l"/>
            <a:r>
              <a:rPr lang="en-US" dirty="0">
                <a:solidFill>
                  <a:srgbClr val="141823"/>
                </a:solidFill>
                <a:latin typeface="Helvetica"/>
                <a:ea typeface="Calibri"/>
                <a:cs typeface="Arial"/>
              </a:rPr>
              <a:t>This model has achieved the desired objectives </a:t>
            </a:r>
            <a:r>
              <a:rPr lang="en-US" dirty="0" smtClean="0">
                <a:solidFill>
                  <a:srgbClr val="141823"/>
                </a:solidFill>
                <a:latin typeface="Helvetica"/>
                <a:ea typeface="Calibri"/>
                <a:cs typeface="Arial"/>
              </a:rPr>
              <a:t>of  </a:t>
            </a:r>
            <a:r>
              <a:rPr lang="en-US" dirty="0">
                <a:solidFill>
                  <a:srgbClr val="141823"/>
                </a:solidFill>
                <a:latin typeface="Helvetica"/>
                <a:ea typeface="Calibri"/>
                <a:cs typeface="Arial"/>
              </a:rPr>
              <a:t>the project so that the vehicle had been able to avoid the obstacles side and reduce speed front Obstacle</a:t>
            </a:r>
            <a:endParaRPr lang="ar-SA" dirty="0"/>
          </a:p>
        </p:txBody>
      </p:sp>
    </p:spTree>
    <p:extLst>
      <p:ext uri="{BB962C8B-B14F-4D97-AF65-F5344CB8AC3E}">
        <p14:creationId xmlns:p14="http://schemas.microsoft.com/office/powerpoint/2010/main" val="1232915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2996952"/>
            <a:ext cx="7620000" cy="1143000"/>
          </a:xfrm>
        </p:spPr>
        <p:txBody>
          <a:bodyPr/>
          <a:lstStyle/>
          <a:p>
            <a:r>
              <a:rPr lang="en-US" dirty="0"/>
              <a:t>Constraints</a:t>
            </a:r>
            <a:endParaRPr lang="ar-SA" dirty="0"/>
          </a:p>
        </p:txBody>
      </p:sp>
    </p:spTree>
    <p:extLst>
      <p:ext uri="{BB962C8B-B14F-4D97-AF65-F5344CB8AC3E}">
        <p14:creationId xmlns:p14="http://schemas.microsoft.com/office/powerpoint/2010/main" val="9521421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ar-SA" dirty="0"/>
          </a:p>
        </p:txBody>
      </p:sp>
      <p:sp>
        <p:nvSpPr>
          <p:cNvPr id="3" name="Content Placeholder 2"/>
          <p:cNvSpPr>
            <a:spLocks noGrp="1"/>
          </p:cNvSpPr>
          <p:nvPr>
            <p:ph idx="1"/>
          </p:nvPr>
        </p:nvSpPr>
        <p:spPr/>
        <p:txBody>
          <a:bodyPr>
            <a:normAutofit fontScale="92500" lnSpcReduction="10000"/>
          </a:bodyPr>
          <a:lstStyle/>
          <a:p>
            <a:pPr algn="just" rtl="0">
              <a:lnSpc>
                <a:spcPct val="115000"/>
              </a:lnSpc>
              <a:spcAft>
                <a:spcPts val="1000"/>
              </a:spcAft>
            </a:pPr>
            <a:r>
              <a:rPr lang="en-US" sz="2400" dirty="0">
                <a:solidFill>
                  <a:srgbClr val="141823"/>
                </a:solidFill>
                <a:latin typeface="Helvetica"/>
                <a:ea typeface="Calibri"/>
                <a:cs typeface="Arial"/>
              </a:rPr>
              <a:t>Reduce accidents is a global goal that every country seeks to achieve. So we design smart car, we sought through design to reduce the most dangerous and the most frequent accidents! So we tried to underestimate the impact of two types of accidents, first when vehicle deviation from the road and the other case when lack of vision on the road. The probability of success of the system in the return of the vehicle back on track, depend on the vehicle speed and the speed of system response ,therefore, the system will help reduce accidents or reduce the impact of the incident , finally the system got a high efficiency.</a:t>
            </a:r>
            <a:endParaRPr lang="en-US" sz="1800" dirty="0">
              <a:ea typeface="Calibri"/>
              <a:cs typeface="Arial"/>
            </a:endParaRPr>
          </a:p>
          <a:p>
            <a:endParaRPr lang="ar-SA" dirty="0"/>
          </a:p>
        </p:txBody>
      </p:sp>
    </p:spTree>
    <p:extLst>
      <p:ext uri="{BB962C8B-B14F-4D97-AF65-F5344CB8AC3E}">
        <p14:creationId xmlns:p14="http://schemas.microsoft.com/office/powerpoint/2010/main" val="17602132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2936"/>
            <a:ext cx="7620000" cy="3547864"/>
          </a:xfrm>
        </p:spPr>
        <p:txBody>
          <a:bodyPr>
            <a:normAutofit/>
          </a:bodyPr>
          <a:lstStyle/>
          <a:p>
            <a:pPr lvl="0" algn="ctr" rtl="0"/>
            <a:r>
              <a:rPr lang="en-US" sz="7200" b="1" dirty="0" smtClean="0"/>
              <a:t>Question's ?? </a:t>
            </a:r>
            <a:endParaRPr lang="ar-SA" sz="7200" b="1" dirty="0"/>
          </a:p>
          <a:p>
            <a:endParaRPr lang="ar-SA" sz="7200" b="1" dirty="0"/>
          </a:p>
        </p:txBody>
      </p:sp>
    </p:spTree>
    <p:extLst>
      <p:ext uri="{BB962C8B-B14F-4D97-AF65-F5344CB8AC3E}">
        <p14:creationId xmlns:p14="http://schemas.microsoft.com/office/powerpoint/2010/main" val="6457256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ar-S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62316583"/>
              </p:ext>
            </p:extLst>
          </p:nvPr>
        </p:nvGraphicFramePr>
        <p:xfrm>
          <a:off x="467544" y="126876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79957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r>
              <a:rPr lang="en-US" dirty="0" smtClean="0"/>
              <a:t> </a:t>
            </a:r>
            <a:endParaRPr lang="ar-SA" dirty="0"/>
          </a:p>
        </p:txBody>
      </p:sp>
      <p:sp>
        <p:nvSpPr>
          <p:cNvPr id="3" name="Content Placeholder 2"/>
          <p:cNvSpPr>
            <a:spLocks noGrp="1"/>
          </p:cNvSpPr>
          <p:nvPr>
            <p:ph idx="1"/>
          </p:nvPr>
        </p:nvSpPr>
        <p:spPr/>
        <p:txBody>
          <a:bodyPr/>
          <a:lstStyle/>
          <a:p>
            <a:pPr algn="l" rtl="0"/>
            <a:r>
              <a:rPr lang="en-US" sz="2400" dirty="0"/>
              <a:t>The main aims of an accident avoidance </a:t>
            </a:r>
            <a:r>
              <a:rPr lang="en-US" sz="2400" dirty="0" smtClean="0"/>
              <a:t>system </a:t>
            </a:r>
            <a:r>
              <a:rPr lang="en-US" sz="2400" dirty="0"/>
              <a:t>are to avoid a loss of life and provide a safety mechanism for the driver. </a:t>
            </a:r>
          </a:p>
          <a:p>
            <a:pPr algn="l"/>
            <a:endParaRPr lang="en-US" dirty="0" smtClean="0"/>
          </a:p>
          <a:p>
            <a:pPr marL="114300" indent="0" algn="l">
              <a:buNone/>
            </a:pPr>
            <a:endParaRPr lang="en-US" dirty="0" smtClean="0"/>
          </a:p>
          <a:p>
            <a:pPr algn="l" rtl="0"/>
            <a:r>
              <a:rPr lang="en-US" sz="2400" dirty="0" smtClean="0"/>
              <a:t>Avoidance </a:t>
            </a:r>
            <a:r>
              <a:rPr lang="en-US" sz="2400" dirty="0"/>
              <a:t>accident is intended to be an installable safety system for existing cars that can aid the operator in avoiding </a:t>
            </a:r>
            <a:r>
              <a:rPr lang="en-US" sz="2400" dirty="0" smtClean="0"/>
              <a:t>hidden obstacles. </a:t>
            </a:r>
            <a:endParaRPr lang="en-US" sz="2400" dirty="0"/>
          </a:p>
          <a:p>
            <a:pPr algn="l" rtl="0"/>
            <a:endParaRPr lang="en-US" dirty="0" smtClean="0"/>
          </a:p>
          <a:p>
            <a:pPr marL="114300" indent="0" algn="l">
              <a:buNone/>
            </a:pPr>
            <a:endParaRPr lang="en-US" dirty="0" smtClean="0"/>
          </a:p>
          <a:p>
            <a:pPr marL="114300" indent="0" algn="l">
              <a:buNone/>
            </a:pPr>
            <a:endParaRPr lang="en-US" dirty="0"/>
          </a:p>
          <a:p>
            <a:pPr marL="114300" indent="0" algn="l">
              <a:buNone/>
            </a:pPr>
            <a:endParaRPr lang="ar-SA" dirty="0"/>
          </a:p>
        </p:txBody>
      </p:sp>
    </p:spTree>
    <p:extLst>
      <p:ext uri="{BB962C8B-B14F-4D97-AF65-F5344CB8AC3E}">
        <p14:creationId xmlns:p14="http://schemas.microsoft.com/office/powerpoint/2010/main" val="3493031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3140968"/>
            <a:ext cx="3528392" cy="1143000"/>
          </a:xfrm>
        </p:spPr>
        <p:txBody>
          <a:bodyPr/>
          <a:lstStyle/>
          <a:p>
            <a:pPr lvl="0"/>
            <a:r>
              <a:rPr lang="en-US" dirty="0"/>
              <a:t>Methodology</a:t>
            </a:r>
            <a:r>
              <a:rPr lang="ar-SA" dirty="0"/>
              <a:t/>
            </a:r>
            <a:br>
              <a:rPr lang="ar-SA" dirty="0"/>
            </a:br>
            <a:endParaRPr lang="ar-SA" dirty="0"/>
          </a:p>
        </p:txBody>
      </p:sp>
    </p:spTree>
    <p:extLst>
      <p:ext uri="{BB962C8B-B14F-4D97-AF65-F5344CB8AC3E}">
        <p14:creationId xmlns:p14="http://schemas.microsoft.com/office/powerpoint/2010/main" val="9031330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solidFill>
                  <a:srgbClr val="002060"/>
                </a:solidFill>
              </a:rPr>
              <a:t/>
            </a:r>
            <a:br>
              <a:rPr lang="en-US" sz="5400" dirty="0" smtClean="0">
                <a:solidFill>
                  <a:srgbClr val="002060"/>
                </a:solidFill>
              </a:rPr>
            </a:br>
            <a:r>
              <a:rPr lang="en-US" sz="4000" dirty="0" smtClean="0">
                <a:solidFill>
                  <a:srgbClr val="002060"/>
                </a:solidFill>
              </a:rPr>
              <a:t>Problems:</a:t>
            </a:r>
            <a:br>
              <a:rPr lang="en-US" sz="4000" dirty="0" smtClean="0">
                <a:solidFill>
                  <a:srgbClr val="002060"/>
                </a:solidFill>
              </a:rPr>
            </a:br>
            <a:r>
              <a:rPr lang="en-US" sz="3600" dirty="0" smtClean="0"/>
              <a:t>Deviation </a:t>
            </a:r>
            <a:r>
              <a:rPr lang="en-US" sz="3600" dirty="0"/>
              <a:t>of the vehicle</a:t>
            </a:r>
            <a:r>
              <a:rPr lang="ar-SA" sz="3600" dirty="0"/>
              <a:t>:</a:t>
            </a:r>
            <a:r>
              <a:rPr lang="en-US" sz="3600" dirty="0"/>
              <a:t>Problem 1</a:t>
            </a:r>
            <a:endParaRPr lang="ar-SA" sz="3600"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50876" y="2708920"/>
            <a:ext cx="5832648" cy="3222104"/>
          </a:xfrm>
        </p:spPr>
      </p:pic>
    </p:spTree>
    <p:extLst>
      <p:ext uri="{BB962C8B-B14F-4D97-AF65-F5344CB8AC3E}">
        <p14:creationId xmlns:p14="http://schemas.microsoft.com/office/powerpoint/2010/main" val="26628292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Problem </a:t>
            </a:r>
            <a:r>
              <a:rPr lang="en-US" sz="3600" dirty="0" smtClean="0"/>
              <a:t>2:Distances </a:t>
            </a:r>
            <a:r>
              <a:rPr lang="en-US" sz="3600" dirty="0"/>
              <a:t>between the Vehicles </a:t>
            </a:r>
            <a:endParaRPr lang="ar-SA" sz="3600" dirty="0"/>
          </a:p>
        </p:txBody>
      </p:sp>
      <p:pic>
        <p:nvPicPr>
          <p:cNvPr id="2050" name="Picture 2" descr="C:\Users\ahmed\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645" y="1916832"/>
            <a:ext cx="6430681" cy="3993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68089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3: Fog weather</a:t>
            </a:r>
            <a:endParaRPr lang="ar-SA"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5576" y="1832265"/>
            <a:ext cx="7128792" cy="3953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3348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3212976"/>
            <a:ext cx="7620000" cy="1143000"/>
          </a:xfrm>
        </p:spPr>
        <p:txBody>
          <a:bodyPr/>
          <a:lstStyle/>
          <a:p>
            <a:pPr lvl="0"/>
            <a:r>
              <a:rPr lang="en-US" dirty="0"/>
              <a:t>Design of our project</a:t>
            </a:r>
            <a:r>
              <a:rPr lang="ar-SA" dirty="0"/>
              <a:t/>
            </a:r>
            <a:br>
              <a:rPr lang="ar-SA" dirty="0"/>
            </a:br>
            <a:endParaRPr lang="ar-SA" dirty="0"/>
          </a:p>
        </p:txBody>
      </p:sp>
    </p:spTree>
    <p:extLst>
      <p:ext uri="{BB962C8B-B14F-4D97-AF65-F5344CB8AC3E}">
        <p14:creationId xmlns:p14="http://schemas.microsoft.com/office/powerpoint/2010/main" val="1792690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548680"/>
            <a:ext cx="7620000" cy="1143000"/>
          </a:xfrm>
        </p:spPr>
        <p:txBody>
          <a:bodyPr/>
          <a:lstStyle/>
          <a:p>
            <a:r>
              <a:rPr lang="en-US" dirty="0" smtClean="0"/>
              <a:t>Components:</a:t>
            </a:r>
            <a:br>
              <a:rPr lang="en-US" dirty="0" smtClean="0"/>
            </a:br>
            <a:r>
              <a:rPr lang="en-US" dirty="0" smtClean="0"/>
              <a:t>Ultrasonic sensor()</a:t>
            </a:r>
            <a:br>
              <a:rPr lang="en-US" dirty="0" smtClean="0"/>
            </a:br>
            <a:endParaRPr lang="ar-JO"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2132856"/>
            <a:ext cx="7071346" cy="2760037"/>
          </a:xfrm>
        </p:spPr>
      </p:pic>
    </p:spTree>
    <p:extLst>
      <p:ext uri="{BB962C8B-B14F-4D97-AF65-F5344CB8AC3E}">
        <p14:creationId xmlns:p14="http://schemas.microsoft.com/office/powerpoint/2010/main" val="40738946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Adjacency</Template>
  <TotalTime>8141</TotalTime>
  <Words>250</Words>
  <Application>Microsoft Office PowerPoint</Application>
  <PresentationFormat>On-screen Show (4:3)</PresentationFormat>
  <Paragraphs>35</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Adjacency</vt:lpstr>
      <vt:lpstr>Smart Car to reduce risk of accident</vt:lpstr>
      <vt:lpstr>Outline</vt:lpstr>
      <vt:lpstr>Introduction </vt:lpstr>
      <vt:lpstr>Methodology </vt:lpstr>
      <vt:lpstr> Problems: Deviation of the vehicle:Problem 1</vt:lpstr>
      <vt:lpstr>Problem 2:Distances between the Vehicles </vt:lpstr>
      <vt:lpstr>Problem 3: Fog weather</vt:lpstr>
      <vt:lpstr>Design of our project </vt:lpstr>
      <vt:lpstr>Components: Ultrasonic sensor() </vt:lpstr>
      <vt:lpstr>Components: Arduino UNO</vt:lpstr>
      <vt:lpstr>Components: Dual h bridge</vt:lpstr>
      <vt:lpstr>Components: DC Motor </vt:lpstr>
      <vt:lpstr>Functional Flow Chart</vt:lpstr>
      <vt:lpstr>Result</vt:lpstr>
      <vt:lpstr>PowerPoint Presentation</vt:lpstr>
      <vt:lpstr>PowerPoint Presentation</vt:lpstr>
      <vt:lpstr>Constraints</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Car to reduce risk of accident</dc:title>
  <dc:creator>ahmed</dc:creator>
  <cp:lastModifiedBy>ahmed</cp:lastModifiedBy>
  <cp:revision>44</cp:revision>
  <dcterms:created xsi:type="dcterms:W3CDTF">2015-12-03T11:57:48Z</dcterms:created>
  <dcterms:modified xsi:type="dcterms:W3CDTF">2016-10-29T13:44:52Z</dcterms:modified>
</cp:coreProperties>
</file>