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65" r:id="rId11"/>
    <p:sldId id="266" r:id="rId12"/>
    <p:sldId id="271" r:id="rId13"/>
    <p:sldId id="264" r:id="rId14"/>
    <p:sldId id="273" r:id="rId15"/>
    <p:sldId id="267" r:id="rId16"/>
    <p:sldId id="268" r:id="rId17"/>
    <p:sldId id="274" r:id="rId18"/>
    <p:sldId id="26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b="1" dirty="0">
                <a:solidFill>
                  <a:schemeClr val="accent2"/>
                </a:solidFill>
              </a:rPr>
              <a:t>NDN OVER IP</a:t>
            </a:r>
            <a:endParaRPr lang="en-US" sz="8000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0006" y="4050833"/>
            <a:ext cx="8423997" cy="1096899"/>
          </a:xfrm>
        </p:spPr>
        <p:txBody>
          <a:bodyPr/>
          <a:lstStyle/>
          <a:p>
            <a:r>
              <a:rPr lang="en-US" sz="2800" b="1" dirty="0"/>
              <a:t>Named Data Networking Over Internet Protocol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5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 ,Server and Cache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1521" y="1326524"/>
            <a:ext cx="7173533" cy="528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8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85788"/>
            <a:ext cx="8596668" cy="68922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Wireshark</a:t>
            </a:r>
          </a:p>
        </p:txBody>
      </p:sp>
      <p:pic>
        <p:nvPicPr>
          <p:cNvPr id="4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503765"/>
            <a:ext cx="7732570" cy="464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98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1014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Wireshark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52" y="1712890"/>
            <a:ext cx="9175031" cy="40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31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Controller –floodlight-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3493" y="1346090"/>
            <a:ext cx="6375041" cy="515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64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4949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Add CRP to </a:t>
            </a:r>
            <a:r>
              <a:rPr lang="en-US" dirty="0" err="1" smtClean="0">
                <a:solidFill>
                  <a:schemeClr val="accent2"/>
                </a:solidFill>
              </a:rPr>
              <a:t>openflowj</a:t>
            </a:r>
            <a:r>
              <a:rPr lang="en-US" dirty="0" smtClean="0">
                <a:solidFill>
                  <a:schemeClr val="accent2"/>
                </a:solidFill>
              </a:rPr>
              <a:t> library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1369" y="1365161"/>
            <a:ext cx="8229600" cy="497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37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74749"/>
            <a:ext cx="8596668" cy="6604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Testing on GNS3</a:t>
            </a:r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935149"/>
            <a:ext cx="8171560" cy="555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94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2682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Testing using scapy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352281"/>
            <a:ext cx="8688348" cy="503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45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5865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Conclusions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61375"/>
            <a:ext cx="8596668" cy="4379987"/>
          </a:xfrm>
        </p:spPr>
        <p:txBody>
          <a:bodyPr/>
          <a:lstStyle/>
          <a:p>
            <a:r>
              <a:rPr lang="en-US" sz="3200" dirty="0" smtClean="0"/>
              <a:t>Software Defined Network</a:t>
            </a:r>
          </a:p>
          <a:p>
            <a:r>
              <a:rPr lang="en-US" sz="3200" dirty="0" smtClean="0"/>
              <a:t>Named Data Network</a:t>
            </a:r>
          </a:p>
          <a:p>
            <a:r>
              <a:rPr lang="en-US" sz="3200" dirty="0" smtClean="0"/>
              <a:t>Open Flow Protocol </a:t>
            </a:r>
          </a:p>
          <a:p>
            <a:r>
              <a:rPr lang="en-US" sz="3200" dirty="0" smtClean="0"/>
              <a:t>Java Network and JNetPcap</a:t>
            </a:r>
          </a:p>
          <a:p>
            <a:r>
              <a:rPr lang="en-US" sz="3200" dirty="0" smtClean="0"/>
              <a:t>Floodlight controller project</a:t>
            </a:r>
          </a:p>
          <a:p>
            <a:r>
              <a:rPr lang="en-US" sz="3200" dirty="0" smtClean="0"/>
              <a:t>Mininet and a lot of tools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90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13138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Future work….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28801"/>
            <a:ext cx="8596668" cy="4212562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we aspire to write a research paper for this caching design and improve our product to be used all over the world.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92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Problem of current caching </a:t>
            </a:r>
          </a:p>
          <a:p>
            <a:r>
              <a:rPr lang="en-US" sz="3200" dirty="0"/>
              <a:t>What’s NDN Over IP</a:t>
            </a:r>
          </a:p>
          <a:p>
            <a:r>
              <a:rPr lang="en-US" sz="3200" dirty="0"/>
              <a:t>NDN and SDN</a:t>
            </a:r>
          </a:p>
          <a:p>
            <a:r>
              <a:rPr lang="en-US" sz="3200" dirty="0"/>
              <a:t>Implementation of controller </a:t>
            </a:r>
          </a:p>
          <a:p>
            <a:r>
              <a:rPr lang="en-US" sz="3200" dirty="0"/>
              <a:t>Testing and results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30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7076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Current caching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84101"/>
            <a:ext cx="8596668" cy="4457261"/>
          </a:xfrm>
        </p:spPr>
        <p:txBody>
          <a:bodyPr/>
          <a:lstStyle/>
          <a:p>
            <a:r>
              <a:rPr lang="en-US" sz="2000" dirty="0"/>
              <a:t>current network caches require configuration of each user's browser which is a costly and un</a:t>
            </a:r>
            <a:r>
              <a:rPr lang="ar-SA" sz="2000" dirty="0"/>
              <a:t>-</a:t>
            </a:r>
            <a:r>
              <a:rPr lang="en-US" sz="2000" dirty="0"/>
              <a:t>scalable management task 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652" y="2465969"/>
            <a:ext cx="7923844" cy="357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13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9803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NDN Packets</a:t>
            </a:r>
            <a:br>
              <a:rPr lang="en-US" sz="4000" dirty="0">
                <a:solidFill>
                  <a:schemeClr val="accent2"/>
                </a:solidFill>
              </a:rPr>
            </a:br>
            <a:endParaRPr lang="en-US" sz="4000" dirty="0">
              <a:solidFill>
                <a:schemeClr val="accent2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23" y="1440012"/>
            <a:ext cx="7661834" cy="487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9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2986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NDN Forwarding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689938"/>
            <a:ext cx="7784086" cy="20167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3955065"/>
            <a:ext cx="8019389" cy="200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44006" cy="678287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Content Request Protocol (CRP)</a:t>
            </a:r>
          </a:p>
        </p:txBody>
      </p:sp>
      <p:pic>
        <p:nvPicPr>
          <p:cNvPr id="4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978" y="1571223"/>
            <a:ext cx="8878362" cy="447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56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534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Content Request Protocol (CRP)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5" y="1577735"/>
            <a:ext cx="3467554" cy="4706780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3"/>
          <a:srcRect l="-217" t="7516" r="7414" b="14167"/>
          <a:stretch/>
        </p:blipFill>
        <p:spPr>
          <a:xfrm>
            <a:off x="4144889" y="1706524"/>
            <a:ext cx="5540025" cy="407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22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7076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2"/>
                </a:solidFill>
              </a:rPr>
              <a:t>Software Defined Network(SDN)</a:t>
            </a:r>
            <a:endParaRPr lang="en-US" sz="4400" dirty="0">
              <a:solidFill>
                <a:schemeClr val="accent2"/>
              </a:solidFill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4293" y="1287887"/>
            <a:ext cx="6342579" cy="516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4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389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/>
                </a:solidFill>
              </a:rPr>
              <a:t>OpenFlow Protocol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3" y="1223492"/>
            <a:ext cx="8993803" cy="437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42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627</TotalTime>
  <Words>141</Words>
  <Application>Microsoft Office PowerPoint</Application>
  <PresentationFormat>Widescreen</PresentationFormat>
  <Paragraphs>32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Tahoma</vt:lpstr>
      <vt:lpstr>Trebuchet MS</vt:lpstr>
      <vt:lpstr>Wingdings 3</vt:lpstr>
      <vt:lpstr>Facet</vt:lpstr>
      <vt:lpstr>NDN OVER IP</vt:lpstr>
      <vt:lpstr>Outline</vt:lpstr>
      <vt:lpstr>Current caching</vt:lpstr>
      <vt:lpstr>NDN Packets </vt:lpstr>
      <vt:lpstr>NDN Forwarding</vt:lpstr>
      <vt:lpstr>Content Request Protocol (CRP)</vt:lpstr>
      <vt:lpstr>Content Request Protocol (CRP)</vt:lpstr>
      <vt:lpstr>Software Defined Network(SDN)</vt:lpstr>
      <vt:lpstr>OpenFlow Protocol</vt:lpstr>
      <vt:lpstr>Client ,Server and Cache</vt:lpstr>
      <vt:lpstr>Wireshark</vt:lpstr>
      <vt:lpstr>Wireshark</vt:lpstr>
      <vt:lpstr>Controller –floodlight-</vt:lpstr>
      <vt:lpstr>Add CRP to openflowj library</vt:lpstr>
      <vt:lpstr>Testing on GNS3</vt:lpstr>
      <vt:lpstr>Testing using scapy</vt:lpstr>
      <vt:lpstr>Conclusions </vt:lpstr>
      <vt:lpstr>Future work….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NDN OVER IP</dc:title>
  <dc:creator>Khaled Alqerem</dc:creator>
  <cp:lastModifiedBy>Khaled Alqerem</cp:lastModifiedBy>
  <cp:revision>11</cp:revision>
  <dcterms:created xsi:type="dcterms:W3CDTF">2016-12-19T22:45:45Z</dcterms:created>
  <dcterms:modified xsi:type="dcterms:W3CDTF">2016-12-20T22:11:36Z</dcterms:modified>
</cp:coreProperties>
</file>