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102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57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0089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497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6322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26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749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773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41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25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0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96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70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7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7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EDD21-B504-48EF-AC8E-2691D0B7B19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4EBBF7D-8E0B-4B22-8EA6-024596097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4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arduino.cc/en/Guide/ArduinoLilyPad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arduino.cc/en/Guide/ArduinoLilyPad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www.arduino.cc/en/Guide/ArduinoLilyPad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arduino.cc/en/Guide/ArduinoLilyPad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arduino.cc/en/Guide/ArduinoLilyPad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duino.cc/en/Guide/ArduinoLilyPad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987" y="0"/>
            <a:ext cx="714925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49518" y="1277257"/>
            <a:ext cx="508023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Sign Language</a:t>
            </a:r>
          </a:p>
          <a:p>
            <a:pPr algn="ctr"/>
            <a:r>
              <a:rPr lang="en-US" sz="6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Glove</a:t>
            </a:r>
            <a:endParaRPr lang="en-US" sz="6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20861" y="4171534"/>
            <a:ext cx="253947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----------</a:t>
            </a:r>
          </a:p>
          <a:p>
            <a:pPr algn="ctr"/>
            <a:r>
              <a:rPr lang="en-US" sz="35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algn="ctr"/>
            <a:r>
              <a:rPr lang="en-US" sz="35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Aya Dwikat</a:t>
            </a:r>
          </a:p>
          <a:p>
            <a:pPr algn="ctr"/>
            <a:r>
              <a:rPr lang="en-US" sz="35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Weam Obaid</a:t>
            </a:r>
            <a:endParaRPr lang="en-US" sz="35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0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10757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25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0000" dirty="0">
                <a:latin typeface="Times New Roman" pitchFamily="18" charset="0"/>
                <a:cs typeface="Times New Roman" pitchFamily="18" charset="0"/>
              </a:rPr>
              <a:t>LilyPad technical specs </a:t>
            </a:r>
          </a:p>
          <a:p>
            <a:pPr algn="l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574872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9" t="4600" r="8877" b="3683"/>
          <a:stretch/>
        </p:blipFill>
        <p:spPr>
          <a:xfrm>
            <a:off x="843566" y="1064366"/>
            <a:ext cx="8367669" cy="541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20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10757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0000" dirty="0">
                <a:latin typeface="Times New Roman" pitchFamily="18" charset="0"/>
                <a:cs typeface="Times New Roman" pitchFamily="18" charset="0"/>
              </a:rPr>
              <a:t>FT232R-FTDI 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574872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646342" y="3172381"/>
            <a:ext cx="6184763" cy="226605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FTDI is used to program the Lilypad arduino</a:t>
            </a: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400" dirty="0">
                <a:hlinkClick r:id="rId2"/>
              </a:rPr>
              <a:t/>
            </a:r>
            <a:br>
              <a:rPr lang="en-US" sz="4400" dirty="0">
                <a:hlinkClick r:id="rId2"/>
              </a:rPr>
            </a:b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329" y="2541494"/>
            <a:ext cx="4801678" cy="2049773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94630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10757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0000" dirty="0" smtClean="0">
                <a:latin typeface="Times New Roman" pitchFamily="18" charset="0"/>
                <a:cs typeface="Times New Roman" pitchFamily="18" charset="0"/>
              </a:rPr>
              <a:t>Bluetooth HC-06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574872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352634" y="2743200"/>
            <a:ext cx="6184763" cy="289581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Bluetooth is used to receive </a:t>
            </a:r>
            <a:r>
              <a:rPr lang="en-US" sz="5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messages and commands from the arduino and relay it to the </a:t>
            </a:r>
            <a:r>
              <a:rPr lang="en-US" sz="5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mobile, and vice versa.  </a:t>
            </a:r>
            <a:endParaRPr lang="en-US" sz="57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400" dirty="0">
                <a:hlinkClick r:id="rId2"/>
              </a:rPr>
              <a:t/>
            </a:r>
            <a:br>
              <a:rPr lang="en-US" sz="4400" dirty="0">
                <a:hlinkClick r:id="rId2"/>
              </a:rPr>
            </a:b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549" y="2525797"/>
            <a:ext cx="5035682" cy="2239707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1826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107577"/>
            <a:ext cx="8703846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25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0000" dirty="0" smtClean="0">
                <a:latin typeface="Times New Roman" pitchFamily="18" charset="0"/>
                <a:cs typeface="Times New Roman" pitchFamily="18" charset="0"/>
              </a:rPr>
              <a:t>Accelerometer ADX335 </a:t>
            </a:r>
            <a:endParaRPr lang="en-US" sz="2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574872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339187" y="2589478"/>
            <a:ext cx="6586048" cy="358741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Accelerometer</a:t>
            </a:r>
            <a:r>
              <a:rPr lang="en-US" sz="5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is used to sense simple orientation, it measures the acceleration and gives three readings for the x, y, and z axis</a:t>
            </a:r>
          </a:p>
          <a:p>
            <a:pPr algn="ctr"/>
            <a:r>
              <a:rPr lang="en-US" sz="4400" dirty="0">
                <a:hlinkClick r:id="rId2"/>
              </a:rPr>
              <a:t/>
            </a:r>
            <a:br>
              <a:rPr lang="en-US" sz="4400" dirty="0">
                <a:hlinkClick r:id="rId2"/>
              </a:rPr>
            </a:b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040" y="2051596"/>
            <a:ext cx="4588062" cy="3587417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23812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107577"/>
            <a:ext cx="8703846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0000" dirty="0" smtClean="0">
                <a:latin typeface="Times New Roman" pitchFamily="18" charset="0"/>
                <a:cs typeface="Times New Roman" pitchFamily="18" charset="0"/>
              </a:rPr>
              <a:t>Flex Sensor 4.5</a:t>
            </a:r>
            <a:endParaRPr lang="en-US" sz="2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574872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348322" y="2193162"/>
            <a:ext cx="9481478" cy="26475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5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 sensor changes its resistance when flexed so we can measure that change using one of the Arduino’s analog pins. </a:t>
            </a:r>
            <a:r>
              <a:rPr lang="en-US" sz="5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/>
            </a:r>
            <a:br>
              <a:rPr lang="en-US" sz="5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</a:br>
            <a:endParaRPr lang="en-US" sz="5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72" y="4328680"/>
            <a:ext cx="7143987" cy="1023971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4426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107577"/>
            <a:ext cx="8703846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0000" dirty="0" smtClean="0">
                <a:latin typeface="Times New Roman" pitchFamily="18" charset="0"/>
                <a:cs typeface="Times New Roman" pitchFamily="18" charset="0"/>
              </a:rPr>
              <a:t>LCD 16x2</a:t>
            </a:r>
            <a:endParaRPr lang="en-US" sz="2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574872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843566" y="2798341"/>
            <a:ext cx="4421072" cy="2499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We used a 16x2 LCD to display the letters sent by the arduino</a:t>
            </a:r>
            <a:r>
              <a:rPr lang="en-US" sz="4400" dirty="0">
                <a:hlinkClick r:id="rId2"/>
              </a:rPr>
              <a:t/>
            </a:r>
            <a:br>
              <a:rPr lang="en-US" sz="4400" dirty="0">
                <a:hlinkClick r:id="rId2"/>
              </a:rPr>
            </a:b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222" y="2056605"/>
            <a:ext cx="6146741" cy="3425654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76206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107577"/>
            <a:ext cx="8703846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0000" dirty="0" smtClean="0">
                <a:latin typeface="Times New Roman" pitchFamily="18" charset="0"/>
                <a:cs typeface="Times New Roman" pitchFamily="18" charset="0"/>
              </a:rPr>
              <a:t>Methodology </a:t>
            </a:r>
            <a:endParaRPr lang="en-US" sz="2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574872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66" y="1440329"/>
            <a:ext cx="7837394" cy="522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59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574872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66" y="0"/>
            <a:ext cx="7101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74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Sensors Inputs Calibration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2205936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sensors readings of the two flex sensors and the accelerometer for five seconds, and </a:t>
            </a: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highest and lowest values it </a:t>
            </a: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gets.</a:t>
            </a: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71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Voice System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809356"/>
            <a:ext cx="8690399" cy="48065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l">
              <a:buAutoNum type="arabicPeriod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Calm</a:t>
            </a:r>
          </a:p>
          <a:p>
            <a:pPr marL="742950" indent="-742950" algn="l">
              <a:buAutoNum type="arabicPeriod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Noise</a:t>
            </a:r>
          </a:p>
          <a:p>
            <a:pPr marL="742950" indent="-742950" algn="l">
              <a:buAutoNum type="arabicPeriod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Loud Noise</a:t>
            </a:r>
          </a:p>
          <a:p>
            <a:pPr marL="742950" indent="-742950" algn="l">
              <a:buAutoNum type="arabicPeriod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Bell or a V. Loud Noise</a:t>
            </a: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635" y="401470"/>
            <a:ext cx="3963520" cy="5989319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4990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Outline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330173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Standards &amp; Equipment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Analysis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&amp; Future Work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9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977336"/>
            <a:ext cx="8918999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project to enable deaf-mute people communicate well with others.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Translate eight letters: A, B, C, F, G, L, Q, and X into text and audio.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Voice detecting system.</a:t>
            </a: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01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Future Work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977336"/>
            <a:ext cx="8918999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 more letters, words, and different languages.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 the speaker and voice system to the glove.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 a more appealing glove.</a:t>
            </a: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40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 txBox="1">
            <a:spLocks/>
          </p:cNvSpPr>
          <p:nvPr/>
        </p:nvSpPr>
        <p:spPr>
          <a:xfrm>
            <a:off x="1784860" y="305248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10000" dirty="0" smtClean="0">
                <a:latin typeface="Times New Roman" pitchFamily="18" charset="0"/>
                <a:cs typeface="Times New Roman" pitchFamily="18" charset="0"/>
              </a:rPr>
              <a:t>Thank You </a:t>
            </a:r>
            <a:r>
              <a:rPr lang="en-US" sz="100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</a:t>
            </a:r>
            <a:endParaRPr lang="en-US" sz="10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16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330173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glove which could be worn by a deaf-mute </a:t>
            </a: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glove will help the deaf-mute person translate </a:t>
            </a: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his/her 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 language into text and audio which could be visualized and heard by people without a disability.</a:t>
            </a:r>
          </a:p>
        </p:txBody>
      </p:sp>
    </p:spTree>
    <p:extLst>
      <p:ext uri="{BB962C8B-B14F-4D97-AF65-F5344CB8AC3E}">
        <p14:creationId xmlns:p14="http://schemas.microsoft.com/office/powerpoint/2010/main" val="400805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2064269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project </a:t>
            </a: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sound recognition feature to help </a:t>
            </a: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deaf-mute people visualize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noise levels on the mobile </a:t>
            </a: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application.</a:t>
            </a: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11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Motivation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2205936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Miscommunication between people with and without disability.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Awareness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surrounding environment</a:t>
            </a:r>
          </a:p>
        </p:txBody>
      </p:sp>
    </p:spTree>
    <p:extLst>
      <p:ext uri="{BB962C8B-B14F-4D97-AF65-F5344CB8AC3E}">
        <p14:creationId xmlns:p14="http://schemas.microsoft.com/office/powerpoint/2010/main" val="122892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Objectives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574872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deaf-mute people integrate into </a:t>
            </a: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society.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Warn deaf-mute people in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case of a very loud noise that could be an indication of something dangerous.</a:t>
            </a:r>
          </a:p>
        </p:txBody>
      </p:sp>
    </p:spTree>
    <p:extLst>
      <p:ext uri="{BB962C8B-B14F-4D97-AF65-F5344CB8AC3E}">
        <p14:creationId xmlns:p14="http://schemas.microsoft.com/office/powerpoint/2010/main" val="120341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Standards &amp; Equipment  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574872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Tools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Applications:</a:t>
            </a:r>
          </a:p>
          <a:p>
            <a:pPr marL="974725" indent="-571500" algn="l">
              <a:buFont typeface="Wingdings" panose="05000000000000000000" pitchFamily="2" charset="2"/>
              <a:buChar char="Ø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Arduino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1.0.5 </a:t>
            </a:r>
            <a:endParaRPr lang="en-US" sz="41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4725" indent="-571500" algn="l">
              <a:buFont typeface="Wingdings" panose="05000000000000000000" pitchFamily="2" charset="2"/>
              <a:buChar char="Ø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Android Studio</a:t>
            </a: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Equipment </a:t>
            </a: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50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2420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14800" dirty="0" smtClean="0">
                <a:latin typeface="Times New Roman" pitchFamily="18" charset="0"/>
                <a:cs typeface="Times New Roman" pitchFamily="18" charset="0"/>
              </a:rPr>
              <a:t>Equipment</a:t>
            </a:r>
            <a:endParaRPr lang="en-US" sz="148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574872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LilyPad Arduino Main Board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Bluetooth HC-06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Accelerometer ADX335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 Sensor 4.5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LCD 16x2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76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43566" y="10757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0000" dirty="0" smtClean="0">
                <a:latin typeface="Times New Roman" pitchFamily="18" charset="0"/>
                <a:cs typeface="Times New Roman" pitchFamily="18" charset="0"/>
              </a:rPr>
              <a:t>LilyPad </a:t>
            </a:r>
            <a:r>
              <a:rPr lang="en-US" sz="20000" dirty="0">
                <a:latin typeface="Times New Roman" pitchFamily="18" charset="0"/>
                <a:cs typeface="Times New Roman" pitchFamily="18" charset="0"/>
              </a:rPr>
              <a:t>Arduino Main Board</a:t>
            </a:r>
          </a:p>
          <a:p>
            <a:pPr algn="l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43566" y="1574872"/>
            <a:ext cx="8229600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194" y="1465729"/>
            <a:ext cx="4710725" cy="4710725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659789" y="2325216"/>
            <a:ext cx="6184763" cy="438912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LilyPad Arduino </a:t>
            </a: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designed</a:t>
            </a:r>
          </a:p>
          <a:p>
            <a:pPr algn="ctr"/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e-textiles and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wearables projects. It </a:t>
            </a: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sewn to fabric and </a:t>
            </a: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similarly mounted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</a:t>
            </a:r>
            <a:r>
              <a:rPr lang="en-US" sz="4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supplies and sensors with </a:t>
            </a:r>
            <a:r>
              <a:rPr lang="en-US" sz="4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conductive thread.</a:t>
            </a:r>
          </a:p>
          <a:p>
            <a:pPr algn="ctr"/>
            <a:r>
              <a:rPr lang="en-US" sz="4400" dirty="0">
                <a:hlinkClick r:id="rId3"/>
              </a:rPr>
              <a:t/>
            </a:r>
            <a:br>
              <a:rPr lang="en-US" sz="4400" dirty="0">
                <a:hlinkClick r:id="rId3"/>
              </a:rPr>
            </a:br>
            <a:endParaRPr lang="en-US" sz="4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73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475</TotalTime>
  <Words>375</Words>
  <Application>Microsoft Office PowerPoint</Application>
  <PresentationFormat>Widescreen</PresentationFormat>
  <Paragraphs>76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Times New Roman</vt:lpstr>
      <vt:lpstr>Trebuchet MS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Memo</dc:creator>
  <cp:lastModifiedBy>Memo</cp:lastModifiedBy>
  <cp:revision>108</cp:revision>
  <dcterms:created xsi:type="dcterms:W3CDTF">2016-05-11T23:57:23Z</dcterms:created>
  <dcterms:modified xsi:type="dcterms:W3CDTF">2016-05-18T05:42:46Z</dcterms:modified>
</cp:coreProperties>
</file>