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AE2CFD4C-BC8D-4497-90F0-0D84C2435F18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1B9BA54-3445-466F-8A41-FAC77F0EA01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315200" cy="2595025"/>
          </a:xfrm>
        </p:spPr>
        <p:txBody>
          <a:bodyPr/>
          <a:lstStyle/>
          <a:p>
            <a:pPr algn="ctr"/>
            <a:r>
              <a:rPr lang="en-US" dirty="0" smtClean="0"/>
              <a:t>Electronic Car Via Mobile &amp; Traffic 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7600"/>
            <a:ext cx="7315200" cy="1447800"/>
          </a:xfrm>
        </p:spPr>
        <p:txBody>
          <a:bodyPr/>
          <a:lstStyle/>
          <a:p>
            <a:pPr algn="ctr"/>
            <a:r>
              <a:rPr lang="en-US" dirty="0" smtClean="0"/>
              <a:t>Prepared By :</a:t>
            </a:r>
          </a:p>
          <a:p>
            <a:pPr algn="ctr"/>
            <a:r>
              <a:rPr lang="en-US" dirty="0" smtClean="0"/>
              <a:t>Sufyan Tahseen Mustafa Ramadan</a:t>
            </a:r>
          </a:p>
          <a:p>
            <a:pPr algn="ctr"/>
            <a:r>
              <a:rPr lang="en-US" dirty="0" smtClean="0"/>
              <a:t>Arkan Tawfeeq Taher Deeb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46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1"/>
            <a:ext cx="7315200" cy="4861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So we moved to study the Radio Frequency possibility 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As a result :It passed the problems of Infrared with additional vital advantage: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One sender can be used for different receivers.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By getting RF sender &amp; receiver which works on 27MHz frequency we analyze its code by the Oscilloscope. And get the following: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620000" cy="7730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send the suggested Code?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61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1154097"/>
          </a:xfrm>
        </p:spPr>
        <p:txBody>
          <a:bodyPr/>
          <a:lstStyle/>
          <a:p>
            <a:r>
              <a:rPr lang="en-US" dirty="0" smtClean="0"/>
              <a:t>How it send Data?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315200" cy="47243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/>
              <a:t>T</a:t>
            </a:r>
            <a:r>
              <a:rPr lang="en-US" sz="2400" dirty="0"/>
              <a:t>he transmitter send a specific series of electronic pulses with 2.1 MS length for the first Four pulses to inform receiver that new data is sent and </a:t>
            </a:r>
            <a:r>
              <a:rPr lang="en-US" sz="2400" dirty="0" smtClean="0"/>
              <a:t>they are separated </a:t>
            </a:r>
            <a:r>
              <a:rPr lang="en-US" sz="2400" dirty="0"/>
              <a:t>by 700 microseconds </a:t>
            </a:r>
            <a:r>
              <a:rPr lang="en-US" sz="2400" dirty="0" smtClean="0"/>
              <a:t>pulses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</a:t>
            </a:r>
            <a:r>
              <a:rPr lang="en-US" sz="2400" dirty="0" smtClean="0"/>
              <a:t>Then </a:t>
            </a:r>
            <a:r>
              <a:rPr lang="en-US" sz="2400" dirty="0"/>
              <a:t>If the traffic is red then 16 pulses is sent, else if it is green the transmitter sends 40 pulses and for yellow it sends nothing.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434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315200" cy="925497"/>
          </a:xfrm>
        </p:spPr>
        <p:txBody>
          <a:bodyPr/>
          <a:lstStyle/>
          <a:p>
            <a:r>
              <a:rPr lang="en-US" dirty="0" smtClean="0"/>
              <a:t>Code Analysis for RF: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6952971" cy="498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28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315200" cy="1154097"/>
          </a:xfrm>
        </p:spPr>
        <p:txBody>
          <a:bodyPr/>
          <a:lstStyle/>
          <a:p>
            <a:r>
              <a:rPr lang="en-US" dirty="0" smtClean="0"/>
              <a:t>How the project works?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1"/>
            <a:ext cx="7315200" cy="4785360"/>
          </a:xfrm>
        </p:spPr>
        <p:txBody>
          <a:bodyPr/>
          <a:lstStyle/>
          <a:p>
            <a:r>
              <a:rPr lang="en-US" dirty="0" smtClean="0"/>
              <a:t>After switching the car on &amp; connecting the mobile to the car through Bluetooth. User can control the car motion using an application written in JAVA </a:t>
            </a:r>
          </a:p>
          <a:p>
            <a:r>
              <a:rPr lang="en-US" dirty="0" smtClean="0"/>
              <a:t>Also user can control the car speed by increase it or decrease it.</a:t>
            </a:r>
          </a:p>
          <a:p>
            <a:r>
              <a:rPr lang="en-US" dirty="0"/>
              <a:t>Also the traffic sends RF signals to the car and the car </a:t>
            </a:r>
            <a:r>
              <a:rPr lang="en-US" dirty="0" smtClean="0"/>
              <a:t>analyze </a:t>
            </a:r>
            <a:r>
              <a:rPr lang="en-US" dirty="0"/>
              <a:t>the code and send the case of the traffic to the </a:t>
            </a:r>
            <a:r>
              <a:rPr lang="en-US" dirty="0" smtClean="0"/>
              <a:t>car</a:t>
            </a:r>
          </a:p>
          <a:p>
            <a:r>
              <a:rPr lang="en-US" dirty="0" smtClean="0"/>
              <a:t>So  the mobile receives from the car about the traffic light case.</a:t>
            </a:r>
          </a:p>
          <a:p>
            <a:r>
              <a:rPr lang="en-US" dirty="0" smtClean="0"/>
              <a:t>But if the traffic light is red the car stops 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2236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315200" cy="1154097"/>
          </a:xfrm>
        </p:spPr>
        <p:txBody>
          <a:bodyPr/>
          <a:lstStyle/>
          <a:p>
            <a:r>
              <a:rPr lang="en-US" dirty="0" smtClean="0"/>
              <a:t>The traffic light Circuit:</a:t>
            </a:r>
            <a:endParaRPr lang="en-US" dirty="0"/>
          </a:p>
        </p:txBody>
      </p:sp>
      <p:pic>
        <p:nvPicPr>
          <p:cNvPr id="1026" name="Picture 2" descr="C:\Users\Eng-Ramadans\Desktop\201105241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800"/>
            <a:ext cx="4800600" cy="523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070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315200" cy="1154097"/>
          </a:xfrm>
        </p:spPr>
        <p:txBody>
          <a:bodyPr/>
          <a:lstStyle/>
          <a:p>
            <a:r>
              <a:rPr lang="en-US" dirty="0" smtClean="0"/>
              <a:t>About  . . 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1"/>
            <a:ext cx="7315200" cy="432816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This Project is about a car which motion can be controlled by Mobile.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Also mobile can control the speed of the car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Car can </a:t>
            </a:r>
            <a:r>
              <a:rPr lang="en-US" sz="2400" dirty="0"/>
              <a:t>check the traffic </a:t>
            </a:r>
            <a:r>
              <a:rPr lang="en-US" sz="2400" dirty="0" smtClean="0"/>
              <a:t>light </a:t>
            </a:r>
            <a:r>
              <a:rPr lang="en-US" sz="2400" dirty="0"/>
              <a:t>on the road and send feedback about </a:t>
            </a:r>
            <a:r>
              <a:rPr lang="en-US" sz="2400" dirty="0" smtClean="0"/>
              <a:t>it (Red ,Green ,Yellow) to </a:t>
            </a:r>
            <a:r>
              <a:rPr lang="en-US" sz="2400" dirty="0"/>
              <a:t>the </a:t>
            </a:r>
            <a:r>
              <a:rPr lang="en-US" sz="2400" dirty="0" smtClean="0"/>
              <a:t>Mobile 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The car motion is restricted by the traffic light case, if it is </a:t>
            </a:r>
            <a:r>
              <a:rPr lang="en-US" sz="2400" dirty="0" smtClean="0">
                <a:solidFill>
                  <a:srgbClr val="FF0000"/>
                </a:solidFill>
              </a:rPr>
              <a:t>RED </a:t>
            </a:r>
            <a:r>
              <a:rPr lang="en-US" sz="2400" dirty="0" smtClean="0"/>
              <a:t>then it is forced to stop</a:t>
            </a:r>
            <a:endParaRPr lang="en-US" sz="2400" dirty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6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315200" cy="1154097"/>
          </a:xfrm>
        </p:spPr>
        <p:txBody>
          <a:bodyPr/>
          <a:lstStyle/>
          <a:p>
            <a:r>
              <a:rPr lang="en-US" dirty="0" smtClean="0"/>
              <a:t>Parts of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1"/>
            <a:ext cx="7315200" cy="4175760"/>
          </a:xfrm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en-US" sz="2400" dirty="0" smtClean="0"/>
              <a:t>A </a:t>
            </a:r>
            <a:r>
              <a:rPr lang="en-US" sz="2400" dirty="0"/>
              <a:t>traffic </a:t>
            </a:r>
            <a:r>
              <a:rPr lang="en-US" sz="2400" dirty="0" smtClean="0"/>
              <a:t>light circuit  </a:t>
            </a:r>
            <a:r>
              <a:rPr lang="en-US" sz="2400" dirty="0"/>
              <a:t>which communicates with the moving </a:t>
            </a:r>
            <a:r>
              <a:rPr lang="en-US" sz="2400" dirty="0" smtClean="0"/>
              <a:t>car using Radio Frequency of 27MHz.</a:t>
            </a:r>
            <a:endParaRPr lang="en-US" sz="2400" dirty="0"/>
          </a:p>
          <a:p>
            <a:pPr lvl="0">
              <a:buFont typeface="Wingdings" pitchFamily="2" charset="2"/>
              <a:buChar char="q"/>
            </a:pPr>
            <a:r>
              <a:rPr lang="en-US" sz="2400" dirty="0"/>
              <a:t>Mobile (Controller) which controls the car motion using </a:t>
            </a:r>
            <a:r>
              <a:rPr lang="en-US" sz="2400" dirty="0" smtClean="0"/>
              <a:t>Bluetooth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/>
              <a:t>A microcontroller </a:t>
            </a:r>
            <a:r>
              <a:rPr lang="en-US" sz="2400" dirty="0" smtClean="0"/>
              <a:t>(</a:t>
            </a:r>
            <a:r>
              <a:rPr lang="en-US" sz="2400" dirty="0"/>
              <a:t>PIC 18f4620) </a:t>
            </a:r>
            <a:r>
              <a:rPr lang="en-US" sz="2400" dirty="0" smtClean="0"/>
              <a:t>circuit by which the </a:t>
            </a:r>
            <a:r>
              <a:rPr lang="en-US" sz="2400" dirty="0"/>
              <a:t>car will receive from traffic </a:t>
            </a:r>
            <a:r>
              <a:rPr lang="en-US" sz="2400" dirty="0" smtClean="0"/>
              <a:t>light circuit and the Mobile.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5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13855"/>
            <a:ext cx="7315200" cy="1154097"/>
          </a:xfrm>
        </p:spPr>
        <p:txBody>
          <a:bodyPr/>
          <a:lstStyle/>
          <a:p>
            <a:r>
              <a:rPr lang="en-US" dirty="0" smtClean="0"/>
              <a:t>How can Car detect traffic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315200" cy="487679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First we think to use Graphics processor but it </a:t>
            </a:r>
            <a:r>
              <a:rPr lang="en-US" sz="2400" dirty="0" smtClean="0"/>
              <a:t>is difficult to be used since it requires lots of Hardware and may not be available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Then try to make the traffic light send Signals to the moving car either by Infrared with 38KHz frequency or by Radio Frequency of 27Mhz frequency</a:t>
            </a:r>
            <a:endParaRPr lang="en-US" sz="2400" dirty="0" smtClean="0"/>
          </a:p>
          <a:p>
            <a:pPr marL="4572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2300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71054" y="512618"/>
            <a:ext cx="7772400" cy="11104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/>
              <a:t>What happens if traffic light acts as transmitter ?</a:t>
            </a:r>
            <a:endParaRPr lang="en-US" sz="3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905000"/>
            <a:ext cx="7924800" cy="472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2400" dirty="0" smtClean="0"/>
              <a:t>Each traffic light is represented by a code of signals.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Parts of the Code is: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a start part which informs the receiver that  new data is being transmitted   </a:t>
            </a:r>
            <a:endParaRPr lang="en-US" sz="2400" dirty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the data part which contains the information to be  analyzed(determine the traffic case).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Tail which express the end of code transmission.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endParaRPr lang="en-US" sz="2400" dirty="0" smtClean="0"/>
          </a:p>
          <a:p>
            <a:pPr marL="45720" indent="0">
              <a:buFont typeface="Wingdings" charset="2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493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315200" cy="1154097"/>
          </a:xfrm>
        </p:spPr>
        <p:txBody>
          <a:bodyPr/>
          <a:lstStyle/>
          <a:p>
            <a:r>
              <a:rPr lang="en-US" dirty="0" smtClean="0"/>
              <a:t>Code protocol: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772400" cy="472439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6019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88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620000" cy="7730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send the suggested Code?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315200" cy="48006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 The </a:t>
            </a:r>
            <a:r>
              <a:rPr lang="en-US" sz="2400" dirty="0"/>
              <a:t>Infrared sender &amp; receiver was the first choice .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Then start to build our own protocol. But it was hard to do then try to use other protocols as Sony protocol RC5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45720" indent="0"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While </a:t>
            </a:r>
            <a:r>
              <a:rPr lang="en-US" sz="2400" dirty="0"/>
              <a:t>working we found that Infrared is not the right choice . </a:t>
            </a:r>
          </a:p>
        </p:txBody>
      </p:sp>
      <p:pic>
        <p:nvPicPr>
          <p:cNvPr id="2050" name="Picture 2" descr="C:\Users\Eng-Ramadans\Desktop\imagesCAUQZT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86200"/>
            <a:ext cx="7086600" cy="133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5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315200" cy="1154097"/>
          </a:xfrm>
        </p:spPr>
        <p:txBody>
          <a:bodyPr/>
          <a:lstStyle/>
          <a:p>
            <a:r>
              <a:rPr lang="en-US" dirty="0" smtClean="0"/>
              <a:t>IR Circuit:</a:t>
            </a:r>
            <a:endParaRPr lang="en-US" dirty="0"/>
          </a:p>
        </p:txBody>
      </p:sp>
      <p:pic>
        <p:nvPicPr>
          <p:cNvPr id="3074" name="Picture 2" descr="C:\Users\Eng-Ramadans\Desktop\imagesCAA7CYR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5000"/>
            <a:ext cx="6098176" cy="433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70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1154097"/>
          </a:xfrm>
        </p:spPr>
        <p:txBody>
          <a:bodyPr/>
          <a:lstStyle/>
          <a:p>
            <a:r>
              <a:rPr lang="en-US" dirty="0" smtClean="0"/>
              <a:t>Problems of IR: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199"/>
            <a:ext cx="7315200" cy="470916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  </a:t>
            </a:r>
            <a:r>
              <a:rPr lang="en-US" sz="2400" dirty="0"/>
              <a:t>Sender must be directed to the receiver. This  rarely happens</a:t>
            </a:r>
            <a:r>
              <a:rPr lang="en-US" sz="2400" dirty="0" smtClean="0"/>
              <a:t>.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distance is small and this is not applicable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 smtClean="0"/>
              <a:t>High intensity light considered as Noise </a:t>
            </a:r>
            <a:r>
              <a:rPr lang="en-US" sz="2400" dirty="0"/>
              <a:t>and </a:t>
            </a:r>
            <a:r>
              <a:rPr lang="en-US" sz="2400" dirty="0" smtClean="0"/>
              <a:t>cause interference </a:t>
            </a:r>
            <a:r>
              <a:rPr lang="en-US" sz="2400" dirty="0"/>
              <a:t>with other signals </a:t>
            </a:r>
            <a:r>
              <a:rPr lang="en-US" sz="2400" dirty="0" smtClean="0"/>
              <a:t>. 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 smtClean="0"/>
              <a:t>It is suitable for indoor areas not in streets.</a:t>
            </a:r>
          </a:p>
          <a:p>
            <a:pPr lvl="0">
              <a:buFont typeface="Wingdings" pitchFamily="2" charset="2"/>
              <a:buChar char="Ø"/>
            </a:pPr>
            <a:r>
              <a:rPr lang="en-US" sz="2400" dirty="0" smtClean="0"/>
              <a:t>This </a:t>
            </a:r>
            <a:r>
              <a:rPr lang="en-US" sz="2400" dirty="0"/>
              <a:t>might cause of misunderstanding of the code.so wrong behaviors might be </a:t>
            </a:r>
            <a:r>
              <a:rPr lang="en-US" sz="2400" dirty="0" smtClean="0"/>
              <a:t>taken.</a:t>
            </a:r>
            <a:endParaRPr lang="en-US" sz="2400" dirty="0"/>
          </a:p>
          <a:p>
            <a:pPr>
              <a:buFont typeface="Wingdings" pitchFamily="2" charset="2"/>
              <a:buChar char="q"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021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827</TotalTime>
  <Words>626</Words>
  <Application>Microsoft Office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Perspective</vt:lpstr>
      <vt:lpstr>Electronic Car Via Mobile &amp; Traffic Lights</vt:lpstr>
      <vt:lpstr>About  . . . </vt:lpstr>
      <vt:lpstr>Parts of Project</vt:lpstr>
      <vt:lpstr>How can Car detect traffic ?</vt:lpstr>
      <vt:lpstr>PowerPoint Presentation</vt:lpstr>
      <vt:lpstr>Code protocol:</vt:lpstr>
      <vt:lpstr>How to send the suggested Code?</vt:lpstr>
      <vt:lpstr>IR Circuit:</vt:lpstr>
      <vt:lpstr>Problems of IR:</vt:lpstr>
      <vt:lpstr>How to send the suggested Code?</vt:lpstr>
      <vt:lpstr>How it send Data?</vt:lpstr>
      <vt:lpstr>Code Analysis for RF:</vt:lpstr>
      <vt:lpstr>How the project works?</vt:lpstr>
      <vt:lpstr>The traffic light Circuit: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Car Via Mobile &amp; Traffic Lights</dc:title>
  <dc:creator>Eng-Ramadans</dc:creator>
  <cp:lastModifiedBy>Eng-Ramadans</cp:lastModifiedBy>
  <cp:revision>13</cp:revision>
  <dcterms:created xsi:type="dcterms:W3CDTF">2011-05-22T18:28:16Z</dcterms:created>
  <dcterms:modified xsi:type="dcterms:W3CDTF">2011-05-23T08:21:56Z</dcterms:modified>
</cp:coreProperties>
</file>