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21"/>
  </p:notes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EF4A79-FE0D-4866-8A62-E8B872E66BE7}" type="datetimeFigureOut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41324D-B9A0-4FD0-BAB3-2B333EF4076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87768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41324D-B9A0-4FD0-BAB3-2B333EF40769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877266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Closed</a:t>
            </a:r>
            <a:r>
              <a:rPr lang="en-US" baseline="0" dirty="0" smtClean="0"/>
              <a:t> loop system consist of main 3 parts that is microcontroller ,motor and potentiometer </a:t>
            </a:r>
          </a:p>
          <a:p>
            <a:r>
              <a:rPr lang="en-US" baseline="0" dirty="0" smtClean="0"/>
              <a:t>In our project we have </a:t>
            </a:r>
            <a:r>
              <a:rPr lang="en-US" baseline="0" dirty="0" err="1" smtClean="0"/>
              <a:t>ardweno</a:t>
            </a:r>
            <a:r>
              <a:rPr lang="en-US" baseline="0" dirty="0" smtClean="0"/>
              <a:t> microcontroller , 10 motors and 10 potentiometer that make closed loop for all motors </a:t>
            </a:r>
          </a:p>
          <a:p>
            <a:r>
              <a:rPr lang="en-US" dirty="0" smtClean="0"/>
              <a:t>This system </a:t>
            </a:r>
            <a:r>
              <a:rPr lang="en-US" baseline="0" dirty="0" smtClean="0"/>
              <a:t> operate by sending output signal from </a:t>
            </a:r>
            <a:r>
              <a:rPr lang="en-US" baseline="0" dirty="0" err="1" smtClean="0"/>
              <a:t>arwino</a:t>
            </a:r>
            <a:r>
              <a:rPr lang="en-US" baseline="0" dirty="0" smtClean="0"/>
              <a:t> to motor until the desired angle measured by potentiometer is reaches</a:t>
            </a:r>
          </a:p>
          <a:p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22C83-F990-42A6-A30C-2AEC9F635B1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065373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22C83-F990-42A6-A30C-2AEC9F635B1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410630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have multi choices to select type of motor. </a:t>
            </a:r>
          </a:p>
          <a:p>
            <a:r>
              <a:rPr lang="en-US" dirty="0" smtClean="0"/>
              <a:t>The mai</a:t>
            </a:r>
            <a:r>
              <a:rPr lang="en-US" baseline="0" dirty="0" smtClean="0"/>
              <a:t>n factor for selecting motor  is the torque , so we test ability  of different motor to lift the weight along distance L</a:t>
            </a:r>
          </a:p>
          <a:p>
            <a:r>
              <a:rPr lang="en-US" baseline="0" dirty="0" smtClean="0"/>
              <a:t>And select motor of car window with external gear.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As shown here motor control circuit consist of ULN </a:t>
            </a:r>
            <a:r>
              <a:rPr lang="en-US" baseline="0" dirty="0" err="1" smtClean="0"/>
              <a:t>ic</a:t>
            </a:r>
            <a:r>
              <a:rPr lang="en-US" baseline="0" dirty="0" smtClean="0"/>
              <a:t> that connect from input to microcontroller and from output to 2 relays to  protect microcontroller from </a:t>
            </a:r>
            <a:r>
              <a:rPr lang="en-US" baseline="0" dirty="0" err="1" smtClean="0"/>
              <a:t>e.mpact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emf</a:t>
            </a:r>
            <a:r>
              <a:rPr lang="en-US" baseline="0" dirty="0" smtClean="0"/>
              <a:t> current ,2 relays here connect to  motor to rotate it clockwise and counterclockwise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22C83-F990-42A6-A30C-2AEC9F635B14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607862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Arduino microcontroller</a:t>
            </a:r>
            <a:r>
              <a:rPr lang="en-US" baseline="0" dirty="0" smtClean="0"/>
              <a:t> is the brain  of the system to control direction and measure Angele of each motor,</a:t>
            </a:r>
          </a:p>
          <a:p>
            <a:r>
              <a:rPr lang="en-US" baseline="0" dirty="0" smtClean="0"/>
              <a:t>That have 20 output bin connected to previous circuit and 10 analog input connected to potentiometers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22C83-F990-42A6-A30C-2AEC9F635B14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427329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</a:t>
            </a:r>
            <a:r>
              <a:rPr lang="en-US" baseline="0" dirty="0" smtClean="0"/>
              <a:t> shown here this is complete circuit for all closed loop system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22C83-F990-42A6-A30C-2AEC9F635B14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37270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D012D-3ACB-4F2A-90AB-48622737672D}" type="datetimeFigureOut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FD4A8-6042-4CE3-9D77-D71C3A7180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D012D-3ACB-4F2A-90AB-48622737672D}" type="datetimeFigureOut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FD4A8-6042-4CE3-9D77-D71C3A7180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D012D-3ACB-4F2A-90AB-48622737672D}" type="datetimeFigureOut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FD4A8-6042-4CE3-9D77-D71C3A7180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D012D-3ACB-4F2A-90AB-48622737672D}" type="datetimeFigureOut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FD4A8-6042-4CE3-9D77-D71C3A7180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D012D-3ACB-4F2A-90AB-48622737672D}" type="datetimeFigureOut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FD4A8-6042-4CE3-9D77-D71C3A7180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D012D-3ACB-4F2A-90AB-48622737672D}" type="datetimeFigureOut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FD4A8-6042-4CE3-9D77-D71C3A7180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D012D-3ACB-4F2A-90AB-48622737672D}" type="datetimeFigureOut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FD4A8-6042-4CE3-9D77-D71C3A7180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D012D-3ACB-4F2A-90AB-48622737672D}" type="datetimeFigureOut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FD4A8-6042-4CE3-9D77-D71C3A7180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D012D-3ACB-4F2A-90AB-48622737672D}" type="datetimeFigureOut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FD4A8-6042-4CE3-9D77-D71C3A7180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D012D-3ACB-4F2A-90AB-48622737672D}" type="datetimeFigureOut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FD4A8-6042-4CE3-9D77-D71C3A7180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D012D-3ACB-4F2A-90AB-48622737672D}" type="datetimeFigureOut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84FD4A8-6042-4CE3-9D77-D71C3A7180C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64D012D-3ACB-4F2A-90AB-48622737672D}" type="datetimeFigureOut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84FD4A8-6042-4CE3-9D77-D71C3A7180C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286000"/>
            <a:ext cx="7851648" cy="12954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GB" sz="2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An-</a:t>
            </a:r>
            <a:r>
              <a:rPr lang="en-GB" sz="2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Najah</a:t>
            </a:r>
            <a:r>
              <a:rPr lang="en-GB" sz="2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National University</a:t>
            </a:r>
            <a:r>
              <a:rPr lang="it-IT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GB" sz="2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Faculty of Engineering</a:t>
            </a:r>
            <a:r>
              <a:rPr lang="en-GB" sz="14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en-GB" sz="14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en-GB" sz="14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en-GB" sz="14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en-GB" sz="14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en-GB" sz="14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en-US" sz="49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Walking Robot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304800"/>
            <a:ext cx="1647825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5"/>
          <p:cNvSpPr txBox="1">
            <a:spLocks noGrp="1" noChangeArrowheads="1"/>
          </p:cNvSpPr>
          <p:nvPr>
            <p:ph type="subTitle" idx="1"/>
          </p:nvPr>
        </p:nvSpPr>
        <p:spPr bwMode="auto">
          <a:xfrm>
            <a:off x="457200" y="4114800"/>
            <a:ext cx="7854696" cy="9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dirty="0"/>
              <a:t>   </a:t>
            </a:r>
            <a:r>
              <a:rPr lang="en-US" sz="2400" b="1" dirty="0"/>
              <a:t>      Prepared by :</a:t>
            </a:r>
          </a:p>
          <a:p>
            <a:pPr algn="ctr"/>
            <a:r>
              <a:rPr lang="en-US" sz="2400" b="0" dirty="0"/>
              <a:t>Abdullateef</a:t>
            </a:r>
            <a:r>
              <a:rPr lang="en-US" sz="2400" b="0" dirty="0"/>
              <a:t>  </a:t>
            </a:r>
            <a:r>
              <a:rPr lang="en-US" sz="2400" b="0" dirty="0"/>
              <a:t>Zamel</a:t>
            </a:r>
            <a:r>
              <a:rPr lang="en-US" sz="2400" b="0" dirty="0"/>
              <a:t>    </a:t>
            </a:r>
            <a:r>
              <a:rPr lang="en-US" sz="2400" b="0" dirty="0" smtClean="0"/>
              <a:t>  </a:t>
            </a:r>
            <a:r>
              <a:rPr lang="en-US" sz="2400" b="0" dirty="0"/>
              <a:t>Mohammad </a:t>
            </a:r>
            <a:r>
              <a:rPr lang="en-US" sz="2400" b="0" dirty="0"/>
              <a:t>Sukker</a:t>
            </a:r>
            <a:r>
              <a:rPr lang="en-US" sz="2400" b="0" dirty="0"/>
              <a:t>      </a:t>
            </a:r>
            <a:r>
              <a:rPr lang="en-US" sz="2400" b="0" dirty="0" smtClean="0"/>
              <a:t>Saber </a:t>
            </a:r>
            <a:r>
              <a:rPr lang="en-US" sz="2400" b="0" dirty="0"/>
              <a:t>Thaher</a:t>
            </a:r>
            <a:r>
              <a:rPr lang="en-US" sz="2400" b="0" dirty="0"/>
              <a:t>                 </a:t>
            </a:r>
          </a:p>
        </p:txBody>
      </p:sp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685800" y="5410200"/>
            <a:ext cx="7543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 dirty="0"/>
              <a:t>Supervisor:</a:t>
            </a:r>
          </a:p>
          <a:p>
            <a:pPr algn="ctr"/>
            <a:r>
              <a:rPr lang="en-US" sz="2400" b="1" dirty="0"/>
              <a:t>Dr. </a:t>
            </a:r>
            <a:r>
              <a:rPr lang="en-US" sz="2400" b="1" dirty="0" smtClean="0"/>
              <a:t>Bashir</a:t>
            </a:r>
            <a:r>
              <a:rPr lang="en-US" sz="2400" b="1" dirty="0" smtClean="0"/>
              <a:t> </a:t>
            </a:r>
            <a:r>
              <a:rPr lang="en-US" sz="2400" b="1" dirty="0" smtClean="0"/>
              <a:t>Nouri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Electric motor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934936"/>
            <a:ext cx="7886700" cy="3555037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Motors torque test </a:t>
            </a:r>
          </a:p>
          <a:p>
            <a:pPr marL="0" indent="0">
              <a:buNone/>
            </a:pPr>
            <a:r>
              <a:rPr lang="en-US" dirty="0" smtClean="0"/>
              <a:t>Apply constant weight</a:t>
            </a:r>
          </a:p>
          <a:p>
            <a:pPr marL="0" indent="0">
              <a:buNone/>
            </a:pPr>
            <a:r>
              <a:rPr lang="en-US" dirty="0" smtClean="0"/>
              <a:t> along calculated distance.</a:t>
            </a:r>
            <a:endParaRPr lang="en-US" dirty="0"/>
          </a:p>
          <a:p>
            <a:pPr marL="0" indent="0">
              <a:buNone/>
            </a:pPr>
            <a:r>
              <a:rPr lang="en-US" b="1" dirty="0" smtClean="0"/>
              <a:t>Motor control circuit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63085" y="3869721"/>
            <a:ext cx="5217829" cy="27025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60024" y="1275588"/>
            <a:ext cx="4171418" cy="2478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2155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Arduino  MEGA microcontroller 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14500" y="2372321"/>
            <a:ext cx="5715000" cy="2971800"/>
          </a:xfrm>
        </p:spPr>
      </p:pic>
    </p:spTree>
    <p:extLst>
      <p:ext uri="{BB962C8B-B14F-4D97-AF65-F5344CB8AC3E}">
        <p14:creationId xmlns:p14="http://schemas.microsoft.com/office/powerpoint/2010/main" xmlns="" val="304708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776" y="1445079"/>
            <a:ext cx="8913686" cy="3990465"/>
          </a:xfrm>
        </p:spPr>
      </p:pic>
    </p:spTree>
    <p:extLst>
      <p:ext uri="{BB962C8B-B14F-4D97-AF65-F5344CB8AC3E}">
        <p14:creationId xmlns:p14="http://schemas.microsoft.com/office/powerpoint/2010/main" xmlns="" val="153302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Walking Mechanism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Step1:</a:t>
            </a:r>
          </a:p>
          <a:p>
            <a:pPr marL="0" indent="0">
              <a:buNone/>
            </a:pPr>
            <a:r>
              <a:rPr lang="en-US" dirty="0" smtClean="0"/>
              <a:t>Rotating ankle joint to keep </a:t>
            </a:r>
          </a:p>
          <a:p>
            <a:pPr marL="0" indent="0">
              <a:buNone/>
            </a:pPr>
            <a:r>
              <a:rPr lang="en-US" dirty="0" smtClean="0"/>
              <a:t>the mass center point within</a:t>
            </a:r>
          </a:p>
          <a:p>
            <a:pPr marL="0" indent="0">
              <a:buNone/>
            </a:pPr>
            <a:r>
              <a:rPr lang="en-US" dirty="0" smtClean="0"/>
              <a:t> the support polygon.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4279900" y="2443988"/>
            <a:ext cx="477520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2800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Walking Mechanism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Step2:</a:t>
            </a:r>
          </a:p>
          <a:p>
            <a:pPr marL="0" indent="0">
              <a:buNone/>
            </a:pPr>
            <a:r>
              <a:rPr lang="en-US" dirty="0" smtClean="0"/>
              <a:t>Lifting up the left leg by </a:t>
            </a:r>
          </a:p>
          <a:p>
            <a:pPr marL="0" indent="0">
              <a:buNone/>
            </a:pPr>
            <a:r>
              <a:rPr lang="en-US" dirty="0" smtClean="0"/>
              <a:t>moving hip joint and knee</a:t>
            </a:r>
          </a:p>
          <a:p>
            <a:pPr marL="0" indent="0">
              <a:buNone/>
            </a:pPr>
            <a:r>
              <a:rPr lang="en-US" dirty="0" smtClean="0"/>
              <a:t> joint.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4490286" y="2329815"/>
            <a:ext cx="4800600" cy="3600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9505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Walking Mechanism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Step3:</a:t>
            </a:r>
          </a:p>
          <a:p>
            <a:pPr marL="0" indent="0">
              <a:buNone/>
            </a:pPr>
            <a:r>
              <a:rPr lang="en-US" dirty="0" smtClean="0"/>
              <a:t>Lifting down the right leg by moving knee joint and ankle joint until the left leg reach the ground.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5105399" y="3429001"/>
            <a:ext cx="3429002" cy="3124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1197142" y="3579406"/>
            <a:ext cx="3392906" cy="2859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2112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Walking Mechanism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Step4:</a:t>
            </a:r>
          </a:p>
          <a:p>
            <a:pPr marL="0" indent="0">
              <a:buNone/>
            </a:pPr>
            <a:r>
              <a:rPr lang="en-US" dirty="0" smtClean="0"/>
              <a:t>Moving the center point to the </a:t>
            </a:r>
          </a:p>
          <a:p>
            <a:pPr marL="0" indent="0">
              <a:buNone/>
            </a:pPr>
            <a:r>
              <a:rPr lang="en-US" dirty="0" smtClean="0"/>
              <a:t>left leg preparing for repeating</a:t>
            </a:r>
          </a:p>
          <a:p>
            <a:pPr marL="0" indent="0">
              <a:buNone/>
            </a:pPr>
            <a:r>
              <a:rPr lang="en-US" dirty="0" smtClean="0"/>
              <a:t> the previous movement.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4762500" y="2360195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0294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 .</a:t>
            </a:r>
          </a:p>
          <a:p>
            <a:r>
              <a:rPr lang="en-US" dirty="0" smtClean="0"/>
              <a:t>Parts.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-Big motors.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 Material.</a:t>
            </a:r>
          </a:p>
          <a:p>
            <a:r>
              <a:rPr lang="en-US" dirty="0" smtClean="0"/>
              <a:t>Battery (power + connection).</a:t>
            </a:r>
          </a:p>
          <a:p>
            <a:r>
              <a:rPr lang="en-US" dirty="0" smtClean="0"/>
              <a:t>Gears and center.</a:t>
            </a:r>
          </a:p>
          <a:p>
            <a:r>
              <a:rPr lang="en-US" dirty="0" smtClean="0"/>
              <a:t>Angles.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4811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4097313" y="1758132"/>
            <a:ext cx="5292773" cy="388620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-218293" y="1701064"/>
            <a:ext cx="5403944" cy="4052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9699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for listening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8000" dirty="0" smtClean="0"/>
          </a:p>
          <a:p>
            <a:pPr marL="0" indent="0">
              <a:buNone/>
            </a:pPr>
            <a:r>
              <a:rPr lang="en-US" sz="8000" dirty="0"/>
              <a:t> </a:t>
            </a:r>
            <a:r>
              <a:rPr lang="en-US" sz="8000" dirty="0" smtClean="0"/>
              <a:t>  Any Question ?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xmlns="" val="98044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Content: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48200"/>
          </a:xfrm>
        </p:spPr>
        <p:txBody>
          <a:bodyPr>
            <a:normAutofit/>
          </a:bodyPr>
          <a:lstStyle/>
          <a:p>
            <a:r>
              <a:rPr lang="en-US" dirty="0" smtClean="0"/>
              <a:t>Introduction.</a:t>
            </a:r>
          </a:p>
          <a:p>
            <a:r>
              <a:rPr lang="en-US" dirty="0" smtClean="0"/>
              <a:t>Mechanical Part.</a:t>
            </a:r>
          </a:p>
          <a:p>
            <a:pPr lvl="1"/>
            <a:r>
              <a:rPr lang="en-US" dirty="0" smtClean="0"/>
              <a:t>Robot Parts.</a:t>
            </a:r>
          </a:p>
          <a:p>
            <a:pPr lvl="1"/>
            <a:r>
              <a:rPr lang="en-US" dirty="0" smtClean="0"/>
              <a:t>Motors .</a:t>
            </a:r>
          </a:p>
          <a:p>
            <a:pPr lvl="1"/>
            <a:r>
              <a:rPr lang="en-US" dirty="0" smtClean="0"/>
              <a:t>Positions of motors.</a:t>
            </a:r>
          </a:p>
          <a:p>
            <a:r>
              <a:rPr lang="en-US" dirty="0" smtClean="0"/>
              <a:t>Electrical and Control Part.</a:t>
            </a:r>
          </a:p>
          <a:p>
            <a:pPr lvl="1"/>
            <a:r>
              <a:rPr lang="en-US" dirty="0" smtClean="0"/>
              <a:t>Closed loop system.</a:t>
            </a:r>
          </a:p>
          <a:p>
            <a:r>
              <a:rPr lang="en-US" dirty="0" smtClean="0"/>
              <a:t>Walking mechanism.</a:t>
            </a:r>
          </a:p>
          <a:p>
            <a:r>
              <a:rPr lang="en-US" dirty="0" smtClean="0"/>
              <a:t>Problems.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FD4A8-6042-4CE3-9D77-D71C3A7180C0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 Parts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200" dirty="0" smtClean="0"/>
              <a:t>Waist            Hip joint       Thigh        Knee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895600"/>
            <a:ext cx="1905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2895600"/>
            <a:ext cx="1828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2971800"/>
            <a:ext cx="235267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6442" y="3276600"/>
            <a:ext cx="2117558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 Parts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200" dirty="0" smtClean="0"/>
              <a:t>Shank                    Ankle                          Foot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9" name="Picture 8" descr="C:\Users\saber\Desktop\sowar\P115078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819400"/>
            <a:ext cx="1981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2895600"/>
            <a:ext cx="1905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3124200"/>
            <a:ext cx="2286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/>
              <a:t>Robot Parts</a:t>
            </a:r>
            <a:endParaRPr lang="en-US" dirty="0"/>
          </a:p>
        </p:txBody>
      </p:sp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828800"/>
            <a:ext cx="214303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1905000"/>
            <a:ext cx="2286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Motors and There positions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389120"/>
          </a:xfrm>
        </p:spPr>
        <p:txBody>
          <a:bodyPr/>
          <a:lstStyle/>
          <a:p>
            <a:r>
              <a:rPr lang="en-US" dirty="0" smtClean="0"/>
              <a:t>DC-Motors are used to build the robot.</a:t>
            </a:r>
          </a:p>
          <a:p>
            <a:endParaRPr lang="en-US" dirty="0" smtClean="0"/>
          </a:p>
          <a:p>
            <a:r>
              <a:rPr lang="en-US" dirty="0" smtClean="0"/>
              <a:t>Each motor is car window motor.</a:t>
            </a:r>
          </a:p>
          <a:p>
            <a:endParaRPr lang="en-US" dirty="0" smtClean="0"/>
          </a:p>
          <a:p>
            <a:r>
              <a:rPr lang="en-US" dirty="0" smtClean="0"/>
              <a:t>Each motor has external gear.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47874" y="4267200"/>
            <a:ext cx="2117558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Motors and There positions</a:t>
            </a:r>
            <a:endParaRPr lang="en-US" dirty="0"/>
          </a:p>
        </p:txBody>
      </p:sp>
      <p:sp>
        <p:nvSpPr>
          <p:cNvPr id="4" name="Content Placeholder 4"/>
          <p:cNvSpPr txBox="1">
            <a:spLocks/>
          </p:cNvSpPr>
          <p:nvPr/>
        </p:nvSpPr>
        <p:spPr>
          <a:xfrm>
            <a:off x="457200" y="198120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Motors are distributed on the robot body :</a:t>
            </a:r>
          </a:p>
          <a:p>
            <a:endParaRPr lang="en-US" dirty="0" smtClean="0"/>
          </a:p>
          <a:p>
            <a:r>
              <a:rPr lang="en-US" dirty="0" smtClean="0"/>
              <a:t>To increase the stability of robot.</a:t>
            </a:r>
          </a:p>
          <a:p>
            <a:endParaRPr lang="en-US" dirty="0" smtClean="0"/>
          </a:p>
          <a:p>
            <a:r>
              <a:rPr lang="en-US" dirty="0" smtClean="0"/>
              <a:t>To avoid high inertia forces.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9229" y="1298972"/>
            <a:ext cx="4653643" cy="49717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Closed loop system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28484" y="2767693"/>
            <a:ext cx="4856822" cy="1899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0714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Potentiometer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125267"/>
            <a:ext cx="7886700" cy="336470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smtClean="0"/>
              <a:t>Mechanical configuration</a:t>
            </a:r>
          </a:p>
          <a:p>
            <a:r>
              <a:rPr lang="en-US" dirty="0" smtClean="0"/>
              <a:t>Lay on axes of each joint</a:t>
            </a:r>
          </a:p>
          <a:p>
            <a:r>
              <a:rPr lang="en-US" dirty="0" smtClean="0"/>
              <a:t>Connecting to tow links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Electric circuit  </a:t>
            </a:r>
          </a:p>
          <a:p>
            <a:r>
              <a:rPr lang="en-US" dirty="0" smtClean="0"/>
              <a:t>rotating side is connect to Arduino    </a:t>
            </a:r>
          </a:p>
          <a:p>
            <a:r>
              <a:rPr lang="en-US" dirty="0" smtClean="0"/>
              <a:t>Other tow sides are connected to voltage source and GND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5560784" y="1796938"/>
            <a:ext cx="2365830" cy="177437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9400" y="4953000"/>
            <a:ext cx="1308156" cy="155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8894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483</TotalTime>
  <Words>477</Words>
  <Application>Microsoft Office PowerPoint</Application>
  <PresentationFormat>On-screen Show (4:3)</PresentationFormat>
  <Paragraphs>97</Paragraphs>
  <Slides>19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Flow</vt:lpstr>
      <vt:lpstr>An-Najah National University Faculty of Engineering   Walking Robot</vt:lpstr>
      <vt:lpstr>Content:</vt:lpstr>
      <vt:lpstr>Robot Parts</vt:lpstr>
      <vt:lpstr>Robot Parts</vt:lpstr>
      <vt:lpstr>Robot Parts</vt:lpstr>
      <vt:lpstr>Motors and There positions</vt:lpstr>
      <vt:lpstr>Motors and There positions</vt:lpstr>
      <vt:lpstr>Closed loop system</vt:lpstr>
      <vt:lpstr>Potentiometer</vt:lpstr>
      <vt:lpstr>Electric motor</vt:lpstr>
      <vt:lpstr>Arduino  MEGA microcontroller  </vt:lpstr>
      <vt:lpstr>Slide 12</vt:lpstr>
      <vt:lpstr>Walking Mechanism</vt:lpstr>
      <vt:lpstr>Walking Mechanism</vt:lpstr>
      <vt:lpstr>Walking Mechanism</vt:lpstr>
      <vt:lpstr>Walking Mechanism</vt:lpstr>
      <vt:lpstr>Problems</vt:lpstr>
      <vt:lpstr>Slide 18</vt:lpstr>
      <vt:lpstr>Thanks for listening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 Faculty of Engineering  Walking Robot</dc:title>
  <dc:creator>Zamel</dc:creator>
  <cp:lastModifiedBy>Zamel</cp:lastModifiedBy>
  <cp:revision>43</cp:revision>
  <dcterms:created xsi:type="dcterms:W3CDTF">2013-12-18T10:16:21Z</dcterms:created>
  <dcterms:modified xsi:type="dcterms:W3CDTF">2014-05-15T10:42:21Z</dcterms:modified>
</cp:coreProperties>
</file>