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7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5" r:id="rId9"/>
    <p:sldId id="263" r:id="rId10"/>
    <p:sldId id="264" r:id="rId11"/>
    <p:sldId id="266" r:id="rId12"/>
    <p:sldId id="270" r:id="rId13"/>
    <p:sldId id="269" r:id="rId14"/>
    <p:sldId id="26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8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107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012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3349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067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2933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007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516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334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621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0078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7560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734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531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8211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91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25FC2-904D-4FB9-A57E-3DEBB6310813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2874DDB-2B17-4DB4-9A58-2B68571E4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227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  <p:sldLayoutId id="2147483800" r:id="rId13"/>
    <p:sldLayoutId id="2147483801" r:id="rId14"/>
    <p:sldLayoutId id="2147483802" r:id="rId15"/>
    <p:sldLayoutId id="214748380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712651" y="1271193"/>
            <a:ext cx="7766936" cy="1646302"/>
          </a:xfrm>
        </p:spPr>
        <p:txBody>
          <a:bodyPr/>
          <a:lstStyle/>
          <a:p>
            <a:r>
              <a:rPr lang="en-US" sz="8800" dirty="0" smtClean="0"/>
              <a:t>Safety Car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8100572" cy="1796175"/>
          </a:xfrm>
        </p:spPr>
        <p:txBody>
          <a:bodyPr/>
          <a:lstStyle/>
          <a:p>
            <a:r>
              <a:rPr lang="en-US" dirty="0" smtClean="0"/>
              <a:t>Prepared by : </a:t>
            </a:r>
            <a:r>
              <a:rPr lang="en-US" dirty="0" err="1" smtClean="0"/>
              <a:t>Zaina</a:t>
            </a:r>
            <a:r>
              <a:rPr lang="en-US" dirty="0" smtClean="0"/>
              <a:t> </a:t>
            </a:r>
            <a:r>
              <a:rPr lang="en-US" dirty="0" err="1" smtClean="0"/>
              <a:t>Hammouz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Sajeda</a:t>
            </a:r>
            <a:r>
              <a:rPr lang="en-US" dirty="0" smtClean="0"/>
              <a:t> Khdair</a:t>
            </a:r>
          </a:p>
          <a:p>
            <a:r>
              <a:rPr lang="en-US" dirty="0" smtClean="0"/>
              <a:t>Supervisors : Dr. </a:t>
            </a:r>
            <a:r>
              <a:rPr lang="en-US" dirty="0" err="1" smtClean="0"/>
              <a:t>Alaadin</a:t>
            </a:r>
            <a:r>
              <a:rPr lang="en-US" dirty="0" smtClean="0"/>
              <a:t> </a:t>
            </a:r>
            <a:r>
              <a:rPr lang="en-US" dirty="0" err="1" smtClean="0"/>
              <a:t>Masri</a:t>
            </a:r>
            <a:endParaRPr lang="en-US" dirty="0" smtClean="0"/>
          </a:p>
          <a:p>
            <a:r>
              <a:rPr lang="en-US" dirty="0" smtClean="0"/>
              <a:t>Dr. </a:t>
            </a:r>
            <a:r>
              <a:rPr lang="en-US" dirty="0" err="1" smtClean="0"/>
              <a:t>Sufyan</a:t>
            </a:r>
            <a:r>
              <a:rPr lang="en-US" dirty="0" smtClean="0"/>
              <a:t> Samara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38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210" y="210355"/>
            <a:ext cx="8596668" cy="1320800"/>
          </a:xfrm>
        </p:spPr>
        <p:txBody>
          <a:bodyPr/>
          <a:lstStyle/>
          <a:p>
            <a:r>
              <a:rPr lang="en-US" b="1" i="1" dirty="0"/>
              <a:t>Rain Part </a:t>
            </a:r>
            <a:br>
              <a:rPr lang="en-US" b="1" i="1" dirty="0"/>
            </a:b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210" y="1065885"/>
            <a:ext cx="8596668" cy="388077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Rain Sensor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437442" y="2183536"/>
            <a:ext cx="2621915" cy="211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93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303" y="340231"/>
            <a:ext cx="8596668" cy="1320800"/>
          </a:xfrm>
        </p:spPr>
        <p:txBody>
          <a:bodyPr/>
          <a:lstStyle/>
          <a:p>
            <a:r>
              <a:rPr lang="en-US" b="1" dirty="0"/>
              <a:t>GPS and GSM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635" y="1978200"/>
            <a:ext cx="8596668" cy="3880773"/>
          </a:xfrm>
        </p:spPr>
        <p:txBody>
          <a:bodyPr/>
          <a:lstStyle/>
          <a:p>
            <a:r>
              <a:rPr lang="en-US" dirty="0"/>
              <a:t> Tilt Sensor </a:t>
            </a:r>
            <a:r>
              <a:rPr lang="en-US" dirty="0" smtClean="0"/>
              <a:t>Module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b="1" dirty="0" smtClean="0"/>
              <a:t>GPS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/>
              <a:t>GSM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975668" y="1270000"/>
            <a:ext cx="2769489" cy="1718818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289634" y="3125533"/>
            <a:ext cx="3638487" cy="149050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4595972" y="4680230"/>
            <a:ext cx="3035935" cy="185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6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8855" y="1060361"/>
            <a:ext cx="8596668" cy="1320800"/>
          </a:xfrm>
        </p:spPr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54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alibri Light"/>
              </a:rPr>
              <a:t>Problems and Difficulties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During the work of the project, we faced many </a:t>
            </a:r>
            <a:r>
              <a:rPr lang="en-US" dirty="0" smtClean="0">
                <a:ea typeface="+mn-lt"/>
                <a:cs typeface="+mn-lt"/>
              </a:rPr>
              <a:t>problems such as :</a:t>
            </a:r>
          </a:p>
          <a:p>
            <a:endParaRPr lang="en-US" dirty="0">
              <a:ea typeface="+mn-lt"/>
              <a:cs typeface="+mn-lt"/>
            </a:endParaRPr>
          </a:p>
          <a:p>
            <a:r>
              <a:rPr lang="en-US" dirty="0" smtClean="0">
                <a:ea typeface="+mn-lt"/>
                <a:cs typeface="+mn-lt"/>
              </a:rPr>
              <a:t>Energy problem, Battery </a:t>
            </a:r>
            <a:r>
              <a:rPr lang="en-US" dirty="0">
                <a:ea typeface="+mn-lt"/>
                <a:cs typeface="+mn-lt"/>
              </a:rPr>
              <a:t>charging quickly </a:t>
            </a:r>
            <a:r>
              <a:rPr lang="en-US" dirty="0" smtClean="0">
                <a:ea typeface="+mn-lt"/>
                <a:cs typeface="+mn-lt"/>
              </a:rPr>
              <a:t>relieves.</a:t>
            </a:r>
          </a:p>
          <a:p>
            <a:pPr marL="0" indent="0">
              <a:buNone/>
            </a:pPr>
            <a:endParaRPr lang="en-US" dirty="0" smtClean="0">
              <a:ea typeface="+mn-lt"/>
              <a:cs typeface="+mn-lt"/>
            </a:endParaRPr>
          </a:p>
          <a:p>
            <a:r>
              <a:rPr lang="en-US" dirty="0" smtClean="0">
                <a:ea typeface="+mn-lt"/>
                <a:cs typeface="+mn-lt"/>
              </a:rPr>
              <a:t>Corona </a:t>
            </a:r>
            <a:r>
              <a:rPr lang="en-US" dirty="0" err="1" smtClean="0">
                <a:ea typeface="+mn-lt"/>
                <a:cs typeface="+mn-lt"/>
              </a:rPr>
              <a:t>Viruse</a:t>
            </a:r>
            <a:r>
              <a:rPr lang="en-US" dirty="0" smtClean="0">
                <a:ea typeface="+mn-lt"/>
                <a:cs typeface="+mn-lt"/>
              </a:rPr>
              <a:t> and transportation.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21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39372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At the end of the project we learned a lot of things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dirty="0"/>
              <a:t>Dealing and controlling DC motors, many sensors as rain sensor and ultrasonic sensor.</a:t>
            </a:r>
          </a:p>
          <a:p>
            <a:r>
              <a:rPr lang="en-US" dirty="0"/>
              <a:t>Dealing with Arduino and implementing codes for electronic parts and controlling </a:t>
            </a:r>
            <a:r>
              <a:rPr lang="en-US" dirty="0" smtClean="0"/>
              <a:t>them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3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Out</a:t>
            </a:r>
            <a:r>
              <a:rPr lang="ar-SA" dirty="0" smtClean="0"/>
              <a:t> </a:t>
            </a:r>
            <a:r>
              <a:rPr lang="en-US" dirty="0" smtClean="0"/>
              <a:t>Lines: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10018713" cy="3228304"/>
          </a:xfrm>
        </p:spPr>
        <p:txBody>
          <a:bodyPr/>
          <a:lstStyle/>
          <a:p>
            <a:r>
              <a:rPr lang="en-US" dirty="0">
                <a:ea typeface="+mn-lt"/>
                <a:cs typeface="+mn-lt"/>
              </a:rPr>
              <a:t>Problem </a:t>
            </a:r>
            <a:r>
              <a:rPr lang="en-US" dirty="0" smtClean="0">
                <a:ea typeface="+mn-lt"/>
                <a:cs typeface="+mn-lt"/>
              </a:rPr>
              <a:t>Statement</a:t>
            </a:r>
          </a:p>
          <a:p>
            <a:r>
              <a:rPr lang="en-US" dirty="0" smtClean="0">
                <a:ea typeface="+mn-lt"/>
                <a:cs typeface="+mn-lt"/>
              </a:rPr>
              <a:t>What's </a:t>
            </a:r>
            <a:r>
              <a:rPr lang="en-US" dirty="0" smtClean="0">
                <a:ea typeface="+mn-lt"/>
                <a:cs typeface="+mn-lt"/>
              </a:rPr>
              <a:t>Safety Car </a:t>
            </a:r>
            <a:r>
              <a:rPr lang="en-US" dirty="0" smtClean="0">
                <a:ea typeface="+mn-lt"/>
                <a:cs typeface="+mn-lt"/>
              </a:rPr>
              <a:t>?</a:t>
            </a:r>
            <a:endParaRPr lang="en-US" dirty="0">
              <a:ea typeface="+mn-lt"/>
              <a:cs typeface="+mn-lt"/>
            </a:endParaRPr>
          </a:p>
          <a:p>
            <a:r>
              <a:rPr lang="en-US" dirty="0" smtClean="0">
                <a:ea typeface="+mn-lt"/>
                <a:cs typeface="+mn-lt"/>
              </a:rPr>
              <a:t>Methodology and Demo</a:t>
            </a:r>
            <a:endParaRPr lang="en-US" dirty="0">
              <a:ea typeface="+mn-lt"/>
              <a:cs typeface="+mn-lt"/>
            </a:endParaRPr>
          </a:p>
          <a:p>
            <a:r>
              <a:rPr lang="en-US" dirty="0">
                <a:latin typeface="Comic Sans MS"/>
                <a:cs typeface="Calibri Light"/>
              </a:rPr>
              <a:t>Problems and </a:t>
            </a:r>
            <a:r>
              <a:rPr lang="en-US" dirty="0" smtClean="0">
                <a:latin typeface="Comic Sans MS"/>
                <a:cs typeface="Calibri Light"/>
              </a:rPr>
              <a:t>Difficulties</a:t>
            </a:r>
          </a:p>
          <a:p>
            <a:r>
              <a:rPr lang="en-US" dirty="0" smtClean="0">
                <a:ea typeface="+mn-lt"/>
                <a:cs typeface="+mn-lt"/>
              </a:rPr>
              <a:t>Conclusion</a:t>
            </a:r>
            <a:endParaRPr lang="en-US" dirty="0" smtClean="0">
              <a:ea typeface="+mn-lt"/>
              <a:cs typeface="+mn-lt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74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ea typeface="+mn-lt"/>
                <a:cs typeface="+mn-lt"/>
              </a:rPr>
              <a:t>Problem Statement</a:t>
            </a:r>
            <a:br>
              <a:rPr lang="en-US" dirty="0">
                <a:ea typeface="+mn-lt"/>
                <a:cs typeface="+mn-lt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</a:t>
            </a:r>
            <a:r>
              <a:rPr lang="en-US" dirty="0" smtClean="0"/>
              <a:t>our </a:t>
            </a:r>
            <a:r>
              <a:rPr lang="en-US" dirty="0"/>
              <a:t>lives we noticed many problems that related to drivers includes car accidents for example in rainy weather. My project </a:t>
            </a:r>
            <a:r>
              <a:rPr lang="en-US" b="1" dirty="0"/>
              <a:t>Safety Car</a:t>
            </a:r>
            <a:r>
              <a:rPr lang="en-US" dirty="0"/>
              <a:t> helps to solve this problem in many ways.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37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ea typeface="+mn-lt"/>
                <a:cs typeface="+mn-lt"/>
              </a:rPr>
              <a:t>What's </a:t>
            </a:r>
            <a:r>
              <a:rPr lang="en-US" b="1" dirty="0" smtClean="0">
                <a:ea typeface="+mn-lt"/>
                <a:cs typeface="+mn-lt"/>
              </a:rPr>
              <a:t>Safety Car</a:t>
            </a:r>
            <a:r>
              <a:rPr lang="en-US" b="1" dirty="0" smtClean="0">
                <a:ea typeface="+mn-lt"/>
                <a:cs typeface="+mn-lt"/>
              </a:rPr>
              <a:t> </a:t>
            </a:r>
            <a:r>
              <a:rPr lang="en-US" b="1" dirty="0">
                <a:ea typeface="+mn-lt"/>
                <a:cs typeface="+mn-lt"/>
              </a:rPr>
              <a:t>?</a:t>
            </a:r>
            <a:br>
              <a:rPr lang="en-US" b="1" dirty="0">
                <a:ea typeface="+mn-lt"/>
                <a:cs typeface="+mn-lt"/>
              </a:rPr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a car that has many features in order to avoid accidents with drivers while they are driving in different modes.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69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574" y="914401"/>
            <a:ext cx="9720310" cy="6961030"/>
          </a:xfrm>
        </p:spPr>
        <p:txBody>
          <a:bodyPr/>
          <a:lstStyle/>
          <a:p>
            <a:r>
              <a:rPr lang="en-US" dirty="0" smtClean="0"/>
              <a:t>Arduino Mega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ea typeface="+mn-lt"/>
                <a:cs typeface="+mn-lt"/>
              </a:rPr>
              <a:t>  The </a:t>
            </a:r>
            <a:r>
              <a:rPr lang="en-US" dirty="0">
                <a:ea typeface="+mn-lt"/>
                <a:cs typeface="+mn-lt"/>
              </a:rPr>
              <a:t>main controller of the project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Arduino Nano 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146729" y="914401"/>
            <a:ext cx="4062730" cy="215455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4955356" y="3727495"/>
            <a:ext cx="3876675" cy="169545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0970" y="0"/>
            <a:ext cx="10018713" cy="1752599"/>
          </a:xfrm>
        </p:spPr>
        <p:txBody>
          <a:bodyPr/>
          <a:lstStyle/>
          <a:p>
            <a:pPr algn="l"/>
            <a:r>
              <a:rPr lang="en-US" b="1" dirty="0" smtClean="0"/>
              <a:t>Vehicle Structure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0187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725" y="357547"/>
            <a:ext cx="8596668" cy="5115974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endParaRPr lang="en-US" b="1" dirty="0" smtClean="0"/>
          </a:p>
          <a:p>
            <a:r>
              <a:rPr lang="en-US" b="1" dirty="0"/>
              <a:t> </a:t>
            </a:r>
            <a:r>
              <a:rPr lang="en-US" b="1" dirty="0" smtClean="0"/>
              <a:t>HC05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b="1" dirty="0"/>
              <a:t>limit switch </a:t>
            </a:r>
          </a:p>
          <a:p>
            <a:endParaRPr lang="ar-JO" b="1" dirty="0"/>
          </a:p>
          <a:p>
            <a:endParaRPr lang="ar-JO" b="1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532389" y="476585"/>
            <a:ext cx="3556000" cy="206692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101509" y="3130371"/>
            <a:ext cx="262382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17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759" y="859665"/>
            <a:ext cx="10018713" cy="5998335"/>
          </a:xfrm>
        </p:spPr>
        <p:txBody>
          <a:bodyPr/>
          <a:lstStyle/>
          <a:p>
            <a:r>
              <a:rPr lang="en-US" b="1" dirty="0"/>
              <a:t>H-Bridge Motor </a:t>
            </a:r>
            <a:r>
              <a:rPr lang="en-US" b="1" dirty="0" smtClean="0"/>
              <a:t>Drive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r>
              <a:rPr lang="en-US" b="1" dirty="0" smtClean="0"/>
              <a:t>DC Motor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953" y="1028499"/>
            <a:ext cx="3838768" cy="248240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3031665" y="4375396"/>
            <a:ext cx="2457450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02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68" y="341178"/>
            <a:ext cx="8596668" cy="1320800"/>
          </a:xfrm>
        </p:spPr>
        <p:txBody>
          <a:bodyPr/>
          <a:lstStyle/>
          <a:p>
            <a:r>
              <a:rPr lang="en-US" b="1" i="1" dirty="0"/>
              <a:t>Smart Hat </a:t>
            </a:r>
            <a:br>
              <a:rPr lang="en-US" b="1" i="1" dirty="0"/>
            </a:br>
            <a:endParaRPr lang="en-US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2768" y="1661978"/>
            <a:ext cx="8596668" cy="3880773"/>
          </a:xfrm>
        </p:spPr>
        <p:txBody>
          <a:bodyPr/>
          <a:lstStyle/>
          <a:p>
            <a:r>
              <a:rPr lang="en-US" dirty="0" smtClean="0"/>
              <a:t>MPU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574" y="1307205"/>
            <a:ext cx="2324662" cy="232466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442768" y="3266113"/>
            <a:ext cx="3794381" cy="213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79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574" y="107324"/>
            <a:ext cx="8596668" cy="1320800"/>
          </a:xfrm>
        </p:spPr>
        <p:txBody>
          <a:bodyPr/>
          <a:lstStyle/>
          <a:p>
            <a:r>
              <a:rPr lang="en-US" dirty="0"/>
              <a:t>Distance</a:t>
            </a:r>
            <a:r>
              <a:rPr lang="en-US" b="1" dirty="0"/>
              <a:t> </a:t>
            </a:r>
            <a:r>
              <a:rPr lang="en-US" dirty="0"/>
              <a:t>Structure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574" y="1053006"/>
            <a:ext cx="8596668" cy="3880773"/>
          </a:xfrm>
        </p:spPr>
        <p:txBody>
          <a:bodyPr/>
          <a:lstStyle/>
          <a:p>
            <a:r>
              <a:rPr lang="en-US" b="1" dirty="0"/>
              <a:t>Ultrasonic </a:t>
            </a:r>
            <a:r>
              <a:rPr lang="en-US" b="1" dirty="0" smtClean="0"/>
              <a:t>sensor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dirty="0"/>
              <a:t> Buzzer 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061129" y="1047333"/>
            <a:ext cx="1854826" cy="1110646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677580" y="2820121"/>
            <a:ext cx="2238375" cy="173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77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472</TotalTime>
  <Words>213</Words>
  <Application>Microsoft Office PowerPoint</Application>
  <PresentationFormat>Widescreen</PresentationFormat>
  <Paragraphs>94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 Light</vt:lpstr>
      <vt:lpstr>Comic Sans MS</vt:lpstr>
      <vt:lpstr>Tahoma</vt:lpstr>
      <vt:lpstr>Trebuchet MS</vt:lpstr>
      <vt:lpstr>Wingdings 3</vt:lpstr>
      <vt:lpstr>Facet</vt:lpstr>
      <vt:lpstr>Safety Car</vt:lpstr>
      <vt:lpstr>Out Lines:</vt:lpstr>
      <vt:lpstr>Problem Statement </vt:lpstr>
      <vt:lpstr>What's Safety Car ? </vt:lpstr>
      <vt:lpstr>Vehicle Structure </vt:lpstr>
      <vt:lpstr>PowerPoint Presentation</vt:lpstr>
      <vt:lpstr>PowerPoint Presentation</vt:lpstr>
      <vt:lpstr>Smart Hat  </vt:lpstr>
      <vt:lpstr>Distance Structure </vt:lpstr>
      <vt:lpstr>Rain Part  </vt:lpstr>
      <vt:lpstr>GPS and GSM system</vt:lpstr>
      <vt:lpstr>Demo</vt:lpstr>
      <vt:lpstr>Problems and Difficulties</vt:lpstr>
      <vt:lpstr>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Saftey Car</dc:title>
  <dc:creator>Windows User</dc:creator>
  <cp:lastModifiedBy>Windows User</cp:lastModifiedBy>
  <cp:revision>24</cp:revision>
  <dcterms:created xsi:type="dcterms:W3CDTF">2020-08-12T19:38:57Z</dcterms:created>
  <dcterms:modified xsi:type="dcterms:W3CDTF">2020-08-13T20:16:30Z</dcterms:modified>
</cp:coreProperties>
</file>