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3" r:id="rId1"/>
  </p:sldMasterIdLst>
  <p:sldIdLst>
    <p:sldId id="298" r:id="rId2"/>
    <p:sldId id="258" r:id="rId3"/>
    <p:sldId id="257" r:id="rId4"/>
    <p:sldId id="260" r:id="rId5"/>
    <p:sldId id="275" r:id="rId6"/>
    <p:sldId id="278" r:id="rId7"/>
    <p:sldId id="271" r:id="rId8"/>
    <p:sldId id="274" r:id="rId9"/>
    <p:sldId id="276" r:id="rId10"/>
    <p:sldId id="277" r:id="rId11"/>
    <p:sldId id="279" r:id="rId12"/>
    <p:sldId id="293" r:id="rId13"/>
    <p:sldId id="289" r:id="rId14"/>
    <p:sldId id="292" r:id="rId15"/>
    <p:sldId id="294" r:id="rId16"/>
    <p:sldId id="29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1013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90609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7527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54323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8600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1090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7741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3404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4522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221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60973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267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4192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1239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7924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44995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1710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6805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video-1555419890.mp4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201" y="1769297"/>
            <a:ext cx="8825658" cy="542828"/>
          </a:xfrm>
        </p:spPr>
        <p:txBody>
          <a:bodyPr/>
          <a:lstStyle/>
          <a:p>
            <a:pPr algn="ctr"/>
            <a:r>
              <a:rPr lang="en-US" sz="4000" b="1" i="1" dirty="0" smtClean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  <a:latin typeface="Algerian" panose="04020705040A02060702" pitchFamily="82" charset="0"/>
              </a:rPr>
              <a:t>Smart  chair  </a:t>
            </a:r>
            <a:br>
              <a:rPr lang="en-US" sz="4000" b="1" i="1" dirty="0" smtClean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  <a:latin typeface="Algerian" panose="04020705040A02060702" pitchFamily="82" charset="0"/>
              </a:rPr>
            </a:br>
            <a:r>
              <a:rPr lang="en-US" sz="4000" b="1" i="1" dirty="0" smtClean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  <a:latin typeface="Algerian" panose="04020705040A02060702" pitchFamily="82" charset="0"/>
              </a:rPr>
              <a:t>for people with special needs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799" y="3111038"/>
            <a:ext cx="5516366" cy="1460961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Prepared By :</a:t>
            </a:r>
            <a:r>
              <a:rPr lang="ar-SA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Ikhlass </a:t>
            </a:r>
            <a:r>
              <a:rPr lang="en-US" sz="2000" dirty="0" err="1" smtClean="0">
                <a:solidFill>
                  <a:schemeClr val="bg1"/>
                </a:solidFill>
              </a:rPr>
              <a:t>ramadan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                       </a:t>
            </a:r>
            <a:r>
              <a:rPr lang="en-US" sz="2000" dirty="0" err="1" smtClean="0">
                <a:solidFill>
                  <a:schemeClr val="bg1"/>
                </a:solidFill>
              </a:rPr>
              <a:t>Sumaya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abu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nasser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4918" y="4902003"/>
            <a:ext cx="1657082" cy="19559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554201" cy="1834558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 bwMode="gray">
          <a:xfrm>
            <a:off x="6169682" y="3163291"/>
            <a:ext cx="4843097" cy="1722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</a:rPr>
              <a:t>Supervisors </a:t>
            </a:r>
            <a:r>
              <a:rPr lang="en-US" sz="2000" dirty="0" smtClean="0">
                <a:solidFill>
                  <a:schemeClr val="bg1"/>
                </a:solidFill>
              </a:rPr>
              <a:t>: </a:t>
            </a:r>
            <a:r>
              <a:rPr lang="en-US" sz="2000" dirty="0" err="1" smtClean="0">
                <a:solidFill>
                  <a:schemeClr val="bg1"/>
                </a:solidFill>
              </a:rPr>
              <a:t>sufyan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samarah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                          </a:t>
            </a:r>
            <a:r>
              <a:rPr lang="en-US" sz="2000" dirty="0" err="1" smtClean="0">
                <a:solidFill>
                  <a:schemeClr val="bg1"/>
                </a:solidFill>
              </a:rPr>
              <a:t>Eng.asma</a:t>
            </a:r>
            <a:r>
              <a:rPr lang="en-US" sz="2000" dirty="0" smtClean="0">
                <a:solidFill>
                  <a:schemeClr val="bg1"/>
                </a:solidFill>
              </a:rPr>
              <a:t>’ </a:t>
            </a:r>
            <a:r>
              <a:rPr lang="en-US" sz="2000" dirty="0" err="1" smtClean="0">
                <a:solidFill>
                  <a:schemeClr val="bg1"/>
                </a:solidFill>
              </a:rPr>
              <a:t>afefh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                          </a:t>
            </a:r>
            <a:r>
              <a:rPr lang="en-US" sz="2000" dirty="0" err="1" smtClean="0">
                <a:solidFill>
                  <a:schemeClr val="bg1"/>
                </a:solidFill>
              </a:rPr>
              <a:t>Dr.hanal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abu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zannet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75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0080" y="1341578"/>
            <a:ext cx="4608323" cy="2283824"/>
          </a:xfrm>
        </p:spPr>
        <p:txBody>
          <a:bodyPr/>
          <a:lstStyle/>
          <a:p>
            <a:r>
              <a:rPr lang="en-US" sz="3600" dirty="0" smtClean="0"/>
              <a:t>IR sensor &amp; buzzer</a:t>
            </a:r>
            <a:endParaRPr lang="en-US" sz="3600" dirty="0"/>
          </a:p>
        </p:txBody>
      </p:sp>
      <p:pic>
        <p:nvPicPr>
          <p:cNvPr id="5" name="صورة 4" descr="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933" y="2604542"/>
            <a:ext cx="2585655" cy="2294029"/>
          </a:xfrm>
          <a:prstGeom prst="rect">
            <a:avLst/>
          </a:prstGeom>
        </p:spPr>
      </p:pic>
      <p:pic>
        <p:nvPicPr>
          <p:cNvPr id="6" name="صورة 5" descr="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9659" y="2458827"/>
            <a:ext cx="3004032" cy="266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312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08692" y="1341577"/>
            <a:ext cx="4351025" cy="2283824"/>
          </a:xfrm>
        </p:spPr>
        <p:txBody>
          <a:bodyPr/>
          <a:lstStyle/>
          <a:p>
            <a:r>
              <a:rPr lang="en-US" sz="3600" dirty="0" smtClean="0"/>
              <a:t>Humidity sensor</a:t>
            </a:r>
            <a:endParaRPr lang="en-US" sz="3600" dirty="0"/>
          </a:p>
        </p:txBody>
      </p:sp>
      <p:pic>
        <p:nvPicPr>
          <p:cNvPr id="1026" name="Picture 2" descr="http://www.modmypi.com/image/data/rpi-products/hacking-and-prototyping/sensors/hc-sr0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218389" y="1558041"/>
            <a:ext cx="4421161" cy="413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726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97378" y="1341578"/>
            <a:ext cx="4351025" cy="2283824"/>
          </a:xfrm>
        </p:spPr>
        <p:txBody>
          <a:bodyPr/>
          <a:lstStyle/>
          <a:p>
            <a:r>
              <a:rPr lang="en-US" sz="3600" dirty="0" smtClean="0"/>
              <a:t>Flow Chart</a:t>
            </a:r>
            <a:endParaRPr lang="en-US" sz="3600" dirty="0"/>
          </a:p>
        </p:txBody>
      </p:sp>
      <p:pic>
        <p:nvPicPr>
          <p:cNvPr id="6" name="صورة 5" descr="التقا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406" y="0"/>
            <a:ext cx="56170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841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/>
              <a:t>Constraints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0708" y="2577741"/>
            <a:ext cx="8825659" cy="34163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Designing Model.</a:t>
            </a:r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600" dirty="0" smtClean="0">
                <a:solidFill>
                  <a:schemeClr val="tx1"/>
                </a:solidFill>
              </a:rPr>
              <a:t>Power.</a:t>
            </a:r>
            <a:endParaRPr lang="en-US" sz="2600" dirty="0" smtClean="0">
              <a:solidFill>
                <a:schemeClr val="tx1"/>
              </a:solidFill>
            </a:endParaRPr>
          </a:p>
          <a:p>
            <a:r>
              <a:rPr lang="en-US" sz="2600" dirty="0" err="1" smtClean="0">
                <a:solidFill>
                  <a:schemeClr val="tx1"/>
                </a:solidFill>
              </a:rPr>
              <a:t>Soler</a:t>
            </a:r>
            <a:r>
              <a:rPr lang="en-US" sz="2600" dirty="0" smtClean="0">
                <a:solidFill>
                  <a:schemeClr val="tx1"/>
                </a:solidFill>
              </a:rPr>
              <a:t> cell.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Stepper </a:t>
            </a:r>
            <a:r>
              <a:rPr lang="en-US" sz="2600" dirty="0" err="1" smtClean="0">
                <a:solidFill>
                  <a:schemeClr val="tx1"/>
                </a:solidFill>
              </a:rPr>
              <a:t>moter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when </a:t>
            </a:r>
            <a:r>
              <a:rPr lang="en-US" sz="2600" dirty="0" err="1" smtClean="0">
                <a:solidFill>
                  <a:schemeClr val="tx1"/>
                </a:solidFill>
              </a:rPr>
              <a:t>moveing</a:t>
            </a:r>
            <a:r>
              <a:rPr lang="en-US" sz="2600" dirty="0" smtClean="0">
                <a:solidFill>
                  <a:schemeClr val="tx1"/>
                </a:solidFill>
              </a:rPr>
              <a:t> the cell.</a:t>
            </a:r>
          </a:p>
          <a:p>
            <a:pPr>
              <a:buNone/>
            </a:pPr>
            <a:endParaRPr lang="en-US" sz="2600" dirty="0" smtClean="0">
              <a:solidFill>
                <a:schemeClr val="tx1"/>
              </a:solidFill>
            </a:endParaRPr>
          </a:p>
          <a:p>
            <a:endParaRPr lang="en-US" sz="26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6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54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smtClean="0"/>
              <a:t>Work &gt;&gt;&gt; so much!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9980078" cy="34163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move the chair by</a:t>
            </a:r>
          </a:p>
          <a:p>
            <a:pPr>
              <a:buNone/>
            </a:pPr>
            <a:r>
              <a:rPr lang="en-US" sz="2800" dirty="0" smtClean="0"/>
              <a:t>the </a:t>
            </a:r>
            <a:r>
              <a:rPr lang="en-US" sz="2800" dirty="0" smtClean="0"/>
              <a:t>sound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en-US" sz="2800" dirty="0" smtClean="0"/>
              <a:t>vibrations on the side of the </a:t>
            </a:r>
            <a:r>
              <a:rPr lang="en-US" sz="2800" dirty="0" smtClean="0"/>
              <a:t>chair.</a:t>
            </a:r>
          </a:p>
          <a:p>
            <a:r>
              <a:rPr lang="en-US" sz="2800" dirty="0" smtClean="0"/>
              <a:t>GPS </a:t>
            </a:r>
            <a:r>
              <a:rPr lang="en-US" sz="2800" dirty="0" smtClean="0"/>
              <a:t>system.</a:t>
            </a:r>
          </a:p>
          <a:p>
            <a:r>
              <a:rPr lang="en-US" sz="2800" dirty="0" smtClean="0"/>
              <a:t>Airbag.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More than one IR.</a:t>
            </a:r>
            <a:endParaRPr lang="en-US" sz="26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856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869" y="2964426"/>
            <a:ext cx="2681080" cy="983306"/>
          </a:xfrm>
        </p:spPr>
        <p:txBody>
          <a:bodyPr/>
          <a:lstStyle/>
          <a:p>
            <a:r>
              <a:rPr lang="en-US" sz="6000" dirty="0" smtClean="0"/>
              <a:t>.</a:t>
            </a:r>
            <a:endParaRPr lang="en-US" sz="6000" dirty="0"/>
          </a:p>
        </p:txBody>
      </p:sp>
      <p:pic>
        <p:nvPicPr>
          <p:cNvPr id="3" name="صورة 2" descr="13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008" y="3003707"/>
            <a:ext cx="3358386" cy="134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126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4972" y="2684206"/>
            <a:ext cx="4141170" cy="1204532"/>
          </a:xfrm>
        </p:spPr>
        <p:txBody>
          <a:bodyPr/>
          <a:lstStyle/>
          <a:p>
            <a:r>
              <a:rPr lang="en-US" sz="6000" dirty="0" smtClean="0"/>
              <a:t>Thank You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xmlns="" val="50533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OUTLINE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0708" y="2487590"/>
            <a:ext cx="8825659" cy="3416300"/>
          </a:xfrm>
        </p:spPr>
        <p:txBody>
          <a:bodyPr>
            <a:noAutofit/>
          </a:bodyPr>
          <a:lstStyle/>
          <a:p>
            <a:r>
              <a:rPr lang="en-US" sz="2700" dirty="0" smtClean="0">
                <a:solidFill>
                  <a:schemeClr val="tx1"/>
                </a:solidFill>
              </a:rPr>
              <a:t>What is </a:t>
            </a:r>
            <a:r>
              <a:rPr lang="en-US" sz="2700" dirty="0" smtClean="0">
                <a:solidFill>
                  <a:schemeClr val="tx1"/>
                </a:solidFill>
              </a:rPr>
              <a:t>smart chair?</a:t>
            </a:r>
            <a:endParaRPr lang="en-US" sz="2700" dirty="0" smtClean="0">
              <a:solidFill>
                <a:schemeClr val="tx1"/>
              </a:solidFill>
            </a:endParaRPr>
          </a:p>
          <a:p>
            <a:r>
              <a:rPr lang="en-US" sz="2700" dirty="0" smtClean="0">
                <a:solidFill>
                  <a:schemeClr val="tx1"/>
                </a:solidFill>
              </a:rPr>
              <a:t>Motivation</a:t>
            </a:r>
            <a:endParaRPr lang="en-US" sz="2700" dirty="0" smtClean="0">
              <a:solidFill>
                <a:schemeClr val="tx1"/>
              </a:solidFill>
            </a:endParaRPr>
          </a:p>
          <a:p>
            <a:r>
              <a:rPr lang="en-US" sz="2700" dirty="0" smtClean="0">
                <a:solidFill>
                  <a:schemeClr val="tx1"/>
                </a:solidFill>
              </a:rPr>
              <a:t>Components</a:t>
            </a:r>
            <a:endParaRPr lang="en-US" sz="2700" dirty="0">
              <a:solidFill>
                <a:schemeClr val="tx1"/>
              </a:solidFill>
            </a:endParaRPr>
          </a:p>
          <a:p>
            <a:r>
              <a:rPr lang="en-US" sz="2700" dirty="0" smtClean="0">
                <a:solidFill>
                  <a:schemeClr val="tx1"/>
                </a:solidFill>
              </a:rPr>
              <a:t>Methodology</a:t>
            </a:r>
          </a:p>
          <a:p>
            <a:r>
              <a:rPr lang="en-US" sz="2700" dirty="0" smtClean="0">
                <a:solidFill>
                  <a:schemeClr val="tx1"/>
                </a:solidFill>
              </a:rPr>
              <a:t>Constrains</a:t>
            </a:r>
          </a:p>
          <a:p>
            <a:r>
              <a:rPr lang="en-US" sz="2700" dirty="0" smtClean="0">
                <a:solidFill>
                  <a:schemeClr val="tx1"/>
                </a:solidFill>
              </a:rPr>
              <a:t>Demo</a:t>
            </a:r>
          </a:p>
          <a:p>
            <a:endParaRPr lang="en-US" sz="2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940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What is smart chair</a:t>
            </a:r>
            <a:r>
              <a:rPr lang="en-US" sz="4000" dirty="0" smtClean="0"/>
              <a:t>?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239" y="2368813"/>
            <a:ext cx="10467859" cy="35814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A chair has a </a:t>
            </a:r>
            <a:r>
              <a:rPr lang="en-US" sz="2400" dirty="0" smtClean="0">
                <a:solidFill>
                  <a:schemeClr val="tx1"/>
                </a:solidFill>
              </a:rPr>
              <a:t>features to facilitate the lives of people with special needs.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C:\Users\miditech\Desktop\13152870_998953923493140_936554378_n.jp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500846" y="2991394"/>
            <a:ext cx="4389120" cy="3460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1673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Motivation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135" y="2814033"/>
            <a:ext cx="10660743" cy="3581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dirty="0" smtClean="0"/>
              <a:t>People with special </a:t>
            </a:r>
            <a:r>
              <a:rPr lang="en-US" sz="3600" dirty="0" smtClean="0"/>
              <a:t>needs, can be creative </a:t>
            </a:r>
            <a:r>
              <a:rPr lang="en-US" sz="3600" dirty="0" smtClean="0"/>
              <a:t>and do their </a:t>
            </a:r>
            <a:r>
              <a:rPr lang="en-US" sz="3600" dirty="0" smtClean="0"/>
              <a:t>jobs, so think about them</a:t>
            </a:r>
            <a:r>
              <a:rPr lang="en-US" sz="3600" dirty="0" smtClean="0">
                <a:solidFill>
                  <a:schemeClr val="tx1"/>
                </a:solidFill>
              </a:rPr>
              <a:t>…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220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97377" y="1571222"/>
            <a:ext cx="4351025" cy="2283824"/>
          </a:xfrm>
        </p:spPr>
        <p:txBody>
          <a:bodyPr/>
          <a:lstStyle/>
          <a:p>
            <a:r>
              <a:rPr lang="en-US" sz="3600" dirty="0" err="1" smtClean="0"/>
              <a:t>Arduino</a:t>
            </a:r>
            <a:r>
              <a:rPr lang="en-US" sz="3600" dirty="0" smtClean="0"/>
              <a:t> </a:t>
            </a:r>
            <a:r>
              <a:rPr lang="en-US" sz="3600" dirty="0" smtClean="0"/>
              <a:t>mega Microcontroller </a:t>
            </a:r>
            <a:endParaRPr lang="en-US" sz="3600" dirty="0"/>
          </a:p>
        </p:txBody>
      </p:sp>
      <p:pic>
        <p:nvPicPr>
          <p:cNvPr id="6" name="صورة 5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728" y="1646127"/>
            <a:ext cx="5220429" cy="346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926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97378" y="1341578"/>
            <a:ext cx="4351025" cy="2283824"/>
          </a:xfrm>
        </p:spPr>
        <p:txBody>
          <a:bodyPr/>
          <a:lstStyle/>
          <a:p>
            <a:r>
              <a:rPr lang="en-US" sz="3600" dirty="0" smtClean="0"/>
              <a:t>Dc motor </a:t>
            </a:r>
            <a:r>
              <a:rPr lang="en-US" sz="3600" dirty="0" smtClean="0"/>
              <a:t>with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dirty="0" smtClean="0"/>
              <a:t>h-bridge</a:t>
            </a:r>
            <a:endParaRPr lang="en-US" sz="36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950040" y="2196108"/>
            <a:ext cx="5653825" cy="3311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53158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gray">
          <a:xfrm>
            <a:off x="653143" y="1571223"/>
            <a:ext cx="4624251" cy="22838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dirty="0" smtClean="0"/>
              <a:t>solar </a:t>
            </a:r>
            <a:r>
              <a:rPr lang="en-US" sz="3600" dirty="0" smtClean="0"/>
              <a:t>cell &amp;</a:t>
            </a:r>
          </a:p>
          <a:p>
            <a:r>
              <a:rPr lang="en-US" sz="3600" dirty="0" smtClean="0"/>
              <a:t>Step Down dc-dc</a:t>
            </a:r>
            <a:endParaRPr lang="en-US" sz="3600" dirty="0"/>
          </a:p>
        </p:txBody>
      </p:sp>
      <p:pic>
        <p:nvPicPr>
          <p:cNvPr id="8" name="عنصر نائب للمحتوى 7" descr="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1269" y="2020257"/>
            <a:ext cx="6492239" cy="3453080"/>
          </a:xfrm>
        </p:spPr>
      </p:pic>
    </p:spTree>
    <p:extLst>
      <p:ext uri="{BB962C8B-B14F-4D97-AF65-F5344CB8AC3E}">
        <p14:creationId xmlns:p14="http://schemas.microsoft.com/office/powerpoint/2010/main" xmlns="" val="361687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4041" y="2220685"/>
            <a:ext cx="4351025" cy="1761989"/>
          </a:xfrm>
        </p:spPr>
        <p:txBody>
          <a:bodyPr/>
          <a:lstStyle/>
          <a:p>
            <a:r>
              <a:rPr lang="en-US" sz="3600" dirty="0" smtClean="0"/>
              <a:t>stepper </a:t>
            </a:r>
            <a:r>
              <a:rPr lang="en-US" sz="3600" dirty="0" smtClean="0"/>
              <a:t>motor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5" name="صورة 4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684" y="1672045"/>
            <a:ext cx="2772162" cy="2824110"/>
          </a:xfrm>
          <a:prstGeom prst="rect">
            <a:avLst/>
          </a:prstGeom>
        </p:spPr>
      </p:pic>
      <p:pic>
        <p:nvPicPr>
          <p:cNvPr id="7" name="صورة 6" descr="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249" y="2235454"/>
            <a:ext cx="2833499" cy="227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100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9435" y="1315616"/>
            <a:ext cx="4351025" cy="2283824"/>
          </a:xfrm>
        </p:spPr>
        <p:txBody>
          <a:bodyPr/>
          <a:lstStyle/>
          <a:p>
            <a:r>
              <a:rPr lang="en-US" sz="3600" dirty="0" smtClean="0"/>
              <a:t>FOUR wheels</a:t>
            </a:r>
            <a:endParaRPr lang="en-US" sz="3600" dirty="0"/>
          </a:p>
        </p:txBody>
      </p:sp>
      <p:pic>
        <p:nvPicPr>
          <p:cNvPr id="6" name="Picture 5" descr="C:\Users\miditech\Desktop\arduino-robot-19.jpg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5851610" y="1597477"/>
            <a:ext cx="4752304" cy="3609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4609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Custom 8">
      <a:dk1>
        <a:sysClr val="windowText" lastClr="000000"/>
      </a:dk1>
      <a:lt1>
        <a:sysClr val="window" lastClr="FFFFFF"/>
      </a:lt1>
      <a:dk2>
        <a:srgbClr val="0070C0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593</TotalTime>
  <Words>147</Words>
  <Application>Microsoft Office PowerPoint</Application>
  <PresentationFormat>مخصص</PresentationFormat>
  <Paragraphs>43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Ion Boardroom</vt:lpstr>
      <vt:lpstr>Smart  chair   for people with special needs </vt:lpstr>
      <vt:lpstr>OUTLINE</vt:lpstr>
      <vt:lpstr>What is smart chair? </vt:lpstr>
      <vt:lpstr>Motivation</vt:lpstr>
      <vt:lpstr>Arduino mega Microcontroller </vt:lpstr>
      <vt:lpstr>Dc motor with  h-bridge</vt:lpstr>
      <vt:lpstr>الشريحة 7</vt:lpstr>
      <vt:lpstr>stepper motor </vt:lpstr>
      <vt:lpstr>FOUR wheels</vt:lpstr>
      <vt:lpstr>IR sensor &amp; buzzer</vt:lpstr>
      <vt:lpstr>Humidity sensor</vt:lpstr>
      <vt:lpstr>Flow Chart</vt:lpstr>
      <vt:lpstr>Constraints</vt:lpstr>
      <vt:lpstr>Future Work &gt;&gt;&gt; so much!</vt:lpstr>
      <vt:lpstr>.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wala' hamad</dc:creator>
  <cp:lastModifiedBy>dell</cp:lastModifiedBy>
  <cp:revision>52</cp:revision>
  <dcterms:created xsi:type="dcterms:W3CDTF">2016-05-04T08:55:55Z</dcterms:created>
  <dcterms:modified xsi:type="dcterms:W3CDTF">2019-05-17T12:49:33Z</dcterms:modified>
</cp:coreProperties>
</file>