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3" r:id="rId10"/>
    <p:sldId id="289" r:id="rId11"/>
    <p:sldId id="274" r:id="rId12"/>
    <p:sldId id="272" r:id="rId13"/>
    <p:sldId id="266" r:id="rId14"/>
    <p:sldId id="273" r:id="rId15"/>
    <p:sldId id="290" r:id="rId16"/>
    <p:sldId id="284" r:id="rId17"/>
    <p:sldId id="282" r:id="rId18"/>
    <p:sldId id="279" r:id="rId19"/>
    <p:sldId id="283" r:id="rId20"/>
    <p:sldId id="285" r:id="rId21"/>
    <p:sldId id="268" r:id="rId22"/>
    <p:sldId id="287" r:id="rId23"/>
    <p:sldId id="288" r:id="rId24"/>
    <p:sldId id="286" r:id="rId25"/>
    <p:sldId id="275" r:id="rId26"/>
    <p:sldId id="276" r:id="rId27"/>
    <p:sldId id="277" r:id="rId28"/>
    <p:sldId id="278" r:id="rId29"/>
    <p:sldId id="269" r:id="rId30"/>
    <p:sldId id="27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9B0C0E4-5EC7-4634-A4A8-FFE0F626EDB3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A14487C-2C2C-45E2-B9D1-3740CCC73F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Waste Chute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52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By: </a:t>
            </a:r>
            <a:r>
              <a:rPr lang="en-US" dirty="0" err="1" smtClean="0">
                <a:solidFill>
                  <a:schemeClr val="tx1"/>
                </a:solidFill>
                <a:latin typeface="Berlin Sans FB" panose="020E0602020502020306" pitchFamily="34" charset="0"/>
              </a:rPr>
              <a:t>Ashar</a:t>
            </a:r>
            <a:r>
              <a:rPr lang="en-US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 Abu </a:t>
            </a:r>
            <a:r>
              <a:rPr lang="en-US" dirty="0" err="1" smtClean="0">
                <a:solidFill>
                  <a:schemeClr val="tx1"/>
                </a:solidFill>
                <a:latin typeface="Berlin Sans FB" panose="020E0602020502020306" pitchFamily="34" charset="0"/>
              </a:rPr>
              <a:t>Ghnaim</a:t>
            </a:r>
            <a:r>
              <a:rPr lang="en-US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, Rana Baker, Huda </a:t>
            </a:r>
            <a:r>
              <a:rPr lang="en-US" dirty="0" err="1" smtClean="0">
                <a:solidFill>
                  <a:schemeClr val="tx1"/>
                </a:solidFill>
                <a:latin typeface="Berlin Sans FB" panose="020E0602020502020306" pitchFamily="34" charset="0"/>
              </a:rPr>
              <a:t>Hmady</a:t>
            </a:r>
            <a:r>
              <a:rPr lang="en-US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.</a:t>
            </a:r>
          </a:p>
          <a:p>
            <a:r>
              <a:rPr lang="en-US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Under supervision: </a:t>
            </a:r>
            <a:endParaRPr lang="en-US" dirty="0" smtClean="0">
              <a:solidFill>
                <a:schemeClr val="tx1"/>
              </a:solidFill>
              <a:latin typeface="Berlin Sans FB" panose="020E0602020502020306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Dr</a:t>
            </a:r>
            <a:r>
              <a:rPr lang="en-US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Berlin Sans FB" panose="020E0602020502020306" pitchFamily="34" charset="0"/>
              </a:rPr>
              <a:t>Abdelhaleem</a:t>
            </a:r>
            <a:r>
              <a:rPr lang="en-US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" panose="020E0602020502020306" pitchFamily="34" charset="0"/>
              </a:rPr>
              <a:t>Khader</a:t>
            </a:r>
            <a:endParaRPr lang="en-US" dirty="0" smtClean="0">
              <a:solidFill>
                <a:schemeClr val="tx1"/>
              </a:solidFill>
              <a:latin typeface="Berlin Sans FB" panose="020E0602020502020306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20907"/>
            <a:ext cx="3456384" cy="58130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763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components of chute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Cleaning system</a:t>
            </a:r>
          </a:p>
          <a:p>
            <a:r>
              <a:rPr lang="en-US" sz="1600" dirty="0" smtClean="0"/>
              <a:t>hygiene</a:t>
            </a:r>
            <a:endParaRPr lang="en-US" sz="1600" dirty="0"/>
          </a:p>
          <a:p>
            <a:r>
              <a:rPr lang="en-US" sz="1600" dirty="0" smtClean="0"/>
              <a:t>soapy solution via nozzle</a:t>
            </a:r>
          </a:p>
          <a:p>
            <a:r>
              <a:rPr lang="en-US" sz="1600" dirty="0" smtClean="0"/>
              <a:t>one minute</a:t>
            </a:r>
          </a:p>
          <a:p>
            <a:r>
              <a:rPr lang="en-US" sz="1600" dirty="0" smtClean="0"/>
              <a:t>manually or automatically</a:t>
            </a:r>
          </a:p>
          <a:p>
            <a:r>
              <a:rPr lang="en-US" sz="1600" dirty="0" smtClean="0"/>
              <a:t>to prevent diseases  </a:t>
            </a:r>
          </a:p>
          <a:p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343400"/>
            <a:ext cx="285750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132856"/>
            <a:ext cx="2624311" cy="382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0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situation in Nablus city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24944"/>
            <a:ext cx="4562475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89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situation in Nablus city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068960"/>
            <a:ext cx="2973887" cy="215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89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situation in Nablus city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996952"/>
            <a:ext cx="2037140" cy="203714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996952"/>
            <a:ext cx="1944337" cy="194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62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situation in Nablus city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564904"/>
            <a:ext cx="2351290" cy="352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89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Palestine and Chute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3833308" cy="3508977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AL-</a:t>
            </a:r>
            <a:r>
              <a:rPr lang="en-US" sz="1600" dirty="0" err="1" smtClean="0">
                <a:solidFill>
                  <a:schemeClr val="tx1"/>
                </a:solidFill>
              </a:rPr>
              <a:t>Arz</a:t>
            </a:r>
            <a:r>
              <a:rPr lang="en-US" sz="1600" dirty="0" smtClean="0">
                <a:solidFill>
                  <a:schemeClr val="tx1"/>
                </a:solidFill>
              </a:rPr>
              <a:t> Residential Suburb in Nablus</a:t>
            </a:r>
          </a:p>
          <a:p>
            <a:r>
              <a:rPr lang="en-US" sz="1600" dirty="0" smtClean="0"/>
              <a:t>special channels then container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/>
              <a:t>medium-cost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600" dirty="0" smtClean="0"/>
              <a:t>municipal worker will empty the container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/>
              <a:t>Motivation to make residents comfortable 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9800"/>
            <a:ext cx="3789040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7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questionnaire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636912"/>
            <a:ext cx="3456384" cy="3456384"/>
          </a:xfrm>
        </p:spPr>
      </p:pic>
    </p:spTree>
    <p:extLst>
      <p:ext uri="{BB962C8B-B14F-4D97-AF65-F5344CB8AC3E}">
        <p14:creationId xmlns:p14="http://schemas.microsoft.com/office/powerpoint/2010/main" val="240524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questionnaire 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780928"/>
            <a:ext cx="6956281" cy="327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4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questionnaire 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852936"/>
            <a:ext cx="6812265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20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questionnaire 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36912"/>
            <a:ext cx="7460337" cy="334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4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730" y="2324100"/>
            <a:ext cx="3529552" cy="3508375"/>
          </a:xfrm>
        </p:spPr>
      </p:pic>
    </p:spTree>
    <p:extLst>
      <p:ext uri="{BB962C8B-B14F-4D97-AF65-F5344CB8AC3E}">
        <p14:creationId xmlns:p14="http://schemas.microsoft.com/office/powerpoint/2010/main" val="374070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questionnaire 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2514021"/>
            <a:ext cx="7172305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3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questionnaire 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64904"/>
            <a:ext cx="7100297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1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questionnaire 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636912"/>
            <a:ext cx="6668249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1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questionnaire 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556520"/>
            <a:ext cx="7028289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1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questionnaire 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564904"/>
            <a:ext cx="6740257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3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168468" cy="3508977"/>
          </a:xfrm>
        </p:spPr>
        <p:txBody>
          <a:bodyPr/>
          <a:lstStyle/>
          <a:p>
            <a:r>
              <a:rPr lang="en-US" dirty="0" smtClean="0"/>
              <a:t>Chute system only applies on new buildings.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04864"/>
            <a:ext cx="3787502" cy="378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7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168468" cy="3508977"/>
          </a:xfrm>
        </p:spPr>
        <p:txBody>
          <a:bodyPr/>
          <a:lstStyle/>
          <a:p>
            <a:r>
              <a:rPr lang="en-US" dirty="0" smtClean="0"/>
              <a:t>Chute system needs worker.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852936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63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168468" cy="3508977"/>
          </a:xfrm>
        </p:spPr>
        <p:txBody>
          <a:bodyPr/>
          <a:lstStyle/>
          <a:p>
            <a:r>
              <a:rPr lang="en-US" dirty="0" smtClean="0"/>
              <a:t>Municipality involvement 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64904"/>
            <a:ext cx="3583285" cy="358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63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168468" cy="3508977"/>
          </a:xfrm>
        </p:spPr>
        <p:txBody>
          <a:bodyPr/>
          <a:lstStyle/>
          <a:p>
            <a:r>
              <a:rPr lang="en-US" dirty="0"/>
              <a:t>Chute system has a custom </a:t>
            </a:r>
            <a:r>
              <a:rPr lang="en-US" dirty="0" smtClean="0"/>
              <a:t>size.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76872"/>
            <a:ext cx="2410566" cy="410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63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052736"/>
            <a:ext cx="2788295" cy="278829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573016"/>
            <a:ext cx="2539682" cy="25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78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is the chute system</a:t>
            </a:r>
            <a:r>
              <a:rPr lang="en-US" dirty="0" smtClean="0"/>
              <a:t>?</a:t>
            </a:r>
          </a:p>
          <a:p>
            <a:r>
              <a:rPr lang="en-US" dirty="0"/>
              <a:t>Chute system around the </a:t>
            </a:r>
            <a:r>
              <a:rPr lang="en-US" dirty="0" smtClean="0"/>
              <a:t>world.</a:t>
            </a:r>
          </a:p>
          <a:p>
            <a:r>
              <a:rPr lang="en-US" dirty="0"/>
              <a:t>The components of chute </a:t>
            </a:r>
            <a:r>
              <a:rPr lang="en-US" dirty="0" smtClean="0"/>
              <a:t>system.</a:t>
            </a:r>
          </a:p>
          <a:p>
            <a:r>
              <a:rPr lang="en-US" dirty="0"/>
              <a:t>Current situation in Nablus </a:t>
            </a:r>
            <a:r>
              <a:rPr lang="en-US" dirty="0" smtClean="0"/>
              <a:t>city.</a:t>
            </a:r>
          </a:p>
          <a:p>
            <a:r>
              <a:rPr lang="en-US" dirty="0" smtClean="0"/>
              <a:t>Nablus city </a:t>
            </a:r>
            <a:r>
              <a:rPr lang="en-US" dirty="0"/>
              <a:t>and Chute </a:t>
            </a:r>
            <a:r>
              <a:rPr lang="en-US" dirty="0" smtClean="0"/>
              <a:t>system.</a:t>
            </a:r>
          </a:p>
          <a:p>
            <a:r>
              <a:rPr lang="en-US" dirty="0"/>
              <a:t>The </a:t>
            </a:r>
            <a:r>
              <a:rPr lang="en-US" dirty="0" smtClean="0"/>
              <a:t>questionnaire.</a:t>
            </a:r>
          </a:p>
          <a:p>
            <a:r>
              <a:rPr lang="en-US" dirty="0" smtClean="0"/>
              <a:t>Recommendation.</a:t>
            </a:r>
          </a:p>
          <a:p>
            <a:r>
              <a:rPr lang="en-US" dirty="0" smtClean="0"/>
              <a:t>References.</a:t>
            </a:r>
          </a:p>
        </p:txBody>
      </p:sp>
    </p:spTree>
    <p:extLst>
      <p:ext uri="{BB962C8B-B14F-4D97-AF65-F5344CB8AC3E}">
        <p14:creationId xmlns:p14="http://schemas.microsoft.com/office/powerpoint/2010/main" val="370179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272924" cy="412968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err="1" smtClean="0"/>
              <a:t>Dr.Abdelhaleem</a:t>
            </a:r>
            <a:r>
              <a:rPr lang="en-US" b="1" dirty="0" smtClean="0"/>
              <a:t> </a:t>
            </a:r>
            <a:r>
              <a:rPr lang="en-US" b="1" dirty="0" err="1"/>
              <a:t>Khader</a:t>
            </a:r>
            <a:r>
              <a:rPr lang="en-US" b="1" dirty="0"/>
              <a:t> </a:t>
            </a:r>
            <a:r>
              <a:rPr lang="en-US" b="1" dirty="0" err="1"/>
              <a:t>Eng.Mohammed</a:t>
            </a:r>
            <a:r>
              <a:rPr lang="en-US" b="1" dirty="0"/>
              <a:t> Abu-Baker</a:t>
            </a:r>
            <a:r>
              <a:rPr lang="en-US" dirty="0"/>
              <a:t> waste management in high buildings [Report]. - 2005.</a:t>
            </a:r>
          </a:p>
          <a:p>
            <a:r>
              <a:rPr lang="en-US" b="1" dirty="0"/>
              <a:t>ECCO</a:t>
            </a:r>
            <a:r>
              <a:rPr lang="en-US" dirty="0"/>
              <a:t> [Online]. - January 2010. - https://goo.gl/vWfP3t.</a:t>
            </a:r>
          </a:p>
          <a:p>
            <a:r>
              <a:rPr lang="en-US" b="1" dirty="0"/>
              <a:t>Group 2010 The Gale</a:t>
            </a:r>
            <a:r>
              <a:rPr lang="en-US" dirty="0"/>
              <a:t> The Great Soviet Encyclopedia [Online]. - 3rd Edition (1970-1979).</a:t>
            </a:r>
          </a:p>
          <a:p>
            <a:r>
              <a:rPr lang="en-US" b="1" dirty="0"/>
              <a:t>K. </a:t>
            </a:r>
            <a:r>
              <a:rPr lang="en-US" b="1" dirty="0" err="1"/>
              <a:t>Sasikumar</a:t>
            </a:r>
            <a:r>
              <a:rPr lang="en-US" b="1" dirty="0"/>
              <a:t> </a:t>
            </a:r>
            <a:r>
              <a:rPr lang="en-US" b="1" dirty="0" err="1"/>
              <a:t>Sanoop</a:t>
            </a:r>
            <a:r>
              <a:rPr lang="en-US" b="1" dirty="0"/>
              <a:t> </a:t>
            </a:r>
            <a:r>
              <a:rPr lang="en-US" b="1" dirty="0" err="1"/>
              <a:t>Gopi</a:t>
            </a:r>
            <a:r>
              <a:rPr lang="en-US" b="1" dirty="0"/>
              <a:t> Krishna</a:t>
            </a:r>
            <a:r>
              <a:rPr lang="en-US" dirty="0"/>
              <a:t> solid waste </a:t>
            </a:r>
            <a:r>
              <a:rPr lang="en-US" dirty="0" err="1"/>
              <a:t>managment</a:t>
            </a:r>
            <a:r>
              <a:rPr lang="en-US" dirty="0"/>
              <a:t> [Book]. - 2009.</a:t>
            </a:r>
          </a:p>
          <a:p>
            <a:r>
              <a:rPr lang="en-US" b="1" dirty="0"/>
              <a:t>Municipality Nablus</a:t>
            </a:r>
            <a:r>
              <a:rPr lang="en-US" dirty="0"/>
              <a:t> </a:t>
            </a:r>
            <a:r>
              <a:rPr lang="ar-SA" dirty="0"/>
              <a:t>اهل نابلس </a:t>
            </a:r>
            <a:r>
              <a:rPr lang="en-US" dirty="0"/>
              <a:t>- </a:t>
            </a:r>
            <a:r>
              <a:rPr lang="ar-SA" dirty="0"/>
              <a:t>اصدقاء نابلس </a:t>
            </a:r>
            <a:r>
              <a:rPr lang="en-US" dirty="0"/>
              <a:t>[Online]. - March 22, 2018. - https://goo.gl/y3YZeY.</a:t>
            </a:r>
          </a:p>
          <a:p>
            <a:r>
              <a:rPr lang="en-US" b="1" dirty="0"/>
              <a:t>Nablus Municipality of</a:t>
            </a:r>
            <a:r>
              <a:rPr lang="en-US" dirty="0"/>
              <a:t> </a:t>
            </a:r>
            <a:r>
              <a:rPr lang="ar-SA" dirty="0"/>
              <a:t>اهل نابلس </a:t>
            </a:r>
            <a:r>
              <a:rPr lang="en-US" dirty="0"/>
              <a:t>- </a:t>
            </a:r>
            <a:r>
              <a:rPr lang="ar-SA" dirty="0"/>
              <a:t>اصدقاء نابلس </a:t>
            </a:r>
            <a:r>
              <a:rPr lang="en-US" dirty="0"/>
              <a:t>[Online]. - March 25, 2018. - https://goo.gl/A6bwsA.</a:t>
            </a:r>
          </a:p>
          <a:p>
            <a:r>
              <a:rPr lang="en-US" b="1" dirty="0"/>
              <a:t>Rick LeBlanc</a:t>
            </a:r>
            <a:r>
              <a:rPr lang="en-US" dirty="0"/>
              <a:t> An Introduction to Solid Waste Management [Report]. - 2017.</a:t>
            </a:r>
          </a:p>
          <a:p>
            <a:r>
              <a:rPr lang="en-US" b="1" dirty="0"/>
              <a:t>UNITECH for building and construction material</a:t>
            </a:r>
            <a:r>
              <a:rPr lang="en-US" dirty="0"/>
              <a:t> [Online]. - 2008. - https://goo.gl/NMWJjL.</a:t>
            </a:r>
          </a:p>
          <a:p>
            <a:pPr rt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24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chute 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636912"/>
            <a:ext cx="4464496" cy="3489251"/>
          </a:xfrm>
        </p:spPr>
        <p:txBody>
          <a:bodyPr/>
          <a:lstStyle/>
          <a:p>
            <a:r>
              <a:rPr lang="en-US" dirty="0" smtClean="0"/>
              <a:t>Is the system that transferring </a:t>
            </a:r>
            <a:r>
              <a:rPr lang="en-US" dirty="0"/>
              <a:t>waste to the ground </a:t>
            </a:r>
            <a:r>
              <a:rPr lang="en-US" dirty="0" smtClean="0"/>
              <a:t>level in multi-story buildings.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370603"/>
            <a:ext cx="2376264" cy="372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3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Chute system around the world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8"/>
            <a:ext cx="3888432" cy="4545382"/>
          </a:xfrm>
        </p:spPr>
      </p:pic>
    </p:spTree>
    <p:extLst>
      <p:ext uri="{BB962C8B-B14F-4D97-AF65-F5344CB8AC3E}">
        <p14:creationId xmlns:p14="http://schemas.microsoft.com/office/powerpoint/2010/main" val="2428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components of chute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1146" y="2276872"/>
            <a:ext cx="3250704" cy="3129211"/>
          </a:xfrm>
        </p:spPr>
        <p:txBody>
          <a:bodyPr/>
          <a:lstStyle/>
          <a:p>
            <a:r>
              <a:rPr lang="en-US" dirty="0"/>
              <a:t>Chute pipe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707735"/>
            <a:ext cx="1734920" cy="45856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425" y="3140968"/>
            <a:ext cx="3095493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7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components of chute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Doors: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20888"/>
            <a:ext cx="2695951" cy="343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6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components of chute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Service room: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492896"/>
            <a:ext cx="4381144" cy="372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44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components of chute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Ventilation system: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027907"/>
            <a:ext cx="4896544" cy="325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2446</TotalTime>
  <Words>240</Words>
  <Application>Microsoft Office PowerPoint</Application>
  <PresentationFormat>On-screen Show (4:3)</PresentationFormat>
  <Paragraphs>68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Austin</vt:lpstr>
      <vt:lpstr>Waste Chute System</vt:lpstr>
      <vt:lpstr>introduction</vt:lpstr>
      <vt:lpstr>Outline:</vt:lpstr>
      <vt:lpstr>What is the chute system?</vt:lpstr>
      <vt:lpstr>Chute system around the world</vt:lpstr>
      <vt:lpstr>The components of chute system</vt:lpstr>
      <vt:lpstr>The components of chute system</vt:lpstr>
      <vt:lpstr>The components of chute system</vt:lpstr>
      <vt:lpstr>The components of chute system</vt:lpstr>
      <vt:lpstr>The components of chute system</vt:lpstr>
      <vt:lpstr>Current situation in Nablus city</vt:lpstr>
      <vt:lpstr>Current situation in Nablus city</vt:lpstr>
      <vt:lpstr>Current situation in Nablus city</vt:lpstr>
      <vt:lpstr>Current situation in Nablus city</vt:lpstr>
      <vt:lpstr>Palestine and Chute system</vt:lpstr>
      <vt:lpstr>The questionnaire </vt:lpstr>
      <vt:lpstr>The questionnaire </vt:lpstr>
      <vt:lpstr>The questionnaire </vt:lpstr>
      <vt:lpstr>The questionnaire </vt:lpstr>
      <vt:lpstr>The questionnaire </vt:lpstr>
      <vt:lpstr>The questionnaire </vt:lpstr>
      <vt:lpstr>The questionnaire </vt:lpstr>
      <vt:lpstr>The questionnaire </vt:lpstr>
      <vt:lpstr>The questionnaire </vt:lpstr>
      <vt:lpstr>Recommendation </vt:lpstr>
      <vt:lpstr>Recommendation </vt:lpstr>
      <vt:lpstr>Recommendation </vt:lpstr>
      <vt:lpstr>Recommendation </vt:lpstr>
      <vt:lpstr>PowerPoint Presentation</vt:lpstr>
      <vt:lpstr>References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Waste Chute System</dc:title>
  <dc:creator>Horizon</dc:creator>
  <cp:lastModifiedBy>Horizon</cp:lastModifiedBy>
  <cp:revision>51</cp:revision>
  <dcterms:created xsi:type="dcterms:W3CDTF">2018-04-23T13:13:34Z</dcterms:created>
  <dcterms:modified xsi:type="dcterms:W3CDTF">2018-05-16T16:56:18Z</dcterms:modified>
</cp:coreProperties>
</file>