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3"/>
  </p:notesMasterIdLst>
  <p:handoutMasterIdLst>
    <p:handoutMasterId r:id="rId34"/>
  </p:handoutMasterIdLst>
  <p:sldIdLst>
    <p:sldId id="256" r:id="rId2"/>
    <p:sldId id="284" r:id="rId3"/>
    <p:sldId id="292" r:id="rId4"/>
    <p:sldId id="257" r:id="rId5"/>
    <p:sldId id="259" r:id="rId6"/>
    <p:sldId id="260" r:id="rId7"/>
    <p:sldId id="286" r:id="rId8"/>
    <p:sldId id="262" r:id="rId9"/>
    <p:sldId id="293" r:id="rId10"/>
    <p:sldId id="294" r:id="rId11"/>
    <p:sldId id="265" r:id="rId12"/>
    <p:sldId id="270" r:id="rId13"/>
    <p:sldId id="266" r:id="rId14"/>
    <p:sldId id="267" r:id="rId15"/>
    <p:sldId id="268" r:id="rId16"/>
    <p:sldId id="269" r:id="rId17"/>
    <p:sldId id="287" r:id="rId18"/>
    <p:sldId id="271" r:id="rId19"/>
    <p:sldId id="273" r:id="rId20"/>
    <p:sldId id="275" r:id="rId21"/>
    <p:sldId id="272" r:id="rId22"/>
    <p:sldId id="278" r:id="rId23"/>
    <p:sldId id="274" r:id="rId24"/>
    <p:sldId id="276" r:id="rId25"/>
    <p:sldId id="279" r:id="rId26"/>
    <p:sldId id="277" r:id="rId27"/>
    <p:sldId id="289" r:id="rId28"/>
    <p:sldId id="281" r:id="rId29"/>
    <p:sldId id="282" r:id="rId30"/>
    <p:sldId id="291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06" autoAdjust="0"/>
    <p:restoredTop sz="93986" autoAdjust="0"/>
  </p:normalViewPr>
  <p:slideViewPr>
    <p:cSldViewPr>
      <p:cViewPr>
        <p:scale>
          <a:sx n="70" d="100"/>
          <a:sy n="70" d="100"/>
        </p:scale>
        <p:origin x="-106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27B7EF-B8EF-4F46-B124-79018ACD575F}" type="doc">
      <dgm:prSet loTypeId="urn:microsoft.com/office/officeart/2008/layout/LinedList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A8A9136-167F-4DAC-863C-6F37C8AFDE77}">
      <dgm:prSet custT="1"/>
      <dgm:spPr/>
      <dgm:t>
        <a:bodyPr/>
        <a:lstStyle/>
        <a:p>
          <a:pPr rtl="0"/>
          <a:r>
            <a:rPr lang="en-US" sz="2000" b="1" dirty="0" smtClean="0">
              <a:latin typeface="+mj-lt"/>
            </a:rPr>
            <a:t>Quality</a:t>
          </a:r>
          <a:r>
            <a:rPr lang="en-US" sz="2000" dirty="0" smtClean="0">
              <a:latin typeface="+mj-lt"/>
            </a:rPr>
            <a:t>: What the customer/user needs or expects</a:t>
          </a:r>
          <a:endParaRPr lang="en-US" sz="2000" dirty="0">
            <a:latin typeface="+mj-lt"/>
          </a:endParaRPr>
        </a:p>
      </dgm:t>
    </dgm:pt>
    <dgm:pt modelId="{E55E49F8-3D74-4D8B-ACB7-1156447AD6F9}" type="parTrans" cxnId="{E92EB9F9-2EBF-4FD5-842E-945B5F5E91C1}">
      <dgm:prSet/>
      <dgm:spPr/>
      <dgm:t>
        <a:bodyPr/>
        <a:lstStyle/>
        <a:p>
          <a:endParaRPr lang="en-US"/>
        </a:p>
      </dgm:t>
    </dgm:pt>
    <dgm:pt modelId="{193F28EF-D36F-48D6-BDD2-C591C1D87D20}" type="sibTrans" cxnId="{E92EB9F9-2EBF-4FD5-842E-945B5F5E91C1}">
      <dgm:prSet/>
      <dgm:spPr/>
      <dgm:t>
        <a:bodyPr/>
        <a:lstStyle/>
        <a:p>
          <a:endParaRPr lang="en-US"/>
        </a:p>
      </dgm:t>
    </dgm:pt>
    <dgm:pt modelId="{7513BF7D-3181-4071-A9C5-F5E95C33D082}">
      <dgm:prSet custT="1"/>
      <dgm:spPr/>
      <dgm:t>
        <a:bodyPr/>
        <a:lstStyle/>
        <a:p>
          <a:pPr rtl="0"/>
          <a:r>
            <a:rPr lang="en-US" sz="2000" b="1" dirty="0" smtClean="0">
              <a:latin typeface="+mj-lt"/>
            </a:rPr>
            <a:t>Function</a:t>
          </a:r>
          <a:r>
            <a:rPr lang="en-US" sz="2000" dirty="0" smtClean="0">
              <a:latin typeface="+mj-lt"/>
            </a:rPr>
            <a:t>: How those needs or expectations are to be satisfied</a:t>
          </a:r>
          <a:endParaRPr lang="en-US" sz="2000" dirty="0">
            <a:latin typeface="+mj-lt"/>
          </a:endParaRPr>
        </a:p>
      </dgm:t>
    </dgm:pt>
    <dgm:pt modelId="{DD55C184-C3F0-4DAF-9ECC-BB278F77A328}" type="parTrans" cxnId="{D4E1602C-3451-4FCF-A7D6-9B544DBFC0C1}">
      <dgm:prSet/>
      <dgm:spPr/>
      <dgm:t>
        <a:bodyPr/>
        <a:lstStyle/>
        <a:p>
          <a:endParaRPr lang="en-US"/>
        </a:p>
      </dgm:t>
    </dgm:pt>
    <dgm:pt modelId="{DAB9DFCD-B6DC-4CD7-B01C-FC08B0A910E2}" type="sibTrans" cxnId="{D4E1602C-3451-4FCF-A7D6-9B544DBFC0C1}">
      <dgm:prSet/>
      <dgm:spPr/>
      <dgm:t>
        <a:bodyPr/>
        <a:lstStyle/>
        <a:p>
          <a:endParaRPr lang="en-US"/>
        </a:p>
      </dgm:t>
    </dgm:pt>
    <dgm:pt modelId="{1AE50025-222C-4EE7-95BF-B5BDC4917F3A}">
      <dgm:prSet custT="1"/>
      <dgm:spPr/>
      <dgm:t>
        <a:bodyPr/>
        <a:lstStyle/>
        <a:p>
          <a:pPr rtl="0"/>
          <a:r>
            <a:rPr lang="en-US" sz="2000" b="1" dirty="0" smtClean="0">
              <a:latin typeface="+mj-lt"/>
            </a:rPr>
            <a:t>Deployment</a:t>
          </a:r>
          <a:r>
            <a:rPr lang="en-US" sz="2000" dirty="0" smtClean="0">
              <a:latin typeface="+mj-lt"/>
            </a:rPr>
            <a:t>: Making it happen throughout the organization</a:t>
          </a:r>
          <a:endParaRPr lang="en-US" sz="2000" dirty="0">
            <a:latin typeface="+mj-lt"/>
          </a:endParaRPr>
        </a:p>
      </dgm:t>
    </dgm:pt>
    <dgm:pt modelId="{C50E4AC4-71D3-43B4-99DB-A1BD2DEB08F6}" type="parTrans" cxnId="{6F79D557-4607-4F7C-B148-48F2E63FB48B}">
      <dgm:prSet/>
      <dgm:spPr/>
      <dgm:t>
        <a:bodyPr/>
        <a:lstStyle/>
        <a:p>
          <a:endParaRPr lang="en-US"/>
        </a:p>
      </dgm:t>
    </dgm:pt>
    <dgm:pt modelId="{EA411C78-04DF-4B37-961B-A8B3E0A1388F}" type="sibTrans" cxnId="{6F79D557-4607-4F7C-B148-48F2E63FB48B}">
      <dgm:prSet/>
      <dgm:spPr/>
      <dgm:t>
        <a:bodyPr/>
        <a:lstStyle/>
        <a:p>
          <a:endParaRPr lang="en-US"/>
        </a:p>
      </dgm:t>
    </dgm:pt>
    <dgm:pt modelId="{AE24C71C-C0F3-416D-9D9A-4E3422D19C87}" type="pres">
      <dgm:prSet presAssocID="{4A27B7EF-B8EF-4F46-B124-79018ACD575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8F527B6-C6A3-4B95-BB9D-723703423F3D}" type="pres">
      <dgm:prSet presAssocID="{6A8A9136-167F-4DAC-863C-6F37C8AFDE77}" presName="thickLine" presStyleLbl="alignNode1" presStyleIdx="0" presStyleCnt="3"/>
      <dgm:spPr/>
    </dgm:pt>
    <dgm:pt modelId="{54142596-6810-4007-97B9-68440A24C16E}" type="pres">
      <dgm:prSet presAssocID="{6A8A9136-167F-4DAC-863C-6F37C8AFDE77}" presName="horz1" presStyleCnt="0"/>
      <dgm:spPr/>
    </dgm:pt>
    <dgm:pt modelId="{8ADBEA20-C059-4006-B907-0A68F4590CD0}" type="pres">
      <dgm:prSet presAssocID="{6A8A9136-167F-4DAC-863C-6F37C8AFDE77}" presName="tx1" presStyleLbl="revTx" presStyleIdx="0" presStyleCnt="3"/>
      <dgm:spPr/>
      <dgm:t>
        <a:bodyPr/>
        <a:lstStyle/>
        <a:p>
          <a:endParaRPr lang="en-US"/>
        </a:p>
      </dgm:t>
    </dgm:pt>
    <dgm:pt modelId="{BAFC9DDF-F6A1-4D4D-9D10-D7C91231E7C3}" type="pres">
      <dgm:prSet presAssocID="{6A8A9136-167F-4DAC-863C-6F37C8AFDE77}" presName="vert1" presStyleCnt="0"/>
      <dgm:spPr/>
    </dgm:pt>
    <dgm:pt modelId="{4311E6DD-AFD0-49FA-ADB9-E6C3EDB32422}" type="pres">
      <dgm:prSet presAssocID="{7513BF7D-3181-4071-A9C5-F5E95C33D082}" presName="thickLine" presStyleLbl="alignNode1" presStyleIdx="1" presStyleCnt="3"/>
      <dgm:spPr/>
    </dgm:pt>
    <dgm:pt modelId="{28A75733-14A9-415D-9D1C-7CAB03C27F94}" type="pres">
      <dgm:prSet presAssocID="{7513BF7D-3181-4071-A9C5-F5E95C33D082}" presName="horz1" presStyleCnt="0"/>
      <dgm:spPr/>
    </dgm:pt>
    <dgm:pt modelId="{3BBF4761-5FA7-4149-9D0D-FA242EE0DFA2}" type="pres">
      <dgm:prSet presAssocID="{7513BF7D-3181-4071-A9C5-F5E95C33D082}" presName="tx1" presStyleLbl="revTx" presStyleIdx="1" presStyleCnt="3"/>
      <dgm:spPr/>
      <dgm:t>
        <a:bodyPr/>
        <a:lstStyle/>
        <a:p>
          <a:endParaRPr lang="en-US"/>
        </a:p>
      </dgm:t>
    </dgm:pt>
    <dgm:pt modelId="{B009EA8A-CCFF-405C-972B-90A370521E0D}" type="pres">
      <dgm:prSet presAssocID="{7513BF7D-3181-4071-A9C5-F5E95C33D082}" presName="vert1" presStyleCnt="0"/>
      <dgm:spPr/>
    </dgm:pt>
    <dgm:pt modelId="{69628D54-0C60-49CF-B3C5-B8B72F736A57}" type="pres">
      <dgm:prSet presAssocID="{1AE50025-222C-4EE7-95BF-B5BDC4917F3A}" presName="thickLine" presStyleLbl="alignNode1" presStyleIdx="2" presStyleCnt="3"/>
      <dgm:spPr/>
    </dgm:pt>
    <dgm:pt modelId="{786EA106-FD2B-4372-8717-AE60EF5058D5}" type="pres">
      <dgm:prSet presAssocID="{1AE50025-222C-4EE7-95BF-B5BDC4917F3A}" presName="horz1" presStyleCnt="0"/>
      <dgm:spPr/>
    </dgm:pt>
    <dgm:pt modelId="{BD230B2F-CB12-4ED1-B2E9-22D548608DB8}" type="pres">
      <dgm:prSet presAssocID="{1AE50025-222C-4EE7-95BF-B5BDC4917F3A}" presName="tx1" presStyleLbl="revTx" presStyleIdx="2" presStyleCnt="3"/>
      <dgm:spPr/>
      <dgm:t>
        <a:bodyPr/>
        <a:lstStyle/>
        <a:p>
          <a:endParaRPr lang="en-US"/>
        </a:p>
      </dgm:t>
    </dgm:pt>
    <dgm:pt modelId="{CF4F2942-F48A-431B-98F2-C0EB9281C0AE}" type="pres">
      <dgm:prSet presAssocID="{1AE50025-222C-4EE7-95BF-B5BDC4917F3A}" presName="vert1" presStyleCnt="0"/>
      <dgm:spPr/>
    </dgm:pt>
  </dgm:ptLst>
  <dgm:cxnLst>
    <dgm:cxn modelId="{D4E1602C-3451-4FCF-A7D6-9B544DBFC0C1}" srcId="{4A27B7EF-B8EF-4F46-B124-79018ACD575F}" destId="{7513BF7D-3181-4071-A9C5-F5E95C33D082}" srcOrd="1" destOrd="0" parTransId="{DD55C184-C3F0-4DAF-9ECC-BB278F77A328}" sibTransId="{DAB9DFCD-B6DC-4CD7-B01C-FC08B0A910E2}"/>
    <dgm:cxn modelId="{ADEFFE79-FB82-447E-BA68-6782386349FD}" type="presOf" srcId="{4A27B7EF-B8EF-4F46-B124-79018ACD575F}" destId="{AE24C71C-C0F3-416D-9D9A-4E3422D19C87}" srcOrd="0" destOrd="0" presId="urn:microsoft.com/office/officeart/2008/layout/LinedList"/>
    <dgm:cxn modelId="{E92EB9F9-2EBF-4FD5-842E-945B5F5E91C1}" srcId="{4A27B7EF-B8EF-4F46-B124-79018ACD575F}" destId="{6A8A9136-167F-4DAC-863C-6F37C8AFDE77}" srcOrd="0" destOrd="0" parTransId="{E55E49F8-3D74-4D8B-ACB7-1156447AD6F9}" sibTransId="{193F28EF-D36F-48D6-BDD2-C591C1D87D20}"/>
    <dgm:cxn modelId="{0B32EB6A-55E9-49E8-8462-AA6CA1CDC507}" type="presOf" srcId="{7513BF7D-3181-4071-A9C5-F5E95C33D082}" destId="{3BBF4761-5FA7-4149-9D0D-FA242EE0DFA2}" srcOrd="0" destOrd="0" presId="urn:microsoft.com/office/officeart/2008/layout/LinedList"/>
    <dgm:cxn modelId="{BCE98F9D-579D-4389-A7C8-0ECFE6D9553D}" type="presOf" srcId="{1AE50025-222C-4EE7-95BF-B5BDC4917F3A}" destId="{BD230B2F-CB12-4ED1-B2E9-22D548608DB8}" srcOrd="0" destOrd="0" presId="urn:microsoft.com/office/officeart/2008/layout/LinedList"/>
    <dgm:cxn modelId="{6F79D557-4607-4F7C-B148-48F2E63FB48B}" srcId="{4A27B7EF-B8EF-4F46-B124-79018ACD575F}" destId="{1AE50025-222C-4EE7-95BF-B5BDC4917F3A}" srcOrd="2" destOrd="0" parTransId="{C50E4AC4-71D3-43B4-99DB-A1BD2DEB08F6}" sibTransId="{EA411C78-04DF-4B37-961B-A8B3E0A1388F}"/>
    <dgm:cxn modelId="{7BE23186-C926-4A0B-9BE1-2A943541A5E0}" type="presOf" srcId="{6A8A9136-167F-4DAC-863C-6F37C8AFDE77}" destId="{8ADBEA20-C059-4006-B907-0A68F4590CD0}" srcOrd="0" destOrd="0" presId="urn:microsoft.com/office/officeart/2008/layout/LinedList"/>
    <dgm:cxn modelId="{10E91C2F-6F1B-4B57-BDB1-5B0833FA84BE}" type="presParOf" srcId="{AE24C71C-C0F3-416D-9D9A-4E3422D19C87}" destId="{78F527B6-C6A3-4B95-BB9D-723703423F3D}" srcOrd="0" destOrd="0" presId="urn:microsoft.com/office/officeart/2008/layout/LinedList"/>
    <dgm:cxn modelId="{BE8A403B-AF90-46F4-920F-1CA0CD864984}" type="presParOf" srcId="{AE24C71C-C0F3-416D-9D9A-4E3422D19C87}" destId="{54142596-6810-4007-97B9-68440A24C16E}" srcOrd="1" destOrd="0" presId="urn:microsoft.com/office/officeart/2008/layout/LinedList"/>
    <dgm:cxn modelId="{84BA21F1-EB40-4273-9B6A-7D0C269E961C}" type="presParOf" srcId="{54142596-6810-4007-97B9-68440A24C16E}" destId="{8ADBEA20-C059-4006-B907-0A68F4590CD0}" srcOrd="0" destOrd="0" presId="urn:microsoft.com/office/officeart/2008/layout/LinedList"/>
    <dgm:cxn modelId="{7D3A0F98-B010-4A03-B11D-5471639B67BF}" type="presParOf" srcId="{54142596-6810-4007-97B9-68440A24C16E}" destId="{BAFC9DDF-F6A1-4D4D-9D10-D7C91231E7C3}" srcOrd="1" destOrd="0" presId="urn:microsoft.com/office/officeart/2008/layout/LinedList"/>
    <dgm:cxn modelId="{BAA8FA9D-2FEF-498C-B2EE-3ED807363DC5}" type="presParOf" srcId="{AE24C71C-C0F3-416D-9D9A-4E3422D19C87}" destId="{4311E6DD-AFD0-49FA-ADB9-E6C3EDB32422}" srcOrd="2" destOrd="0" presId="urn:microsoft.com/office/officeart/2008/layout/LinedList"/>
    <dgm:cxn modelId="{D33BC5C4-804B-422E-9E5C-C2A6C8D6117B}" type="presParOf" srcId="{AE24C71C-C0F3-416D-9D9A-4E3422D19C87}" destId="{28A75733-14A9-415D-9D1C-7CAB03C27F94}" srcOrd="3" destOrd="0" presId="urn:microsoft.com/office/officeart/2008/layout/LinedList"/>
    <dgm:cxn modelId="{18BA6627-91D1-4CA8-9841-7D908D692ED6}" type="presParOf" srcId="{28A75733-14A9-415D-9D1C-7CAB03C27F94}" destId="{3BBF4761-5FA7-4149-9D0D-FA242EE0DFA2}" srcOrd="0" destOrd="0" presId="urn:microsoft.com/office/officeart/2008/layout/LinedList"/>
    <dgm:cxn modelId="{CF8BA01E-6C95-4564-AF7C-714CD3C06ADA}" type="presParOf" srcId="{28A75733-14A9-415D-9D1C-7CAB03C27F94}" destId="{B009EA8A-CCFF-405C-972B-90A370521E0D}" srcOrd="1" destOrd="0" presId="urn:microsoft.com/office/officeart/2008/layout/LinedList"/>
    <dgm:cxn modelId="{55B75248-3ACF-46FC-A142-1B01A47CC9DF}" type="presParOf" srcId="{AE24C71C-C0F3-416D-9D9A-4E3422D19C87}" destId="{69628D54-0C60-49CF-B3C5-B8B72F736A57}" srcOrd="4" destOrd="0" presId="urn:microsoft.com/office/officeart/2008/layout/LinedList"/>
    <dgm:cxn modelId="{CA61ED35-C77D-4E1A-BA1C-B2084DDCFE98}" type="presParOf" srcId="{AE24C71C-C0F3-416D-9D9A-4E3422D19C87}" destId="{786EA106-FD2B-4372-8717-AE60EF5058D5}" srcOrd="5" destOrd="0" presId="urn:microsoft.com/office/officeart/2008/layout/LinedList"/>
    <dgm:cxn modelId="{F201C093-F807-407F-A60E-835DF24FE258}" type="presParOf" srcId="{786EA106-FD2B-4372-8717-AE60EF5058D5}" destId="{BD230B2F-CB12-4ED1-B2E9-22D548608DB8}" srcOrd="0" destOrd="0" presId="urn:microsoft.com/office/officeart/2008/layout/LinedList"/>
    <dgm:cxn modelId="{C1A1A5CA-C336-4960-80BB-5936CE55C476}" type="presParOf" srcId="{786EA106-FD2B-4372-8717-AE60EF5058D5}" destId="{CF4F2942-F48A-431B-98F2-C0EB9281C0A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41AEB9-0982-4C3C-9CC7-46B24EE992A4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US"/>
        </a:p>
      </dgm:t>
    </dgm:pt>
    <dgm:pt modelId="{868A4868-3FAE-49AF-9FC2-4472BCA947A3}">
      <dgm:prSet/>
      <dgm:spPr/>
      <dgm:t>
        <a:bodyPr/>
        <a:lstStyle/>
        <a:p>
          <a:pPr rtl="0"/>
          <a:r>
            <a:rPr lang="en-US" dirty="0" smtClean="0">
              <a:latin typeface="+mj-lt"/>
            </a:rPr>
            <a:t>Voice of Engineering Faculty (How or technical specification) was determined through meetings with the Engineering Faculty staff.</a:t>
          </a:r>
          <a:endParaRPr lang="en-US" dirty="0">
            <a:latin typeface="+mj-lt"/>
          </a:endParaRPr>
        </a:p>
      </dgm:t>
    </dgm:pt>
    <dgm:pt modelId="{5CA800F7-3D51-497A-A72B-EC423B295BA5}" type="parTrans" cxnId="{DC080CBA-958C-4370-A447-55C606C254DC}">
      <dgm:prSet/>
      <dgm:spPr/>
      <dgm:t>
        <a:bodyPr/>
        <a:lstStyle/>
        <a:p>
          <a:endParaRPr lang="en-US"/>
        </a:p>
      </dgm:t>
    </dgm:pt>
    <dgm:pt modelId="{20B04DA5-92D5-44AB-BF1E-D44313B863EE}" type="sibTrans" cxnId="{DC080CBA-958C-4370-A447-55C606C254DC}">
      <dgm:prSet/>
      <dgm:spPr/>
      <dgm:t>
        <a:bodyPr/>
        <a:lstStyle/>
        <a:p>
          <a:endParaRPr lang="en-US"/>
        </a:p>
      </dgm:t>
    </dgm:pt>
    <dgm:pt modelId="{21D623CD-F0D5-47F5-8CD9-5825BDBC3505}">
      <dgm:prSet/>
      <dgm:spPr/>
      <dgm:t>
        <a:bodyPr/>
        <a:lstStyle/>
        <a:p>
          <a:pPr rtl="0"/>
          <a:r>
            <a:rPr lang="en-US" dirty="0" smtClean="0">
              <a:latin typeface="+mj-lt"/>
            </a:rPr>
            <a:t>The HOQ was built and all relationships between voice of customers and voice of Engineering Faculty were showed in addition to any comparisons between the Faculty and the competitor.</a:t>
          </a:r>
          <a:endParaRPr lang="en-US" dirty="0">
            <a:latin typeface="+mj-lt"/>
          </a:endParaRPr>
        </a:p>
      </dgm:t>
    </dgm:pt>
    <dgm:pt modelId="{E1B6AEC7-20B9-4A4A-8F1D-201A329F5DAB}" type="parTrans" cxnId="{03313E04-BA02-45AE-B836-727A04C46B47}">
      <dgm:prSet/>
      <dgm:spPr/>
      <dgm:t>
        <a:bodyPr/>
        <a:lstStyle/>
        <a:p>
          <a:endParaRPr lang="en-US"/>
        </a:p>
      </dgm:t>
    </dgm:pt>
    <dgm:pt modelId="{B24630DA-F29C-4A0A-8EC6-E5B0632C45B3}" type="sibTrans" cxnId="{03313E04-BA02-45AE-B836-727A04C46B47}">
      <dgm:prSet/>
      <dgm:spPr/>
      <dgm:t>
        <a:bodyPr/>
        <a:lstStyle/>
        <a:p>
          <a:endParaRPr lang="en-US"/>
        </a:p>
      </dgm:t>
    </dgm:pt>
    <dgm:pt modelId="{D80A79E0-8402-4ACC-A06F-B87C77E34025}" type="pres">
      <dgm:prSet presAssocID="{EC41AEB9-0982-4C3C-9CC7-46B24EE992A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1547954-6963-4AD1-884B-AE8C4FC0715B}" type="pres">
      <dgm:prSet presAssocID="{EC41AEB9-0982-4C3C-9CC7-46B24EE992A4}" presName="Name1" presStyleCnt="0"/>
      <dgm:spPr/>
    </dgm:pt>
    <dgm:pt modelId="{847A4838-2575-4C9E-81BB-ADC7F9437224}" type="pres">
      <dgm:prSet presAssocID="{EC41AEB9-0982-4C3C-9CC7-46B24EE992A4}" presName="cycle" presStyleCnt="0"/>
      <dgm:spPr/>
    </dgm:pt>
    <dgm:pt modelId="{2572805D-5FCC-45CD-B416-CA3F985B9379}" type="pres">
      <dgm:prSet presAssocID="{EC41AEB9-0982-4C3C-9CC7-46B24EE992A4}" presName="srcNode" presStyleLbl="node1" presStyleIdx="0" presStyleCnt="2"/>
      <dgm:spPr/>
    </dgm:pt>
    <dgm:pt modelId="{0BAF3871-F2CA-4611-A0B8-ED7E4BFDF460}" type="pres">
      <dgm:prSet presAssocID="{EC41AEB9-0982-4C3C-9CC7-46B24EE992A4}" presName="conn" presStyleLbl="parChTrans1D2" presStyleIdx="0" presStyleCnt="1"/>
      <dgm:spPr/>
      <dgm:t>
        <a:bodyPr/>
        <a:lstStyle/>
        <a:p>
          <a:endParaRPr lang="en-US"/>
        </a:p>
      </dgm:t>
    </dgm:pt>
    <dgm:pt modelId="{668EF022-D3CF-492F-943D-004B08350F74}" type="pres">
      <dgm:prSet presAssocID="{EC41AEB9-0982-4C3C-9CC7-46B24EE992A4}" presName="extraNode" presStyleLbl="node1" presStyleIdx="0" presStyleCnt="2"/>
      <dgm:spPr/>
    </dgm:pt>
    <dgm:pt modelId="{17B5EDFA-D783-4251-BECA-0FA2475CB6A9}" type="pres">
      <dgm:prSet presAssocID="{EC41AEB9-0982-4C3C-9CC7-46B24EE992A4}" presName="dstNode" presStyleLbl="node1" presStyleIdx="0" presStyleCnt="2"/>
      <dgm:spPr/>
    </dgm:pt>
    <dgm:pt modelId="{FDB5C6B3-F03D-4D28-95FF-38106B637F99}" type="pres">
      <dgm:prSet presAssocID="{868A4868-3FAE-49AF-9FC2-4472BCA947A3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D17D2D-F74F-442B-8A64-820CE72C8EFE}" type="pres">
      <dgm:prSet presAssocID="{868A4868-3FAE-49AF-9FC2-4472BCA947A3}" presName="accent_1" presStyleCnt="0"/>
      <dgm:spPr/>
    </dgm:pt>
    <dgm:pt modelId="{E10AB098-2F1B-47E1-99BA-90AEB213D9C8}" type="pres">
      <dgm:prSet presAssocID="{868A4868-3FAE-49AF-9FC2-4472BCA947A3}" presName="accentRepeatNode" presStyleLbl="solidFgAcc1" presStyleIdx="0" presStyleCnt="2"/>
      <dgm:spPr/>
    </dgm:pt>
    <dgm:pt modelId="{EBD2084F-D35A-4F3E-B5A7-DB7C09F695F6}" type="pres">
      <dgm:prSet presAssocID="{21D623CD-F0D5-47F5-8CD9-5825BDBC3505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41BF66-224D-4F27-B5D4-D4FEDB724AE8}" type="pres">
      <dgm:prSet presAssocID="{21D623CD-F0D5-47F5-8CD9-5825BDBC3505}" presName="accent_2" presStyleCnt="0"/>
      <dgm:spPr/>
    </dgm:pt>
    <dgm:pt modelId="{6F50E5E8-9FF2-475F-8274-49909085523B}" type="pres">
      <dgm:prSet presAssocID="{21D623CD-F0D5-47F5-8CD9-5825BDBC3505}" presName="accentRepeatNode" presStyleLbl="solidFgAcc1" presStyleIdx="1" presStyleCnt="2"/>
      <dgm:spPr/>
    </dgm:pt>
  </dgm:ptLst>
  <dgm:cxnLst>
    <dgm:cxn modelId="{FE8A4E68-EAB7-41B9-8A6A-444E12810051}" type="presOf" srcId="{EC41AEB9-0982-4C3C-9CC7-46B24EE992A4}" destId="{D80A79E0-8402-4ACC-A06F-B87C77E34025}" srcOrd="0" destOrd="0" presId="urn:microsoft.com/office/officeart/2008/layout/VerticalCurvedList"/>
    <dgm:cxn modelId="{C8FB81B7-28C9-402D-822B-86D17B28FCDC}" type="presOf" srcId="{21D623CD-F0D5-47F5-8CD9-5825BDBC3505}" destId="{EBD2084F-D35A-4F3E-B5A7-DB7C09F695F6}" srcOrd="0" destOrd="0" presId="urn:microsoft.com/office/officeart/2008/layout/VerticalCurvedList"/>
    <dgm:cxn modelId="{1520B101-D334-4EE9-8914-31432AFDC33B}" type="presOf" srcId="{20B04DA5-92D5-44AB-BF1E-D44313B863EE}" destId="{0BAF3871-F2CA-4611-A0B8-ED7E4BFDF460}" srcOrd="0" destOrd="0" presId="urn:microsoft.com/office/officeart/2008/layout/VerticalCurvedList"/>
    <dgm:cxn modelId="{C5979355-5639-4DCB-8211-D4F8334EFA5F}" type="presOf" srcId="{868A4868-3FAE-49AF-9FC2-4472BCA947A3}" destId="{FDB5C6B3-F03D-4D28-95FF-38106B637F99}" srcOrd="0" destOrd="0" presId="urn:microsoft.com/office/officeart/2008/layout/VerticalCurvedList"/>
    <dgm:cxn modelId="{03313E04-BA02-45AE-B836-727A04C46B47}" srcId="{EC41AEB9-0982-4C3C-9CC7-46B24EE992A4}" destId="{21D623CD-F0D5-47F5-8CD9-5825BDBC3505}" srcOrd="1" destOrd="0" parTransId="{E1B6AEC7-20B9-4A4A-8F1D-201A329F5DAB}" sibTransId="{B24630DA-F29C-4A0A-8EC6-E5B0632C45B3}"/>
    <dgm:cxn modelId="{DC080CBA-958C-4370-A447-55C606C254DC}" srcId="{EC41AEB9-0982-4C3C-9CC7-46B24EE992A4}" destId="{868A4868-3FAE-49AF-9FC2-4472BCA947A3}" srcOrd="0" destOrd="0" parTransId="{5CA800F7-3D51-497A-A72B-EC423B295BA5}" sibTransId="{20B04DA5-92D5-44AB-BF1E-D44313B863EE}"/>
    <dgm:cxn modelId="{9EDB657C-5B84-48B6-A34D-0B3C234BB451}" type="presParOf" srcId="{D80A79E0-8402-4ACC-A06F-B87C77E34025}" destId="{11547954-6963-4AD1-884B-AE8C4FC0715B}" srcOrd="0" destOrd="0" presId="urn:microsoft.com/office/officeart/2008/layout/VerticalCurvedList"/>
    <dgm:cxn modelId="{4ACFA7A1-CFC7-44C1-AEE1-85AD85D0D7B1}" type="presParOf" srcId="{11547954-6963-4AD1-884B-AE8C4FC0715B}" destId="{847A4838-2575-4C9E-81BB-ADC7F9437224}" srcOrd="0" destOrd="0" presId="urn:microsoft.com/office/officeart/2008/layout/VerticalCurvedList"/>
    <dgm:cxn modelId="{A0C73C45-EF71-4BC8-8F7C-37AED32E9B09}" type="presParOf" srcId="{847A4838-2575-4C9E-81BB-ADC7F9437224}" destId="{2572805D-5FCC-45CD-B416-CA3F985B9379}" srcOrd="0" destOrd="0" presId="urn:microsoft.com/office/officeart/2008/layout/VerticalCurvedList"/>
    <dgm:cxn modelId="{148EFB15-6BF6-4879-9539-1A4161B45302}" type="presParOf" srcId="{847A4838-2575-4C9E-81BB-ADC7F9437224}" destId="{0BAF3871-F2CA-4611-A0B8-ED7E4BFDF460}" srcOrd="1" destOrd="0" presId="urn:microsoft.com/office/officeart/2008/layout/VerticalCurvedList"/>
    <dgm:cxn modelId="{508945BD-6807-4516-8695-296A9C417CEB}" type="presParOf" srcId="{847A4838-2575-4C9E-81BB-ADC7F9437224}" destId="{668EF022-D3CF-492F-943D-004B08350F74}" srcOrd="2" destOrd="0" presId="urn:microsoft.com/office/officeart/2008/layout/VerticalCurvedList"/>
    <dgm:cxn modelId="{E0756E32-B55E-4E40-ADB6-E919BA77B9D1}" type="presParOf" srcId="{847A4838-2575-4C9E-81BB-ADC7F9437224}" destId="{17B5EDFA-D783-4251-BECA-0FA2475CB6A9}" srcOrd="3" destOrd="0" presId="urn:microsoft.com/office/officeart/2008/layout/VerticalCurvedList"/>
    <dgm:cxn modelId="{7588C3A3-E432-4725-949C-B690F7F881C3}" type="presParOf" srcId="{11547954-6963-4AD1-884B-AE8C4FC0715B}" destId="{FDB5C6B3-F03D-4D28-95FF-38106B637F99}" srcOrd="1" destOrd="0" presId="urn:microsoft.com/office/officeart/2008/layout/VerticalCurvedList"/>
    <dgm:cxn modelId="{CCBA125F-FB7E-4611-B192-3ED03CC926C0}" type="presParOf" srcId="{11547954-6963-4AD1-884B-AE8C4FC0715B}" destId="{0DD17D2D-F74F-442B-8A64-820CE72C8EFE}" srcOrd="2" destOrd="0" presId="urn:microsoft.com/office/officeart/2008/layout/VerticalCurvedList"/>
    <dgm:cxn modelId="{5863D86E-35A6-4CFE-B579-24AF9AD6F03D}" type="presParOf" srcId="{0DD17D2D-F74F-442B-8A64-820CE72C8EFE}" destId="{E10AB098-2F1B-47E1-99BA-90AEB213D9C8}" srcOrd="0" destOrd="0" presId="urn:microsoft.com/office/officeart/2008/layout/VerticalCurvedList"/>
    <dgm:cxn modelId="{AED2D6A1-4F5D-4070-9ACA-46A403A59D5B}" type="presParOf" srcId="{11547954-6963-4AD1-884B-AE8C4FC0715B}" destId="{EBD2084F-D35A-4F3E-B5A7-DB7C09F695F6}" srcOrd="3" destOrd="0" presId="urn:microsoft.com/office/officeart/2008/layout/VerticalCurvedList"/>
    <dgm:cxn modelId="{F6C9FEDF-E437-49BC-9666-401BD9DB0DA0}" type="presParOf" srcId="{11547954-6963-4AD1-884B-AE8C4FC0715B}" destId="{2641BF66-224D-4F27-B5D4-D4FEDB724AE8}" srcOrd="4" destOrd="0" presId="urn:microsoft.com/office/officeart/2008/layout/VerticalCurvedList"/>
    <dgm:cxn modelId="{FBC32ACD-BD83-4B53-BB27-3C06AAD52C41}" type="presParOf" srcId="{2641BF66-224D-4F27-B5D4-D4FEDB724AE8}" destId="{6F50E5E8-9FF2-475F-8274-49909085523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B47221-9E6A-4850-8B5B-A19174DDF46A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59BDF49-FCCC-45A7-BFA9-01F25D129CBF}">
      <dgm:prSet/>
      <dgm:spPr/>
      <dgm:t>
        <a:bodyPr/>
        <a:lstStyle/>
        <a:p>
          <a:pPr rtl="0"/>
          <a:r>
            <a:rPr lang="en-US" dirty="0" smtClean="0">
              <a:latin typeface="+mj-lt"/>
            </a:rPr>
            <a:t>The whole HOQ was analyzed quantitatively and some improvement activities were suggested to improve quality elements.</a:t>
          </a:r>
          <a:endParaRPr lang="en-US" dirty="0">
            <a:latin typeface="+mj-lt"/>
          </a:endParaRPr>
        </a:p>
      </dgm:t>
    </dgm:pt>
    <dgm:pt modelId="{5A90FC40-FFCF-478E-84DD-A3C6323EB95B}" type="parTrans" cxnId="{E2C2E058-950D-4C09-B1BC-F9AD7FC3C1B4}">
      <dgm:prSet/>
      <dgm:spPr/>
      <dgm:t>
        <a:bodyPr/>
        <a:lstStyle/>
        <a:p>
          <a:endParaRPr lang="en-US"/>
        </a:p>
      </dgm:t>
    </dgm:pt>
    <dgm:pt modelId="{E0395C49-8975-4C5F-ADC0-A88C2ADA5D34}" type="sibTrans" cxnId="{E2C2E058-950D-4C09-B1BC-F9AD7FC3C1B4}">
      <dgm:prSet/>
      <dgm:spPr/>
      <dgm:t>
        <a:bodyPr/>
        <a:lstStyle/>
        <a:p>
          <a:endParaRPr lang="en-US"/>
        </a:p>
      </dgm:t>
    </dgm:pt>
    <dgm:pt modelId="{F66CF524-C416-430A-88A7-235061157409}">
      <dgm:prSet/>
      <dgm:spPr/>
      <dgm:t>
        <a:bodyPr/>
        <a:lstStyle/>
        <a:p>
          <a:pPr rtl="0"/>
          <a:r>
            <a:rPr lang="en-US" dirty="0" smtClean="0">
              <a:latin typeface="+mj-lt"/>
            </a:rPr>
            <a:t>Further recommendations was built for future improvement. </a:t>
          </a:r>
          <a:endParaRPr lang="en-US" dirty="0">
            <a:latin typeface="+mj-lt"/>
          </a:endParaRPr>
        </a:p>
      </dgm:t>
    </dgm:pt>
    <dgm:pt modelId="{E3B4D6E4-03CC-4BB2-90FC-E7F4E88D996A}" type="parTrans" cxnId="{888888A5-6B11-4D61-AF4A-E5C78B4429A0}">
      <dgm:prSet/>
      <dgm:spPr/>
      <dgm:t>
        <a:bodyPr/>
        <a:lstStyle/>
        <a:p>
          <a:endParaRPr lang="en-US"/>
        </a:p>
      </dgm:t>
    </dgm:pt>
    <dgm:pt modelId="{A1A82C84-6707-4BFE-9A8F-BA3D9C084324}" type="sibTrans" cxnId="{888888A5-6B11-4D61-AF4A-E5C78B4429A0}">
      <dgm:prSet/>
      <dgm:spPr/>
      <dgm:t>
        <a:bodyPr/>
        <a:lstStyle/>
        <a:p>
          <a:endParaRPr lang="en-US"/>
        </a:p>
      </dgm:t>
    </dgm:pt>
    <dgm:pt modelId="{EFFB57C2-C438-4DC7-8DA2-8CB202B22E4D}" type="pres">
      <dgm:prSet presAssocID="{27B47221-9E6A-4850-8B5B-A19174DDF46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CB87D82-870E-4435-995B-FCF206FB159C}" type="pres">
      <dgm:prSet presAssocID="{27B47221-9E6A-4850-8B5B-A19174DDF46A}" presName="Name1" presStyleCnt="0"/>
      <dgm:spPr/>
    </dgm:pt>
    <dgm:pt modelId="{6618276B-5478-472B-9A1C-2150902015B1}" type="pres">
      <dgm:prSet presAssocID="{27B47221-9E6A-4850-8B5B-A19174DDF46A}" presName="cycle" presStyleCnt="0"/>
      <dgm:spPr/>
    </dgm:pt>
    <dgm:pt modelId="{652079FA-5001-45A4-AF28-7E3FA84EC732}" type="pres">
      <dgm:prSet presAssocID="{27B47221-9E6A-4850-8B5B-A19174DDF46A}" presName="srcNode" presStyleLbl="node1" presStyleIdx="0" presStyleCnt="2"/>
      <dgm:spPr/>
    </dgm:pt>
    <dgm:pt modelId="{5A949202-05DC-4089-A7E9-55C7E3E23CC0}" type="pres">
      <dgm:prSet presAssocID="{27B47221-9E6A-4850-8B5B-A19174DDF46A}" presName="conn" presStyleLbl="parChTrans1D2" presStyleIdx="0" presStyleCnt="1"/>
      <dgm:spPr/>
      <dgm:t>
        <a:bodyPr/>
        <a:lstStyle/>
        <a:p>
          <a:endParaRPr lang="en-US"/>
        </a:p>
      </dgm:t>
    </dgm:pt>
    <dgm:pt modelId="{6126D04A-6121-4870-8349-B26CDCD7CCAD}" type="pres">
      <dgm:prSet presAssocID="{27B47221-9E6A-4850-8B5B-A19174DDF46A}" presName="extraNode" presStyleLbl="node1" presStyleIdx="0" presStyleCnt="2"/>
      <dgm:spPr/>
    </dgm:pt>
    <dgm:pt modelId="{ED821CB2-522B-49D0-B21A-E865DC05F443}" type="pres">
      <dgm:prSet presAssocID="{27B47221-9E6A-4850-8B5B-A19174DDF46A}" presName="dstNode" presStyleLbl="node1" presStyleIdx="0" presStyleCnt="2"/>
      <dgm:spPr/>
    </dgm:pt>
    <dgm:pt modelId="{47B1842F-C03C-4BD9-A368-F5BC2AB88575}" type="pres">
      <dgm:prSet presAssocID="{D59BDF49-FCCC-45A7-BFA9-01F25D129CBF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32AC16-CA48-4001-8D4C-D7D5DA9241CF}" type="pres">
      <dgm:prSet presAssocID="{D59BDF49-FCCC-45A7-BFA9-01F25D129CBF}" presName="accent_1" presStyleCnt="0"/>
      <dgm:spPr/>
    </dgm:pt>
    <dgm:pt modelId="{24F5AB73-DF3E-47B5-A011-53A4BF8E1A27}" type="pres">
      <dgm:prSet presAssocID="{D59BDF49-FCCC-45A7-BFA9-01F25D129CBF}" presName="accentRepeatNode" presStyleLbl="solidFgAcc1" presStyleIdx="0" presStyleCnt="2"/>
      <dgm:spPr/>
    </dgm:pt>
    <dgm:pt modelId="{90F69742-FDBC-409C-A64B-E34AFCD5740D}" type="pres">
      <dgm:prSet presAssocID="{F66CF524-C416-430A-88A7-235061157409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5CA509-F1D1-4D30-88C9-83E3D6676DB4}" type="pres">
      <dgm:prSet presAssocID="{F66CF524-C416-430A-88A7-235061157409}" presName="accent_2" presStyleCnt="0"/>
      <dgm:spPr/>
    </dgm:pt>
    <dgm:pt modelId="{5188C1A7-2F0A-4DC2-B3C3-0A27991F4B0D}" type="pres">
      <dgm:prSet presAssocID="{F66CF524-C416-430A-88A7-235061157409}" presName="accentRepeatNode" presStyleLbl="solidFgAcc1" presStyleIdx="1" presStyleCnt="2"/>
      <dgm:spPr/>
    </dgm:pt>
  </dgm:ptLst>
  <dgm:cxnLst>
    <dgm:cxn modelId="{9813ACF8-879A-455E-8EB7-FA63CEE50A96}" type="presOf" srcId="{E0395C49-8975-4C5F-ADC0-A88C2ADA5D34}" destId="{5A949202-05DC-4089-A7E9-55C7E3E23CC0}" srcOrd="0" destOrd="0" presId="urn:microsoft.com/office/officeart/2008/layout/VerticalCurvedList"/>
    <dgm:cxn modelId="{74C39D87-8DAC-429A-8592-BDB17C848EFE}" type="presOf" srcId="{27B47221-9E6A-4850-8B5B-A19174DDF46A}" destId="{EFFB57C2-C438-4DC7-8DA2-8CB202B22E4D}" srcOrd="0" destOrd="0" presId="urn:microsoft.com/office/officeart/2008/layout/VerticalCurvedList"/>
    <dgm:cxn modelId="{F503539C-DCBF-4ED5-B25E-84B7978F53A0}" type="presOf" srcId="{D59BDF49-FCCC-45A7-BFA9-01F25D129CBF}" destId="{47B1842F-C03C-4BD9-A368-F5BC2AB88575}" srcOrd="0" destOrd="0" presId="urn:microsoft.com/office/officeart/2008/layout/VerticalCurvedList"/>
    <dgm:cxn modelId="{E2C2E058-950D-4C09-B1BC-F9AD7FC3C1B4}" srcId="{27B47221-9E6A-4850-8B5B-A19174DDF46A}" destId="{D59BDF49-FCCC-45A7-BFA9-01F25D129CBF}" srcOrd="0" destOrd="0" parTransId="{5A90FC40-FFCF-478E-84DD-A3C6323EB95B}" sibTransId="{E0395C49-8975-4C5F-ADC0-A88C2ADA5D34}"/>
    <dgm:cxn modelId="{888888A5-6B11-4D61-AF4A-E5C78B4429A0}" srcId="{27B47221-9E6A-4850-8B5B-A19174DDF46A}" destId="{F66CF524-C416-430A-88A7-235061157409}" srcOrd="1" destOrd="0" parTransId="{E3B4D6E4-03CC-4BB2-90FC-E7F4E88D996A}" sibTransId="{A1A82C84-6707-4BFE-9A8F-BA3D9C084324}"/>
    <dgm:cxn modelId="{E3D6A075-8FBD-45AE-A7C8-B15E3E21D99E}" type="presOf" srcId="{F66CF524-C416-430A-88A7-235061157409}" destId="{90F69742-FDBC-409C-A64B-E34AFCD5740D}" srcOrd="0" destOrd="0" presId="urn:microsoft.com/office/officeart/2008/layout/VerticalCurvedList"/>
    <dgm:cxn modelId="{AAFCBEBC-DC3F-468C-95F3-14C9BA306F1D}" type="presParOf" srcId="{EFFB57C2-C438-4DC7-8DA2-8CB202B22E4D}" destId="{0CB87D82-870E-4435-995B-FCF206FB159C}" srcOrd="0" destOrd="0" presId="urn:microsoft.com/office/officeart/2008/layout/VerticalCurvedList"/>
    <dgm:cxn modelId="{F6EA8C22-1874-41B7-99E1-82BD19267468}" type="presParOf" srcId="{0CB87D82-870E-4435-995B-FCF206FB159C}" destId="{6618276B-5478-472B-9A1C-2150902015B1}" srcOrd="0" destOrd="0" presId="urn:microsoft.com/office/officeart/2008/layout/VerticalCurvedList"/>
    <dgm:cxn modelId="{64EC1B87-EC7B-4D18-B0EB-EE21F47846EB}" type="presParOf" srcId="{6618276B-5478-472B-9A1C-2150902015B1}" destId="{652079FA-5001-45A4-AF28-7E3FA84EC732}" srcOrd="0" destOrd="0" presId="urn:microsoft.com/office/officeart/2008/layout/VerticalCurvedList"/>
    <dgm:cxn modelId="{D3DA91BF-04CD-4283-BE5E-4AA5FADD76DC}" type="presParOf" srcId="{6618276B-5478-472B-9A1C-2150902015B1}" destId="{5A949202-05DC-4089-A7E9-55C7E3E23CC0}" srcOrd="1" destOrd="0" presId="urn:microsoft.com/office/officeart/2008/layout/VerticalCurvedList"/>
    <dgm:cxn modelId="{3725E146-8016-4C74-8372-EDCE42B679C6}" type="presParOf" srcId="{6618276B-5478-472B-9A1C-2150902015B1}" destId="{6126D04A-6121-4870-8349-B26CDCD7CCAD}" srcOrd="2" destOrd="0" presId="urn:microsoft.com/office/officeart/2008/layout/VerticalCurvedList"/>
    <dgm:cxn modelId="{8364CF07-6393-4EBF-832A-1C3743BCC9E9}" type="presParOf" srcId="{6618276B-5478-472B-9A1C-2150902015B1}" destId="{ED821CB2-522B-49D0-B21A-E865DC05F443}" srcOrd="3" destOrd="0" presId="urn:microsoft.com/office/officeart/2008/layout/VerticalCurvedList"/>
    <dgm:cxn modelId="{A07A81E1-223F-45E8-A7D5-5F36C1854977}" type="presParOf" srcId="{0CB87D82-870E-4435-995B-FCF206FB159C}" destId="{47B1842F-C03C-4BD9-A368-F5BC2AB88575}" srcOrd="1" destOrd="0" presId="urn:microsoft.com/office/officeart/2008/layout/VerticalCurvedList"/>
    <dgm:cxn modelId="{B65660C5-B87E-4C14-A84B-A1ACDC9C1F04}" type="presParOf" srcId="{0CB87D82-870E-4435-995B-FCF206FB159C}" destId="{1932AC16-CA48-4001-8D4C-D7D5DA9241CF}" srcOrd="2" destOrd="0" presId="urn:microsoft.com/office/officeart/2008/layout/VerticalCurvedList"/>
    <dgm:cxn modelId="{A96ECC42-2259-4CC6-B725-58D822A51EF1}" type="presParOf" srcId="{1932AC16-CA48-4001-8D4C-D7D5DA9241CF}" destId="{24F5AB73-DF3E-47B5-A011-53A4BF8E1A27}" srcOrd="0" destOrd="0" presId="urn:microsoft.com/office/officeart/2008/layout/VerticalCurvedList"/>
    <dgm:cxn modelId="{937AFE10-59F3-43E8-B116-3AF30F665C10}" type="presParOf" srcId="{0CB87D82-870E-4435-995B-FCF206FB159C}" destId="{90F69742-FDBC-409C-A64B-E34AFCD5740D}" srcOrd="3" destOrd="0" presId="urn:microsoft.com/office/officeart/2008/layout/VerticalCurvedList"/>
    <dgm:cxn modelId="{A950AB6E-7B6B-405B-B3F7-19B01DD96E4B}" type="presParOf" srcId="{0CB87D82-870E-4435-995B-FCF206FB159C}" destId="{2D5CA509-F1D1-4D30-88C9-83E3D6676DB4}" srcOrd="4" destOrd="0" presId="urn:microsoft.com/office/officeart/2008/layout/VerticalCurvedList"/>
    <dgm:cxn modelId="{8B8DB8B0-0B2F-41C2-8C43-E00E955C1754}" type="presParOf" srcId="{2D5CA509-F1D1-4D30-88C9-83E3D6676DB4}" destId="{5188C1A7-2F0A-4DC2-B3C3-0A27991F4B0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BDBC34-2E3B-4415-A25F-E02FA4167440}" type="doc">
      <dgm:prSet loTypeId="urn:microsoft.com/office/officeart/2008/layout/SquareAccen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F87344E-CC02-42F5-A7A7-2B9F01E49477}">
      <dgm:prSet/>
      <dgm:spPr/>
      <dgm:t>
        <a:bodyPr/>
        <a:lstStyle/>
        <a:p>
          <a:pPr rtl="0"/>
          <a:r>
            <a:rPr lang="en-US" dirty="0" smtClean="0"/>
            <a:t>Books availability</a:t>
          </a:r>
          <a:endParaRPr lang="en-US" dirty="0"/>
        </a:p>
      </dgm:t>
    </dgm:pt>
    <dgm:pt modelId="{B627848C-4821-4144-8F53-F042FD83A5BD}" type="sibTrans" cxnId="{B9046E9E-0041-431D-8B43-5F146A4564BC}">
      <dgm:prSet/>
      <dgm:spPr/>
      <dgm:t>
        <a:bodyPr/>
        <a:lstStyle/>
        <a:p>
          <a:endParaRPr lang="en-US"/>
        </a:p>
      </dgm:t>
    </dgm:pt>
    <dgm:pt modelId="{7E6A6A46-B9C5-4125-82C0-DE4FE38B2B61}" type="parTrans" cxnId="{B9046E9E-0041-431D-8B43-5F146A4564BC}">
      <dgm:prSet/>
      <dgm:spPr/>
      <dgm:t>
        <a:bodyPr/>
        <a:lstStyle/>
        <a:p>
          <a:endParaRPr lang="en-US"/>
        </a:p>
      </dgm:t>
    </dgm:pt>
    <dgm:pt modelId="{F8426A84-7834-402B-923C-E83051540623}">
      <dgm:prSet/>
      <dgm:spPr/>
      <dgm:t>
        <a:bodyPr/>
        <a:lstStyle/>
        <a:p>
          <a:pPr rtl="0"/>
          <a:r>
            <a:rPr lang="en-US" dirty="0" smtClean="0"/>
            <a:t>Electronic learning.</a:t>
          </a:r>
          <a:endParaRPr lang="en-US" dirty="0"/>
        </a:p>
      </dgm:t>
    </dgm:pt>
    <dgm:pt modelId="{0194CC84-EF91-45CB-9D61-E65B4FC96AF0}" type="sibTrans" cxnId="{016699F6-5A82-4983-9DE8-5518D69CEDDD}">
      <dgm:prSet/>
      <dgm:spPr/>
      <dgm:t>
        <a:bodyPr/>
        <a:lstStyle/>
        <a:p>
          <a:endParaRPr lang="en-US"/>
        </a:p>
      </dgm:t>
    </dgm:pt>
    <dgm:pt modelId="{113318B8-2496-4628-B2D0-807516C6FE2B}" type="parTrans" cxnId="{016699F6-5A82-4983-9DE8-5518D69CEDDD}">
      <dgm:prSet/>
      <dgm:spPr/>
      <dgm:t>
        <a:bodyPr/>
        <a:lstStyle/>
        <a:p>
          <a:endParaRPr lang="en-US"/>
        </a:p>
      </dgm:t>
    </dgm:pt>
    <dgm:pt modelId="{9E6439B2-DFE2-4FD5-A2AA-6BCDA3DB2027}">
      <dgm:prSet/>
      <dgm:spPr/>
      <dgm:t>
        <a:bodyPr/>
        <a:lstStyle/>
        <a:p>
          <a:pPr rtl="0"/>
          <a:r>
            <a:rPr lang="en-US" dirty="0" smtClean="0"/>
            <a:t>Large library resources.</a:t>
          </a:r>
          <a:endParaRPr lang="en-US" dirty="0"/>
        </a:p>
      </dgm:t>
    </dgm:pt>
    <dgm:pt modelId="{C35F48F8-DAAF-4322-9B91-6E31076D335C}" type="sibTrans" cxnId="{9ACD505D-928B-440F-8195-4E65C31FB6E0}">
      <dgm:prSet/>
      <dgm:spPr/>
      <dgm:t>
        <a:bodyPr/>
        <a:lstStyle/>
        <a:p>
          <a:endParaRPr lang="en-US"/>
        </a:p>
      </dgm:t>
    </dgm:pt>
    <dgm:pt modelId="{88538334-93A8-4370-9620-3DF84802DFEE}" type="parTrans" cxnId="{9ACD505D-928B-440F-8195-4E65C31FB6E0}">
      <dgm:prSet/>
      <dgm:spPr/>
      <dgm:t>
        <a:bodyPr/>
        <a:lstStyle/>
        <a:p>
          <a:endParaRPr lang="en-US"/>
        </a:p>
      </dgm:t>
    </dgm:pt>
    <dgm:pt modelId="{4709FF25-090F-4EF8-9493-819EB5FF6CB6}">
      <dgm:prSet/>
      <dgm:spPr/>
      <dgm:t>
        <a:bodyPr/>
        <a:lstStyle/>
        <a:p>
          <a:pPr rtl="0"/>
          <a:r>
            <a:rPr lang="en-US" dirty="0" smtClean="0"/>
            <a:t>Class discussion.</a:t>
          </a:r>
          <a:endParaRPr lang="en-US" dirty="0"/>
        </a:p>
      </dgm:t>
    </dgm:pt>
    <dgm:pt modelId="{AD231BD6-B44D-45B0-9D4C-B5066EA91FEB}">
      <dgm:prSet/>
      <dgm:spPr/>
      <dgm:t>
        <a:bodyPr/>
        <a:lstStyle/>
        <a:p>
          <a:pPr rtl="0"/>
          <a:r>
            <a:rPr lang="en-US" dirty="0" smtClean="0"/>
            <a:t>Group presentations and homework and project assignment.</a:t>
          </a:r>
          <a:endParaRPr lang="en-US" dirty="0"/>
        </a:p>
      </dgm:t>
    </dgm:pt>
    <dgm:pt modelId="{A8F358EF-BE94-4F67-A8CF-C2D8E7D3A4D3}">
      <dgm:prSet/>
      <dgm:spPr/>
      <dgm:t>
        <a:bodyPr/>
        <a:lstStyle/>
        <a:p>
          <a:pPr rtl="0"/>
          <a:r>
            <a:rPr lang="en-US" dirty="0" smtClean="0"/>
            <a:t>Lecturing skills.</a:t>
          </a:r>
          <a:endParaRPr lang="en-US" dirty="0"/>
        </a:p>
      </dgm:t>
    </dgm:pt>
    <dgm:pt modelId="{08598456-EF01-4A54-811B-32FD821985E2}">
      <dgm:prSet/>
      <dgm:spPr/>
      <dgm:t>
        <a:bodyPr/>
        <a:lstStyle/>
        <a:p>
          <a:pPr rtl="0"/>
          <a:r>
            <a:rPr lang="en-US" dirty="0" smtClean="0"/>
            <a:t>Language skills</a:t>
          </a:r>
          <a:endParaRPr lang="en-US" dirty="0"/>
        </a:p>
      </dgm:t>
    </dgm:pt>
    <dgm:pt modelId="{6A27BB6D-9485-493E-BA56-46FFBFD0120D}" type="sibTrans" cxnId="{8B230A49-3516-426F-A314-CCB074CA5860}">
      <dgm:prSet/>
      <dgm:spPr/>
      <dgm:t>
        <a:bodyPr/>
        <a:lstStyle/>
        <a:p>
          <a:endParaRPr lang="en-US"/>
        </a:p>
      </dgm:t>
    </dgm:pt>
    <dgm:pt modelId="{3ABB3A19-1D2C-4A65-B041-954BFCCB1EC5}" type="parTrans" cxnId="{8B230A49-3516-426F-A314-CCB074CA5860}">
      <dgm:prSet/>
      <dgm:spPr/>
      <dgm:t>
        <a:bodyPr/>
        <a:lstStyle/>
        <a:p>
          <a:endParaRPr lang="en-US"/>
        </a:p>
      </dgm:t>
    </dgm:pt>
    <dgm:pt modelId="{F1430010-8606-4E47-AD6B-BCC96D81FDD2}" type="sibTrans" cxnId="{8285372F-1ED1-49CD-AC0C-D33ED6AF20D8}">
      <dgm:prSet/>
      <dgm:spPr/>
      <dgm:t>
        <a:bodyPr/>
        <a:lstStyle/>
        <a:p>
          <a:endParaRPr lang="en-US"/>
        </a:p>
      </dgm:t>
    </dgm:pt>
    <dgm:pt modelId="{C37F7945-1231-4408-9AE6-CF04D6624FFC}" type="parTrans" cxnId="{8285372F-1ED1-49CD-AC0C-D33ED6AF20D8}">
      <dgm:prSet/>
      <dgm:spPr/>
      <dgm:t>
        <a:bodyPr/>
        <a:lstStyle/>
        <a:p>
          <a:endParaRPr lang="en-US"/>
        </a:p>
      </dgm:t>
    </dgm:pt>
    <dgm:pt modelId="{73CC6ED0-D80E-484C-892B-BE01F6A10F79}" type="sibTrans" cxnId="{9FE53EC3-0E57-4B24-8299-0AF6BEFBE20C}">
      <dgm:prSet/>
      <dgm:spPr/>
      <dgm:t>
        <a:bodyPr/>
        <a:lstStyle/>
        <a:p>
          <a:endParaRPr lang="en-US"/>
        </a:p>
      </dgm:t>
    </dgm:pt>
    <dgm:pt modelId="{06384786-23E3-4594-A9D4-8534210E11B6}" type="parTrans" cxnId="{9FE53EC3-0E57-4B24-8299-0AF6BEFBE20C}">
      <dgm:prSet/>
      <dgm:spPr/>
      <dgm:t>
        <a:bodyPr/>
        <a:lstStyle/>
        <a:p>
          <a:endParaRPr lang="en-US"/>
        </a:p>
      </dgm:t>
    </dgm:pt>
    <dgm:pt modelId="{93B24039-EBA3-4696-8FE4-FA38D6B12493}" type="sibTrans" cxnId="{5422BACC-BCBA-48AE-9B9A-EEC989E68EAD}">
      <dgm:prSet/>
      <dgm:spPr/>
      <dgm:t>
        <a:bodyPr/>
        <a:lstStyle/>
        <a:p>
          <a:endParaRPr lang="en-US"/>
        </a:p>
      </dgm:t>
    </dgm:pt>
    <dgm:pt modelId="{D9960EC4-626A-42D6-B73D-68D021B5351D}" type="parTrans" cxnId="{5422BACC-BCBA-48AE-9B9A-EEC989E68EAD}">
      <dgm:prSet/>
      <dgm:spPr/>
      <dgm:t>
        <a:bodyPr/>
        <a:lstStyle/>
        <a:p>
          <a:endParaRPr lang="en-US"/>
        </a:p>
      </dgm:t>
    </dgm:pt>
    <dgm:pt modelId="{EF16CAC0-A12B-4DB3-9759-6007F2EA71CB}" type="pres">
      <dgm:prSet presAssocID="{71BDBC34-2E3B-4415-A25F-E02FA4167440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2CEF0C7B-612D-4EA6-9F8F-BA5D57DB0C10}" type="pres">
      <dgm:prSet presAssocID="{08598456-EF01-4A54-811B-32FD821985E2}" presName="root" presStyleCnt="0">
        <dgm:presLayoutVars>
          <dgm:chMax/>
          <dgm:chPref/>
        </dgm:presLayoutVars>
      </dgm:prSet>
      <dgm:spPr/>
    </dgm:pt>
    <dgm:pt modelId="{94AB5961-68FD-4013-86C4-9D16FDBA6299}" type="pres">
      <dgm:prSet presAssocID="{08598456-EF01-4A54-811B-32FD821985E2}" presName="rootComposite" presStyleCnt="0">
        <dgm:presLayoutVars/>
      </dgm:prSet>
      <dgm:spPr/>
    </dgm:pt>
    <dgm:pt modelId="{977A5B35-9C55-4F2B-A65D-AF8CD2ED6243}" type="pres">
      <dgm:prSet presAssocID="{08598456-EF01-4A54-811B-32FD821985E2}" presName="ParentAccent" presStyleLbl="alignNode1" presStyleIdx="0" presStyleCnt="2"/>
      <dgm:spPr/>
    </dgm:pt>
    <dgm:pt modelId="{1DBBF250-3586-41E4-948B-812866CCDAA9}" type="pres">
      <dgm:prSet presAssocID="{08598456-EF01-4A54-811B-32FD821985E2}" presName="ParentSmallAccent" presStyleLbl="fgAcc1" presStyleIdx="0" presStyleCnt="2"/>
      <dgm:spPr/>
    </dgm:pt>
    <dgm:pt modelId="{E9947A18-4BFF-4A9C-BCA8-90A003D411EF}" type="pres">
      <dgm:prSet presAssocID="{08598456-EF01-4A54-811B-32FD821985E2}" presName="Parent" presStyleLbl="revTx" presStyleIdx="0" presStyleCnt="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8A667D-40C3-4FDB-9F22-BFFA35F1075F}" type="pres">
      <dgm:prSet presAssocID="{08598456-EF01-4A54-811B-32FD821985E2}" presName="childShape" presStyleCnt="0">
        <dgm:presLayoutVars>
          <dgm:chMax val="0"/>
          <dgm:chPref val="0"/>
        </dgm:presLayoutVars>
      </dgm:prSet>
      <dgm:spPr/>
    </dgm:pt>
    <dgm:pt modelId="{FCC0486C-E74D-4086-B394-45B8DFCF395E}" type="pres">
      <dgm:prSet presAssocID="{A8F358EF-BE94-4F67-A8CF-C2D8E7D3A4D3}" presName="childComposite" presStyleCnt="0">
        <dgm:presLayoutVars>
          <dgm:chMax val="0"/>
          <dgm:chPref val="0"/>
        </dgm:presLayoutVars>
      </dgm:prSet>
      <dgm:spPr/>
    </dgm:pt>
    <dgm:pt modelId="{47178B1F-098C-43F4-8B2B-1A8D7779FD93}" type="pres">
      <dgm:prSet presAssocID="{A8F358EF-BE94-4F67-A8CF-C2D8E7D3A4D3}" presName="ChildAccent" presStyleLbl="solidFgAcc1" presStyleIdx="0" presStyleCnt="5"/>
      <dgm:spPr/>
    </dgm:pt>
    <dgm:pt modelId="{B5D2117A-1979-4BE3-A84A-F8995804FAA7}" type="pres">
      <dgm:prSet presAssocID="{A8F358EF-BE94-4F67-A8CF-C2D8E7D3A4D3}" presName="Child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997E1-1AC2-4FFC-BCDD-4742C8A4E234}" type="pres">
      <dgm:prSet presAssocID="{AD231BD6-B44D-45B0-9D4C-B5066EA91FEB}" presName="childComposite" presStyleCnt="0">
        <dgm:presLayoutVars>
          <dgm:chMax val="0"/>
          <dgm:chPref val="0"/>
        </dgm:presLayoutVars>
      </dgm:prSet>
      <dgm:spPr/>
    </dgm:pt>
    <dgm:pt modelId="{71D1AB3E-7F3A-4EA5-875F-5D25B01A1A79}" type="pres">
      <dgm:prSet presAssocID="{AD231BD6-B44D-45B0-9D4C-B5066EA91FEB}" presName="ChildAccent" presStyleLbl="solidFgAcc1" presStyleIdx="1" presStyleCnt="5"/>
      <dgm:spPr/>
    </dgm:pt>
    <dgm:pt modelId="{600C0E60-6205-4290-B005-3B1A49975C3D}" type="pres">
      <dgm:prSet presAssocID="{AD231BD6-B44D-45B0-9D4C-B5066EA91FEB}" presName="Child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DE930E-85E5-4AB9-AB72-A7F205B971B9}" type="pres">
      <dgm:prSet presAssocID="{4709FF25-090F-4EF8-9493-819EB5FF6CB6}" presName="childComposite" presStyleCnt="0">
        <dgm:presLayoutVars>
          <dgm:chMax val="0"/>
          <dgm:chPref val="0"/>
        </dgm:presLayoutVars>
      </dgm:prSet>
      <dgm:spPr/>
    </dgm:pt>
    <dgm:pt modelId="{98CF2889-24A6-4C40-80F8-7E8FF895FC15}" type="pres">
      <dgm:prSet presAssocID="{4709FF25-090F-4EF8-9493-819EB5FF6CB6}" presName="ChildAccent" presStyleLbl="solidFgAcc1" presStyleIdx="2" presStyleCnt="5"/>
      <dgm:spPr/>
    </dgm:pt>
    <dgm:pt modelId="{42A8A7B3-B1F3-4B9E-AAFE-66C6A49AED5A}" type="pres">
      <dgm:prSet presAssocID="{4709FF25-090F-4EF8-9493-819EB5FF6CB6}" presName="Child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0521A1-010B-461A-8526-2006A7900E9A}" type="pres">
      <dgm:prSet presAssocID="{3F87344E-CC02-42F5-A7A7-2B9F01E49477}" presName="root" presStyleCnt="0">
        <dgm:presLayoutVars>
          <dgm:chMax/>
          <dgm:chPref/>
        </dgm:presLayoutVars>
      </dgm:prSet>
      <dgm:spPr/>
    </dgm:pt>
    <dgm:pt modelId="{A3C6DC6A-2CF7-4CAF-A24C-30A3073C240D}" type="pres">
      <dgm:prSet presAssocID="{3F87344E-CC02-42F5-A7A7-2B9F01E49477}" presName="rootComposite" presStyleCnt="0">
        <dgm:presLayoutVars/>
      </dgm:prSet>
      <dgm:spPr/>
    </dgm:pt>
    <dgm:pt modelId="{14706403-63FA-4E1D-AD72-06EF74FF83AD}" type="pres">
      <dgm:prSet presAssocID="{3F87344E-CC02-42F5-A7A7-2B9F01E49477}" presName="ParentAccent" presStyleLbl="alignNode1" presStyleIdx="1" presStyleCnt="2"/>
      <dgm:spPr/>
    </dgm:pt>
    <dgm:pt modelId="{5BCCB1C4-8CEE-4773-B0D8-91D4DAF3D7F8}" type="pres">
      <dgm:prSet presAssocID="{3F87344E-CC02-42F5-A7A7-2B9F01E49477}" presName="ParentSmallAccent" presStyleLbl="fgAcc1" presStyleIdx="1" presStyleCnt="2"/>
      <dgm:spPr/>
    </dgm:pt>
    <dgm:pt modelId="{AAB96CF6-25D4-45D5-99E7-AAC0B1ED00E9}" type="pres">
      <dgm:prSet presAssocID="{3F87344E-CC02-42F5-A7A7-2B9F01E49477}" presName="Parent" presStyleLbl="revTx" presStyleIdx="4" presStyleCnt="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A0B81-4254-41E0-A269-C9BAE155B6AC}" type="pres">
      <dgm:prSet presAssocID="{3F87344E-CC02-42F5-A7A7-2B9F01E49477}" presName="childShape" presStyleCnt="0">
        <dgm:presLayoutVars>
          <dgm:chMax val="0"/>
          <dgm:chPref val="0"/>
        </dgm:presLayoutVars>
      </dgm:prSet>
      <dgm:spPr/>
    </dgm:pt>
    <dgm:pt modelId="{6AE608E6-06C2-48F7-A561-CBFD24BBA19E}" type="pres">
      <dgm:prSet presAssocID="{9E6439B2-DFE2-4FD5-A2AA-6BCDA3DB2027}" presName="childComposite" presStyleCnt="0">
        <dgm:presLayoutVars>
          <dgm:chMax val="0"/>
          <dgm:chPref val="0"/>
        </dgm:presLayoutVars>
      </dgm:prSet>
      <dgm:spPr/>
    </dgm:pt>
    <dgm:pt modelId="{39C2A5B1-33CA-4210-A33E-F18E2CC3C7B0}" type="pres">
      <dgm:prSet presAssocID="{9E6439B2-DFE2-4FD5-A2AA-6BCDA3DB2027}" presName="ChildAccent" presStyleLbl="solidFgAcc1" presStyleIdx="3" presStyleCnt="5"/>
      <dgm:spPr/>
    </dgm:pt>
    <dgm:pt modelId="{B39BECFA-E3B4-4C09-A04F-59AFAB2400FC}" type="pres">
      <dgm:prSet presAssocID="{9E6439B2-DFE2-4FD5-A2AA-6BCDA3DB2027}" presName="Child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2561A-ED21-40ED-8840-FF0E07D91C45}" type="pres">
      <dgm:prSet presAssocID="{F8426A84-7834-402B-923C-E83051540623}" presName="childComposite" presStyleCnt="0">
        <dgm:presLayoutVars>
          <dgm:chMax val="0"/>
          <dgm:chPref val="0"/>
        </dgm:presLayoutVars>
      </dgm:prSet>
      <dgm:spPr/>
    </dgm:pt>
    <dgm:pt modelId="{7AD2AC04-7921-4355-9BE6-CB358491B750}" type="pres">
      <dgm:prSet presAssocID="{F8426A84-7834-402B-923C-E83051540623}" presName="ChildAccent" presStyleLbl="solidFgAcc1" presStyleIdx="4" presStyleCnt="5"/>
      <dgm:spPr/>
    </dgm:pt>
    <dgm:pt modelId="{04D56C61-EA51-43F5-AFB0-C0346FB35DAE}" type="pres">
      <dgm:prSet presAssocID="{F8426A84-7834-402B-923C-E83051540623}" presName="Child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DA4551-3993-4D81-BAB8-BDD4178C9D83}" type="presOf" srcId="{F8426A84-7834-402B-923C-E83051540623}" destId="{04D56C61-EA51-43F5-AFB0-C0346FB35DAE}" srcOrd="0" destOrd="0" presId="urn:microsoft.com/office/officeart/2008/layout/SquareAccentList"/>
    <dgm:cxn modelId="{CCF16D0E-95BE-4F1C-A153-B3241410B59E}" type="presOf" srcId="{AD231BD6-B44D-45B0-9D4C-B5066EA91FEB}" destId="{600C0E60-6205-4290-B005-3B1A49975C3D}" srcOrd="0" destOrd="0" presId="urn:microsoft.com/office/officeart/2008/layout/SquareAccentList"/>
    <dgm:cxn modelId="{4008AFB1-D6FB-45DB-BA42-4EBED76D8811}" type="presOf" srcId="{9E6439B2-DFE2-4FD5-A2AA-6BCDA3DB2027}" destId="{B39BECFA-E3B4-4C09-A04F-59AFAB2400FC}" srcOrd="0" destOrd="0" presId="urn:microsoft.com/office/officeart/2008/layout/SquareAccentList"/>
    <dgm:cxn modelId="{8B230A49-3516-426F-A314-CCB074CA5860}" srcId="{71BDBC34-2E3B-4415-A25F-E02FA4167440}" destId="{08598456-EF01-4A54-811B-32FD821985E2}" srcOrd="0" destOrd="0" parTransId="{3ABB3A19-1D2C-4A65-B041-954BFCCB1EC5}" sibTransId="{6A27BB6D-9485-493E-BA56-46FFBFD0120D}"/>
    <dgm:cxn modelId="{B9046E9E-0041-431D-8B43-5F146A4564BC}" srcId="{71BDBC34-2E3B-4415-A25F-E02FA4167440}" destId="{3F87344E-CC02-42F5-A7A7-2B9F01E49477}" srcOrd="1" destOrd="0" parTransId="{7E6A6A46-B9C5-4125-82C0-DE4FE38B2B61}" sibTransId="{B627848C-4821-4144-8F53-F042FD83A5BD}"/>
    <dgm:cxn modelId="{9ACD505D-928B-440F-8195-4E65C31FB6E0}" srcId="{3F87344E-CC02-42F5-A7A7-2B9F01E49477}" destId="{9E6439B2-DFE2-4FD5-A2AA-6BCDA3DB2027}" srcOrd="0" destOrd="0" parTransId="{88538334-93A8-4370-9620-3DF84802DFEE}" sibTransId="{C35F48F8-DAAF-4322-9B91-6E31076D335C}"/>
    <dgm:cxn modelId="{016699F6-5A82-4983-9DE8-5518D69CEDDD}" srcId="{3F87344E-CC02-42F5-A7A7-2B9F01E49477}" destId="{F8426A84-7834-402B-923C-E83051540623}" srcOrd="1" destOrd="0" parTransId="{113318B8-2496-4628-B2D0-807516C6FE2B}" sibTransId="{0194CC84-EF91-45CB-9D61-E65B4FC96AF0}"/>
    <dgm:cxn modelId="{400A72FD-BC1F-465E-8D03-CC04999F0024}" type="presOf" srcId="{71BDBC34-2E3B-4415-A25F-E02FA4167440}" destId="{EF16CAC0-A12B-4DB3-9759-6007F2EA71CB}" srcOrd="0" destOrd="0" presId="urn:microsoft.com/office/officeart/2008/layout/SquareAccentList"/>
    <dgm:cxn modelId="{AA436BCC-D9C4-45F7-8854-BA5878CF35C7}" type="presOf" srcId="{4709FF25-090F-4EF8-9493-819EB5FF6CB6}" destId="{42A8A7B3-B1F3-4B9E-AAFE-66C6A49AED5A}" srcOrd="0" destOrd="0" presId="urn:microsoft.com/office/officeart/2008/layout/SquareAccentList"/>
    <dgm:cxn modelId="{D0331E55-FD58-4CA4-AC2A-5E0F82C8705B}" type="presOf" srcId="{A8F358EF-BE94-4F67-A8CF-C2D8E7D3A4D3}" destId="{B5D2117A-1979-4BE3-A84A-F8995804FAA7}" srcOrd="0" destOrd="0" presId="urn:microsoft.com/office/officeart/2008/layout/SquareAccentList"/>
    <dgm:cxn modelId="{5422BACC-BCBA-48AE-9B9A-EEC989E68EAD}" srcId="{08598456-EF01-4A54-811B-32FD821985E2}" destId="{A8F358EF-BE94-4F67-A8CF-C2D8E7D3A4D3}" srcOrd="0" destOrd="0" parTransId="{D9960EC4-626A-42D6-B73D-68D021B5351D}" sibTransId="{93B24039-EBA3-4696-8FE4-FA38D6B12493}"/>
    <dgm:cxn modelId="{50268C90-4155-469C-9442-9286196DF35C}" type="presOf" srcId="{3F87344E-CC02-42F5-A7A7-2B9F01E49477}" destId="{AAB96CF6-25D4-45D5-99E7-AAC0B1ED00E9}" srcOrd="0" destOrd="0" presId="urn:microsoft.com/office/officeart/2008/layout/SquareAccentList"/>
    <dgm:cxn modelId="{8285372F-1ED1-49CD-AC0C-D33ED6AF20D8}" srcId="{08598456-EF01-4A54-811B-32FD821985E2}" destId="{4709FF25-090F-4EF8-9493-819EB5FF6CB6}" srcOrd="2" destOrd="0" parTransId="{C37F7945-1231-4408-9AE6-CF04D6624FFC}" sibTransId="{F1430010-8606-4E47-AD6B-BCC96D81FDD2}"/>
    <dgm:cxn modelId="{ABDE649C-9B4F-417E-B462-6750918F9995}" type="presOf" srcId="{08598456-EF01-4A54-811B-32FD821985E2}" destId="{E9947A18-4BFF-4A9C-BCA8-90A003D411EF}" srcOrd="0" destOrd="0" presId="urn:microsoft.com/office/officeart/2008/layout/SquareAccentList"/>
    <dgm:cxn modelId="{9FE53EC3-0E57-4B24-8299-0AF6BEFBE20C}" srcId="{08598456-EF01-4A54-811B-32FD821985E2}" destId="{AD231BD6-B44D-45B0-9D4C-B5066EA91FEB}" srcOrd="1" destOrd="0" parTransId="{06384786-23E3-4594-A9D4-8534210E11B6}" sibTransId="{73CC6ED0-D80E-484C-892B-BE01F6A10F79}"/>
    <dgm:cxn modelId="{075A334E-7DAD-49C4-BF45-DEFF56B9E41D}" type="presParOf" srcId="{EF16CAC0-A12B-4DB3-9759-6007F2EA71CB}" destId="{2CEF0C7B-612D-4EA6-9F8F-BA5D57DB0C10}" srcOrd="0" destOrd="0" presId="urn:microsoft.com/office/officeart/2008/layout/SquareAccentList"/>
    <dgm:cxn modelId="{5CE6CB65-8963-42FA-A5FC-42C23446163A}" type="presParOf" srcId="{2CEF0C7B-612D-4EA6-9F8F-BA5D57DB0C10}" destId="{94AB5961-68FD-4013-86C4-9D16FDBA6299}" srcOrd="0" destOrd="0" presId="urn:microsoft.com/office/officeart/2008/layout/SquareAccentList"/>
    <dgm:cxn modelId="{CD17CAA1-05CC-498D-907A-2CB631EF0F89}" type="presParOf" srcId="{94AB5961-68FD-4013-86C4-9D16FDBA6299}" destId="{977A5B35-9C55-4F2B-A65D-AF8CD2ED6243}" srcOrd="0" destOrd="0" presId="urn:microsoft.com/office/officeart/2008/layout/SquareAccentList"/>
    <dgm:cxn modelId="{ECFC813B-52E8-4792-99C1-C0EACA027BBE}" type="presParOf" srcId="{94AB5961-68FD-4013-86C4-9D16FDBA6299}" destId="{1DBBF250-3586-41E4-948B-812866CCDAA9}" srcOrd="1" destOrd="0" presId="urn:microsoft.com/office/officeart/2008/layout/SquareAccentList"/>
    <dgm:cxn modelId="{3FDC0B8F-9CE6-4388-A313-AAF98FD2D39C}" type="presParOf" srcId="{94AB5961-68FD-4013-86C4-9D16FDBA6299}" destId="{E9947A18-4BFF-4A9C-BCA8-90A003D411EF}" srcOrd="2" destOrd="0" presId="urn:microsoft.com/office/officeart/2008/layout/SquareAccentList"/>
    <dgm:cxn modelId="{1186E635-BEC0-4C10-B955-6096112FEBF2}" type="presParOf" srcId="{2CEF0C7B-612D-4EA6-9F8F-BA5D57DB0C10}" destId="{F98A667D-40C3-4FDB-9F22-BFFA35F1075F}" srcOrd="1" destOrd="0" presId="urn:microsoft.com/office/officeart/2008/layout/SquareAccentList"/>
    <dgm:cxn modelId="{2E6818B3-B6B4-4ED7-BAF7-1040570E2133}" type="presParOf" srcId="{F98A667D-40C3-4FDB-9F22-BFFA35F1075F}" destId="{FCC0486C-E74D-4086-B394-45B8DFCF395E}" srcOrd="0" destOrd="0" presId="urn:microsoft.com/office/officeart/2008/layout/SquareAccentList"/>
    <dgm:cxn modelId="{9073EC66-BC3A-4672-8A5B-9611302C1617}" type="presParOf" srcId="{FCC0486C-E74D-4086-B394-45B8DFCF395E}" destId="{47178B1F-098C-43F4-8B2B-1A8D7779FD93}" srcOrd="0" destOrd="0" presId="urn:microsoft.com/office/officeart/2008/layout/SquareAccentList"/>
    <dgm:cxn modelId="{0C1101DD-9F3D-4B4E-8D56-942F4F2DD2D2}" type="presParOf" srcId="{FCC0486C-E74D-4086-B394-45B8DFCF395E}" destId="{B5D2117A-1979-4BE3-A84A-F8995804FAA7}" srcOrd="1" destOrd="0" presId="urn:microsoft.com/office/officeart/2008/layout/SquareAccentList"/>
    <dgm:cxn modelId="{113D22F9-9DD4-444E-9793-6BDC3B471D6D}" type="presParOf" srcId="{F98A667D-40C3-4FDB-9F22-BFFA35F1075F}" destId="{E20997E1-1AC2-4FFC-BCDD-4742C8A4E234}" srcOrd="1" destOrd="0" presId="urn:microsoft.com/office/officeart/2008/layout/SquareAccentList"/>
    <dgm:cxn modelId="{F61450AE-0ACC-414F-9D92-34E6D99D45EB}" type="presParOf" srcId="{E20997E1-1AC2-4FFC-BCDD-4742C8A4E234}" destId="{71D1AB3E-7F3A-4EA5-875F-5D25B01A1A79}" srcOrd="0" destOrd="0" presId="urn:microsoft.com/office/officeart/2008/layout/SquareAccentList"/>
    <dgm:cxn modelId="{0FD9A6DF-3307-41F9-A6E7-1B00E024DF29}" type="presParOf" srcId="{E20997E1-1AC2-4FFC-BCDD-4742C8A4E234}" destId="{600C0E60-6205-4290-B005-3B1A49975C3D}" srcOrd="1" destOrd="0" presId="urn:microsoft.com/office/officeart/2008/layout/SquareAccentList"/>
    <dgm:cxn modelId="{051C1B46-2D1F-4C14-8B03-14D46BFF3BF2}" type="presParOf" srcId="{F98A667D-40C3-4FDB-9F22-BFFA35F1075F}" destId="{11DE930E-85E5-4AB9-AB72-A7F205B971B9}" srcOrd="2" destOrd="0" presId="urn:microsoft.com/office/officeart/2008/layout/SquareAccentList"/>
    <dgm:cxn modelId="{C1E09897-2A00-45C3-BEA8-9C26ECE3BCEF}" type="presParOf" srcId="{11DE930E-85E5-4AB9-AB72-A7F205B971B9}" destId="{98CF2889-24A6-4C40-80F8-7E8FF895FC15}" srcOrd="0" destOrd="0" presId="urn:microsoft.com/office/officeart/2008/layout/SquareAccentList"/>
    <dgm:cxn modelId="{16B54650-CCC5-493E-83B2-4E80A7EE90A7}" type="presParOf" srcId="{11DE930E-85E5-4AB9-AB72-A7F205B971B9}" destId="{42A8A7B3-B1F3-4B9E-AAFE-66C6A49AED5A}" srcOrd="1" destOrd="0" presId="urn:microsoft.com/office/officeart/2008/layout/SquareAccentList"/>
    <dgm:cxn modelId="{0CC95263-0DFE-4F5A-93EB-75D8FEC6FDE7}" type="presParOf" srcId="{EF16CAC0-A12B-4DB3-9759-6007F2EA71CB}" destId="{440521A1-010B-461A-8526-2006A7900E9A}" srcOrd="1" destOrd="0" presId="urn:microsoft.com/office/officeart/2008/layout/SquareAccentList"/>
    <dgm:cxn modelId="{EA95353F-9256-4469-847D-8F2366DC069F}" type="presParOf" srcId="{440521A1-010B-461A-8526-2006A7900E9A}" destId="{A3C6DC6A-2CF7-4CAF-A24C-30A3073C240D}" srcOrd="0" destOrd="0" presId="urn:microsoft.com/office/officeart/2008/layout/SquareAccentList"/>
    <dgm:cxn modelId="{24C65FA8-AD52-483D-93CE-F08884C63A63}" type="presParOf" srcId="{A3C6DC6A-2CF7-4CAF-A24C-30A3073C240D}" destId="{14706403-63FA-4E1D-AD72-06EF74FF83AD}" srcOrd="0" destOrd="0" presId="urn:microsoft.com/office/officeart/2008/layout/SquareAccentList"/>
    <dgm:cxn modelId="{CF4C9477-2F37-4A3F-BF8D-1EBC1B6E8F88}" type="presParOf" srcId="{A3C6DC6A-2CF7-4CAF-A24C-30A3073C240D}" destId="{5BCCB1C4-8CEE-4773-B0D8-91D4DAF3D7F8}" srcOrd="1" destOrd="0" presId="urn:microsoft.com/office/officeart/2008/layout/SquareAccentList"/>
    <dgm:cxn modelId="{7AF97493-7636-44A3-8864-68A85B0AB0AC}" type="presParOf" srcId="{A3C6DC6A-2CF7-4CAF-A24C-30A3073C240D}" destId="{AAB96CF6-25D4-45D5-99E7-AAC0B1ED00E9}" srcOrd="2" destOrd="0" presId="urn:microsoft.com/office/officeart/2008/layout/SquareAccentList"/>
    <dgm:cxn modelId="{5A777CF4-66E6-4565-8811-D37595DFF5A3}" type="presParOf" srcId="{440521A1-010B-461A-8526-2006A7900E9A}" destId="{B2FA0B81-4254-41E0-A269-C9BAE155B6AC}" srcOrd="1" destOrd="0" presId="urn:microsoft.com/office/officeart/2008/layout/SquareAccentList"/>
    <dgm:cxn modelId="{6BAC05BB-A809-44AF-A3D0-FE3252A7B0DA}" type="presParOf" srcId="{B2FA0B81-4254-41E0-A269-C9BAE155B6AC}" destId="{6AE608E6-06C2-48F7-A561-CBFD24BBA19E}" srcOrd="0" destOrd="0" presId="urn:microsoft.com/office/officeart/2008/layout/SquareAccentList"/>
    <dgm:cxn modelId="{D212A858-706D-4A37-A5B5-A85579B90F49}" type="presParOf" srcId="{6AE608E6-06C2-48F7-A561-CBFD24BBA19E}" destId="{39C2A5B1-33CA-4210-A33E-F18E2CC3C7B0}" srcOrd="0" destOrd="0" presId="urn:microsoft.com/office/officeart/2008/layout/SquareAccentList"/>
    <dgm:cxn modelId="{20B1BC9A-1AAC-474C-92FE-EA75DBA531A8}" type="presParOf" srcId="{6AE608E6-06C2-48F7-A561-CBFD24BBA19E}" destId="{B39BECFA-E3B4-4C09-A04F-59AFAB2400FC}" srcOrd="1" destOrd="0" presId="urn:microsoft.com/office/officeart/2008/layout/SquareAccentList"/>
    <dgm:cxn modelId="{668FEABD-4A2C-453B-982D-8B5A5B7BE9AD}" type="presParOf" srcId="{B2FA0B81-4254-41E0-A269-C9BAE155B6AC}" destId="{63D2561A-ED21-40ED-8840-FF0E07D91C45}" srcOrd="1" destOrd="0" presId="urn:microsoft.com/office/officeart/2008/layout/SquareAccentList"/>
    <dgm:cxn modelId="{D462A5AB-2277-48A9-A9B9-896B52CBF14E}" type="presParOf" srcId="{63D2561A-ED21-40ED-8840-FF0E07D91C45}" destId="{7AD2AC04-7921-4355-9BE6-CB358491B750}" srcOrd="0" destOrd="0" presId="urn:microsoft.com/office/officeart/2008/layout/SquareAccentList"/>
    <dgm:cxn modelId="{57E9B830-AEA5-42E2-AFC4-4B3DC7CB92A8}" type="presParOf" srcId="{63D2561A-ED21-40ED-8840-FF0E07D91C45}" destId="{04D56C61-EA51-43F5-AFB0-C0346FB35DA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B9C336-C4AB-43B8-A18C-94A665A16595}" type="doc">
      <dgm:prSet loTypeId="urn:microsoft.com/office/officeart/2008/layout/SquareAccentList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4BE232DB-C319-4B93-85A2-4F9745106451}">
      <dgm:prSet/>
      <dgm:spPr/>
      <dgm:t>
        <a:bodyPr/>
        <a:lstStyle/>
        <a:p>
          <a:pPr rtl="0"/>
          <a:r>
            <a:rPr lang="en-US" smtClean="0"/>
            <a:t>Appropriate education environment in the class</a:t>
          </a:r>
          <a:endParaRPr lang="en-US"/>
        </a:p>
      </dgm:t>
    </dgm:pt>
    <dgm:pt modelId="{2467723C-5C41-4F4A-9261-8E9482ACFB4F}" type="parTrans" cxnId="{A112403F-D62D-4A48-9AE0-D5B49F71F657}">
      <dgm:prSet/>
      <dgm:spPr/>
      <dgm:t>
        <a:bodyPr/>
        <a:lstStyle/>
        <a:p>
          <a:endParaRPr lang="en-US"/>
        </a:p>
      </dgm:t>
    </dgm:pt>
    <dgm:pt modelId="{8B92A740-FA42-444E-8420-30EC641F1B5A}" type="sibTrans" cxnId="{A112403F-D62D-4A48-9AE0-D5B49F71F657}">
      <dgm:prSet/>
      <dgm:spPr/>
      <dgm:t>
        <a:bodyPr/>
        <a:lstStyle/>
        <a:p>
          <a:endParaRPr lang="en-US"/>
        </a:p>
      </dgm:t>
    </dgm:pt>
    <dgm:pt modelId="{9AC58848-6F27-432E-AD72-AFF0FF5DFA70}">
      <dgm:prSet/>
      <dgm:spPr/>
      <dgm:t>
        <a:bodyPr/>
        <a:lstStyle/>
        <a:p>
          <a:pPr rtl="0"/>
          <a:r>
            <a:rPr lang="en-US" smtClean="0"/>
            <a:t>Appropriate size of classes</a:t>
          </a:r>
          <a:endParaRPr lang="en-US"/>
        </a:p>
      </dgm:t>
    </dgm:pt>
    <dgm:pt modelId="{D13F2461-E8DF-496C-BEB8-F61C8E5F43B6}" type="parTrans" cxnId="{45AE3E24-A810-495A-AAC5-84B8E854F968}">
      <dgm:prSet/>
      <dgm:spPr/>
      <dgm:t>
        <a:bodyPr/>
        <a:lstStyle/>
        <a:p>
          <a:endParaRPr lang="en-US"/>
        </a:p>
      </dgm:t>
    </dgm:pt>
    <dgm:pt modelId="{6B5A0477-F6AA-4778-9586-455F2E8982C5}" type="sibTrans" cxnId="{45AE3E24-A810-495A-AAC5-84B8E854F968}">
      <dgm:prSet/>
      <dgm:spPr/>
      <dgm:t>
        <a:bodyPr/>
        <a:lstStyle/>
        <a:p>
          <a:endParaRPr lang="en-US"/>
        </a:p>
      </dgm:t>
    </dgm:pt>
    <dgm:pt modelId="{DD2878D4-863F-4E05-A311-89EA17B39111}">
      <dgm:prSet/>
      <dgm:spPr/>
      <dgm:t>
        <a:bodyPr/>
        <a:lstStyle/>
        <a:p>
          <a:pPr rtl="0"/>
          <a:r>
            <a:rPr lang="en-US" smtClean="0"/>
            <a:t>Sufficient lighting system in the class </a:t>
          </a:r>
          <a:endParaRPr lang="en-US"/>
        </a:p>
      </dgm:t>
    </dgm:pt>
    <dgm:pt modelId="{2685B7DA-4275-4C55-915B-4F94C6D8CDDE}" type="parTrans" cxnId="{591CBA20-B683-4D8D-8471-25545DD283C6}">
      <dgm:prSet/>
      <dgm:spPr/>
      <dgm:t>
        <a:bodyPr/>
        <a:lstStyle/>
        <a:p>
          <a:endParaRPr lang="en-US"/>
        </a:p>
      </dgm:t>
    </dgm:pt>
    <dgm:pt modelId="{1218B1D6-170E-4391-8D1D-810D80D3B06D}" type="sibTrans" cxnId="{591CBA20-B683-4D8D-8471-25545DD283C6}">
      <dgm:prSet/>
      <dgm:spPr/>
      <dgm:t>
        <a:bodyPr/>
        <a:lstStyle/>
        <a:p>
          <a:endParaRPr lang="en-US"/>
        </a:p>
      </dgm:t>
    </dgm:pt>
    <dgm:pt modelId="{6D38501C-4C53-49E8-90F0-991F0D9F40D8}">
      <dgm:prSet/>
      <dgm:spPr/>
      <dgm:t>
        <a:bodyPr/>
        <a:lstStyle/>
        <a:p>
          <a:pPr rtl="0"/>
          <a:r>
            <a:rPr lang="en-US" smtClean="0"/>
            <a:t>Conditioning and heating system in the class </a:t>
          </a:r>
          <a:endParaRPr lang="en-US"/>
        </a:p>
      </dgm:t>
    </dgm:pt>
    <dgm:pt modelId="{B59482DD-4B20-4CE0-A449-E408473218C2}" type="parTrans" cxnId="{BFFBF3E3-F189-49E6-9AC2-1927686219D6}">
      <dgm:prSet/>
      <dgm:spPr/>
      <dgm:t>
        <a:bodyPr/>
        <a:lstStyle/>
        <a:p>
          <a:endParaRPr lang="en-US"/>
        </a:p>
      </dgm:t>
    </dgm:pt>
    <dgm:pt modelId="{78C6D0EA-7C83-4B7A-BBC9-7258565F72F7}" type="sibTrans" cxnId="{BFFBF3E3-F189-49E6-9AC2-1927686219D6}">
      <dgm:prSet/>
      <dgm:spPr/>
      <dgm:t>
        <a:bodyPr/>
        <a:lstStyle/>
        <a:p>
          <a:endParaRPr lang="en-US"/>
        </a:p>
      </dgm:t>
    </dgm:pt>
    <dgm:pt modelId="{439A3BBB-151A-44B1-9B54-0DBB99A0E68A}">
      <dgm:prSet/>
      <dgm:spPr/>
      <dgm:t>
        <a:bodyPr/>
        <a:lstStyle/>
        <a:p>
          <a:pPr rtl="0"/>
          <a:r>
            <a:rPr lang="en-US" smtClean="0"/>
            <a:t>Comfortable chairs in the class</a:t>
          </a:r>
          <a:endParaRPr lang="en-US"/>
        </a:p>
      </dgm:t>
    </dgm:pt>
    <dgm:pt modelId="{012083E4-0F2C-4398-A591-46A5A160F3C0}" type="parTrans" cxnId="{13AA9949-1F08-46B0-AF72-3E9BED757762}">
      <dgm:prSet/>
      <dgm:spPr/>
      <dgm:t>
        <a:bodyPr/>
        <a:lstStyle/>
        <a:p>
          <a:endParaRPr lang="en-US"/>
        </a:p>
      </dgm:t>
    </dgm:pt>
    <dgm:pt modelId="{80BB7A27-004D-4504-AB01-4684DA2D636A}" type="sibTrans" cxnId="{13AA9949-1F08-46B0-AF72-3E9BED757762}">
      <dgm:prSet/>
      <dgm:spPr/>
      <dgm:t>
        <a:bodyPr/>
        <a:lstStyle/>
        <a:p>
          <a:endParaRPr lang="en-US"/>
        </a:p>
      </dgm:t>
    </dgm:pt>
    <dgm:pt modelId="{1C727915-D80E-4EBA-9DF0-A70297A6D63A}">
      <dgm:prSet/>
      <dgm:spPr/>
      <dgm:t>
        <a:bodyPr/>
        <a:lstStyle/>
        <a:p>
          <a:pPr rtl="0"/>
          <a:r>
            <a:rPr lang="en-US" smtClean="0"/>
            <a:t>LCD’s in each class</a:t>
          </a:r>
          <a:endParaRPr lang="en-US"/>
        </a:p>
      </dgm:t>
    </dgm:pt>
    <dgm:pt modelId="{55530F6B-3735-4BEC-B7B0-E41FD9DB2FB1}" type="parTrans" cxnId="{06074AD2-9D92-44A1-8DE9-8D5848CAD081}">
      <dgm:prSet/>
      <dgm:spPr/>
      <dgm:t>
        <a:bodyPr/>
        <a:lstStyle/>
        <a:p>
          <a:endParaRPr lang="en-US"/>
        </a:p>
      </dgm:t>
    </dgm:pt>
    <dgm:pt modelId="{505BDE2A-A468-41DC-BAC5-7759D201BC36}" type="sibTrans" cxnId="{06074AD2-9D92-44A1-8DE9-8D5848CAD081}">
      <dgm:prSet/>
      <dgm:spPr/>
      <dgm:t>
        <a:bodyPr/>
        <a:lstStyle/>
        <a:p>
          <a:endParaRPr lang="en-US"/>
        </a:p>
      </dgm:t>
    </dgm:pt>
    <dgm:pt modelId="{3969F715-0066-4261-8867-AC351F450FA7}">
      <dgm:prSet/>
      <dgm:spPr/>
      <dgm:t>
        <a:bodyPr/>
        <a:lstStyle/>
        <a:p>
          <a:pPr rtl="0"/>
          <a:r>
            <a:rPr lang="en-US" smtClean="0"/>
            <a:t>Isolate classes from student gathered places</a:t>
          </a:r>
          <a:endParaRPr lang="en-US"/>
        </a:p>
      </dgm:t>
    </dgm:pt>
    <dgm:pt modelId="{A35D89BF-2E12-4077-8CA2-0C483807959F}" type="parTrans" cxnId="{308596C7-2836-437D-8E9F-041589121E6F}">
      <dgm:prSet/>
      <dgm:spPr/>
      <dgm:t>
        <a:bodyPr/>
        <a:lstStyle/>
        <a:p>
          <a:endParaRPr lang="en-US"/>
        </a:p>
      </dgm:t>
    </dgm:pt>
    <dgm:pt modelId="{B7730BE5-47B9-4555-A37F-C860E8DE900F}" type="sibTrans" cxnId="{308596C7-2836-437D-8E9F-041589121E6F}">
      <dgm:prSet/>
      <dgm:spPr/>
      <dgm:t>
        <a:bodyPr/>
        <a:lstStyle/>
        <a:p>
          <a:endParaRPr lang="en-US"/>
        </a:p>
      </dgm:t>
    </dgm:pt>
    <dgm:pt modelId="{E073D4BC-67F9-4D1A-84E0-B33CCE6EBC36}">
      <dgm:prSet/>
      <dgm:spPr/>
      <dgm:t>
        <a:bodyPr/>
        <a:lstStyle/>
        <a:p>
          <a:pPr rtl="0"/>
          <a:r>
            <a:rPr lang="en-US" smtClean="0"/>
            <a:t>Specific number of students in the class (Max. 35 students).</a:t>
          </a:r>
          <a:endParaRPr lang="en-US"/>
        </a:p>
      </dgm:t>
    </dgm:pt>
    <dgm:pt modelId="{6BC09D4C-C338-412E-BA19-558DE4C7B669}" type="parTrans" cxnId="{5A28FABE-B762-4551-949D-8B7204178E41}">
      <dgm:prSet/>
      <dgm:spPr/>
      <dgm:t>
        <a:bodyPr/>
        <a:lstStyle/>
        <a:p>
          <a:endParaRPr lang="en-US"/>
        </a:p>
      </dgm:t>
    </dgm:pt>
    <dgm:pt modelId="{BE4D19D6-66CC-4D3B-8C53-FA2BFEB6C934}" type="sibTrans" cxnId="{5A28FABE-B762-4551-949D-8B7204178E41}">
      <dgm:prSet/>
      <dgm:spPr/>
      <dgm:t>
        <a:bodyPr/>
        <a:lstStyle/>
        <a:p>
          <a:endParaRPr lang="en-US"/>
        </a:p>
      </dgm:t>
    </dgm:pt>
    <dgm:pt modelId="{B1D97FA8-A798-4DAB-8308-2D42DD2CEC7A}">
      <dgm:prSet/>
      <dgm:spPr/>
      <dgm:t>
        <a:bodyPr/>
        <a:lstStyle/>
        <a:p>
          <a:pPr rtl="0"/>
          <a:r>
            <a:rPr lang="en-US" smtClean="0"/>
            <a:t>More restrictive rules in education area’s </a:t>
          </a:r>
          <a:endParaRPr lang="en-US"/>
        </a:p>
      </dgm:t>
    </dgm:pt>
    <dgm:pt modelId="{CF19E75A-CA13-493A-845A-B66B5CF503B0}" type="parTrans" cxnId="{BFD7BDA9-2585-4FFE-8515-6D1936EBFE44}">
      <dgm:prSet/>
      <dgm:spPr/>
      <dgm:t>
        <a:bodyPr/>
        <a:lstStyle/>
        <a:p>
          <a:endParaRPr lang="en-US"/>
        </a:p>
      </dgm:t>
    </dgm:pt>
    <dgm:pt modelId="{D22028F2-A09A-4A3B-91C4-60A63E423A87}" type="sibTrans" cxnId="{BFD7BDA9-2585-4FFE-8515-6D1936EBFE44}">
      <dgm:prSet/>
      <dgm:spPr/>
      <dgm:t>
        <a:bodyPr/>
        <a:lstStyle/>
        <a:p>
          <a:endParaRPr lang="en-US"/>
        </a:p>
      </dgm:t>
    </dgm:pt>
    <dgm:pt modelId="{A3DE0A40-08DA-4AED-AFE5-6B9B2A3427E2}">
      <dgm:prSet/>
      <dgm:spPr/>
      <dgm:t>
        <a:bodyPr/>
        <a:lstStyle/>
        <a:p>
          <a:pPr rtl="0"/>
          <a:r>
            <a:rPr lang="en-US" smtClean="0"/>
            <a:t>Availability of computer labs and internet access ability</a:t>
          </a:r>
          <a:endParaRPr lang="en-US"/>
        </a:p>
      </dgm:t>
    </dgm:pt>
    <dgm:pt modelId="{6ABF98F9-066B-4C66-AFBB-11E370ACF450}" type="parTrans" cxnId="{1BE5BA09-585B-4E95-BFE5-0D94545BD561}">
      <dgm:prSet/>
      <dgm:spPr/>
      <dgm:t>
        <a:bodyPr/>
        <a:lstStyle/>
        <a:p>
          <a:endParaRPr lang="en-US"/>
        </a:p>
      </dgm:t>
    </dgm:pt>
    <dgm:pt modelId="{09D5F045-82FB-48E7-AF71-6A51A398C204}" type="sibTrans" cxnId="{1BE5BA09-585B-4E95-BFE5-0D94545BD561}">
      <dgm:prSet/>
      <dgm:spPr/>
      <dgm:t>
        <a:bodyPr/>
        <a:lstStyle/>
        <a:p>
          <a:endParaRPr lang="en-US"/>
        </a:p>
      </dgm:t>
    </dgm:pt>
    <dgm:pt modelId="{52EC7D03-D40C-4351-A9C8-4FC59DEED017}">
      <dgm:prSet/>
      <dgm:spPr/>
      <dgm:t>
        <a:bodyPr/>
        <a:lstStyle/>
        <a:p>
          <a:pPr rtl="0"/>
          <a:r>
            <a:rPr lang="en-US" smtClean="0"/>
            <a:t>Number of computer labs (One lab for each department) </a:t>
          </a:r>
          <a:endParaRPr lang="en-US"/>
        </a:p>
      </dgm:t>
    </dgm:pt>
    <dgm:pt modelId="{6B0F6D17-8B39-417F-A1E2-3076885BFA50}" type="parTrans" cxnId="{FDE0D294-F2C7-4ADB-904F-ABAD083CB3CC}">
      <dgm:prSet/>
      <dgm:spPr/>
      <dgm:t>
        <a:bodyPr/>
        <a:lstStyle/>
        <a:p>
          <a:endParaRPr lang="en-US"/>
        </a:p>
      </dgm:t>
    </dgm:pt>
    <dgm:pt modelId="{FB09B9A2-305C-48B3-ACD6-A6F6EC51FD37}" type="sibTrans" cxnId="{FDE0D294-F2C7-4ADB-904F-ABAD083CB3CC}">
      <dgm:prSet/>
      <dgm:spPr/>
      <dgm:t>
        <a:bodyPr/>
        <a:lstStyle/>
        <a:p>
          <a:endParaRPr lang="en-US"/>
        </a:p>
      </dgm:t>
    </dgm:pt>
    <dgm:pt modelId="{579EA6F0-56F3-4CF3-8CF1-273882DE7717}">
      <dgm:prSet/>
      <dgm:spPr/>
      <dgm:t>
        <a:bodyPr/>
        <a:lstStyle/>
        <a:p>
          <a:pPr rtl="0"/>
          <a:r>
            <a:rPr lang="en-US" smtClean="0"/>
            <a:t>Flexible computer labs work hours</a:t>
          </a:r>
          <a:endParaRPr lang="en-US"/>
        </a:p>
      </dgm:t>
    </dgm:pt>
    <dgm:pt modelId="{599B0864-4300-432B-AD47-C10A497DEC7D}" type="parTrans" cxnId="{456391F9-5796-4461-8355-4964952A2D88}">
      <dgm:prSet/>
      <dgm:spPr/>
      <dgm:t>
        <a:bodyPr/>
        <a:lstStyle/>
        <a:p>
          <a:endParaRPr lang="en-US"/>
        </a:p>
      </dgm:t>
    </dgm:pt>
    <dgm:pt modelId="{6923309F-069E-4262-B2C0-50BD99B6EE92}" type="sibTrans" cxnId="{456391F9-5796-4461-8355-4964952A2D88}">
      <dgm:prSet/>
      <dgm:spPr/>
      <dgm:t>
        <a:bodyPr/>
        <a:lstStyle/>
        <a:p>
          <a:endParaRPr lang="en-US"/>
        </a:p>
      </dgm:t>
    </dgm:pt>
    <dgm:pt modelId="{7B98838D-2FB0-436C-92F8-3634D072D2FA}">
      <dgm:prSet/>
      <dgm:spPr/>
      <dgm:t>
        <a:bodyPr/>
        <a:lstStyle/>
        <a:p>
          <a:pPr rtl="0"/>
          <a:r>
            <a:rPr lang="en-US" smtClean="0"/>
            <a:t>Specify special labs used for lecturing and software’s sessions.</a:t>
          </a:r>
          <a:endParaRPr lang="en-US"/>
        </a:p>
      </dgm:t>
    </dgm:pt>
    <dgm:pt modelId="{1ACA6BDB-2A4C-4571-94A4-CB62ACBF4E02}" type="parTrans" cxnId="{F3CDAA62-D881-4F8C-842D-6E17E868987F}">
      <dgm:prSet/>
      <dgm:spPr/>
      <dgm:t>
        <a:bodyPr/>
        <a:lstStyle/>
        <a:p>
          <a:endParaRPr lang="en-US"/>
        </a:p>
      </dgm:t>
    </dgm:pt>
    <dgm:pt modelId="{FAD009C5-B1A3-47A5-BF77-60C819D24913}" type="sibTrans" cxnId="{F3CDAA62-D881-4F8C-842D-6E17E868987F}">
      <dgm:prSet/>
      <dgm:spPr/>
      <dgm:t>
        <a:bodyPr/>
        <a:lstStyle/>
        <a:p>
          <a:endParaRPr lang="en-US"/>
        </a:p>
      </dgm:t>
    </dgm:pt>
    <dgm:pt modelId="{9EC56D5C-129E-4B6F-BD07-AEE98FC85752}" type="pres">
      <dgm:prSet presAssocID="{D3B9C336-C4AB-43B8-A18C-94A665A16595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3D51B85D-4202-402F-8B3C-73C5B0DAA1AE}" type="pres">
      <dgm:prSet presAssocID="{4BE232DB-C319-4B93-85A2-4F9745106451}" presName="root" presStyleCnt="0">
        <dgm:presLayoutVars>
          <dgm:chMax/>
          <dgm:chPref/>
        </dgm:presLayoutVars>
      </dgm:prSet>
      <dgm:spPr/>
    </dgm:pt>
    <dgm:pt modelId="{2123B168-977C-49EA-A60D-851A26BF04BB}" type="pres">
      <dgm:prSet presAssocID="{4BE232DB-C319-4B93-85A2-4F9745106451}" presName="rootComposite" presStyleCnt="0">
        <dgm:presLayoutVars/>
      </dgm:prSet>
      <dgm:spPr/>
    </dgm:pt>
    <dgm:pt modelId="{7CA81C25-1C49-4F7D-9826-DEE13D57F063}" type="pres">
      <dgm:prSet presAssocID="{4BE232DB-C319-4B93-85A2-4F9745106451}" presName="ParentAccent" presStyleLbl="alignNode1" presStyleIdx="0" presStyleCnt="2"/>
      <dgm:spPr/>
    </dgm:pt>
    <dgm:pt modelId="{E8C6C1A9-E79F-4CFC-85AC-FDBBE7E5B2C4}" type="pres">
      <dgm:prSet presAssocID="{4BE232DB-C319-4B93-85A2-4F9745106451}" presName="ParentSmallAccent" presStyleLbl="fgAcc1" presStyleIdx="0" presStyleCnt="2"/>
      <dgm:spPr/>
    </dgm:pt>
    <dgm:pt modelId="{B42C32DC-0AF4-485E-B59A-F4D4FE3B5279}" type="pres">
      <dgm:prSet presAssocID="{4BE232DB-C319-4B93-85A2-4F9745106451}" presName="Parent" presStyleLbl="revTx" presStyleIdx="0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787C6C-2A39-4690-89EA-A352B96421C3}" type="pres">
      <dgm:prSet presAssocID="{4BE232DB-C319-4B93-85A2-4F9745106451}" presName="childShape" presStyleCnt="0">
        <dgm:presLayoutVars>
          <dgm:chMax val="0"/>
          <dgm:chPref val="0"/>
        </dgm:presLayoutVars>
      </dgm:prSet>
      <dgm:spPr/>
    </dgm:pt>
    <dgm:pt modelId="{9D1F646D-3418-4B17-96B3-270059A753B9}" type="pres">
      <dgm:prSet presAssocID="{9AC58848-6F27-432E-AD72-AFF0FF5DFA70}" presName="childComposite" presStyleCnt="0">
        <dgm:presLayoutVars>
          <dgm:chMax val="0"/>
          <dgm:chPref val="0"/>
        </dgm:presLayoutVars>
      </dgm:prSet>
      <dgm:spPr/>
    </dgm:pt>
    <dgm:pt modelId="{D17FF65E-D8D5-4AD8-9E60-02D69C608BB9}" type="pres">
      <dgm:prSet presAssocID="{9AC58848-6F27-432E-AD72-AFF0FF5DFA70}" presName="ChildAccent" presStyleLbl="solidFgAcc1" presStyleIdx="0" presStyleCnt="11"/>
      <dgm:spPr/>
    </dgm:pt>
    <dgm:pt modelId="{F89E8B23-DE63-4A15-84EA-2F5371509763}" type="pres">
      <dgm:prSet presAssocID="{9AC58848-6F27-432E-AD72-AFF0FF5DFA70}" presName="Child" presStyleLbl="revTx" presStyleIdx="1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3A0936-01D2-44BE-A8AF-16574AC1966C}" type="pres">
      <dgm:prSet presAssocID="{DD2878D4-863F-4E05-A311-89EA17B39111}" presName="childComposite" presStyleCnt="0">
        <dgm:presLayoutVars>
          <dgm:chMax val="0"/>
          <dgm:chPref val="0"/>
        </dgm:presLayoutVars>
      </dgm:prSet>
      <dgm:spPr/>
    </dgm:pt>
    <dgm:pt modelId="{A1E8626C-02FE-491F-B12A-CAC7840C1743}" type="pres">
      <dgm:prSet presAssocID="{DD2878D4-863F-4E05-A311-89EA17B39111}" presName="ChildAccent" presStyleLbl="solidFgAcc1" presStyleIdx="1" presStyleCnt="11"/>
      <dgm:spPr/>
    </dgm:pt>
    <dgm:pt modelId="{5F1D79BE-B843-45BF-9CE7-87D8311984C7}" type="pres">
      <dgm:prSet presAssocID="{DD2878D4-863F-4E05-A311-89EA17B39111}" presName="Child" presStyleLbl="revTx" presStyleIdx="2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51A381-672D-472F-AA5E-77DE2BC5E688}" type="pres">
      <dgm:prSet presAssocID="{6D38501C-4C53-49E8-90F0-991F0D9F40D8}" presName="childComposite" presStyleCnt="0">
        <dgm:presLayoutVars>
          <dgm:chMax val="0"/>
          <dgm:chPref val="0"/>
        </dgm:presLayoutVars>
      </dgm:prSet>
      <dgm:spPr/>
    </dgm:pt>
    <dgm:pt modelId="{A710ADEA-047D-462B-B531-0055FF1ED740}" type="pres">
      <dgm:prSet presAssocID="{6D38501C-4C53-49E8-90F0-991F0D9F40D8}" presName="ChildAccent" presStyleLbl="solidFgAcc1" presStyleIdx="2" presStyleCnt="11"/>
      <dgm:spPr/>
    </dgm:pt>
    <dgm:pt modelId="{020957DE-9225-465F-A11C-08DCCFB72F4A}" type="pres">
      <dgm:prSet presAssocID="{6D38501C-4C53-49E8-90F0-991F0D9F40D8}" presName="Child" presStyleLbl="revTx" presStyleIdx="3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269319-401E-49E2-AE01-158B028F4EF0}" type="pres">
      <dgm:prSet presAssocID="{439A3BBB-151A-44B1-9B54-0DBB99A0E68A}" presName="childComposite" presStyleCnt="0">
        <dgm:presLayoutVars>
          <dgm:chMax val="0"/>
          <dgm:chPref val="0"/>
        </dgm:presLayoutVars>
      </dgm:prSet>
      <dgm:spPr/>
    </dgm:pt>
    <dgm:pt modelId="{E148DD8B-77E7-4022-9910-50C6760B13A9}" type="pres">
      <dgm:prSet presAssocID="{439A3BBB-151A-44B1-9B54-0DBB99A0E68A}" presName="ChildAccent" presStyleLbl="solidFgAcc1" presStyleIdx="3" presStyleCnt="11"/>
      <dgm:spPr/>
    </dgm:pt>
    <dgm:pt modelId="{667F6EEF-FF63-4FB6-8E9C-65EE25BA6F78}" type="pres">
      <dgm:prSet presAssocID="{439A3BBB-151A-44B1-9B54-0DBB99A0E68A}" presName="Child" presStyleLbl="revTx" presStyleIdx="4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609867-224F-4B43-A130-6F6AEC715DBD}" type="pres">
      <dgm:prSet presAssocID="{1C727915-D80E-4EBA-9DF0-A70297A6D63A}" presName="childComposite" presStyleCnt="0">
        <dgm:presLayoutVars>
          <dgm:chMax val="0"/>
          <dgm:chPref val="0"/>
        </dgm:presLayoutVars>
      </dgm:prSet>
      <dgm:spPr/>
    </dgm:pt>
    <dgm:pt modelId="{1954A041-AF49-4808-8DF0-8F14FF2B5564}" type="pres">
      <dgm:prSet presAssocID="{1C727915-D80E-4EBA-9DF0-A70297A6D63A}" presName="ChildAccent" presStyleLbl="solidFgAcc1" presStyleIdx="4" presStyleCnt="11"/>
      <dgm:spPr/>
    </dgm:pt>
    <dgm:pt modelId="{BE0944BB-AE8D-4E17-99CA-62D073183DC5}" type="pres">
      <dgm:prSet presAssocID="{1C727915-D80E-4EBA-9DF0-A70297A6D63A}" presName="Child" presStyleLbl="revTx" presStyleIdx="5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9496CC-9C3B-4A3A-9F0A-7422FFB183C3}" type="pres">
      <dgm:prSet presAssocID="{3969F715-0066-4261-8867-AC351F450FA7}" presName="childComposite" presStyleCnt="0">
        <dgm:presLayoutVars>
          <dgm:chMax val="0"/>
          <dgm:chPref val="0"/>
        </dgm:presLayoutVars>
      </dgm:prSet>
      <dgm:spPr/>
    </dgm:pt>
    <dgm:pt modelId="{0D570DC6-E735-4711-9372-4AEEBC6A67E1}" type="pres">
      <dgm:prSet presAssocID="{3969F715-0066-4261-8867-AC351F450FA7}" presName="ChildAccent" presStyleLbl="solidFgAcc1" presStyleIdx="5" presStyleCnt="11"/>
      <dgm:spPr/>
    </dgm:pt>
    <dgm:pt modelId="{4E20F1CE-8696-40DB-96A7-AF216ED0E893}" type="pres">
      <dgm:prSet presAssocID="{3969F715-0066-4261-8867-AC351F450FA7}" presName="Child" presStyleLbl="revTx" presStyleIdx="6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0842A9-B966-4A13-A28A-C4203C974D84}" type="pres">
      <dgm:prSet presAssocID="{E073D4BC-67F9-4D1A-84E0-B33CCE6EBC36}" presName="childComposite" presStyleCnt="0">
        <dgm:presLayoutVars>
          <dgm:chMax val="0"/>
          <dgm:chPref val="0"/>
        </dgm:presLayoutVars>
      </dgm:prSet>
      <dgm:spPr/>
    </dgm:pt>
    <dgm:pt modelId="{95DE4CA7-6AFD-49C7-9EA0-C82F160CE2BB}" type="pres">
      <dgm:prSet presAssocID="{E073D4BC-67F9-4D1A-84E0-B33CCE6EBC36}" presName="ChildAccent" presStyleLbl="solidFgAcc1" presStyleIdx="6" presStyleCnt="11"/>
      <dgm:spPr/>
    </dgm:pt>
    <dgm:pt modelId="{D47A23BC-CDEE-4FB5-9783-3ED3FD7589F8}" type="pres">
      <dgm:prSet presAssocID="{E073D4BC-67F9-4D1A-84E0-B33CCE6EBC36}" presName="Child" presStyleLbl="revTx" presStyleIdx="7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12606-4073-47CA-9BA6-D966A2137B4F}" type="pres">
      <dgm:prSet presAssocID="{B1D97FA8-A798-4DAB-8308-2D42DD2CEC7A}" presName="childComposite" presStyleCnt="0">
        <dgm:presLayoutVars>
          <dgm:chMax val="0"/>
          <dgm:chPref val="0"/>
        </dgm:presLayoutVars>
      </dgm:prSet>
      <dgm:spPr/>
    </dgm:pt>
    <dgm:pt modelId="{643ABCBB-2707-49A3-8BC1-420DBB0C4071}" type="pres">
      <dgm:prSet presAssocID="{B1D97FA8-A798-4DAB-8308-2D42DD2CEC7A}" presName="ChildAccent" presStyleLbl="solidFgAcc1" presStyleIdx="7" presStyleCnt="11"/>
      <dgm:spPr/>
    </dgm:pt>
    <dgm:pt modelId="{A851E963-68F5-4F11-8CEF-AAD1E8A0E9D7}" type="pres">
      <dgm:prSet presAssocID="{B1D97FA8-A798-4DAB-8308-2D42DD2CEC7A}" presName="Child" presStyleLbl="revTx" presStyleIdx="8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37A1AD-B014-4060-9924-1DB878C54A30}" type="pres">
      <dgm:prSet presAssocID="{A3DE0A40-08DA-4AED-AFE5-6B9B2A3427E2}" presName="root" presStyleCnt="0">
        <dgm:presLayoutVars>
          <dgm:chMax/>
          <dgm:chPref/>
        </dgm:presLayoutVars>
      </dgm:prSet>
      <dgm:spPr/>
    </dgm:pt>
    <dgm:pt modelId="{02204294-122E-4CBF-ACBC-CBD8B057CE9D}" type="pres">
      <dgm:prSet presAssocID="{A3DE0A40-08DA-4AED-AFE5-6B9B2A3427E2}" presName="rootComposite" presStyleCnt="0">
        <dgm:presLayoutVars/>
      </dgm:prSet>
      <dgm:spPr/>
    </dgm:pt>
    <dgm:pt modelId="{90FCD43A-567F-4529-808A-97B8831A1054}" type="pres">
      <dgm:prSet presAssocID="{A3DE0A40-08DA-4AED-AFE5-6B9B2A3427E2}" presName="ParentAccent" presStyleLbl="alignNode1" presStyleIdx="1" presStyleCnt="2"/>
      <dgm:spPr/>
    </dgm:pt>
    <dgm:pt modelId="{FA8421AE-5846-4D9A-AF65-B7C57690BA0C}" type="pres">
      <dgm:prSet presAssocID="{A3DE0A40-08DA-4AED-AFE5-6B9B2A3427E2}" presName="ParentSmallAccent" presStyleLbl="fgAcc1" presStyleIdx="1" presStyleCnt="2"/>
      <dgm:spPr/>
    </dgm:pt>
    <dgm:pt modelId="{B1C200CF-660F-45BE-83FB-57E67D51B485}" type="pres">
      <dgm:prSet presAssocID="{A3DE0A40-08DA-4AED-AFE5-6B9B2A3427E2}" presName="Parent" presStyleLbl="revTx" presStyleIdx="9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CADF26-7FB6-459F-B78E-1E0D9C5B2607}" type="pres">
      <dgm:prSet presAssocID="{A3DE0A40-08DA-4AED-AFE5-6B9B2A3427E2}" presName="childShape" presStyleCnt="0">
        <dgm:presLayoutVars>
          <dgm:chMax val="0"/>
          <dgm:chPref val="0"/>
        </dgm:presLayoutVars>
      </dgm:prSet>
      <dgm:spPr/>
    </dgm:pt>
    <dgm:pt modelId="{F7AFFE27-2C06-47A1-A591-F6429976DB98}" type="pres">
      <dgm:prSet presAssocID="{52EC7D03-D40C-4351-A9C8-4FC59DEED017}" presName="childComposite" presStyleCnt="0">
        <dgm:presLayoutVars>
          <dgm:chMax val="0"/>
          <dgm:chPref val="0"/>
        </dgm:presLayoutVars>
      </dgm:prSet>
      <dgm:spPr/>
    </dgm:pt>
    <dgm:pt modelId="{F663753B-A4CD-41FE-A831-9F4C85D903C1}" type="pres">
      <dgm:prSet presAssocID="{52EC7D03-D40C-4351-A9C8-4FC59DEED017}" presName="ChildAccent" presStyleLbl="solidFgAcc1" presStyleIdx="8" presStyleCnt="11"/>
      <dgm:spPr/>
    </dgm:pt>
    <dgm:pt modelId="{034F4D7F-7449-4D72-81E1-BEEC2F0F4F67}" type="pres">
      <dgm:prSet presAssocID="{52EC7D03-D40C-4351-A9C8-4FC59DEED017}" presName="Child" presStyleLbl="revTx" presStyleIdx="10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BB8A5F-CA0A-4A38-8EAF-ED056F15AAC0}" type="pres">
      <dgm:prSet presAssocID="{579EA6F0-56F3-4CF3-8CF1-273882DE7717}" presName="childComposite" presStyleCnt="0">
        <dgm:presLayoutVars>
          <dgm:chMax val="0"/>
          <dgm:chPref val="0"/>
        </dgm:presLayoutVars>
      </dgm:prSet>
      <dgm:spPr/>
    </dgm:pt>
    <dgm:pt modelId="{0CD50ACE-6DB0-4247-A048-D30A40344622}" type="pres">
      <dgm:prSet presAssocID="{579EA6F0-56F3-4CF3-8CF1-273882DE7717}" presName="ChildAccent" presStyleLbl="solidFgAcc1" presStyleIdx="9" presStyleCnt="11"/>
      <dgm:spPr/>
    </dgm:pt>
    <dgm:pt modelId="{7E8100F0-F51D-4520-87F4-74D8635041EA}" type="pres">
      <dgm:prSet presAssocID="{579EA6F0-56F3-4CF3-8CF1-273882DE7717}" presName="Child" presStyleLbl="revTx" presStyleIdx="11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14777-1287-4163-B106-DA309968A63D}" type="pres">
      <dgm:prSet presAssocID="{7B98838D-2FB0-436C-92F8-3634D072D2FA}" presName="childComposite" presStyleCnt="0">
        <dgm:presLayoutVars>
          <dgm:chMax val="0"/>
          <dgm:chPref val="0"/>
        </dgm:presLayoutVars>
      </dgm:prSet>
      <dgm:spPr/>
    </dgm:pt>
    <dgm:pt modelId="{3CC3C05B-0C0F-4FCE-A635-9E4F5171C1F6}" type="pres">
      <dgm:prSet presAssocID="{7B98838D-2FB0-436C-92F8-3634D072D2FA}" presName="ChildAccent" presStyleLbl="solidFgAcc1" presStyleIdx="10" presStyleCnt="11"/>
      <dgm:spPr/>
    </dgm:pt>
    <dgm:pt modelId="{5FE8AB9D-5117-406E-82F3-F2F82A6F9778}" type="pres">
      <dgm:prSet presAssocID="{7B98838D-2FB0-436C-92F8-3634D072D2FA}" presName="Child" presStyleLbl="revTx" presStyleIdx="12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FBF3E3-F189-49E6-9AC2-1927686219D6}" srcId="{4BE232DB-C319-4B93-85A2-4F9745106451}" destId="{6D38501C-4C53-49E8-90F0-991F0D9F40D8}" srcOrd="2" destOrd="0" parTransId="{B59482DD-4B20-4CE0-A449-E408473218C2}" sibTransId="{78C6D0EA-7C83-4B7A-BBC9-7258565F72F7}"/>
    <dgm:cxn modelId="{A63B5261-590A-463F-8486-DB9FEDA0D10B}" type="presOf" srcId="{B1D97FA8-A798-4DAB-8308-2D42DD2CEC7A}" destId="{A851E963-68F5-4F11-8CEF-AAD1E8A0E9D7}" srcOrd="0" destOrd="0" presId="urn:microsoft.com/office/officeart/2008/layout/SquareAccentList"/>
    <dgm:cxn modelId="{308596C7-2836-437D-8E9F-041589121E6F}" srcId="{4BE232DB-C319-4B93-85A2-4F9745106451}" destId="{3969F715-0066-4261-8867-AC351F450FA7}" srcOrd="5" destOrd="0" parTransId="{A35D89BF-2E12-4077-8CA2-0C483807959F}" sibTransId="{B7730BE5-47B9-4555-A37F-C860E8DE900F}"/>
    <dgm:cxn modelId="{13AA9949-1F08-46B0-AF72-3E9BED757762}" srcId="{4BE232DB-C319-4B93-85A2-4F9745106451}" destId="{439A3BBB-151A-44B1-9B54-0DBB99A0E68A}" srcOrd="3" destOrd="0" parTransId="{012083E4-0F2C-4398-A591-46A5A160F3C0}" sibTransId="{80BB7A27-004D-4504-AB01-4684DA2D636A}"/>
    <dgm:cxn modelId="{DAE6D9A9-1AA6-44DA-AFFF-9B2162BEBD46}" type="presOf" srcId="{9AC58848-6F27-432E-AD72-AFF0FF5DFA70}" destId="{F89E8B23-DE63-4A15-84EA-2F5371509763}" srcOrd="0" destOrd="0" presId="urn:microsoft.com/office/officeart/2008/layout/SquareAccentList"/>
    <dgm:cxn modelId="{9588ED54-1AE0-4F9D-A02A-2C99F3F7E280}" type="presOf" srcId="{4BE232DB-C319-4B93-85A2-4F9745106451}" destId="{B42C32DC-0AF4-485E-B59A-F4D4FE3B5279}" srcOrd="0" destOrd="0" presId="urn:microsoft.com/office/officeart/2008/layout/SquareAccentList"/>
    <dgm:cxn modelId="{F3CDAA62-D881-4F8C-842D-6E17E868987F}" srcId="{A3DE0A40-08DA-4AED-AFE5-6B9B2A3427E2}" destId="{7B98838D-2FB0-436C-92F8-3634D072D2FA}" srcOrd="2" destOrd="0" parTransId="{1ACA6BDB-2A4C-4571-94A4-CB62ACBF4E02}" sibTransId="{FAD009C5-B1A3-47A5-BF77-60C819D24913}"/>
    <dgm:cxn modelId="{3B5421F0-73F7-4692-831A-2FA084829F29}" type="presOf" srcId="{E073D4BC-67F9-4D1A-84E0-B33CCE6EBC36}" destId="{D47A23BC-CDEE-4FB5-9783-3ED3FD7589F8}" srcOrd="0" destOrd="0" presId="urn:microsoft.com/office/officeart/2008/layout/SquareAccentList"/>
    <dgm:cxn modelId="{5BA61BAB-AAA0-4B88-A8F2-D1FF186C6641}" type="presOf" srcId="{DD2878D4-863F-4E05-A311-89EA17B39111}" destId="{5F1D79BE-B843-45BF-9CE7-87D8311984C7}" srcOrd="0" destOrd="0" presId="urn:microsoft.com/office/officeart/2008/layout/SquareAccentList"/>
    <dgm:cxn modelId="{6004A43B-B2DA-4232-9818-0F3B7C0530F4}" type="presOf" srcId="{6D38501C-4C53-49E8-90F0-991F0D9F40D8}" destId="{020957DE-9225-465F-A11C-08DCCFB72F4A}" srcOrd="0" destOrd="0" presId="urn:microsoft.com/office/officeart/2008/layout/SquareAccentList"/>
    <dgm:cxn modelId="{5A28FABE-B762-4551-949D-8B7204178E41}" srcId="{4BE232DB-C319-4B93-85A2-4F9745106451}" destId="{E073D4BC-67F9-4D1A-84E0-B33CCE6EBC36}" srcOrd="6" destOrd="0" parTransId="{6BC09D4C-C338-412E-BA19-558DE4C7B669}" sibTransId="{BE4D19D6-66CC-4D3B-8C53-FA2BFEB6C934}"/>
    <dgm:cxn modelId="{2FAE52F8-3656-4DC7-84DE-CD61E509DE13}" type="presOf" srcId="{D3B9C336-C4AB-43B8-A18C-94A665A16595}" destId="{9EC56D5C-129E-4B6F-BD07-AEE98FC85752}" srcOrd="0" destOrd="0" presId="urn:microsoft.com/office/officeart/2008/layout/SquareAccentList"/>
    <dgm:cxn modelId="{06E89B2B-3EC8-4577-9A4F-A65045A0EE75}" type="presOf" srcId="{A3DE0A40-08DA-4AED-AFE5-6B9B2A3427E2}" destId="{B1C200CF-660F-45BE-83FB-57E67D51B485}" srcOrd="0" destOrd="0" presId="urn:microsoft.com/office/officeart/2008/layout/SquareAccentList"/>
    <dgm:cxn modelId="{1BE5BA09-585B-4E95-BFE5-0D94545BD561}" srcId="{D3B9C336-C4AB-43B8-A18C-94A665A16595}" destId="{A3DE0A40-08DA-4AED-AFE5-6B9B2A3427E2}" srcOrd="1" destOrd="0" parTransId="{6ABF98F9-066B-4C66-AFBB-11E370ACF450}" sibTransId="{09D5F045-82FB-48E7-AF71-6A51A398C204}"/>
    <dgm:cxn modelId="{591CBA20-B683-4D8D-8471-25545DD283C6}" srcId="{4BE232DB-C319-4B93-85A2-4F9745106451}" destId="{DD2878D4-863F-4E05-A311-89EA17B39111}" srcOrd="1" destOrd="0" parTransId="{2685B7DA-4275-4C55-915B-4F94C6D8CDDE}" sibTransId="{1218B1D6-170E-4391-8D1D-810D80D3B06D}"/>
    <dgm:cxn modelId="{45AE3E24-A810-495A-AAC5-84B8E854F968}" srcId="{4BE232DB-C319-4B93-85A2-4F9745106451}" destId="{9AC58848-6F27-432E-AD72-AFF0FF5DFA70}" srcOrd="0" destOrd="0" parTransId="{D13F2461-E8DF-496C-BEB8-F61C8E5F43B6}" sibTransId="{6B5A0477-F6AA-4778-9586-455F2E8982C5}"/>
    <dgm:cxn modelId="{A112403F-D62D-4A48-9AE0-D5B49F71F657}" srcId="{D3B9C336-C4AB-43B8-A18C-94A665A16595}" destId="{4BE232DB-C319-4B93-85A2-4F9745106451}" srcOrd="0" destOrd="0" parTransId="{2467723C-5C41-4F4A-9261-8E9482ACFB4F}" sibTransId="{8B92A740-FA42-444E-8420-30EC641F1B5A}"/>
    <dgm:cxn modelId="{FDE0D294-F2C7-4ADB-904F-ABAD083CB3CC}" srcId="{A3DE0A40-08DA-4AED-AFE5-6B9B2A3427E2}" destId="{52EC7D03-D40C-4351-A9C8-4FC59DEED017}" srcOrd="0" destOrd="0" parTransId="{6B0F6D17-8B39-417F-A1E2-3076885BFA50}" sibTransId="{FB09B9A2-305C-48B3-ACD6-A6F6EC51FD37}"/>
    <dgm:cxn modelId="{98138E84-9BFE-4F2B-A0D9-4CE877C0A2F4}" type="presOf" srcId="{52EC7D03-D40C-4351-A9C8-4FC59DEED017}" destId="{034F4D7F-7449-4D72-81E1-BEEC2F0F4F67}" srcOrd="0" destOrd="0" presId="urn:microsoft.com/office/officeart/2008/layout/SquareAccentList"/>
    <dgm:cxn modelId="{456391F9-5796-4461-8355-4964952A2D88}" srcId="{A3DE0A40-08DA-4AED-AFE5-6B9B2A3427E2}" destId="{579EA6F0-56F3-4CF3-8CF1-273882DE7717}" srcOrd="1" destOrd="0" parTransId="{599B0864-4300-432B-AD47-C10A497DEC7D}" sibTransId="{6923309F-069E-4262-B2C0-50BD99B6EE92}"/>
    <dgm:cxn modelId="{6215CD58-7255-4A94-BE5E-EDE264516461}" type="presOf" srcId="{579EA6F0-56F3-4CF3-8CF1-273882DE7717}" destId="{7E8100F0-F51D-4520-87F4-74D8635041EA}" srcOrd="0" destOrd="0" presId="urn:microsoft.com/office/officeart/2008/layout/SquareAccentList"/>
    <dgm:cxn modelId="{BFD7BDA9-2585-4FFE-8515-6D1936EBFE44}" srcId="{4BE232DB-C319-4B93-85A2-4F9745106451}" destId="{B1D97FA8-A798-4DAB-8308-2D42DD2CEC7A}" srcOrd="7" destOrd="0" parTransId="{CF19E75A-CA13-493A-845A-B66B5CF503B0}" sibTransId="{D22028F2-A09A-4A3B-91C4-60A63E423A87}"/>
    <dgm:cxn modelId="{06074AD2-9D92-44A1-8DE9-8D5848CAD081}" srcId="{4BE232DB-C319-4B93-85A2-4F9745106451}" destId="{1C727915-D80E-4EBA-9DF0-A70297A6D63A}" srcOrd="4" destOrd="0" parTransId="{55530F6B-3735-4BEC-B7B0-E41FD9DB2FB1}" sibTransId="{505BDE2A-A468-41DC-BAC5-7759D201BC36}"/>
    <dgm:cxn modelId="{62D56B78-6621-4719-BA49-386154D3102A}" type="presOf" srcId="{439A3BBB-151A-44B1-9B54-0DBB99A0E68A}" destId="{667F6EEF-FF63-4FB6-8E9C-65EE25BA6F78}" srcOrd="0" destOrd="0" presId="urn:microsoft.com/office/officeart/2008/layout/SquareAccentList"/>
    <dgm:cxn modelId="{106715DE-5580-442F-BDAF-8AE0E92D7D24}" type="presOf" srcId="{1C727915-D80E-4EBA-9DF0-A70297A6D63A}" destId="{BE0944BB-AE8D-4E17-99CA-62D073183DC5}" srcOrd="0" destOrd="0" presId="urn:microsoft.com/office/officeart/2008/layout/SquareAccentList"/>
    <dgm:cxn modelId="{00639164-523B-4C38-9CFB-A45A07D683B6}" type="presOf" srcId="{7B98838D-2FB0-436C-92F8-3634D072D2FA}" destId="{5FE8AB9D-5117-406E-82F3-F2F82A6F9778}" srcOrd="0" destOrd="0" presId="urn:microsoft.com/office/officeart/2008/layout/SquareAccentList"/>
    <dgm:cxn modelId="{4CC5441F-8B23-48A4-B717-7F036912DAA7}" type="presOf" srcId="{3969F715-0066-4261-8867-AC351F450FA7}" destId="{4E20F1CE-8696-40DB-96A7-AF216ED0E893}" srcOrd="0" destOrd="0" presId="urn:microsoft.com/office/officeart/2008/layout/SquareAccentList"/>
    <dgm:cxn modelId="{173FFD4A-4CA1-4CC7-BCB1-D29EECBA8087}" type="presParOf" srcId="{9EC56D5C-129E-4B6F-BD07-AEE98FC85752}" destId="{3D51B85D-4202-402F-8B3C-73C5B0DAA1AE}" srcOrd="0" destOrd="0" presId="urn:microsoft.com/office/officeart/2008/layout/SquareAccentList"/>
    <dgm:cxn modelId="{2B4A752C-23A5-4786-BAED-6FBB11624BF5}" type="presParOf" srcId="{3D51B85D-4202-402F-8B3C-73C5B0DAA1AE}" destId="{2123B168-977C-49EA-A60D-851A26BF04BB}" srcOrd="0" destOrd="0" presId="urn:microsoft.com/office/officeart/2008/layout/SquareAccentList"/>
    <dgm:cxn modelId="{3F290989-D957-4F2E-AADB-F1D923248477}" type="presParOf" srcId="{2123B168-977C-49EA-A60D-851A26BF04BB}" destId="{7CA81C25-1C49-4F7D-9826-DEE13D57F063}" srcOrd="0" destOrd="0" presId="urn:microsoft.com/office/officeart/2008/layout/SquareAccentList"/>
    <dgm:cxn modelId="{8E010234-7E50-4AA6-B2BF-4B6F416FB3DD}" type="presParOf" srcId="{2123B168-977C-49EA-A60D-851A26BF04BB}" destId="{E8C6C1A9-E79F-4CFC-85AC-FDBBE7E5B2C4}" srcOrd="1" destOrd="0" presId="urn:microsoft.com/office/officeart/2008/layout/SquareAccentList"/>
    <dgm:cxn modelId="{FE1C7766-CE56-4881-BD86-4978EBAA3EB9}" type="presParOf" srcId="{2123B168-977C-49EA-A60D-851A26BF04BB}" destId="{B42C32DC-0AF4-485E-B59A-F4D4FE3B5279}" srcOrd="2" destOrd="0" presId="urn:microsoft.com/office/officeart/2008/layout/SquareAccentList"/>
    <dgm:cxn modelId="{A63FFAE7-FB0D-431C-A30F-5F852BFB5BF6}" type="presParOf" srcId="{3D51B85D-4202-402F-8B3C-73C5B0DAA1AE}" destId="{19787C6C-2A39-4690-89EA-A352B96421C3}" srcOrd="1" destOrd="0" presId="urn:microsoft.com/office/officeart/2008/layout/SquareAccentList"/>
    <dgm:cxn modelId="{C911D411-00C5-4C3E-875C-C758AD20EB0B}" type="presParOf" srcId="{19787C6C-2A39-4690-89EA-A352B96421C3}" destId="{9D1F646D-3418-4B17-96B3-270059A753B9}" srcOrd="0" destOrd="0" presId="urn:microsoft.com/office/officeart/2008/layout/SquareAccentList"/>
    <dgm:cxn modelId="{FAEA77AF-CF0E-4DC1-B10F-25C94BD0B30C}" type="presParOf" srcId="{9D1F646D-3418-4B17-96B3-270059A753B9}" destId="{D17FF65E-D8D5-4AD8-9E60-02D69C608BB9}" srcOrd="0" destOrd="0" presId="urn:microsoft.com/office/officeart/2008/layout/SquareAccentList"/>
    <dgm:cxn modelId="{7733E9A4-C560-4D55-9A14-9F6CE66C5ACA}" type="presParOf" srcId="{9D1F646D-3418-4B17-96B3-270059A753B9}" destId="{F89E8B23-DE63-4A15-84EA-2F5371509763}" srcOrd="1" destOrd="0" presId="urn:microsoft.com/office/officeart/2008/layout/SquareAccentList"/>
    <dgm:cxn modelId="{99A1FD3A-B001-436E-8974-A6EB459DCE67}" type="presParOf" srcId="{19787C6C-2A39-4690-89EA-A352B96421C3}" destId="{123A0936-01D2-44BE-A8AF-16574AC1966C}" srcOrd="1" destOrd="0" presId="urn:microsoft.com/office/officeart/2008/layout/SquareAccentList"/>
    <dgm:cxn modelId="{9902421B-B148-4C90-B2C6-E06A05965E6C}" type="presParOf" srcId="{123A0936-01D2-44BE-A8AF-16574AC1966C}" destId="{A1E8626C-02FE-491F-B12A-CAC7840C1743}" srcOrd="0" destOrd="0" presId="urn:microsoft.com/office/officeart/2008/layout/SquareAccentList"/>
    <dgm:cxn modelId="{F643A517-77D8-43B3-B994-8A3121CD8F40}" type="presParOf" srcId="{123A0936-01D2-44BE-A8AF-16574AC1966C}" destId="{5F1D79BE-B843-45BF-9CE7-87D8311984C7}" srcOrd="1" destOrd="0" presId="urn:microsoft.com/office/officeart/2008/layout/SquareAccentList"/>
    <dgm:cxn modelId="{E84F222B-70CD-4B14-B00E-F02C403EF546}" type="presParOf" srcId="{19787C6C-2A39-4690-89EA-A352B96421C3}" destId="{B951A381-672D-472F-AA5E-77DE2BC5E688}" srcOrd="2" destOrd="0" presId="urn:microsoft.com/office/officeart/2008/layout/SquareAccentList"/>
    <dgm:cxn modelId="{DE892C35-0BFD-457C-86FA-557250CC2A78}" type="presParOf" srcId="{B951A381-672D-472F-AA5E-77DE2BC5E688}" destId="{A710ADEA-047D-462B-B531-0055FF1ED740}" srcOrd="0" destOrd="0" presId="urn:microsoft.com/office/officeart/2008/layout/SquareAccentList"/>
    <dgm:cxn modelId="{A75C1BF8-918F-4190-ACFC-4A469968F5AA}" type="presParOf" srcId="{B951A381-672D-472F-AA5E-77DE2BC5E688}" destId="{020957DE-9225-465F-A11C-08DCCFB72F4A}" srcOrd="1" destOrd="0" presId="urn:microsoft.com/office/officeart/2008/layout/SquareAccentList"/>
    <dgm:cxn modelId="{BB70C63D-CA19-49C2-B7CA-C0AFC0A88650}" type="presParOf" srcId="{19787C6C-2A39-4690-89EA-A352B96421C3}" destId="{07269319-401E-49E2-AE01-158B028F4EF0}" srcOrd="3" destOrd="0" presId="urn:microsoft.com/office/officeart/2008/layout/SquareAccentList"/>
    <dgm:cxn modelId="{73ED99B7-D84D-46EB-B121-6540E1759A28}" type="presParOf" srcId="{07269319-401E-49E2-AE01-158B028F4EF0}" destId="{E148DD8B-77E7-4022-9910-50C6760B13A9}" srcOrd="0" destOrd="0" presId="urn:microsoft.com/office/officeart/2008/layout/SquareAccentList"/>
    <dgm:cxn modelId="{F84BD8EC-355C-478D-AA49-DB3CFA5996CD}" type="presParOf" srcId="{07269319-401E-49E2-AE01-158B028F4EF0}" destId="{667F6EEF-FF63-4FB6-8E9C-65EE25BA6F78}" srcOrd="1" destOrd="0" presId="urn:microsoft.com/office/officeart/2008/layout/SquareAccentList"/>
    <dgm:cxn modelId="{BF652833-B8A2-4510-A215-DCCDF77EDE1F}" type="presParOf" srcId="{19787C6C-2A39-4690-89EA-A352B96421C3}" destId="{A3609867-224F-4B43-A130-6F6AEC715DBD}" srcOrd="4" destOrd="0" presId="urn:microsoft.com/office/officeart/2008/layout/SquareAccentList"/>
    <dgm:cxn modelId="{41E2849D-93EA-4B49-8330-A19F60FA378A}" type="presParOf" srcId="{A3609867-224F-4B43-A130-6F6AEC715DBD}" destId="{1954A041-AF49-4808-8DF0-8F14FF2B5564}" srcOrd="0" destOrd="0" presId="urn:microsoft.com/office/officeart/2008/layout/SquareAccentList"/>
    <dgm:cxn modelId="{4B5F0C07-3E6A-4926-8EAA-2C8283717336}" type="presParOf" srcId="{A3609867-224F-4B43-A130-6F6AEC715DBD}" destId="{BE0944BB-AE8D-4E17-99CA-62D073183DC5}" srcOrd="1" destOrd="0" presId="urn:microsoft.com/office/officeart/2008/layout/SquareAccentList"/>
    <dgm:cxn modelId="{AFF49E89-7182-463A-B6E0-97576E7199BB}" type="presParOf" srcId="{19787C6C-2A39-4690-89EA-A352B96421C3}" destId="{0D9496CC-9C3B-4A3A-9F0A-7422FFB183C3}" srcOrd="5" destOrd="0" presId="urn:microsoft.com/office/officeart/2008/layout/SquareAccentList"/>
    <dgm:cxn modelId="{EC46C9FF-0EAF-40C8-A53D-21F165427551}" type="presParOf" srcId="{0D9496CC-9C3B-4A3A-9F0A-7422FFB183C3}" destId="{0D570DC6-E735-4711-9372-4AEEBC6A67E1}" srcOrd="0" destOrd="0" presId="urn:microsoft.com/office/officeart/2008/layout/SquareAccentList"/>
    <dgm:cxn modelId="{45BA7461-471A-48E2-863E-35548A67595F}" type="presParOf" srcId="{0D9496CC-9C3B-4A3A-9F0A-7422FFB183C3}" destId="{4E20F1CE-8696-40DB-96A7-AF216ED0E893}" srcOrd="1" destOrd="0" presId="urn:microsoft.com/office/officeart/2008/layout/SquareAccentList"/>
    <dgm:cxn modelId="{32C951DC-D52E-4530-AC15-A2D485606FD0}" type="presParOf" srcId="{19787C6C-2A39-4690-89EA-A352B96421C3}" destId="{9D0842A9-B966-4A13-A28A-C4203C974D84}" srcOrd="6" destOrd="0" presId="urn:microsoft.com/office/officeart/2008/layout/SquareAccentList"/>
    <dgm:cxn modelId="{A31C3338-D3BD-4612-A475-BD5B4CAA04D6}" type="presParOf" srcId="{9D0842A9-B966-4A13-A28A-C4203C974D84}" destId="{95DE4CA7-6AFD-49C7-9EA0-C82F160CE2BB}" srcOrd="0" destOrd="0" presId="urn:microsoft.com/office/officeart/2008/layout/SquareAccentList"/>
    <dgm:cxn modelId="{0F96CE7F-17E0-4F06-80CC-7AC928B243D4}" type="presParOf" srcId="{9D0842A9-B966-4A13-A28A-C4203C974D84}" destId="{D47A23BC-CDEE-4FB5-9783-3ED3FD7589F8}" srcOrd="1" destOrd="0" presId="urn:microsoft.com/office/officeart/2008/layout/SquareAccentList"/>
    <dgm:cxn modelId="{0C3C08D8-5510-4245-B8C7-4FA895EBA5DD}" type="presParOf" srcId="{19787C6C-2A39-4690-89EA-A352B96421C3}" destId="{12B12606-4073-47CA-9BA6-D966A2137B4F}" srcOrd="7" destOrd="0" presId="urn:microsoft.com/office/officeart/2008/layout/SquareAccentList"/>
    <dgm:cxn modelId="{4B5F2A08-CE37-42F5-B9AB-5835564EEDD0}" type="presParOf" srcId="{12B12606-4073-47CA-9BA6-D966A2137B4F}" destId="{643ABCBB-2707-49A3-8BC1-420DBB0C4071}" srcOrd="0" destOrd="0" presId="urn:microsoft.com/office/officeart/2008/layout/SquareAccentList"/>
    <dgm:cxn modelId="{70CB866E-1311-40D1-B070-03CEA3C5987E}" type="presParOf" srcId="{12B12606-4073-47CA-9BA6-D966A2137B4F}" destId="{A851E963-68F5-4F11-8CEF-AAD1E8A0E9D7}" srcOrd="1" destOrd="0" presId="urn:microsoft.com/office/officeart/2008/layout/SquareAccentList"/>
    <dgm:cxn modelId="{E1F112D7-B95F-4D8B-8231-3BEC072E3C96}" type="presParOf" srcId="{9EC56D5C-129E-4B6F-BD07-AEE98FC85752}" destId="{6137A1AD-B014-4060-9924-1DB878C54A30}" srcOrd="1" destOrd="0" presId="urn:microsoft.com/office/officeart/2008/layout/SquareAccentList"/>
    <dgm:cxn modelId="{B2E8D614-6F4E-40C4-9F6F-43C4852CB084}" type="presParOf" srcId="{6137A1AD-B014-4060-9924-1DB878C54A30}" destId="{02204294-122E-4CBF-ACBC-CBD8B057CE9D}" srcOrd="0" destOrd="0" presId="urn:microsoft.com/office/officeart/2008/layout/SquareAccentList"/>
    <dgm:cxn modelId="{2AE14FAE-86EC-4C59-B0D1-6C6BC8912EB3}" type="presParOf" srcId="{02204294-122E-4CBF-ACBC-CBD8B057CE9D}" destId="{90FCD43A-567F-4529-808A-97B8831A1054}" srcOrd="0" destOrd="0" presId="urn:microsoft.com/office/officeart/2008/layout/SquareAccentList"/>
    <dgm:cxn modelId="{E832A504-BEAA-4627-958A-9BE1297D53E9}" type="presParOf" srcId="{02204294-122E-4CBF-ACBC-CBD8B057CE9D}" destId="{FA8421AE-5846-4D9A-AF65-B7C57690BA0C}" srcOrd="1" destOrd="0" presId="urn:microsoft.com/office/officeart/2008/layout/SquareAccentList"/>
    <dgm:cxn modelId="{32BBCD31-61B9-4298-996D-F9CA689B32DD}" type="presParOf" srcId="{02204294-122E-4CBF-ACBC-CBD8B057CE9D}" destId="{B1C200CF-660F-45BE-83FB-57E67D51B485}" srcOrd="2" destOrd="0" presId="urn:microsoft.com/office/officeart/2008/layout/SquareAccentList"/>
    <dgm:cxn modelId="{7D65D494-D64B-4857-A10D-E1879E97380F}" type="presParOf" srcId="{6137A1AD-B014-4060-9924-1DB878C54A30}" destId="{6BCADF26-7FB6-459F-B78E-1E0D9C5B2607}" srcOrd="1" destOrd="0" presId="urn:microsoft.com/office/officeart/2008/layout/SquareAccentList"/>
    <dgm:cxn modelId="{D2BE951D-E5FB-4167-A4DF-B78472F4A9F5}" type="presParOf" srcId="{6BCADF26-7FB6-459F-B78E-1E0D9C5B2607}" destId="{F7AFFE27-2C06-47A1-A591-F6429976DB98}" srcOrd="0" destOrd="0" presId="urn:microsoft.com/office/officeart/2008/layout/SquareAccentList"/>
    <dgm:cxn modelId="{9E5CA476-12E5-40F0-94D2-900AE648091B}" type="presParOf" srcId="{F7AFFE27-2C06-47A1-A591-F6429976DB98}" destId="{F663753B-A4CD-41FE-A831-9F4C85D903C1}" srcOrd="0" destOrd="0" presId="urn:microsoft.com/office/officeart/2008/layout/SquareAccentList"/>
    <dgm:cxn modelId="{A22F2E85-E6F8-455B-B9B0-AAEE5C86E86A}" type="presParOf" srcId="{F7AFFE27-2C06-47A1-A591-F6429976DB98}" destId="{034F4D7F-7449-4D72-81E1-BEEC2F0F4F67}" srcOrd="1" destOrd="0" presId="urn:microsoft.com/office/officeart/2008/layout/SquareAccentList"/>
    <dgm:cxn modelId="{BAE675D2-8A4F-444B-A624-B0A9C69ABE7E}" type="presParOf" srcId="{6BCADF26-7FB6-459F-B78E-1E0D9C5B2607}" destId="{43BB8A5F-CA0A-4A38-8EAF-ED056F15AAC0}" srcOrd="1" destOrd="0" presId="urn:microsoft.com/office/officeart/2008/layout/SquareAccentList"/>
    <dgm:cxn modelId="{4CE478DB-6A7B-439D-82B2-A7619145AC79}" type="presParOf" srcId="{43BB8A5F-CA0A-4A38-8EAF-ED056F15AAC0}" destId="{0CD50ACE-6DB0-4247-A048-D30A40344622}" srcOrd="0" destOrd="0" presId="urn:microsoft.com/office/officeart/2008/layout/SquareAccentList"/>
    <dgm:cxn modelId="{A040020C-CBDA-408B-89A8-85E4858BC6C2}" type="presParOf" srcId="{43BB8A5F-CA0A-4A38-8EAF-ED056F15AAC0}" destId="{7E8100F0-F51D-4520-87F4-74D8635041EA}" srcOrd="1" destOrd="0" presId="urn:microsoft.com/office/officeart/2008/layout/SquareAccentList"/>
    <dgm:cxn modelId="{D19E4F7D-9213-4F03-94A8-8E63E753E569}" type="presParOf" srcId="{6BCADF26-7FB6-459F-B78E-1E0D9C5B2607}" destId="{03914777-1287-4163-B106-DA309968A63D}" srcOrd="2" destOrd="0" presId="urn:microsoft.com/office/officeart/2008/layout/SquareAccentList"/>
    <dgm:cxn modelId="{77B97F63-3B06-4ADE-8CDA-12436D0E4441}" type="presParOf" srcId="{03914777-1287-4163-B106-DA309968A63D}" destId="{3CC3C05B-0C0F-4FCE-A635-9E4F5171C1F6}" srcOrd="0" destOrd="0" presId="urn:microsoft.com/office/officeart/2008/layout/SquareAccentList"/>
    <dgm:cxn modelId="{6C99B72D-F889-4EDD-8056-2D3B6777E266}" type="presParOf" srcId="{03914777-1287-4163-B106-DA309968A63D}" destId="{5FE8AB9D-5117-406E-82F3-F2F82A6F977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78317F7-7211-4314-9847-D816D0204C1F}" type="doc">
      <dgm:prSet loTypeId="urn:microsoft.com/office/officeart/2005/8/layout/vList3" loCatId="picture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F882AB3-A501-46EE-B690-B56B5E072EFF}">
      <dgm:prSet/>
      <dgm:spPr/>
      <dgm:t>
        <a:bodyPr/>
        <a:lstStyle/>
        <a:p>
          <a:pPr rtl="0"/>
          <a:r>
            <a:rPr lang="en-US" dirty="0" smtClean="0"/>
            <a:t>QFD is a powerful tool in service and industry.</a:t>
          </a:r>
          <a:endParaRPr lang="en-US" dirty="0"/>
        </a:p>
      </dgm:t>
    </dgm:pt>
    <dgm:pt modelId="{4BD6C1BB-6992-4E2D-8834-903565E823E5}" type="parTrans" cxnId="{B2409BBF-2AF7-4F41-AC7D-A652AE6A8CD9}">
      <dgm:prSet/>
      <dgm:spPr/>
      <dgm:t>
        <a:bodyPr/>
        <a:lstStyle/>
        <a:p>
          <a:endParaRPr lang="en-US"/>
        </a:p>
      </dgm:t>
    </dgm:pt>
    <dgm:pt modelId="{D0503434-1A53-4386-918A-F008D63AA8A6}" type="sibTrans" cxnId="{B2409BBF-2AF7-4F41-AC7D-A652AE6A8CD9}">
      <dgm:prSet/>
      <dgm:spPr/>
      <dgm:t>
        <a:bodyPr/>
        <a:lstStyle/>
        <a:p>
          <a:endParaRPr lang="en-US"/>
        </a:p>
      </dgm:t>
    </dgm:pt>
    <dgm:pt modelId="{7D17B49F-3AD8-44CA-BCB3-084B4CEB21F1}">
      <dgm:prSet/>
      <dgm:spPr/>
      <dgm:t>
        <a:bodyPr/>
        <a:lstStyle/>
        <a:p>
          <a:pPr rtl="0"/>
          <a:r>
            <a:rPr lang="en-US" smtClean="0"/>
            <a:t>Can be applied in education activity at every stage.</a:t>
          </a:r>
          <a:endParaRPr lang="en-US"/>
        </a:p>
      </dgm:t>
    </dgm:pt>
    <dgm:pt modelId="{3764F0FA-1CC7-4D52-A8F9-5DED926AB4FC}" type="parTrans" cxnId="{4C876E44-4542-47D9-A814-E90C549EFF87}">
      <dgm:prSet/>
      <dgm:spPr/>
      <dgm:t>
        <a:bodyPr/>
        <a:lstStyle/>
        <a:p>
          <a:endParaRPr lang="en-US"/>
        </a:p>
      </dgm:t>
    </dgm:pt>
    <dgm:pt modelId="{548A10E1-33E7-4CF3-8C65-B54E7C45155D}" type="sibTrans" cxnId="{4C876E44-4542-47D9-A814-E90C549EFF87}">
      <dgm:prSet/>
      <dgm:spPr/>
      <dgm:t>
        <a:bodyPr/>
        <a:lstStyle/>
        <a:p>
          <a:endParaRPr lang="en-US"/>
        </a:p>
      </dgm:t>
    </dgm:pt>
    <dgm:pt modelId="{F993A4F2-D2FD-4411-AE5E-E9D2371691CA}">
      <dgm:prSet/>
      <dgm:spPr/>
      <dgm:t>
        <a:bodyPr/>
        <a:lstStyle/>
        <a:p>
          <a:pPr rtl="0"/>
          <a:r>
            <a:rPr lang="en-US" smtClean="0"/>
            <a:t>Identify weaknesses in educational process in Engineering Faculty and our position with respect to competitors .</a:t>
          </a:r>
          <a:endParaRPr lang="en-US"/>
        </a:p>
      </dgm:t>
    </dgm:pt>
    <dgm:pt modelId="{8EE79B67-1C06-4B70-93B2-5B0B79492501}" type="parTrans" cxnId="{42094DFF-3FEE-461A-A1EE-5F7502120F26}">
      <dgm:prSet/>
      <dgm:spPr/>
      <dgm:t>
        <a:bodyPr/>
        <a:lstStyle/>
        <a:p>
          <a:endParaRPr lang="en-US"/>
        </a:p>
      </dgm:t>
    </dgm:pt>
    <dgm:pt modelId="{4AEDE42D-AC05-4ACD-A6A9-11CBAC3A7A72}" type="sibTrans" cxnId="{42094DFF-3FEE-461A-A1EE-5F7502120F26}">
      <dgm:prSet/>
      <dgm:spPr/>
      <dgm:t>
        <a:bodyPr/>
        <a:lstStyle/>
        <a:p>
          <a:endParaRPr lang="en-US"/>
        </a:p>
      </dgm:t>
    </dgm:pt>
    <dgm:pt modelId="{62FFBFE1-611E-48DA-9577-F71490BFD47C}">
      <dgm:prSet/>
      <dgm:spPr/>
      <dgm:t>
        <a:bodyPr/>
        <a:lstStyle/>
        <a:p>
          <a:pPr rtl="0"/>
          <a:r>
            <a:rPr lang="en-US" smtClean="0"/>
            <a:t>Successful in determining policies, which would result in a better satisfaction of the students. </a:t>
          </a:r>
          <a:endParaRPr lang="en-US"/>
        </a:p>
      </dgm:t>
    </dgm:pt>
    <dgm:pt modelId="{34169C3D-4473-4CD3-A35C-2C250EAA2F5F}" type="parTrans" cxnId="{23773ED8-4E6B-4FDC-A354-F57B9F487DBF}">
      <dgm:prSet/>
      <dgm:spPr/>
      <dgm:t>
        <a:bodyPr/>
        <a:lstStyle/>
        <a:p>
          <a:endParaRPr lang="en-US"/>
        </a:p>
      </dgm:t>
    </dgm:pt>
    <dgm:pt modelId="{3507DE58-50EA-440C-AFCC-46F312BE1E7E}" type="sibTrans" cxnId="{23773ED8-4E6B-4FDC-A354-F57B9F487DBF}">
      <dgm:prSet/>
      <dgm:spPr/>
      <dgm:t>
        <a:bodyPr/>
        <a:lstStyle/>
        <a:p>
          <a:endParaRPr lang="en-US"/>
        </a:p>
      </dgm:t>
    </dgm:pt>
    <dgm:pt modelId="{35A92F54-92B6-45AD-B468-834FFA63BC88}" type="pres">
      <dgm:prSet presAssocID="{F78317F7-7211-4314-9847-D816D0204C1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6C6518-31F2-4E28-988E-F18D48754FB0}" type="pres">
      <dgm:prSet presAssocID="{0F882AB3-A501-46EE-B690-B56B5E072EFF}" presName="composite" presStyleCnt="0"/>
      <dgm:spPr/>
    </dgm:pt>
    <dgm:pt modelId="{A6830F6C-04BA-4783-8447-EC787850CE23}" type="pres">
      <dgm:prSet presAssocID="{0F882AB3-A501-46EE-B690-B56B5E072EFF}" presName="imgShp" presStyleLbl="fgImgPlace1" presStyleIdx="0" presStyleCnt="4"/>
      <dgm:spPr/>
    </dgm:pt>
    <dgm:pt modelId="{D8F21B20-A210-442E-A88A-675D464DBF73}" type="pres">
      <dgm:prSet presAssocID="{0F882AB3-A501-46EE-B690-B56B5E072EFF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B2C2BF-864E-467F-B5E7-64CDA6704F69}" type="pres">
      <dgm:prSet presAssocID="{D0503434-1A53-4386-918A-F008D63AA8A6}" presName="spacing" presStyleCnt="0"/>
      <dgm:spPr/>
    </dgm:pt>
    <dgm:pt modelId="{A5E846D1-0A53-498B-90C9-3D0D9E687AA3}" type="pres">
      <dgm:prSet presAssocID="{7D17B49F-3AD8-44CA-BCB3-084B4CEB21F1}" presName="composite" presStyleCnt="0"/>
      <dgm:spPr/>
    </dgm:pt>
    <dgm:pt modelId="{01AE9197-6266-4A57-AF52-8C650776F4C8}" type="pres">
      <dgm:prSet presAssocID="{7D17B49F-3AD8-44CA-BCB3-084B4CEB21F1}" presName="imgShp" presStyleLbl="fgImgPlace1" presStyleIdx="1" presStyleCnt="4"/>
      <dgm:spPr/>
    </dgm:pt>
    <dgm:pt modelId="{6311002C-358F-4EB6-8606-B322CA87593A}" type="pres">
      <dgm:prSet presAssocID="{7D17B49F-3AD8-44CA-BCB3-084B4CEB21F1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01A38D-1CC8-465A-BC04-933070D5508A}" type="pres">
      <dgm:prSet presAssocID="{548A10E1-33E7-4CF3-8C65-B54E7C45155D}" presName="spacing" presStyleCnt="0"/>
      <dgm:spPr/>
    </dgm:pt>
    <dgm:pt modelId="{3587CBAB-B5AA-43AE-A906-BD73C4FDF4E6}" type="pres">
      <dgm:prSet presAssocID="{F993A4F2-D2FD-4411-AE5E-E9D2371691CA}" presName="composite" presStyleCnt="0"/>
      <dgm:spPr/>
    </dgm:pt>
    <dgm:pt modelId="{189E7AE6-F93B-4AE3-80E6-31C80EC210D2}" type="pres">
      <dgm:prSet presAssocID="{F993A4F2-D2FD-4411-AE5E-E9D2371691CA}" presName="imgShp" presStyleLbl="fgImgPlace1" presStyleIdx="2" presStyleCnt="4"/>
      <dgm:spPr/>
    </dgm:pt>
    <dgm:pt modelId="{A7EC88A1-AE68-46F7-916B-02B8555C1A9C}" type="pres">
      <dgm:prSet presAssocID="{F993A4F2-D2FD-4411-AE5E-E9D2371691CA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8E4A17-5946-41E6-8705-0B4BF7DA04BF}" type="pres">
      <dgm:prSet presAssocID="{4AEDE42D-AC05-4ACD-A6A9-11CBAC3A7A72}" presName="spacing" presStyleCnt="0"/>
      <dgm:spPr/>
    </dgm:pt>
    <dgm:pt modelId="{3A45CAC4-3799-400A-AE55-035ECE8C58D5}" type="pres">
      <dgm:prSet presAssocID="{62FFBFE1-611E-48DA-9577-F71490BFD47C}" presName="composite" presStyleCnt="0"/>
      <dgm:spPr/>
    </dgm:pt>
    <dgm:pt modelId="{C7C95697-510C-497E-8322-1D20ED8543D2}" type="pres">
      <dgm:prSet presAssocID="{62FFBFE1-611E-48DA-9577-F71490BFD47C}" presName="imgShp" presStyleLbl="fgImgPlace1" presStyleIdx="3" presStyleCnt="4"/>
      <dgm:spPr/>
    </dgm:pt>
    <dgm:pt modelId="{585F2BA5-B9BB-499C-B646-702A0331B0A8}" type="pres">
      <dgm:prSet presAssocID="{62FFBFE1-611E-48DA-9577-F71490BFD47C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B33CCE-D587-4669-B882-9A9F15F9E4CC}" type="presOf" srcId="{0F882AB3-A501-46EE-B690-B56B5E072EFF}" destId="{D8F21B20-A210-442E-A88A-675D464DBF73}" srcOrd="0" destOrd="0" presId="urn:microsoft.com/office/officeart/2005/8/layout/vList3"/>
    <dgm:cxn modelId="{B2409BBF-2AF7-4F41-AC7D-A652AE6A8CD9}" srcId="{F78317F7-7211-4314-9847-D816D0204C1F}" destId="{0F882AB3-A501-46EE-B690-B56B5E072EFF}" srcOrd="0" destOrd="0" parTransId="{4BD6C1BB-6992-4E2D-8834-903565E823E5}" sibTransId="{D0503434-1A53-4386-918A-F008D63AA8A6}"/>
    <dgm:cxn modelId="{6F98A9AE-4B29-45A4-88ED-C4A3FC029ACB}" type="presOf" srcId="{7D17B49F-3AD8-44CA-BCB3-084B4CEB21F1}" destId="{6311002C-358F-4EB6-8606-B322CA87593A}" srcOrd="0" destOrd="0" presId="urn:microsoft.com/office/officeart/2005/8/layout/vList3"/>
    <dgm:cxn modelId="{23773ED8-4E6B-4FDC-A354-F57B9F487DBF}" srcId="{F78317F7-7211-4314-9847-D816D0204C1F}" destId="{62FFBFE1-611E-48DA-9577-F71490BFD47C}" srcOrd="3" destOrd="0" parTransId="{34169C3D-4473-4CD3-A35C-2C250EAA2F5F}" sibTransId="{3507DE58-50EA-440C-AFCC-46F312BE1E7E}"/>
    <dgm:cxn modelId="{0276EDB4-55D5-4C43-B39E-FEA761C5B496}" type="presOf" srcId="{62FFBFE1-611E-48DA-9577-F71490BFD47C}" destId="{585F2BA5-B9BB-499C-B646-702A0331B0A8}" srcOrd="0" destOrd="0" presId="urn:microsoft.com/office/officeart/2005/8/layout/vList3"/>
    <dgm:cxn modelId="{53B86BDE-3DD3-4D2C-89A5-0062D1990E93}" type="presOf" srcId="{F78317F7-7211-4314-9847-D816D0204C1F}" destId="{35A92F54-92B6-45AD-B468-834FFA63BC88}" srcOrd="0" destOrd="0" presId="urn:microsoft.com/office/officeart/2005/8/layout/vList3"/>
    <dgm:cxn modelId="{4C876E44-4542-47D9-A814-E90C549EFF87}" srcId="{F78317F7-7211-4314-9847-D816D0204C1F}" destId="{7D17B49F-3AD8-44CA-BCB3-084B4CEB21F1}" srcOrd="1" destOrd="0" parTransId="{3764F0FA-1CC7-4D52-A8F9-5DED926AB4FC}" sibTransId="{548A10E1-33E7-4CF3-8C65-B54E7C45155D}"/>
    <dgm:cxn modelId="{42094DFF-3FEE-461A-A1EE-5F7502120F26}" srcId="{F78317F7-7211-4314-9847-D816D0204C1F}" destId="{F993A4F2-D2FD-4411-AE5E-E9D2371691CA}" srcOrd="2" destOrd="0" parTransId="{8EE79B67-1C06-4B70-93B2-5B0B79492501}" sibTransId="{4AEDE42D-AC05-4ACD-A6A9-11CBAC3A7A72}"/>
    <dgm:cxn modelId="{D957E8AD-D81E-4B16-8867-6F2ABE30E0FF}" type="presOf" srcId="{F993A4F2-D2FD-4411-AE5E-E9D2371691CA}" destId="{A7EC88A1-AE68-46F7-916B-02B8555C1A9C}" srcOrd="0" destOrd="0" presId="urn:microsoft.com/office/officeart/2005/8/layout/vList3"/>
    <dgm:cxn modelId="{E6A65949-7412-4B11-8261-8FA3E8E06EDD}" type="presParOf" srcId="{35A92F54-92B6-45AD-B468-834FFA63BC88}" destId="{256C6518-31F2-4E28-988E-F18D48754FB0}" srcOrd="0" destOrd="0" presId="urn:microsoft.com/office/officeart/2005/8/layout/vList3"/>
    <dgm:cxn modelId="{7503C654-7381-4C2C-87BC-32B377BD1EDD}" type="presParOf" srcId="{256C6518-31F2-4E28-988E-F18D48754FB0}" destId="{A6830F6C-04BA-4783-8447-EC787850CE23}" srcOrd="0" destOrd="0" presId="urn:microsoft.com/office/officeart/2005/8/layout/vList3"/>
    <dgm:cxn modelId="{0647B2D9-3409-4922-816B-5CB26A838AEE}" type="presParOf" srcId="{256C6518-31F2-4E28-988E-F18D48754FB0}" destId="{D8F21B20-A210-442E-A88A-675D464DBF73}" srcOrd="1" destOrd="0" presId="urn:microsoft.com/office/officeart/2005/8/layout/vList3"/>
    <dgm:cxn modelId="{75FF08FC-6C6B-4D58-85D0-E843F9A29F29}" type="presParOf" srcId="{35A92F54-92B6-45AD-B468-834FFA63BC88}" destId="{B2B2C2BF-864E-467F-B5E7-64CDA6704F69}" srcOrd="1" destOrd="0" presId="urn:microsoft.com/office/officeart/2005/8/layout/vList3"/>
    <dgm:cxn modelId="{4DFECF7E-3D83-4C7B-94F8-0CD0144E282D}" type="presParOf" srcId="{35A92F54-92B6-45AD-B468-834FFA63BC88}" destId="{A5E846D1-0A53-498B-90C9-3D0D9E687AA3}" srcOrd="2" destOrd="0" presId="urn:microsoft.com/office/officeart/2005/8/layout/vList3"/>
    <dgm:cxn modelId="{8D1151CF-4F0E-4E69-BCFA-31330E52986B}" type="presParOf" srcId="{A5E846D1-0A53-498B-90C9-3D0D9E687AA3}" destId="{01AE9197-6266-4A57-AF52-8C650776F4C8}" srcOrd="0" destOrd="0" presId="urn:microsoft.com/office/officeart/2005/8/layout/vList3"/>
    <dgm:cxn modelId="{10367B67-9015-405F-951C-5929D247E3D5}" type="presParOf" srcId="{A5E846D1-0A53-498B-90C9-3D0D9E687AA3}" destId="{6311002C-358F-4EB6-8606-B322CA87593A}" srcOrd="1" destOrd="0" presId="urn:microsoft.com/office/officeart/2005/8/layout/vList3"/>
    <dgm:cxn modelId="{9439269C-2CF2-4393-8662-038250FC24C4}" type="presParOf" srcId="{35A92F54-92B6-45AD-B468-834FFA63BC88}" destId="{8601A38D-1CC8-465A-BC04-933070D5508A}" srcOrd="3" destOrd="0" presId="urn:microsoft.com/office/officeart/2005/8/layout/vList3"/>
    <dgm:cxn modelId="{0D20B762-47FA-4C34-865A-89F9B2C35EB8}" type="presParOf" srcId="{35A92F54-92B6-45AD-B468-834FFA63BC88}" destId="{3587CBAB-B5AA-43AE-A906-BD73C4FDF4E6}" srcOrd="4" destOrd="0" presId="urn:microsoft.com/office/officeart/2005/8/layout/vList3"/>
    <dgm:cxn modelId="{5FDACD6F-8653-49E9-8B2C-131B80C5B49D}" type="presParOf" srcId="{3587CBAB-B5AA-43AE-A906-BD73C4FDF4E6}" destId="{189E7AE6-F93B-4AE3-80E6-31C80EC210D2}" srcOrd="0" destOrd="0" presId="urn:microsoft.com/office/officeart/2005/8/layout/vList3"/>
    <dgm:cxn modelId="{D23E4BA3-6A7F-4F44-8589-6588B350D10E}" type="presParOf" srcId="{3587CBAB-B5AA-43AE-A906-BD73C4FDF4E6}" destId="{A7EC88A1-AE68-46F7-916B-02B8555C1A9C}" srcOrd="1" destOrd="0" presId="urn:microsoft.com/office/officeart/2005/8/layout/vList3"/>
    <dgm:cxn modelId="{DA8BFE37-290F-45D2-A946-F402EF1424E7}" type="presParOf" srcId="{35A92F54-92B6-45AD-B468-834FFA63BC88}" destId="{CC8E4A17-5946-41E6-8705-0B4BF7DA04BF}" srcOrd="5" destOrd="0" presId="urn:microsoft.com/office/officeart/2005/8/layout/vList3"/>
    <dgm:cxn modelId="{FB3FB800-3091-43D4-8EE8-E53EB718ED22}" type="presParOf" srcId="{35A92F54-92B6-45AD-B468-834FFA63BC88}" destId="{3A45CAC4-3799-400A-AE55-035ECE8C58D5}" srcOrd="6" destOrd="0" presId="urn:microsoft.com/office/officeart/2005/8/layout/vList3"/>
    <dgm:cxn modelId="{97B69BD2-DDA7-45A7-8778-44ACA3D4C401}" type="presParOf" srcId="{3A45CAC4-3799-400A-AE55-035ECE8C58D5}" destId="{C7C95697-510C-497E-8322-1D20ED8543D2}" srcOrd="0" destOrd="0" presId="urn:microsoft.com/office/officeart/2005/8/layout/vList3"/>
    <dgm:cxn modelId="{0C5A8C79-9183-4BD7-8BA1-8CCB141EC856}" type="presParOf" srcId="{3A45CAC4-3799-400A-AE55-035ECE8C58D5}" destId="{585F2BA5-B9BB-499C-B646-702A0331B0A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F527B6-C6A3-4B95-BB9D-723703423F3D}">
      <dsp:nvSpPr>
        <dsp:cNvPr id="0" name=""/>
        <dsp:cNvSpPr/>
      </dsp:nvSpPr>
      <dsp:spPr>
        <a:xfrm>
          <a:off x="0" y="1127"/>
          <a:ext cx="7924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DBEA20-C059-4006-B907-0A68F4590CD0}">
      <dsp:nvSpPr>
        <dsp:cNvPr id="0" name=""/>
        <dsp:cNvSpPr/>
      </dsp:nvSpPr>
      <dsp:spPr>
        <a:xfrm>
          <a:off x="0" y="1127"/>
          <a:ext cx="7924800" cy="768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+mj-lt"/>
            </a:rPr>
            <a:t>Quality</a:t>
          </a:r>
          <a:r>
            <a:rPr lang="en-US" sz="2000" kern="1200" dirty="0" smtClean="0">
              <a:latin typeface="+mj-lt"/>
            </a:rPr>
            <a:t>: What the customer/user needs or expects</a:t>
          </a:r>
          <a:endParaRPr lang="en-US" sz="2000" kern="1200" dirty="0">
            <a:latin typeface="+mj-lt"/>
          </a:endParaRPr>
        </a:p>
      </dsp:txBody>
      <dsp:txXfrm>
        <a:off x="0" y="1127"/>
        <a:ext cx="7924800" cy="768689"/>
      </dsp:txXfrm>
    </dsp:sp>
    <dsp:sp modelId="{4311E6DD-AFD0-49FA-ADB9-E6C3EDB32422}">
      <dsp:nvSpPr>
        <dsp:cNvPr id="0" name=""/>
        <dsp:cNvSpPr/>
      </dsp:nvSpPr>
      <dsp:spPr>
        <a:xfrm>
          <a:off x="0" y="769817"/>
          <a:ext cx="7924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BF4761-5FA7-4149-9D0D-FA242EE0DFA2}">
      <dsp:nvSpPr>
        <dsp:cNvPr id="0" name=""/>
        <dsp:cNvSpPr/>
      </dsp:nvSpPr>
      <dsp:spPr>
        <a:xfrm>
          <a:off x="0" y="769817"/>
          <a:ext cx="7924800" cy="768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+mj-lt"/>
            </a:rPr>
            <a:t>Function</a:t>
          </a:r>
          <a:r>
            <a:rPr lang="en-US" sz="2000" kern="1200" dirty="0" smtClean="0">
              <a:latin typeface="+mj-lt"/>
            </a:rPr>
            <a:t>: How those needs or expectations are to be satisfied</a:t>
          </a:r>
          <a:endParaRPr lang="en-US" sz="2000" kern="1200" dirty="0">
            <a:latin typeface="+mj-lt"/>
          </a:endParaRPr>
        </a:p>
      </dsp:txBody>
      <dsp:txXfrm>
        <a:off x="0" y="769817"/>
        <a:ext cx="7924800" cy="768689"/>
      </dsp:txXfrm>
    </dsp:sp>
    <dsp:sp modelId="{69628D54-0C60-49CF-B3C5-B8B72F736A57}">
      <dsp:nvSpPr>
        <dsp:cNvPr id="0" name=""/>
        <dsp:cNvSpPr/>
      </dsp:nvSpPr>
      <dsp:spPr>
        <a:xfrm>
          <a:off x="0" y="1538506"/>
          <a:ext cx="7924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230B2F-CB12-4ED1-B2E9-22D548608DB8}">
      <dsp:nvSpPr>
        <dsp:cNvPr id="0" name=""/>
        <dsp:cNvSpPr/>
      </dsp:nvSpPr>
      <dsp:spPr>
        <a:xfrm>
          <a:off x="0" y="1538506"/>
          <a:ext cx="7924800" cy="768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+mj-lt"/>
            </a:rPr>
            <a:t>Deployment</a:t>
          </a:r>
          <a:r>
            <a:rPr lang="en-US" sz="2000" kern="1200" dirty="0" smtClean="0">
              <a:latin typeface="+mj-lt"/>
            </a:rPr>
            <a:t>: Making it happen throughout the organization</a:t>
          </a:r>
          <a:endParaRPr lang="en-US" sz="2000" kern="1200" dirty="0">
            <a:latin typeface="+mj-lt"/>
          </a:endParaRPr>
        </a:p>
      </dsp:txBody>
      <dsp:txXfrm>
        <a:off x="0" y="1538506"/>
        <a:ext cx="7924800" cy="7686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F3871-F2CA-4611-A0B8-ED7E4BFDF460}">
      <dsp:nvSpPr>
        <dsp:cNvPr id="0" name=""/>
        <dsp:cNvSpPr/>
      </dsp:nvSpPr>
      <dsp:spPr>
        <a:xfrm>
          <a:off x="-5468207" y="-843685"/>
          <a:ext cx="6561122" cy="6561122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B5C6B3-F03D-4D28-95FF-38106B637F99}">
      <dsp:nvSpPr>
        <dsp:cNvPr id="0" name=""/>
        <dsp:cNvSpPr/>
      </dsp:nvSpPr>
      <dsp:spPr>
        <a:xfrm>
          <a:off x="895917" y="696264"/>
          <a:ext cx="6545973" cy="139233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516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+mj-lt"/>
            </a:rPr>
            <a:t>Voice of Engineering Faculty (How or technical specification) was determined through meetings with the Engineering Faculty staff.</a:t>
          </a:r>
          <a:endParaRPr lang="en-US" sz="1800" kern="1200" dirty="0">
            <a:latin typeface="+mj-lt"/>
          </a:endParaRPr>
        </a:p>
      </dsp:txBody>
      <dsp:txXfrm>
        <a:off x="895917" y="696264"/>
        <a:ext cx="6545973" cy="1392333"/>
      </dsp:txXfrm>
    </dsp:sp>
    <dsp:sp modelId="{E10AB098-2F1B-47E1-99BA-90AEB213D9C8}">
      <dsp:nvSpPr>
        <dsp:cNvPr id="0" name=""/>
        <dsp:cNvSpPr/>
      </dsp:nvSpPr>
      <dsp:spPr>
        <a:xfrm>
          <a:off x="25709" y="522222"/>
          <a:ext cx="1740416" cy="17404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D2084F-D35A-4F3E-B5A7-DB7C09F695F6}">
      <dsp:nvSpPr>
        <dsp:cNvPr id="0" name=""/>
        <dsp:cNvSpPr/>
      </dsp:nvSpPr>
      <dsp:spPr>
        <a:xfrm>
          <a:off x="895917" y="2785154"/>
          <a:ext cx="6545973" cy="1392333"/>
        </a:xfrm>
        <a:prstGeom prst="rect">
          <a:avLst/>
        </a:prstGeom>
        <a:solidFill>
          <a:schemeClr val="accent3">
            <a:hueOff val="-9491525"/>
            <a:satOff val="-6236"/>
            <a:lumOff val="-12157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516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+mj-lt"/>
            </a:rPr>
            <a:t>The HOQ was built and all relationships between voice of customers and voice of Engineering Faculty were showed in addition to any comparisons between the Faculty and the competitor.</a:t>
          </a:r>
          <a:endParaRPr lang="en-US" sz="1800" kern="1200" dirty="0">
            <a:latin typeface="+mj-lt"/>
          </a:endParaRPr>
        </a:p>
      </dsp:txBody>
      <dsp:txXfrm>
        <a:off x="895917" y="2785154"/>
        <a:ext cx="6545973" cy="1392333"/>
      </dsp:txXfrm>
    </dsp:sp>
    <dsp:sp modelId="{6F50E5E8-9FF2-475F-8274-49909085523B}">
      <dsp:nvSpPr>
        <dsp:cNvPr id="0" name=""/>
        <dsp:cNvSpPr/>
      </dsp:nvSpPr>
      <dsp:spPr>
        <a:xfrm>
          <a:off x="25709" y="2611112"/>
          <a:ext cx="1740416" cy="17404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-9491525"/>
              <a:satOff val="-6236"/>
              <a:lumOff val="-1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949202-05DC-4089-A7E9-55C7E3E23CC0}">
      <dsp:nvSpPr>
        <dsp:cNvPr id="0" name=""/>
        <dsp:cNvSpPr/>
      </dsp:nvSpPr>
      <dsp:spPr>
        <a:xfrm>
          <a:off x="-6017891" y="-928036"/>
          <a:ext cx="7220235" cy="7220235"/>
        </a:xfrm>
        <a:prstGeom prst="blockArc">
          <a:avLst>
            <a:gd name="adj1" fmla="val 18900000"/>
            <a:gd name="adj2" fmla="val 2700000"/>
            <a:gd name="adj3" fmla="val 299"/>
          </a:avLst>
        </a:pr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1842F-C03C-4BD9-A368-F5BC2AB88575}">
      <dsp:nvSpPr>
        <dsp:cNvPr id="0" name=""/>
        <dsp:cNvSpPr/>
      </dsp:nvSpPr>
      <dsp:spPr>
        <a:xfrm>
          <a:off x="986067" y="766324"/>
          <a:ext cx="7215236" cy="15324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6370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+mj-lt"/>
            </a:rPr>
            <a:t>The whole HOQ was analyzed quantitatively and some improvement activities were suggested to improve quality elements.</a:t>
          </a:r>
          <a:endParaRPr lang="en-US" sz="2500" kern="1200" dirty="0">
            <a:latin typeface="+mj-lt"/>
          </a:endParaRPr>
        </a:p>
      </dsp:txBody>
      <dsp:txXfrm>
        <a:off x="986067" y="766324"/>
        <a:ext cx="7215236" cy="1532434"/>
      </dsp:txXfrm>
    </dsp:sp>
    <dsp:sp modelId="{24F5AB73-DF3E-47B5-A011-53A4BF8E1A27}">
      <dsp:nvSpPr>
        <dsp:cNvPr id="0" name=""/>
        <dsp:cNvSpPr/>
      </dsp:nvSpPr>
      <dsp:spPr>
        <a:xfrm>
          <a:off x="28295" y="574770"/>
          <a:ext cx="1915542" cy="19155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F69742-FDBC-409C-A64B-E34AFCD5740D}">
      <dsp:nvSpPr>
        <dsp:cNvPr id="0" name=""/>
        <dsp:cNvSpPr/>
      </dsp:nvSpPr>
      <dsp:spPr>
        <a:xfrm>
          <a:off x="986067" y="3065404"/>
          <a:ext cx="7215236" cy="15324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6370" tIns="63500" rIns="63500" bIns="6350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+mj-lt"/>
            </a:rPr>
            <a:t>Further recommendations was built for future improvement. </a:t>
          </a:r>
          <a:endParaRPr lang="en-US" sz="2500" kern="1200" dirty="0">
            <a:latin typeface="+mj-lt"/>
          </a:endParaRPr>
        </a:p>
      </dsp:txBody>
      <dsp:txXfrm>
        <a:off x="986067" y="3065404"/>
        <a:ext cx="7215236" cy="1532434"/>
      </dsp:txXfrm>
    </dsp:sp>
    <dsp:sp modelId="{5188C1A7-2F0A-4DC2-B3C3-0A27991F4B0D}">
      <dsp:nvSpPr>
        <dsp:cNvPr id="0" name=""/>
        <dsp:cNvSpPr/>
      </dsp:nvSpPr>
      <dsp:spPr>
        <a:xfrm>
          <a:off x="28295" y="2873850"/>
          <a:ext cx="1915542" cy="19155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A5B35-9C55-4F2B-A65D-AF8CD2ED6243}">
      <dsp:nvSpPr>
        <dsp:cNvPr id="0" name=""/>
        <dsp:cNvSpPr/>
      </dsp:nvSpPr>
      <dsp:spPr>
        <a:xfrm>
          <a:off x="2555" y="753629"/>
          <a:ext cx="3565897" cy="41951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BF250-3586-41E4-948B-812866CCDAA9}">
      <dsp:nvSpPr>
        <dsp:cNvPr id="0" name=""/>
        <dsp:cNvSpPr/>
      </dsp:nvSpPr>
      <dsp:spPr>
        <a:xfrm>
          <a:off x="2555" y="911183"/>
          <a:ext cx="261963" cy="261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947A18-4BFF-4A9C-BCA8-90A003D411EF}">
      <dsp:nvSpPr>
        <dsp:cNvPr id="0" name=""/>
        <dsp:cNvSpPr/>
      </dsp:nvSpPr>
      <dsp:spPr>
        <a:xfrm>
          <a:off x="2555" y="0"/>
          <a:ext cx="3565897" cy="753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Language skills</a:t>
          </a:r>
          <a:endParaRPr lang="en-US" sz="3400" kern="1200" dirty="0"/>
        </a:p>
      </dsp:txBody>
      <dsp:txXfrm>
        <a:off x="2555" y="0"/>
        <a:ext cx="3565897" cy="753629"/>
      </dsp:txXfrm>
    </dsp:sp>
    <dsp:sp modelId="{47178B1F-098C-43F4-8B2B-1A8D7779FD93}">
      <dsp:nvSpPr>
        <dsp:cNvPr id="0" name=""/>
        <dsp:cNvSpPr/>
      </dsp:nvSpPr>
      <dsp:spPr>
        <a:xfrm>
          <a:off x="2555" y="1521812"/>
          <a:ext cx="261957" cy="261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D2117A-1979-4BE3-A84A-F8995804FAA7}">
      <dsp:nvSpPr>
        <dsp:cNvPr id="0" name=""/>
        <dsp:cNvSpPr/>
      </dsp:nvSpPr>
      <dsp:spPr>
        <a:xfrm>
          <a:off x="252168" y="1347479"/>
          <a:ext cx="3316284" cy="6106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Lecturing skills.</a:t>
          </a:r>
          <a:endParaRPr lang="en-US" sz="1300" kern="1200" dirty="0"/>
        </a:p>
      </dsp:txBody>
      <dsp:txXfrm>
        <a:off x="252168" y="1347479"/>
        <a:ext cx="3316284" cy="610622"/>
      </dsp:txXfrm>
    </dsp:sp>
    <dsp:sp modelId="{71D1AB3E-7F3A-4EA5-875F-5D25B01A1A79}">
      <dsp:nvSpPr>
        <dsp:cNvPr id="0" name=""/>
        <dsp:cNvSpPr/>
      </dsp:nvSpPr>
      <dsp:spPr>
        <a:xfrm>
          <a:off x="2555" y="2132435"/>
          <a:ext cx="261957" cy="261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-1255142"/>
              <a:satOff val="10273"/>
              <a:lumOff val="-16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0C0E60-6205-4290-B005-3B1A49975C3D}">
      <dsp:nvSpPr>
        <dsp:cNvPr id="0" name=""/>
        <dsp:cNvSpPr/>
      </dsp:nvSpPr>
      <dsp:spPr>
        <a:xfrm>
          <a:off x="252168" y="1958102"/>
          <a:ext cx="3316284" cy="6106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Group presentations and homework and project assignment.</a:t>
          </a:r>
          <a:endParaRPr lang="en-US" sz="1300" kern="1200" dirty="0"/>
        </a:p>
      </dsp:txBody>
      <dsp:txXfrm>
        <a:off x="252168" y="1958102"/>
        <a:ext cx="3316284" cy="610622"/>
      </dsp:txXfrm>
    </dsp:sp>
    <dsp:sp modelId="{98CF2889-24A6-4C40-80F8-7E8FF895FC15}">
      <dsp:nvSpPr>
        <dsp:cNvPr id="0" name=""/>
        <dsp:cNvSpPr/>
      </dsp:nvSpPr>
      <dsp:spPr>
        <a:xfrm>
          <a:off x="2555" y="2743058"/>
          <a:ext cx="261957" cy="261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-2510283"/>
              <a:satOff val="20547"/>
              <a:lumOff val="-33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A8A7B3-B1F3-4B9E-AAFE-66C6A49AED5A}">
      <dsp:nvSpPr>
        <dsp:cNvPr id="0" name=""/>
        <dsp:cNvSpPr/>
      </dsp:nvSpPr>
      <dsp:spPr>
        <a:xfrm>
          <a:off x="252168" y="2568725"/>
          <a:ext cx="3316284" cy="6106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Class discussion.</a:t>
          </a:r>
          <a:endParaRPr lang="en-US" sz="1300" kern="1200" dirty="0"/>
        </a:p>
      </dsp:txBody>
      <dsp:txXfrm>
        <a:off x="252168" y="2568725"/>
        <a:ext cx="3316284" cy="610622"/>
      </dsp:txXfrm>
    </dsp:sp>
    <dsp:sp modelId="{14706403-63FA-4E1D-AD72-06EF74FF83AD}">
      <dsp:nvSpPr>
        <dsp:cNvPr id="0" name=""/>
        <dsp:cNvSpPr/>
      </dsp:nvSpPr>
      <dsp:spPr>
        <a:xfrm>
          <a:off x="3746747" y="753629"/>
          <a:ext cx="3565897" cy="419517"/>
        </a:xfrm>
        <a:prstGeom prst="rect">
          <a:avLst/>
        </a:prstGeom>
        <a:solidFill>
          <a:schemeClr val="accent5">
            <a:hueOff val="-5020566"/>
            <a:satOff val="41093"/>
            <a:lumOff val="-6666"/>
            <a:alphaOff val="0"/>
          </a:schemeClr>
        </a:solidFill>
        <a:ln w="28575" cap="flat" cmpd="sng" algn="ctr">
          <a:solidFill>
            <a:schemeClr val="accent5">
              <a:hueOff val="-5020566"/>
              <a:satOff val="41093"/>
              <a:lumOff val="-66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CCB1C4-8CEE-4773-B0D8-91D4DAF3D7F8}">
      <dsp:nvSpPr>
        <dsp:cNvPr id="0" name=""/>
        <dsp:cNvSpPr/>
      </dsp:nvSpPr>
      <dsp:spPr>
        <a:xfrm>
          <a:off x="3746747" y="911183"/>
          <a:ext cx="261963" cy="261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-5020566"/>
              <a:satOff val="41093"/>
              <a:lumOff val="-66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B96CF6-25D4-45D5-99E7-AAC0B1ED00E9}">
      <dsp:nvSpPr>
        <dsp:cNvPr id="0" name=""/>
        <dsp:cNvSpPr/>
      </dsp:nvSpPr>
      <dsp:spPr>
        <a:xfrm>
          <a:off x="3746747" y="0"/>
          <a:ext cx="3565897" cy="753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Books availability</a:t>
          </a:r>
          <a:endParaRPr lang="en-US" sz="3400" kern="1200" dirty="0"/>
        </a:p>
      </dsp:txBody>
      <dsp:txXfrm>
        <a:off x="3746747" y="0"/>
        <a:ext cx="3565897" cy="753629"/>
      </dsp:txXfrm>
    </dsp:sp>
    <dsp:sp modelId="{39C2A5B1-33CA-4210-A33E-F18E2CC3C7B0}">
      <dsp:nvSpPr>
        <dsp:cNvPr id="0" name=""/>
        <dsp:cNvSpPr/>
      </dsp:nvSpPr>
      <dsp:spPr>
        <a:xfrm>
          <a:off x="3746747" y="1521812"/>
          <a:ext cx="261957" cy="261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-3765425"/>
              <a:satOff val="30820"/>
              <a:lumOff val="-49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9BECFA-E3B4-4C09-A04F-59AFAB2400FC}">
      <dsp:nvSpPr>
        <dsp:cNvPr id="0" name=""/>
        <dsp:cNvSpPr/>
      </dsp:nvSpPr>
      <dsp:spPr>
        <a:xfrm>
          <a:off x="3996360" y="1347479"/>
          <a:ext cx="3316284" cy="6106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Large library resources.</a:t>
          </a:r>
          <a:endParaRPr lang="en-US" sz="1300" kern="1200" dirty="0"/>
        </a:p>
      </dsp:txBody>
      <dsp:txXfrm>
        <a:off x="3996360" y="1347479"/>
        <a:ext cx="3316284" cy="610622"/>
      </dsp:txXfrm>
    </dsp:sp>
    <dsp:sp modelId="{7AD2AC04-7921-4355-9BE6-CB358491B750}">
      <dsp:nvSpPr>
        <dsp:cNvPr id="0" name=""/>
        <dsp:cNvSpPr/>
      </dsp:nvSpPr>
      <dsp:spPr>
        <a:xfrm>
          <a:off x="3746747" y="2132435"/>
          <a:ext cx="261957" cy="261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-5020566"/>
              <a:satOff val="41093"/>
              <a:lumOff val="-66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D56C61-EA51-43F5-AFB0-C0346FB35DAE}">
      <dsp:nvSpPr>
        <dsp:cNvPr id="0" name=""/>
        <dsp:cNvSpPr/>
      </dsp:nvSpPr>
      <dsp:spPr>
        <a:xfrm>
          <a:off x="3996360" y="1958102"/>
          <a:ext cx="3316284" cy="6106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Electronic learning.</a:t>
          </a:r>
          <a:endParaRPr lang="en-US" sz="1300" kern="1200" dirty="0"/>
        </a:p>
      </dsp:txBody>
      <dsp:txXfrm>
        <a:off x="3996360" y="1958102"/>
        <a:ext cx="3316284" cy="6106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81C25-1C49-4F7D-9826-DEE13D57F063}">
      <dsp:nvSpPr>
        <dsp:cNvPr id="0" name=""/>
        <dsp:cNvSpPr/>
      </dsp:nvSpPr>
      <dsp:spPr>
        <a:xfrm>
          <a:off x="1075854" y="653355"/>
          <a:ext cx="3091437" cy="36369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C6C1A9-E79F-4CFC-85AC-FDBBE7E5B2C4}">
      <dsp:nvSpPr>
        <dsp:cNvPr id="0" name=""/>
        <dsp:cNvSpPr/>
      </dsp:nvSpPr>
      <dsp:spPr>
        <a:xfrm>
          <a:off x="1075854" y="789945"/>
          <a:ext cx="227108" cy="2271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2C32DC-0AF4-485E-B59A-F4D4FE3B5279}">
      <dsp:nvSpPr>
        <dsp:cNvPr id="0" name=""/>
        <dsp:cNvSpPr/>
      </dsp:nvSpPr>
      <dsp:spPr>
        <a:xfrm>
          <a:off x="1075854" y="0"/>
          <a:ext cx="3091437" cy="653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Appropriate education environment in the class</a:t>
          </a:r>
          <a:endParaRPr lang="en-US" sz="1800" kern="1200"/>
        </a:p>
      </dsp:txBody>
      <dsp:txXfrm>
        <a:off x="1075854" y="0"/>
        <a:ext cx="3091437" cy="653355"/>
      </dsp:txXfrm>
    </dsp:sp>
    <dsp:sp modelId="{D17FF65E-D8D5-4AD8-9E60-02D69C608BB9}">
      <dsp:nvSpPr>
        <dsp:cNvPr id="0" name=""/>
        <dsp:cNvSpPr/>
      </dsp:nvSpPr>
      <dsp:spPr>
        <a:xfrm>
          <a:off x="1075854" y="1319328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9E8B23-DE63-4A15-84EA-2F5371509763}">
      <dsp:nvSpPr>
        <dsp:cNvPr id="0" name=""/>
        <dsp:cNvSpPr/>
      </dsp:nvSpPr>
      <dsp:spPr>
        <a:xfrm>
          <a:off x="1292255" y="1168191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Appropriate size of classes</a:t>
          </a:r>
          <a:endParaRPr lang="en-US" sz="1100" kern="1200"/>
        </a:p>
      </dsp:txBody>
      <dsp:txXfrm>
        <a:off x="1292255" y="1168191"/>
        <a:ext cx="2875037" cy="529376"/>
      </dsp:txXfrm>
    </dsp:sp>
    <dsp:sp modelId="{A1E8626C-02FE-491F-B12A-CAC7840C1743}">
      <dsp:nvSpPr>
        <dsp:cNvPr id="0" name=""/>
        <dsp:cNvSpPr/>
      </dsp:nvSpPr>
      <dsp:spPr>
        <a:xfrm>
          <a:off x="1075854" y="1848705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548561"/>
              <a:satOff val="745"/>
              <a:lumOff val="12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1D79BE-B843-45BF-9CE7-87D8311984C7}">
      <dsp:nvSpPr>
        <dsp:cNvPr id="0" name=""/>
        <dsp:cNvSpPr/>
      </dsp:nvSpPr>
      <dsp:spPr>
        <a:xfrm>
          <a:off x="1292255" y="1697567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Sufficient lighting system in the class </a:t>
          </a:r>
          <a:endParaRPr lang="en-US" sz="1100" kern="1200"/>
        </a:p>
      </dsp:txBody>
      <dsp:txXfrm>
        <a:off x="1292255" y="1697567"/>
        <a:ext cx="2875037" cy="529376"/>
      </dsp:txXfrm>
    </dsp:sp>
    <dsp:sp modelId="{A710ADEA-047D-462B-B531-0055FF1ED740}">
      <dsp:nvSpPr>
        <dsp:cNvPr id="0" name=""/>
        <dsp:cNvSpPr/>
      </dsp:nvSpPr>
      <dsp:spPr>
        <a:xfrm>
          <a:off x="1075854" y="2378081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1097123"/>
              <a:satOff val="1489"/>
              <a:lumOff val="25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0957DE-9225-465F-A11C-08DCCFB72F4A}">
      <dsp:nvSpPr>
        <dsp:cNvPr id="0" name=""/>
        <dsp:cNvSpPr/>
      </dsp:nvSpPr>
      <dsp:spPr>
        <a:xfrm>
          <a:off x="1292255" y="2226944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Conditioning and heating system in the class </a:t>
          </a:r>
          <a:endParaRPr lang="en-US" sz="1100" kern="1200"/>
        </a:p>
      </dsp:txBody>
      <dsp:txXfrm>
        <a:off x="1292255" y="2226944"/>
        <a:ext cx="2875037" cy="529376"/>
      </dsp:txXfrm>
    </dsp:sp>
    <dsp:sp modelId="{E148DD8B-77E7-4022-9910-50C6760B13A9}">
      <dsp:nvSpPr>
        <dsp:cNvPr id="0" name=""/>
        <dsp:cNvSpPr/>
      </dsp:nvSpPr>
      <dsp:spPr>
        <a:xfrm>
          <a:off x="1075854" y="2907458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1645684"/>
              <a:satOff val="2234"/>
              <a:lumOff val="3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7F6EEF-FF63-4FB6-8E9C-65EE25BA6F78}">
      <dsp:nvSpPr>
        <dsp:cNvPr id="0" name=""/>
        <dsp:cNvSpPr/>
      </dsp:nvSpPr>
      <dsp:spPr>
        <a:xfrm>
          <a:off x="1292255" y="2756321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Comfortable chairs in the class</a:t>
          </a:r>
          <a:endParaRPr lang="en-US" sz="1100" kern="1200"/>
        </a:p>
      </dsp:txBody>
      <dsp:txXfrm>
        <a:off x="1292255" y="2756321"/>
        <a:ext cx="2875037" cy="529376"/>
      </dsp:txXfrm>
    </dsp:sp>
    <dsp:sp modelId="{1954A041-AF49-4808-8DF0-8F14FF2B5564}">
      <dsp:nvSpPr>
        <dsp:cNvPr id="0" name=""/>
        <dsp:cNvSpPr/>
      </dsp:nvSpPr>
      <dsp:spPr>
        <a:xfrm>
          <a:off x="1075854" y="3436835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2194245"/>
              <a:satOff val="2978"/>
              <a:lumOff val="5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0944BB-AE8D-4E17-99CA-62D073183DC5}">
      <dsp:nvSpPr>
        <dsp:cNvPr id="0" name=""/>
        <dsp:cNvSpPr/>
      </dsp:nvSpPr>
      <dsp:spPr>
        <a:xfrm>
          <a:off x="1292255" y="3285698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LCD’s in each class</a:t>
          </a:r>
          <a:endParaRPr lang="en-US" sz="1100" kern="1200"/>
        </a:p>
      </dsp:txBody>
      <dsp:txXfrm>
        <a:off x="1292255" y="3285698"/>
        <a:ext cx="2875037" cy="529376"/>
      </dsp:txXfrm>
    </dsp:sp>
    <dsp:sp modelId="{0D570DC6-E735-4711-9372-4AEEBC6A67E1}">
      <dsp:nvSpPr>
        <dsp:cNvPr id="0" name=""/>
        <dsp:cNvSpPr/>
      </dsp:nvSpPr>
      <dsp:spPr>
        <a:xfrm>
          <a:off x="1075854" y="3966211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2742807"/>
              <a:satOff val="3723"/>
              <a:lumOff val="6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20F1CE-8696-40DB-96A7-AF216ED0E893}">
      <dsp:nvSpPr>
        <dsp:cNvPr id="0" name=""/>
        <dsp:cNvSpPr/>
      </dsp:nvSpPr>
      <dsp:spPr>
        <a:xfrm>
          <a:off x="1292255" y="3815074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Isolate classes from student gathered places</a:t>
          </a:r>
          <a:endParaRPr lang="en-US" sz="1100" kern="1200"/>
        </a:p>
      </dsp:txBody>
      <dsp:txXfrm>
        <a:off x="1292255" y="3815074"/>
        <a:ext cx="2875037" cy="529376"/>
      </dsp:txXfrm>
    </dsp:sp>
    <dsp:sp modelId="{95DE4CA7-6AFD-49C7-9EA0-C82F160CE2BB}">
      <dsp:nvSpPr>
        <dsp:cNvPr id="0" name=""/>
        <dsp:cNvSpPr/>
      </dsp:nvSpPr>
      <dsp:spPr>
        <a:xfrm>
          <a:off x="1075854" y="4495588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3291368"/>
              <a:satOff val="4467"/>
              <a:lumOff val="75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7A23BC-CDEE-4FB5-9783-3ED3FD7589F8}">
      <dsp:nvSpPr>
        <dsp:cNvPr id="0" name=""/>
        <dsp:cNvSpPr/>
      </dsp:nvSpPr>
      <dsp:spPr>
        <a:xfrm>
          <a:off x="1292255" y="4344451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Specific number of students in the class (Max. 35 students).</a:t>
          </a:r>
          <a:endParaRPr lang="en-US" sz="1100" kern="1200"/>
        </a:p>
      </dsp:txBody>
      <dsp:txXfrm>
        <a:off x="1292255" y="4344451"/>
        <a:ext cx="2875037" cy="529376"/>
      </dsp:txXfrm>
    </dsp:sp>
    <dsp:sp modelId="{643ABCBB-2707-49A3-8BC1-420DBB0C4071}">
      <dsp:nvSpPr>
        <dsp:cNvPr id="0" name=""/>
        <dsp:cNvSpPr/>
      </dsp:nvSpPr>
      <dsp:spPr>
        <a:xfrm>
          <a:off x="1075854" y="5024965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3839929"/>
              <a:satOff val="5212"/>
              <a:lumOff val="8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51E963-68F5-4F11-8CEF-AAD1E8A0E9D7}">
      <dsp:nvSpPr>
        <dsp:cNvPr id="0" name=""/>
        <dsp:cNvSpPr/>
      </dsp:nvSpPr>
      <dsp:spPr>
        <a:xfrm>
          <a:off x="1292255" y="4873828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More restrictive rules in education area’s </a:t>
          </a:r>
          <a:endParaRPr lang="en-US" sz="1100" kern="1200"/>
        </a:p>
      </dsp:txBody>
      <dsp:txXfrm>
        <a:off x="1292255" y="4873828"/>
        <a:ext cx="2875037" cy="529376"/>
      </dsp:txXfrm>
    </dsp:sp>
    <dsp:sp modelId="{90FCD43A-567F-4529-808A-97B8831A1054}">
      <dsp:nvSpPr>
        <dsp:cNvPr id="0" name=""/>
        <dsp:cNvSpPr/>
      </dsp:nvSpPr>
      <dsp:spPr>
        <a:xfrm>
          <a:off x="4321864" y="653355"/>
          <a:ext cx="3091437" cy="363698"/>
        </a:xfrm>
        <a:prstGeom prst="rect">
          <a:avLst/>
        </a:prstGeom>
        <a:solidFill>
          <a:schemeClr val="accent4">
            <a:hueOff val="5485613"/>
            <a:satOff val="7445"/>
            <a:lumOff val="12549"/>
            <a:alphaOff val="0"/>
          </a:schemeClr>
        </a:solidFill>
        <a:ln w="28575" cap="flat" cmpd="sng" algn="ctr">
          <a:solidFill>
            <a:schemeClr val="accent4">
              <a:hueOff val="5485613"/>
              <a:satOff val="7445"/>
              <a:lumOff val="1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421AE-5846-4D9A-AF65-B7C57690BA0C}">
      <dsp:nvSpPr>
        <dsp:cNvPr id="0" name=""/>
        <dsp:cNvSpPr/>
      </dsp:nvSpPr>
      <dsp:spPr>
        <a:xfrm>
          <a:off x="4321864" y="789945"/>
          <a:ext cx="227108" cy="2271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5485613"/>
              <a:satOff val="7445"/>
              <a:lumOff val="1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C200CF-660F-45BE-83FB-57E67D51B485}">
      <dsp:nvSpPr>
        <dsp:cNvPr id="0" name=""/>
        <dsp:cNvSpPr/>
      </dsp:nvSpPr>
      <dsp:spPr>
        <a:xfrm>
          <a:off x="4321864" y="0"/>
          <a:ext cx="3091437" cy="653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Availability of computer labs and internet access ability</a:t>
          </a:r>
          <a:endParaRPr lang="en-US" sz="1800" kern="1200"/>
        </a:p>
      </dsp:txBody>
      <dsp:txXfrm>
        <a:off x="4321864" y="0"/>
        <a:ext cx="3091437" cy="653355"/>
      </dsp:txXfrm>
    </dsp:sp>
    <dsp:sp modelId="{F663753B-A4CD-41FE-A831-9F4C85D903C1}">
      <dsp:nvSpPr>
        <dsp:cNvPr id="0" name=""/>
        <dsp:cNvSpPr/>
      </dsp:nvSpPr>
      <dsp:spPr>
        <a:xfrm>
          <a:off x="4321864" y="1319328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4388491"/>
              <a:satOff val="5956"/>
              <a:lumOff val="100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4F4D7F-7449-4D72-81E1-BEEC2F0F4F67}">
      <dsp:nvSpPr>
        <dsp:cNvPr id="0" name=""/>
        <dsp:cNvSpPr/>
      </dsp:nvSpPr>
      <dsp:spPr>
        <a:xfrm>
          <a:off x="4538265" y="1168191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Number of computer labs (One lab for each department) </a:t>
          </a:r>
          <a:endParaRPr lang="en-US" sz="1100" kern="1200"/>
        </a:p>
      </dsp:txBody>
      <dsp:txXfrm>
        <a:off x="4538265" y="1168191"/>
        <a:ext cx="2875037" cy="529376"/>
      </dsp:txXfrm>
    </dsp:sp>
    <dsp:sp modelId="{0CD50ACE-6DB0-4247-A048-D30A40344622}">
      <dsp:nvSpPr>
        <dsp:cNvPr id="0" name=""/>
        <dsp:cNvSpPr/>
      </dsp:nvSpPr>
      <dsp:spPr>
        <a:xfrm>
          <a:off x="4321864" y="1848705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4937052"/>
              <a:satOff val="6701"/>
              <a:lumOff val="1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100F0-F51D-4520-87F4-74D8635041EA}">
      <dsp:nvSpPr>
        <dsp:cNvPr id="0" name=""/>
        <dsp:cNvSpPr/>
      </dsp:nvSpPr>
      <dsp:spPr>
        <a:xfrm>
          <a:off x="4538265" y="1697567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Flexible computer labs work hours</a:t>
          </a:r>
          <a:endParaRPr lang="en-US" sz="1100" kern="1200"/>
        </a:p>
      </dsp:txBody>
      <dsp:txXfrm>
        <a:off x="4538265" y="1697567"/>
        <a:ext cx="2875037" cy="529376"/>
      </dsp:txXfrm>
    </dsp:sp>
    <dsp:sp modelId="{3CC3C05B-0C0F-4FCE-A635-9E4F5171C1F6}">
      <dsp:nvSpPr>
        <dsp:cNvPr id="0" name=""/>
        <dsp:cNvSpPr/>
      </dsp:nvSpPr>
      <dsp:spPr>
        <a:xfrm>
          <a:off x="4321864" y="2378081"/>
          <a:ext cx="227102" cy="2271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5485613"/>
              <a:satOff val="7445"/>
              <a:lumOff val="1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8AB9D-5117-406E-82F3-F2F82A6F9778}">
      <dsp:nvSpPr>
        <dsp:cNvPr id="0" name=""/>
        <dsp:cNvSpPr/>
      </dsp:nvSpPr>
      <dsp:spPr>
        <a:xfrm>
          <a:off x="4538265" y="2226944"/>
          <a:ext cx="2875037" cy="52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Specify special labs used for lecturing and software’s sessions.</a:t>
          </a:r>
          <a:endParaRPr lang="en-US" sz="1100" kern="1200"/>
        </a:p>
      </dsp:txBody>
      <dsp:txXfrm>
        <a:off x="4538265" y="2226944"/>
        <a:ext cx="2875037" cy="5293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F21B20-A210-442E-A88A-675D464DBF73}">
      <dsp:nvSpPr>
        <dsp:cNvPr id="0" name=""/>
        <dsp:cNvSpPr/>
      </dsp:nvSpPr>
      <dsp:spPr>
        <a:xfrm rot="10800000">
          <a:off x="1609322" y="2573"/>
          <a:ext cx="5472684" cy="923459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QFD is a powerful tool in service and industry.</a:t>
          </a:r>
          <a:endParaRPr lang="en-US" sz="1700" kern="1200" dirty="0"/>
        </a:p>
      </dsp:txBody>
      <dsp:txXfrm rot="10800000">
        <a:off x="1840187" y="2573"/>
        <a:ext cx="5241819" cy="923459"/>
      </dsp:txXfrm>
    </dsp:sp>
    <dsp:sp modelId="{A6830F6C-04BA-4783-8447-EC787850CE23}">
      <dsp:nvSpPr>
        <dsp:cNvPr id="0" name=""/>
        <dsp:cNvSpPr/>
      </dsp:nvSpPr>
      <dsp:spPr>
        <a:xfrm>
          <a:off x="1147593" y="2573"/>
          <a:ext cx="923459" cy="923459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1002C-358F-4EB6-8606-B322CA87593A}">
      <dsp:nvSpPr>
        <dsp:cNvPr id="0" name=""/>
        <dsp:cNvSpPr/>
      </dsp:nvSpPr>
      <dsp:spPr>
        <a:xfrm rot="10800000">
          <a:off x="1609322" y="1201692"/>
          <a:ext cx="5472684" cy="923459"/>
        </a:xfrm>
        <a:prstGeom prst="homePlate">
          <a:avLst/>
        </a:prstGeom>
        <a:solidFill>
          <a:schemeClr val="accent5">
            <a:hueOff val="-1673522"/>
            <a:satOff val="13698"/>
            <a:lumOff val="-2222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Can be applied in education activity at every stage.</a:t>
          </a:r>
          <a:endParaRPr lang="en-US" sz="1700" kern="1200"/>
        </a:p>
      </dsp:txBody>
      <dsp:txXfrm rot="10800000">
        <a:off x="1840187" y="1201692"/>
        <a:ext cx="5241819" cy="923459"/>
      </dsp:txXfrm>
    </dsp:sp>
    <dsp:sp modelId="{01AE9197-6266-4A57-AF52-8C650776F4C8}">
      <dsp:nvSpPr>
        <dsp:cNvPr id="0" name=""/>
        <dsp:cNvSpPr/>
      </dsp:nvSpPr>
      <dsp:spPr>
        <a:xfrm>
          <a:off x="1147593" y="1201692"/>
          <a:ext cx="923459" cy="923459"/>
        </a:xfrm>
        <a:prstGeom prst="ellipse">
          <a:avLst/>
        </a:prstGeom>
        <a:solidFill>
          <a:schemeClr val="accent5">
            <a:tint val="50000"/>
            <a:hueOff val="-1828112"/>
            <a:satOff val="11218"/>
            <a:lumOff val="-113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EC88A1-AE68-46F7-916B-02B8555C1A9C}">
      <dsp:nvSpPr>
        <dsp:cNvPr id="0" name=""/>
        <dsp:cNvSpPr/>
      </dsp:nvSpPr>
      <dsp:spPr>
        <a:xfrm rot="10800000">
          <a:off x="1609322" y="2400811"/>
          <a:ext cx="5472684" cy="923459"/>
        </a:xfrm>
        <a:prstGeom prst="homePlate">
          <a:avLst/>
        </a:prstGeom>
        <a:solidFill>
          <a:schemeClr val="accent5">
            <a:hueOff val="-3347044"/>
            <a:satOff val="27395"/>
            <a:lumOff val="-4444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Identify weaknesses in educational process in Engineering Faculty and our position with respect to competitors .</a:t>
          </a:r>
          <a:endParaRPr lang="en-US" sz="1700" kern="1200"/>
        </a:p>
      </dsp:txBody>
      <dsp:txXfrm rot="10800000">
        <a:off x="1840187" y="2400811"/>
        <a:ext cx="5241819" cy="923459"/>
      </dsp:txXfrm>
    </dsp:sp>
    <dsp:sp modelId="{189E7AE6-F93B-4AE3-80E6-31C80EC210D2}">
      <dsp:nvSpPr>
        <dsp:cNvPr id="0" name=""/>
        <dsp:cNvSpPr/>
      </dsp:nvSpPr>
      <dsp:spPr>
        <a:xfrm>
          <a:off x="1147593" y="2400811"/>
          <a:ext cx="923459" cy="923459"/>
        </a:xfrm>
        <a:prstGeom prst="ellipse">
          <a:avLst/>
        </a:prstGeom>
        <a:solidFill>
          <a:schemeClr val="accent5">
            <a:tint val="50000"/>
            <a:hueOff val="-3656224"/>
            <a:satOff val="22437"/>
            <a:lumOff val="-227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5F2BA5-B9BB-499C-B646-702A0331B0A8}">
      <dsp:nvSpPr>
        <dsp:cNvPr id="0" name=""/>
        <dsp:cNvSpPr/>
      </dsp:nvSpPr>
      <dsp:spPr>
        <a:xfrm rot="10800000">
          <a:off x="1609322" y="3599929"/>
          <a:ext cx="5472684" cy="923459"/>
        </a:xfrm>
        <a:prstGeom prst="homePlate">
          <a:avLst/>
        </a:prstGeom>
        <a:solidFill>
          <a:schemeClr val="accent5">
            <a:hueOff val="-5020566"/>
            <a:satOff val="41093"/>
            <a:lumOff val="-6666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220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Successful in determining policies, which would result in a better satisfaction of the students. </a:t>
          </a:r>
          <a:endParaRPr lang="en-US" sz="1700" kern="1200"/>
        </a:p>
      </dsp:txBody>
      <dsp:txXfrm rot="10800000">
        <a:off x="1840187" y="3599929"/>
        <a:ext cx="5241819" cy="923459"/>
      </dsp:txXfrm>
    </dsp:sp>
    <dsp:sp modelId="{C7C95697-510C-497E-8322-1D20ED8543D2}">
      <dsp:nvSpPr>
        <dsp:cNvPr id="0" name=""/>
        <dsp:cNvSpPr/>
      </dsp:nvSpPr>
      <dsp:spPr>
        <a:xfrm>
          <a:off x="1147593" y="3599929"/>
          <a:ext cx="923459" cy="923459"/>
        </a:xfrm>
        <a:prstGeom prst="ellipse">
          <a:avLst/>
        </a:prstGeom>
        <a:solidFill>
          <a:schemeClr val="accent5">
            <a:tint val="50000"/>
            <a:hueOff val="-5484336"/>
            <a:satOff val="33655"/>
            <a:lumOff val="-34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71650-9203-4435-BD05-0845F91A0B67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7A929-DED7-4969-A01E-695168F1B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6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D245C-1300-4900-826C-106E0A05BF7F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3ACFE-69E1-4847-A6D8-BF6AF7E54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0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3ACFE-69E1-4847-A6D8-BF6AF7E547C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35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5377817-25B4-4557-93BA-FB86505B4F73}" type="datetimeFigureOut">
              <a:rPr lang="en-US" smtClean="0"/>
              <a:t>11/05/23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2D6121E-6C9A-48FE-A521-B90503B574E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gi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28600"/>
            <a:ext cx="1395413" cy="138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43614" y="1852551"/>
            <a:ext cx="3985386" cy="12861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latin typeface="+mj-lt"/>
              </a:rPr>
              <a:t>An-</a:t>
            </a:r>
            <a:r>
              <a:rPr lang="en-US" dirty="0" err="1" smtClean="0">
                <a:latin typeface="+mj-lt"/>
              </a:rPr>
              <a:t>Najah</a:t>
            </a:r>
            <a:r>
              <a:rPr lang="en-US" dirty="0" smtClean="0">
                <a:latin typeface="+mj-lt"/>
              </a:rPr>
              <a:t> National University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+mj-lt"/>
              </a:rPr>
              <a:t>Faculty Of Engineering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+mj-lt"/>
              </a:rPr>
              <a:t>Industrial Engineering Department</a:t>
            </a:r>
            <a:endParaRPr lang="en-US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60554" y="3331726"/>
            <a:ext cx="6256841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 smtClean="0">
              <a:latin typeface="+mj-lt"/>
            </a:endParaRPr>
          </a:p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Implementation Of Quality Function Deployment </a:t>
            </a:r>
          </a:p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On Engineering Faculty of An-</a:t>
            </a:r>
            <a:r>
              <a:rPr lang="en-US" sz="2000" b="1" dirty="0" err="1" smtClean="0">
                <a:solidFill>
                  <a:srgbClr val="C00000"/>
                </a:solidFill>
                <a:latin typeface="+mj-lt"/>
              </a:rPr>
              <a:t>Najah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 University</a:t>
            </a:r>
          </a:p>
          <a:p>
            <a:pPr algn="ctr"/>
            <a:endParaRPr lang="en-US" dirty="0" smtClean="0">
              <a:latin typeface="+mj-lt"/>
            </a:endParaRPr>
          </a:p>
        </p:txBody>
      </p:sp>
      <p:pic>
        <p:nvPicPr>
          <p:cNvPr id="12291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90600" y="5048071"/>
            <a:ext cx="632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By : 	Ibrahim </a:t>
            </a:r>
            <a:r>
              <a:rPr lang="en-US" dirty="0" err="1" smtClean="0"/>
              <a:t>Sanjaq</a:t>
            </a: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	</a:t>
            </a:r>
            <a:r>
              <a:rPr lang="en-US" dirty="0" err="1" smtClean="0"/>
              <a:t>Tha’er</a:t>
            </a:r>
            <a:r>
              <a:rPr lang="en-US" dirty="0" smtClean="0"/>
              <a:t>  </a:t>
            </a:r>
            <a:r>
              <a:rPr lang="en-US" dirty="0" err="1" smtClean="0"/>
              <a:t>Bezreh</a:t>
            </a:r>
            <a:endParaRPr lang="en-US" dirty="0"/>
          </a:p>
          <a:p>
            <a:pPr algn="ctr">
              <a:lnSpc>
                <a:spcPct val="150000"/>
              </a:lnSpc>
            </a:pPr>
            <a:r>
              <a:rPr lang="en-US" dirty="0" smtClean="0"/>
              <a:t>	</a:t>
            </a:r>
            <a:r>
              <a:rPr lang="en-US" dirty="0" err="1" smtClean="0"/>
              <a:t>Mahran</a:t>
            </a:r>
            <a:r>
              <a:rPr lang="en-US" dirty="0" smtClean="0"/>
              <a:t> </a:t>
            </a:r>
            <a:r>
              <a:rPr lang="en-US" dirty="0" err="1" smtClean="0"/>
              <a:t>Ramahi</a:t>
            </a:r>
            <a:r>
              <a:rPr lang="en-US" dirty="0" smtClean="0"/>
              <a:t>		Hind </a:t>
            </a:r>
            <a:r>
              <a:rPr lang="en-US" dirty="0" err="1"/>
              <a:t>Khabbas</a:t>
            </a:r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74106" y="6336268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Supervised By : Eng. Tamer Haddad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ck Arc 6"/>
          <p:cNvSpPr/>
          <p:nvPr/>
        </p:nvSpPr>
        <p:spPr>
          <a:xfrm>
            <a:off x="-5562600" y="-435996"/>
            <a:ext cx="6912996" cy="6912996"/>
          </a:xfrm>
          <a:prstGeom prst="blockArc">
            <a:avLst>
              <a:gd name="adj1" fmla="val 18900000"/>
              <a:gd name="adj2" fmla="val 2700000"/>
              <a:gd name="adj3" fmla="val 312"/>
            </a:avLst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0">
            <a:schemeClr val="accent4">
              <a:tint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" name="Group 7"/>
          <p:cNvGrpSpPr/>
          <p:nvPr/>
        </p:nvGrpSpPr>
        <p:grpSpPr>
          <a:xfrm>
            <a:off x="955658" y="966276"/>
            <a:ext cx="7445913" cy="1027112"/>
            <a:chOff x="712816" y="513556"/>
            <a:chExt cx="7445913" cy="1027112"/>
          </a:xfrm>
        </p:grpSpPr>
        <p:sp>
          <p:nvSpPr>
            <p:cNvPr id="18" name="Rectangle 17"/>
            <p:cNvSpPr/>
            <p:nvPr/>
          </p:nvSpPr>
          <p:spPr>
            <a:xfrm>
              <a:off x="712816" y="513556"/>
              <a:ext cx="7445913" cy="1027112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12816" y="513556"/>
              <a:ext cx="7445913" cy="10271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15271" tIns="53340" rIns="53340" bIns="53340" numCol="1" spcCol="1270" anchor="ctr" anchorCtr="0">
              <a:noAutofit/>
            </a:bodyPr>
            <a:lstStyle/>
            <a:p>
              <a:pPr lvl="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>
                  <a:latin typeface="+mj-lt"/>
                </a:rPr>
                <a:t>Voice of customers or Customer requirement (What) was determined through distributing a questionnaire among them and make interviews</a:t>
              </a:r>
              <a:endParaRPr lang="en-US" sz="2100" kern="1200" dirty="0">
                <a:latin typeface="+mj-lt"/>
              </a:endParaRPr>
            </a:p>
          </p:txBody>
        </p:sp>
      </p:grpSp>
      <p:sp>
        <p:nvSpPr>
          <p:cNvPr id="9" name="Oval 8"/>
          <p:cNvSpPr/>
          <p:nvPr/>
        </p:nvSpPr>
        <p:spPr>
          <a:xfrm>
            <a:off x="313712" y="837887"/>
            <a:ext cx="1283890" cy="1283890"/>
          </a:xfrm>
          <a:prstGeom prst="ellipse">
            <a:avLst/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0" name="Group 9"/>
          <p:cNvGrpSpPr/>
          <p:nvPr/>
        </p:nvGrpSpPr>
        <p:grpSpPr>
          <a:xfrm>
            <a:off x="1329013" y="2506945"/>
            <a:ext cx="7072557" cy="1027112"/>
            <a:chOff x="1086171" y="2054225"/>
            <a:chExt cx="7072557" cy="1027112"/>
          </a:xfrm>
        </p:grpSpPr>
        <p:sp>
          <p:nvSpPr>
            <p:cNvPr id="16" name="Rectangle 15"/>
            <p:cNvSpPr/>
            <p:nvPr/>
          </p:nvSpPr>
          <p:spPr>
            <a:xfrm>
              <a:off x="1086171" y="2054225"/>
              <a:ext cx="7072557" cy="1027112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2742807"/>
                <a:satOff val="3723"/>
                <a:lumOff val="6275"/>
                <a:alphaOff val="0"/>
              </a:schemeClr>
            </a:fillRef>
            <a:effectRef idx="0">
              <a:schemeClr val="accent4">
                <a:hueOff val="2742807"/>
                <a:satOff val="3723"/>
                <a:lumOff val="62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1086171" y="2054225"/>
              <a:ext cx="7072557" cy="10271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15271" tIns="53340" rIns="53340" bIns="53340" numCol="1" spcCol="1270" anchor="ctr" anchorCtr="0">
              <a:noAutofit/>
            </a:bodyPr>
            <a:lstStyle/>
            <a:p>
              <a:pPr lvl="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>
                  <a:latin typeface="+mj-lt"/>
                </a:rPr>
                <a:t>Customers’ needs and requirements was identified through taking a sample of customers as an input for building HOQ</a:t>
              </a:r>
              <a:endParaRPr lang="en-US" sz="2100" kern="1200" dirty="0">
                <a:latin typeface="+mj-lt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687068" y="2378556"/>
            <a:ext cx="1283890" cy="1283890"/>
          </a:xfrm>
          <a:prstGeom prst="ellipse">
            <a:avLst/>
          </a:prstGeom>
        </p:spPr>
        <p:style>
          <a:lnRef idx="2">
            <a:schemeClr val="accent4">
              <a:hueOff val="2742807"/>
              <a:satOff val="3723"/>
              <a:lumOff val="627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2" name="Group 11"/>
          <p:cNvGrpSpPr/>
          <p:nvPr/>
        </p:nvGrpSpPr>
        <p:grpSpPr>
          <a:xfrm>
            <a:off x="955658" y="4047614"/>
            <a:ext cx="7445913" cy="1027112"/>
            <a:chOff x="712816" y="3594894"/>
            <a:chExt cx="7445913" cy="1027112"/>
          </a:xfrm>
        </p:grpSpPr>
        <p:sp>
          <p:nvSpPr>
            <p:cNvPr id="14" name="Rectangle 13"/>
            <p:cNvSpPr/>
            <p:nvPr/>
          </p:nvSpPr>
          <p:spPr>
            <a:xfrm>
              <a:off x="712816" y="3594894"/>
              <a:ext cx="7445913" cy="1027112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485613"/>
                <a:satOff val="7445"/>
                <a:lumOff val="12549"/>
                <a:alphaOff val="0"/>
              </a:schemeClr>
            </a:fillRef>
            <a:effectRef idx="0">
              <a:schemeClr val="accent4">
                <a:hueOff val="5485613"/>
                <a:satOff val="7445"/>
                <a:lumOff val="1254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12816" y="3594894"/>
              <a:ext cx="7445913" cy="10271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15271" tIns="53340" rIns="53340" bIns="53340" numCol="1" spcCol="1270" anchor="ctr" anchorCtr="0">
              <a:noAutofit/>
            </a:bodyPr>
            <a:lstStyle/>
            <a:p>
              <a:pPr lvl="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>
                  <a:latin typeface="+mj-lt"/>
                </a:rPr>
                <a:t>Importance and scoring for each need was identified from both An-</a:t>
              </a:r>
              <a:r>
                <a:rPr lang="en-US" sz="2100" kern="1200" dirty="0" err="1" smtClean="0">
                  <a:latin typeface="+mj-lt"/>
                </a:rPr>
                <a:t>Najah</a:t>
              </a:r>
              <a:r>
                <a:rPr lang="en-US" sz="2100" kern="1200" dirty="0" smtClean="0">
                  <a:latin typeface="+mj-lt"/>
                </a:rPr>
                <a:t> and competitor customers.</a:t>
              </a:r>
              <a:endParaRPr lang="en-US" sz="2100" kern="1200" dirty="0">
                <a:latin typeface="+mj-lt"/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313712" y="3919225"/>
            <a:ext cx="1283890" cy="1283890"/>
          </a:xfrm>
          <a:prstGeom prst="ellipse">
            <a:avLst/>
          </a:prstGeom>
        </p:spPr>
        <p:style>
          <a:lnRef idx="2">
            <a:schemeClr val="accent4">
              <a:hueOff val="5485613"/>
              <a:satOff val="7445"/>
              <a:lumOff val="1254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TextBox 3"/>
          <p:cNvSpPr txBox="1"/>
          <p:nvPr/>
        </p:nvSpPr>
        <p:spPr>
          <a:xfrm>
            <a:off x="762000" y="1167825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5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7432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6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292025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7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pic>
        <p:nvPicPr>
          <p:cNvPr id="20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33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0" y="392425"/>
            <a:ext cx="4724400" cy="606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8534400" y="457200"/>
            <a:ext cx="0" cy="1066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85800" y="533400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Questionnaire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679581"/>
              </p:ext>
            </p:extLst>
          </p:nvPr>
        </p:nvGraphicFramePr>
        <p:xfrm>
          <a:off x="1066801" y="1219202"/>
          <a:ext cx="6934199" cy="52577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9707"/>
                <a:gridCol w="3943514"/>
                <a:gridCol w="1598644"/>
                <a:gridCol w="972334"/>
              </a:tblGrid>
              <a:tr h="437897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 </a:t>
                      </a:r>
                      <a:endParaRPr lang="en-US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Requirement</a:t>
                      </a:r>
                      <a:endParaRPr lang="en-US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Importance</a:t>
                      </a:r>
                    </a:p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(0-10)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Scoring</a:t>
                      </a:r>
                    </a:p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(1-5)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76500" algn="l"/>
                        </a:tabLs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Qualified for </a:t>
                      </a:r>
                      <a:r>
                        <a:rPr lang="en-US" sz="1200" dirty="0" smtClean="0">
                          <a:effectLst/>
                          <a:latin typeface="+mj-lt"/>
                        </a:rPr>
                        <a:t>learning</a:t>
                      </a:r>
                      <a:endParaRPr lang="en-US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2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Committed</a:t>
                      </a:r>
                      <a:endParaRPr lang="en-US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3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Use simple language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9709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4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Quality of learning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5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Staff availability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9709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6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Presentation skills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7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Communication skills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8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well organized slides</a:t>
                      </a:r>
                      <a:endParaRPr lang="en-US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9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Technological skills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10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Clear notes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11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Improve research skills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12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Language skills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13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Books availability in library.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14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Ability to distance learning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9709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15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Up to date material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16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Easier to understand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9709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17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More practical experience</a:t>
                      </a:r>
                      <a:endParaRPr lang="en-US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7897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18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Appropriate education environment in the class</a:t>
                      </a:r>
                      <a:endParaRPr lang="en-US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19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internet access availability</a:t>
                      </a:r>
                      <a:endParaRPr lang="en-US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20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Availability of computer labs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894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21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Exams schedules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</a:rPr>
                        <a:t> </a:t>
                      </a:r>
                      <a:endParaRPr lang="en-US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 </a:t>
                      </a:r>
                      <a:endParaRPr lang="en-US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6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5800" y="53340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Scoring and Importance Survey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1555075"/>
              </p:ext>
            </p:extLst>
          </p:nvPr>
        </p:nvGraphicFramePr>
        <p:xfrm>
          <a:off x="533400" y="609600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19200" y="1625025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8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810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9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2394166"/>
              </p:ext>
            </p:extLst>
          </p:nvPr>
        </p:nvGraphicFramePr>
        <p:xfrm>
          <a:off x="457200" y="762000"/>
          <a:ext cx="8229600" cy="5364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66800" y="19812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10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42672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11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087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RESULTS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dirty="0"/>
          </a:p>
        </p:txBody>
      </p:sp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399" y="3701529"/>
            <a:ext cx="2569119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" y="989555"/>
            <a:ext cx="8077200" cy="1296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Through  survey to the most important customers. We got these  most frequently points about  customer  requirements. </a:t>
            </a:r>
            <a:br>
              <a:rPr lang="en-US" dirty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12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922966"/>
              </p:ext>
            </p:extLst>
          </p:nvPr>
        </p:nvGraphicFramePr>
        <p:xfrm>
          <a:off x="990600" y="1981204"/>
          <a:ext cx="7086599" cy="44195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27429"/>
                <a:gridCol w="4359170"/>
              </a:tblGrid>
              <a:tr h="293122">
                <a:tc gridSpan="2"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Voice of Customer</a:t>
                      </a:r>
                      <a:endParaRPr lang="en-US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37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 smtClean="0">
                          <a:effectLst/>
                          <a:latin typeface="+mj-lt"/>
                        </a:rPr>
                        <a:t>Qualified </a:t>
                      </a:r>
                      <a:r>
                        <a:rPr lang="en-US" sz="1200" dirty="0">
                          <a:effectLst/>
                          <a:latin typeface="+mj-lt"/>
                        </a:rPr>
                        <a:t>for learning.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Ability to distance learning.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676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Committed.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Up to date material.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037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Use simple language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Easier to understand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037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Quality of learning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More practical experience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676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Staff availability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Appropriate education environment in the class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037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Presentation skills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internet access availability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037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Communication skills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Availability of computer labs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676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well organized slides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Exams schedules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037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Technological skills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Material Grades distribution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037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Clear notes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Creativity motivation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6763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Improve research skills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Ability to improve and design engineering Sys.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4665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Language skills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+mj-lt"/>
                        </a:rPr>
                        <a:t>Ability of solving engineering problem's in real life.</a:t>
                      </a:r>
                      <a:endParaRPr lang="en-US" sz="1200" b="1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4665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Books availability in library.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The continuity of communication with the university</a:t>
                      </a:r>
                      <a:endParaRPr lang="en-US" sz="1200" b="1" dirty="0">
                        <a:solidFill>
                          <a:srgbClr val="4F81BD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Customer Needs (VOC)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08296"/>
            <a:ext cx="60198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Needs Categories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6857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00226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After collecting &amp; processing data , this is  a part of the final average results</a:t>
            </a:r>
            <a:endParaRPr lang="en-US" dirty="0">
              <a:latin typeface="+mj-lt"/>
            </a:endParaRPr>
          </a:p>
        </p:txBody>
      </p:sp>
      <p:pic>
        <p:nvPicPr>
          <p:cNvPr id="11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Survey Sample</a:t>
            </a:r>
            <a:endParaRPr lang="en-US" sz="3200" dirty="0">
              <a:latin typeface="+mj-lt"/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65275"/>
            <a:ext cx="6629400" cy="494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2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5087"/>
            <a:ext cx="9174953" cy="482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Comparison Chart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979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09600"/>
            <a:ext cx="8534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QFD Definition</a:t>
            </a:r>
          </a:p>
          <a:p>
            <a:endParaRPr lang="en-US" dirty="0" smtClean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0348218"/>
              </p:ext>
            </p:extLst>
          </p:nvPr>
        </p:nvGraphicFramePr>
        <p:xfrm>
          <a:off x="838200" y="2492276"/>
          <a:ext cx="7924800" cy="2308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40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762000"/>
            <a:ext cx="8534400" cy="78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latin typeface="+mj-lt"/>
              </a:rPr>
              <a:t>These technical specifications that are related and have effects of products quality aspects are called (voice of company)</a:t>
            </a:r>
            <a:endParaRPr lang="en-US" sz="1600" dirty="0">
              <a:latin typeface="+mj-lt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158" y="1616149"/>
            <a:ext cx="5939642" cy="5318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33400" y="2286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Voice of Engineering (HOW)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606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Target Value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84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9906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It is also called roof matrix because it lies over voice of company row. It was designed to determine the effect of one technical feature on the others.</a:t>
            </a:r>
            <a:endParaRPr lang="en-US" dirty="0">
              <a:latin typeface="+mj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7924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The Correlation Matrix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408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9906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The aim of this matrix is to convert customer requirements into solutions that meet those needs.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03116"/>
            <a:ext cx="7162800" cy="5226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The Relationship Matrix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93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843677"/>
            <a:ext cx="8001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It was designed to show the objective measures which are </a:t>
            </a:r>
            <a:r>
              <a:rPr lang="en-US" dirty="0" smtClean="0">
                <a:latin typeface="+mj-lt"/>
              </a:rPr>
              <a:t>include a </a:t>
            </a:r>
            <a:r>
              <a:rPr lang="en-US" dirty="0">
                <a:latin typeface="+mj-lt"/>
              </a:rPr>
              <a:t>comparison </a:t>
            </a:r>
            <a:r>
              <a:rPr lang="en-US" dirty="0" smtClean="0">
                <a:latin typeface="+mj-lt"/>
              </a:rPr>
              <a:t>of customer requirement degree of satisfaction against the proposed degree 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+mj-lt"/>
              </a:rPr>
              <a:t>required By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+mj-lt"/>
              </a:rPr>
              <a:t>An-</a:t>
            </a:r>
            <a:r>
              <a:rPr lang="en-US" dirty="0" err="1" smtClean="0">
                <a:latin typeface="+mj-lt"/>
              </a:rPr>
              <a:t>Najah</a:t>
            </a:r>
            <a:r>
              <a:rPr lang="en-US" dirty="0" smtClean="0">
                <a:latin typeface="+mj-lt"/>
              </a:rPr>
              <a:t> National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+mj-lt"/>
              </a:rPr>
              <a:t>University.</a:t>
            </a:r>
            <a:endParaRPr lang="en-US" dirty="0">
              <a:latin typeface="+mj-lt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738789"/>
            <a:ext cx="3352800" cy="5095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Bent Arrow 15"/>
          <p:cNvSpPr/>
          <p:nvPr/>
        </p:nvSpPr>
        <p:spPr>
          <a:xfrm rot="20381758" flipH="1">
            <a:off x="7057088" y="2857319"/>
            <a:ext cx="916149" cy="1202446"/>
          </a:xfrm>
          <a:prstGeom prst="bentArrow">
            <a:avLst>
              <a:gd name="adj1" fmla="val 25000"/>
              <a:gd name="adj2" fmla="val 21246"/>
              <a:gd name="adj3" fmla="val 30716"/>
              <a:gd name="adj4" fmla="val 4344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315200" y="3648529"/>
            <a:ext cx="1524000" cy="9234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+mj-lt"/>
              </a:rPr>
              <a:t>Planning Matrix</a:t>
            </a:r>
            <a:endParaRPr lang="en-US" sz="1600" dirty="0">
              <a:latin typeface="+mj-lt"/>
            </a:endParaRPr>
          </a:p>
        </p:txBody>
      </p:sp>
      <p:pic>
        <p:nvPicPr>
          <p:cNvPr id="13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The Planning Matrix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37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"/>
            <a:ext cx="36576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200" y="1141955"/>
            <a:ext cx="4267200" cy="1296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+mj-lt"/>
              </a:rPr>
              <a:t>Technical scores depends on the relationship matrix between voice of customers and voice of </a:t>
            </a:r>
            <a:r>
              <a:rPr lang="en-US" dirty="0" smtClean="0">
                <a:latin typeface="+mj-lt"/>
              </a:rPr>
              <a:t>quality.</a:t>
            </a:r>
            <a:endParaRPr lang="en-US" dirty="0">
              <a:latin typeface="+mj-lt"/>
            </a:endParaRPr>
          </a:p>
        </p:txBody>
      </p:sp>
      <p:pic>
        <p:nvPicPr>
          <p:cNvPr id="10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Technical Scoring</a:t>
            </a:r>
            <a:endParaRPr lang="en-US" sz="3200" dirty="0">
              <a:latin typeface="+mj-lt"/>
            </a:endParaRPr>
          </a:p>
        </p:txBody>
      </p:sp>
      <p:sp>
        <p:nvSpPr>
          <p:cNvPr id="13" name="Bent Arrow 12"/>
          <p:cNvSpPr/>
          <p:nvPr/>
        </p:nvSpPr>
        <p:spPr>
          <a:xfrm rot="2244107">
            <a:off x="3138461" y="4329566"/>
            <a:ext cx="821017" cy="1077585"/>
          </a:xfrm>
          <a:prstGeom prst="ben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828800" y="4915767"/>
            <a:ext cx="1447799" cy="12469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+mj-lt"/>
              </a:rPr>
              <a:t>Technical scoring </a:t>
            </a:r>
            <a:endParaRPr lang="en-US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413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" y="969288"/>
            <a:ext cx="7620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+mj-lt"/>
              </a:rPr>
              <a:t>Improvement ratios  were calculated by dividing the proposed target value over the current </a:t>
            </a:r>
            <a:r>
              <a:rPr lang="en-US" dirty="0" smtClean="0">
                <a:latin typeface="+mj-lt"/>
              </a:rPr>
              <a:t>rate</a:t>
            </a:r>
          </a:p>
          <a:p>
            <a:r>
              <a:rPr lang="en-US" dirty="0">
                <a:latin typeface="+mj-lt"/>
              </a:rPr>
              <a:t>For example,</a:t>
            </a:r>
          </a:p>
          <a:p>
            <a:r>
              <a:rPr lang="en-US" dirty="0">
                <a:latin typeface="+mj-lt"/>
              </a:rPr>
              <a:t> </a:t>
            </a:r>
            <a:r>
              <a:rPr lang="en-US" i="1" dirty="0">
                <a:latin typeface="+mj-lt"/>
              </a:rPr>
              <a:t>the </a:t>
            </a:r>
            <a:r>
              <a:rPr lang="en-US" i="1" dirty="0" smtClean="0">
                <a:solidFill>
                  <a:srgbClr val="FF0000"/>
                </a:solidFill>
                <a:latin typeface="+mj-lt"/>
              </a:rPr>
              <a:t>first point </a:t>
            </a:r>
            <a:r>
              <a:rPr lang="en-US" dirty="0">
                <a:latin typeface="+mj-lt"/>
              </a:rPr>
              <a:t>has an improvement ratio (</a:t>
            </a:r>
            <a:r>
              <a:rPr lang="en-US" dirty="0" smtClean="0">
                <a:latin typeface="+mj-lt"/>
              </a:rPr>
              <a:t>1.00 </a:t>
            </a:r>
            <a:r>
              <a:rPr lang="en-US" dirty="0">
                <a:latin typeface="+mj-lt"/>
              </a:rPr>
              <a:t>) calculated by </a:t>
            </a:r>
          </a:p>
          <a:p>
            <a:r>
              <a:rPr lang="en-US" dirty="0" smtClean="0">
                <a:latin typeface="+mj-lt"/>
              </a:rPr>
              <a:t>(3.18 </a:t>
            </a:r>
            <a:r>
              <a:rPr lang="en-US" dirty="0">
                <a:latin typeface="+mj-lt"/>
              </a:rPr>
              <a:t>/ </a:t>
            </a:r>
            <a:r>
              <a:rPr lang="en-US" dirty="0" smtClean="0">
                <a:latin typeface="+mj-lt"/>
              </a:rPr>
              <a:t>3.18) </a:t>
            </a:r>
            <a:r>
              <a:rPr lang="en-US" dirty="0">
                <a:latin typeface="+mj-lt"/>
              </a:rPr>
              <a:t>= </a:t>
            </a:r>
            <a:r>
              <a:rPr lang="en-US" dirty="0" smtClean="0">
                <a:latin typeface="+mj-lt"/>
              </a:rPr>
              <a:t>1.00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+mj-lt"/>
              </a:rPr>
              <a:t>Scores were calculated </a:t>
            </a:r>
            <a:r>
              <a:rPr lang="en-US" dirty="0">
                <a:latin typeface="+mj-lt"/>
              </a:rPr>
              <a:t>by multiplying the importance of each customer need with its improvement ratio.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For example,</a:t>
            </a:r>
          </a:p>
          <a:p>
            <a:r>
              <a:rPr lang="en-US" dirty="0">
                <a:latin typeface="+mj-lt"/>
              </a:rPr>
              <a:t> the </a:t>
            </a:r>
            <a:r>
              <a:rPr lang="en-US" i="1" dirty="0">
                <a:solidFill>
                  <a:srgbClr val="FF0000"/>
                </a:solidFill>
                <a:latin typeface="+mj-lt"/>
              </a:rPr>
              <a:t>first point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has </a:t>
            </a:r>
            <a:r>
              <a:rPr lang="en-US" dirty="0" smtClean="0">
                <a:latin typeface="+mj-lt"/>
              </a:rPr>
              <a:t>a </a:t>
            </a:r>
            <a:r>
              <a:rPr lang="en-US" dirty="0">
                <a:latin typeface="+mj-lt"/>
              </a:rPr>
              <a:t>score equals </a:t>
            </a:r>
            <a:r>
              <a:rPr lang="en-US" dirty="0" smtClean="0">
                <a:latin typeface="+mj-lt"/>
              </a:rPr>
              <a:t>to ( 9.29) </a:t>
            </a:r>
            <a:r>
              <a:rPr lang="en-US" dirty="0">
                <a:latin typeface="+mj-lt"/>
              </a:rPr>
              <a:t>calculated by</a:t>
            </a:r>
          </a:p>
          <a:p>
            <a:r>
              <a:rPr lang="en-US" dirty="0" smtClean="0">
                <a:latin typeface="+mj-lt"/>
              </a:rPr>
              <a:t>(1.00*9.29) </a:t>
            </a:r>
            <a:r>
              <a:rPr lang="en-US" dirty="0">
                <a:latin typeface="+mj-lt"/>
              </a:rPr>
              <a:t>= </a:t>
            </a:r>
            <a:r>
              <a:rPr lang="en-US" dirty="0" smtClean="0">
                <a:latin typeface="+mj-lt"/>
              </a:rPr>
              <a:t>9.29</a:t>
            </a:r>
            <a:endParaRPr lang="en-US" dirty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+mj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+mj-lt"/>
              </a:rPr>
              <a:t>Technical scores was calculated by summing of multiplying the value of each the relationship with score % of each need related.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For example,</a:t>
            </a:r>
          </a:p>
          <a:p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the </a:t>
            </a:r>
            <a:r>
              <a:rPr lang="en-US" i="1" dirty="0" smtClean="0">
                <a:solidFill>
                  <a:srgbClr val="FF0000"/>
                </a:solidFill>
                <a:latin typeface="+mj-lt"/>
              </a:rPr>
              <a:t>first technical </a:t>
            </a:r>
            <a:r>
              <a:rPr lang="en-US" dirty="0" smtClean="0">
                <a:latin typeface="+mj-lt"/>
              </a:rPr>
              <a:t>a score equal to (102.2) calculated by 9*3.19+9*3.67+3.77= 102.2</a:t>
            </a:r>
            <a:endParaRPr lang="en-US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Sample Calculation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66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087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Recommendations</a:t>
            </a:r>
            <a:r>
              <a:rPr lang="en-US" sz="3200" dirty="0" smtClean="0">
                <a:latin typeface="+mj-lt"/>
              </a:rPr>
              <a:t/>
            </a:r>
            <a:br>
              <a:rPr lang="en-US" sz="3200" dirty="0" smtClean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733800"/>
            <a:ext cx="2315642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38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4930462"/>
              </p:ext>
            </p:extLst>
          </p:nvPr>
        </p:nvGraphicFramePr>
        <p:xfrm>
          <a:off x="990600" y="765047"/>
          <a:ext cx="7315200" cy="4416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8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97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409536"/>
              </p:ext>
            </p:extLst>
          </p:nvPr>
        </p:nvGraphicFramePr>
        <p:xfrm>
          <a:off x="350043" y="381000"/>
          <a:ext cx="8489157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61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4400" y="3227696"/>
            <a:ext cx="2864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HOQ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1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28600" y="609600"/>
            <a:ext cx="8534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House of Quality</a:t>
            </a:r>
          </a:p>
          <a:p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702097" y="2603326"/>
            <a:ext cx="2498303" cy="249830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1066800" y="3380096"/>
            <a:ext cx="2864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HOQ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800333" y="1905000"/>
            <a:ext cx="1498981" cy="1498981"/>
            <a:chOff x="3741820" y="454"/>
            <a:chExt cx="1498981" cy="1498981"/>
          </a:xfrm>
        </p:grpSpPr>
        <p:sp>
          <p:nvSpPr>
            <p:cNvPr id="14" name="Oval 13"/>
            <p:cNvSpPr/>
            <p:nvPr/>
          </p:nvSpPr>
          <p:spPr>
            <a:xfrm>
              <a:off x="3741820" y="454"/>
              <a:ext cx="1498981" cy="149898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3961341" y="219975"/>
              <a:ext cx="1059939" cy="1059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>
                  <a:latin typeface="+mj-lt"/>
                </a:rPr>
                <a:t>What</a:t>
              </a:r>
              <a:r>
                <a:rPr lang="en-US" sz="3200" kern="1200" dirty="0" smtClean="0">
                  <a:latin typeface="+mj-lt"/>
                </a:rPr>
                <a:t> </a:t>
              </a:r>
              <a:endParaRPr lang="en-US" sz="3200" kern="1200" dirty="0">
                <a:latin typeface="+mj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778723" y="4352138"/>
            <a:ext cx="1498981" cy="1498981"/>
            <a:chOff x="3741819" y="2470881"/>
            <a:chExt cx="1498981" cy="1498981"/>
          </a:xfrm>
        </p:grpSpPr>
        <p:sp>
          <p:nvSpPr>
            <p:cNvPr id="17" name="Oval 16"/>
            <p:cNvSpPr/>
            <p:nvPr/>
          </p:nvSpPr>
          <p:spPr>
            <a:xfrm>
              <a:off x="3741819" y="2470881"/>
              <a:ext cx="1498981" cy="149898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Oval 4"/>
            <p:cNvSpPr/>
            <p:nvPr/>
          </p:nvSpPr>
          <p:spPr>
            <a:xfrm>
              <a:off x="3961341" y="2690402"/>
              <a:ext cx="1059939" cy="1059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>
                  <a:latin typeface="+mj-lt"/>
                </a:rPr>
                <a:t>How</a:t>
              </a:r>
              <a:r>
                <a:rPr lang="en-US" sz="3200" kern="1200" dirty="0" smtClean="0">
                  <a:latin typeface="+mj-lt"/>
                </a:rPr>
                <a:t> </a:t>
              </a:r>
              <a:endParaRPr lang="en-US" sz="3200" kern="1200" dirty="0">
                <a:latin typeface="+mj-lt"/>
              </a:endParaRPr>
            </a:p>
          </p:txBody>
        </p:sp>
      </p:grpSp>
      <p:sp>
        <p:nvSpPr>
          <p:cNvPr id="19" name="Straight Connector 3"/>
          <p:cNvSpPr/>
          <p:nvPr/>
        </p:nvSpPr>
        <p:spPr>
          <a:xfrm rot="1762402">
            <a:off x="3102812" y="4536691"/>
            <a:ext cx="765387" cy="517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5883"/>
                </a:moveTo>
                <a:lnTo>
                  <a:pt x="765387" y="2588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Straight Connector 4"/>
          <p:cNvSpPr/>
          <p:nvPr/>
        </p:nvSpPr>
        <p:spPr>
          <a:xfrm rot="19837598">
            <a:off x="3102812" y="3176935"/>
            <a:ext cx="765387" cy="517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5883"/>
                </a:moveTo>
                <a:lnTo>
                  <a:pt x="765387" y="2588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Group 20"/>
          <p:cNvGrpSpPr/>
          <p:nvPr/>
        </p:nvGrpSpPr>
        <p:grpSpPr>
          <a:xfrm>
            <a:off x="5371528" y="1897992"/>
            <a:ext cx="3010472" cy="1498981"/>
            <a:chOff x="5390701" y="454"/>
            <a:chExt cx="2248472" cy="1498981"/>
          </a:xfrm>
        </p:grpSpPr>
        <p:sp>
          <p:nvSpPr>
            <p:cNvPr id="25" name="Rectangle 24"/>
            <p:cNvSpPr/>
            <p:nvPr/>
          </p:nvSpPr>
          <p:spPr>
            <a:xfrm>
              <a:off x="5390701" y="454"/>
              <a:ext cx="2248472" cy="149898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5390701" y="454"/>
              <a:ext cx="2248472" cy="14989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do customers want and need from your product or service?</a:t>
              </a:r>
            </a:p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 (Customer requirements).</a:t>
              </a:r>
              <a:endParaRPr lang="en-US" sz="1700" kern="1200" dirty="0">
                <a:latin typeface="+mj-lt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371528" y="4368419"/>
            <a:ext cx="2934272" cy="1498981"/>
            <a:chOff x="5390701" y="2470881"/>
            <a:chExt cx="2248472" cy="1498981"/>
          </a:xfrm>
        </p:grpSpPr>
        <p:sp>
          <p:nvSpPr>
            <p:cNvPr id="23" name="Rectangle 22"/>
            <p:cNvSpPr/>
            <p:nvPr/>
          </p:nvSpPr>
          <p:spPr>
            <a:xfrm>
              <a:off x="5390701" y="2470881"/>
              <a:ext cx="2248472" cy="149898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5390701" y="2470881"/>
              <a:ext cx="2248472" cy="14989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will your company achieve the what? </a:t>
              </a:r>
            </a:p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(Technical requirements).</a:t>
              </a:r>
              <a:endParaRPr lang="en-US" sz="1700" kern="12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81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9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9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9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9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9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9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087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Conclusions</a:t>
            </a:r>
            <a:r>
              <a:rPr lang="en-US" sz="3200" dirty="0" smtClean="0">
                <a:latin typeface="+mj-lt"/>
              </a:rPr>
              <a:t/>
            </a:r>
            <a:br>
              <a:rPr lang="en-US" sz="3200" dirty="0" smtClean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158828"/>
            <a:ext cx="2142744" cy="300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6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039679"/>
              </p:ext>
            </p:extLst>
          </p:nvPr>
        </p:nvGraphicFramePr>
        <p:xfrm>
          <a:off x="533400" y="1066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033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ent Arrow 1"/>
          <p:cNvSpPr/>
          <p:nvPr/>
        </p:nvSpPr>
        <p:spPr>
          <a:xfrm rot="3033879">
            <a:off x="1671497" y="1318171"/>
            <a:ext cx="924314" cy="1213162"/>
          </a:xfrm>
          <a:prstGeom prst="ben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414338" y="1828800"/>
            <a:ext cx="1338262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+mj-lt"/>
              </a:rPr>
              <a:t>HOQ</a:t>
            </a:r>
            <a:endParaRPr lang="en-US" b="1" dirty="0">
              <a:latin typeface="+mj-lt"/>
            </a:endParaRPr>
          </a:p>
        </p:txBody>
      </p:sp>
      <p:pic>
        <p:nvPicPr>
          <p:cNvPr id="6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ImMoRtAl\Desktop\hoq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1000"/>
            <a:ext cx="60579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Case Study</a:t>
            </a:r>
            <a:endParaRPr lang="en-US" sz="32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447800"/>
            <a:ext cx="7467600" cy="326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+mj-lt"/>
              </a:rPr>
              <a:t>The aim of this project is to build a structured approach to </a:t>
            </a:r>
            <a:r>
              <a:rPr lang="en-US" sz="2000" dirty="0" smtClean="0">
                <a:latin typeface="+mj-lt"/>
              </a:rPr>
              <a:t>service </a:t>
            </a:r>
            <a:r>
              <a:rPr lang="en-US" sz="2000" dirty="0">
                <a:latin typeface="+mj-lt"/>
              </a:rPr>
              <a:t>development through the House of Quality (HOQ) with application to </a:t>
            </a:r>
            <a:r>
              <a:rPr lang="en-US" sz="2000" dirty="0" smtClean="0">
                <a:latin typeface="+mj-lt"/>
              </a:rPr>
              <a:t>faculty of engineering of An-Najah National University. QFD uses voice of customers (what) and voice of company(How) in order to join  them  and reach measurable objectives that contribute in  service development.</a:t>
            </a:r>
            <a:endParaRPr lang="en-US" sz="2000" dirty="0">
              <a:latin typeface="+mj-lt"/>
            </a:endParaRPr>
          </a:p>
        </p:txBody>
      </p:sp>
      <p:pic>
        <p:nvPicPr>
          <p:cNvPr id="6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6" presetClass="emph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26" presetClass="emph" presetSubtype="0" fill="hold" grpId="3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  <p:bldP spid="5" grpId="2" build="allAtOnce"/>
      <p:bldP spid="5" grpId="3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087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PROJECT OBJECTIVES</a:t>
            </a:r>
            <a:r>
              <a:rPr lang="en-US" sz="3200" dirty="0" smtClean="0">
                <a:latin typeface="+mj-lt"/>
              </a:rPr>
              <a:t/>
            </a:r>
            <a:br>
              <a:rPr lang="en-US" sz="3200" dirty="0" smtClean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Program Files\Microsoft Office\MEDIA\CAGCAT10\j0293844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886199"/>
            <a:ext cx="2164871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02025" y="2259025"/>
            <a:ext cx="2339950" cy="2339950"/>
            <a:chOff x="2449524" y="2131969"/>
            <a:chExt cx="2339950" cy="2339950"/>
          </a:xfrm>
        </p:grpSpPr>
        <p:sp>
          <p:nvSpPr>
            <p:cNvPr id="5" name="Oval 4"/>
            <p:cNvSpPr/>
            <p:nvPr/>
          </p:nvSpPr>
          <p:spPr>
            <a:xfrm>
              <a:off x="2449524" y="2131969"/>
              <a:ext cx="2339950" cy="233995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Oval 4"/>
            <p:cNvSpPr/>
            <p:nvPr/>
          </p:nvSpPr>
          <p:spPr>
            <a:xfrm>
              <a:off x="2792202" y="2474647"/>
              <a:ext cx="1654594" cy="1654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 smtClean="0">
                  <a:latin typeface="+mj-lt"/>
                </a:rPr>
                <a:t>OBJECTIVES</a:t>
              </a:r>
              <a:endParaRPr lang="en-US" sz="2000" b="1" kern="1200" dirty="0">
                <a:latin typeface="+mj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-5143165" y="2610018"/>
            <a:ext cx="1637965" cy="1637965"/>
            <a:chOff x="1341748" y="4490784"/>
            <a:chExt cx="1637965" cy="1637965"/>
          </a:xfrm>
        </p:grpSpPr>
        <p:sp>
          <p:nvSpPr>
            <p:cNvPr id="17" name="Oval 16"/>
            <p:cNvSpPr/>
            <p:nvPr/>
          </p:nvSpPr>
          <p:spPr>
            <a:xfrm>
              <a:off x="1341748" y="4490784"/>
              <a:ext cx="1637965" cy="163796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Oval 4"/>
            <p:cNvSpPr/>
            <p:nvPr/>
          </p:nvSpPr>
          <p:spPr>
            <a:xfrm>
              <a:off x="1581622" y="4730658"/>
              <a:ext cx="1158217" cy="115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sz="1300" dirty="0">
                  <a:solidFill>
                    <a:schemeClr val="bg1"/>
                  </a:solidFill>
                </a:rPr>
                <a:t>benchmarking</a:t>
              </a:r>
              <a:endParaRPr lang="en-US" sz="13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5562600" y="2610017"/>
            <a:ext cx="1637965" cy="1637965"/>
            <a:chOff x="440179" y="1716041"/>
            <a:chExt cx="1637965" cy="1637965"/>
          </a:xfrm>
        </p:grpSpPr>
        <p:sp>
          <p:nvSpPr>
            <p:cNvPr id="20" name="Oval 19"/>
            <p:cNvSpPr/>
            <p:nvPr/>
          </p:nvSpPr>
          <p:spPr>
            <a:xfrm>
              <a:off x="440179" y="1716041"/>
              <a:ext cx="1637965" cy="163796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4"/>
            <p:cNvSpPr/>
            <p:nvPr/>
          </p:nvSpPr>
          <p:spPr>
            <a:xfrm>
              <a:off x="680053" y="1955915"/>
              <a:ext cx="1158217" cy="115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Modify attributes  to improve perception of quality.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4724400" y="2610018"/>
            <a:ext cx="1637965" cy="1637965"/>
            <a:chOff x="4259286" y="4490784"/>
            <a:chExt cx="1637965" cy="1637965"/>
          </a:xfrm>
        </p:grpSpPr>
        <p:sp>
          <p:nvSpPr>
            <p:cNvPr id="14" name="Oval 13"/>
            <p:cNvSpPr/>
            <p:nvPr/>
          </p:nvSpPr>
          <p:spPr>
            <a:xfrm>
              <a:off x="4259286" y="4490784"/>
              <a:ext cx="1637965" cy="163796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4499160" y="4730658"/>
              <a:ext cx="1158217" cy="115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sz="1600" dirty="0">
                  <a:solidFill>
                    <a:schemeClr val="bg1"/>
                  </a:solidFill>
                </a:rPr>
                <a:t>relative importance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4267200" y="2610017"/>
            <a:ext cx="1637965" cy="1637965"/>
            <a:chOff x="5160855" y="1716041"/>
            <a:chExt cx="1637965" cy="1637965"/>
          </a:xfrm>
        </p:grpSpPr>
        <p:sp>
          <p:nvSpPr>
            <p:cNvPr id="11" name="Oval 10"/>
            <p:cNvSpPr/>
            <p:nvPr/>
          </p:nvSpPr>
          <p:spPr>
            <a:xfrm>
              <a:off x="5160855" y="1716041"/>
              <a:ext cx="1637965" cy="163796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5400729" y="1955915"/>
              <a:ext cx="1158217" cy="115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sz="1500" dirty="0">
                  <a:solidFill>
                    <a:schemeClr val="bg1"/>
                  </a:solidFill>
                </a:rPr>
                <a:t>Show our performance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3771565" y="2618332"/>
            <a:ext cx="1637965" cy="1637965"/>
            <a:chOff x="2800517" y="1155"/>
            <a:chExt cx="1637965" cy="1637965"/>
          </a:xfrm>
        </p:grpSpPr>
        <p:sp>
          <p:nvSpPr>
            <p:cNvPr id="8" name="Oval 7"/>
            <p:cNvSpPr/>
            <p:nvPr/>
          </p:nvSpPr>
          <p:spPr>
            <a:xfrm>
              <a:off x="2800517" y="1155"/>
              <a:ext cx="1637965" cy="163796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Oval 4"/>
            <p:cNvSpPr/>
            <p:nvPr/>
          </p:nvSpPr>
          <p:spPr>
            <a:xfrm>
              <a:off x="3040391" y="241029"/>
              <a:ext cx="1158217" cy="115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Define the key attributes </a:t>
              </a:r>
            </a:p>
          </p:txBody>
        </p:sp>
      </p:grpSp>
      <p:pic>
        <p:nvPicPr>
          <p:cNvPr id="22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16676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80204E-6 L 0.58125 -0.0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63" y="-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125 -0.00116 L 0.5882 -0.09829 C 0.58924 -0.11887 0.59636 -0.1457 0.60712 -0.17114 C 0.61945 -0.20005 0.63247 -0.22086 0.64514 -0.23289 L 0.70417 -0.29117 " pathEditMode="relative" rAng="-3633015" ptsTypes="FffFF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2" y="-1581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2.53469E-6 L 0.63507 2.53469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3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541 1.40611E-6 L 0.64218 -0.09713 C 0.64288 -0.11772 0.65 -0.14431 0.66093 -0.16998 C 0.67309 -0.19866 0.68645 -0.21947 0.69913 -0.23127 L 0.75833 -0.28932 " pathEditMode="relative" rAng="-25227524" ptsTypes="FffFF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5" y="-157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0399 -0.29117 L 0.77326 -0.32332 C 0.78785 -0.33072 0.80903 -0.33326 0.8309 -0.33072 C 0.85573 -0.32794 0.87535 -0.32077 0.88889 -0.31013 L 0.95295 -0.26272 " pathEditMode="relative" rAng="293112" ptsTypes="FffFF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22" y="-127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2.53469E-6 L 0.68507 2.53469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3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541 -1.40611E-6 L 0.69236 -0.09713 C 0.69305 -0.11748 0.70035 -0.14454 0.71128 -0.16998 C 0.72309 -0.19889 0.73594 -0.21993 0.74913 -0.23173 L 0.80764 -0.29001 " pathEditMode="relative" rAng="-46841243" ptsTypes="FffFF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58" y="-1581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816 -0.29001 L 0.82726 -0.32308 C 0.84184 -0.33071 0.86302 -0.33349 0.8849 -0.33118 C 0.90972 -0.32863 0.92934 -0.3217 0.94288 -0.31129 L 1.00729 -0.26457 " pathEditMode="relative" rAng="264077" ptsTypes="FffFF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-143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5295 -0.26272 L 1.01111 -0.20236 C 1.02343 -0.1901 1.03663 -0.16744 1.0467 -0.14177 C 1.05816 -0.11216 1.06423 -0.08672 1.06493 -0.06568 L 1.06944 0.03192 " pathEditMode="relative" rAng="3739428" ptsTypes="FffFF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4" y="1348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2.53469E-6 L 0.73091 2.53469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29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125 -2.25717E-6 L 0.73854 -0.09667 C 0.73958 -0.11748 0.7467 -0.14408 0.75747 -0.16929 C 0.76962 -0.19843 0.78299 -0.21924 0.79566 -0.2308 L 0.85469 -0.28908 " pathEditMode="relative" rAng="-25218946" ptsTypes="FffFF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27" y="-15772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0816 -0.29001 L 0.87743 -0.32216 C 0.89202 -0.32956 0.9132 -0.3321 0.93507 -0.32956 C 0.9599 -0.32678 0.97952 -0.31961 0.99306 -0.30897 L 1.05712 -0.26156 " pathEditMode="relative" rAng="293112" ptsTypes="FffFF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22" y="-127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0712 -0.26156 L 1.0651 -0.2012 C 1.0776 -0.18918 1.09045 -0.16675 1.10104 -0.14107 C 1.11285 -0.1117 1.11858 -0.0858 1.11927 -0.06499 L 1.1243 0.03261 " pathEditMode="relative" rAng="3727024" ptsTypes="FffFF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343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6927 0.03168 L 1.05052 0.1265 C 1.0467 0.14662 1.03628 0.17114 1.02291 0.19403 C 1.00711 0.21993 0.99166 0.23728 0.9776 0.24653 L 0.91215 0.2907 " pathEditMode="relative" rAng="7739725" ptsTypes="FffFF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85" y="1463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2.53469E-6 L 0.77674 2.53469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21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087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Working Methodology</a:t>
            </a:r>
            <a:r>
              <a:rPr lang="en-US" sz="3200" dirty="0" smtClean="0">
                <a:latin typeface="+mj-lt"/>
              </a:rPr>
              <a:t/>
            </a:r>
            <a:br>
              <a:rPr lang="en-US" sz="3200" dirty="0" smtClean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4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635809"/>
            <a:ext cx="1524000" cy="2500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ck Arc 3"/>
          <p:cNvSpPr/>
          <p:nvPr/>
        </p:nvSpPr>
        <p:spPr>
          <a:xfrm>
            <a:off x="-6096000" y="-512892"/>
            <a:ext cx="7883784" cy="7883784"/>
          </a:xfrm>
          <a:prstGeom prst="blockArc">
            <a:avLst>
              <a:gd name="adj1" fmla="val 18900000"/>
              <a:gd name="adj2" fmla="val 2700000"/>
              <a:gd name="adj3" fmla="val 274"/>
            </a:avLst>
          </a:prstGeom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0">
            <a:schemeClr val="accent6">
              <a:tint val="9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oup 4"/>
          <p:cNvGrpSpPr/>
          <p:nvPr/>
        </p:nvGrpSpPr>
        <p:grpSpPr>
          <a:xfrm>
            <a:off x="1187152" y="950415"/>
            <a:ext cx="7258221" cy="901175"/>
            <a:chOff x="659259" y="450353"/>
            <a:chExt cx="7258221" cy="901175"/>
          </a:xfrm>
        </p:grpSpPr>
        <p:sp>
          <p:nvSpPr>
            <p:cNvPr id="19" name="Rectangle 18"/>
            <p:cNvSpPr/>
            <p:nvPr/>
          </p:nvSpPr>
          <p:spPr>
            <a:xfrm>
              <a:off x="659259" y="450353"/>
              <a:ext cx="7258221" cy="90117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659259" y="450353"/>
              <a:ext cx="7258221" cy="9011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5308" tIns="48260" rIns="48260" bIns="4826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latin typeface="+mj-lt"/>
                </a:rPr>
                <a:t>A scientific study was performed to have an excellent theoretical background about QFD.</a:t>
              </a:r>
              <a:endParaRPr lang="en-US" sz="1900" kern="1200" dirty="0">
                <a:latin typeface="+mj-lt"/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623917" y="837768"/>
            <a:ext cx="1126469" cy="1126469"/>
          </a:xfrm>
          <a:prstGeom prst="ellipse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Group 6"/>
          <p:cNvGrpSpPr/>
          <p:nvPr/>
        </p:nvGrpSpPr>
        <p:grpSpPr>
          <a:xfrm>
            <a:off x="1703817" y="2302412"/>
            <a:ext cx="6741556" cy="901175"/>
            <a:chOff x="1175924" y="1802350"/>
            <a:chExt cx="6741556" cy="901175"/>
          </a:xfrm>
        </p:grpSpPr>
        <p:sp>
          <p:nvSpPr>
            <p:cNvPr id="17" name="Rectangle 16"/>
            <p:cNvSpPr/>
            <p:nvPr/>
          </p:nvSpPr>
          <p:spPr>
            <a:xfrm>
              <a:off x="1175924" y="1802350"/>
              <a:ext cx="6741556" cy="90117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673522"/>
                <a:satOff val="13698"/>
                <a:lumOff val="-2222"/>
                <a:alphaOff val="0"/>
              </a:schemeClr>
            </a:fillRef>
            <a:effectRef idx="0">
              <a:schemeClr val="accent5">
                <a:hueOff val="-1673522"/>
                <a:satOff val="13698"/>
                <a:lumOff val="-22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1175924" y="1802350"/>
              <a:ext cx="6741556" cy="9011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5308" tIns="48260" rIns="48260" bIns="4826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latin typeface="+mj-lt"/>
                </a:rPr>
                <a:t>Chose the Faculty of Engineering at An-</a:t>
              </a:r>
              <a:r>
                <a:rPr lang="en-US" sz="1900" kern="1200" dirty="0" err="1" smtClean="0">
                  <a:latin typeface="+mj-lt"/>
                </a:rPr>
                <a:t>Najah</a:t>
              </a:r>
              <a:r>
                <a:rPr lang="en-US" sz="1900" kern="1200" dirty="0" smtClean="0">
                  <a:latin typeface="+mj-lt"/>
                </a:rPr>
                <a:t> National University a case study to investigate the implementation of QFD .</a:t>
              </a:r>
              <a:endParaRPr lang="en-US" sz="1900" kern="1200" dirty="0">
                <a:latin typeface="+mj-lt"/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1140582" y="2189766"/>
            <a:ext cx="1126469" cy="1126469"/>
          </a:xfrm>
          <a:prstGeom prst="ellipse">
            <a:avLst/>
          </a:prstGeom>
        </p:spPr>
        <p:style>
          <a:lnRef idx="2">
            <a:schemeClr val="accent5">
              <a:hueOff val="-1673522"/>
              <a:satOff val="13698"/>
              <a:lumOff val="-2222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9" name="Group 8"/>
          <p:cNvGrpSpPr/>
          <p:nvPr/>
        </p:nvGrpSpPr>
        <p:grpSpPr>
          <a:xfrm>
            <a:off x="1703817" y="3654410"/>
            <a:ext cx="6741556" cy="901175"/>
            <a:chOff x="1175924" y="3154348"/>
            <a:chExt cx="6741556" cy="901175"/>
          </a:xfrm>
        </p:grpSpPr>
        <p:sp>
          <p:nvSpPr>
            <p:cNvPr id="15" name="Rectangle 14"/>
            <p:cNvSpPr/>
            <p:nvPr/>
          </p:nvSpPr>
          <p:spPr>
            <a:xfrm>
              <a:off x="1175924" y="3154348"/>
              <a:ext cx="6741556" cy="90117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47044"/>
                <a:satOff val="27395"/>
                <a:lumOff val="-4444"/>
                <a:alphaOff val="0"/>
              </a:schemeClr>
            </a:fillRef>
            <a:effectRef idx="0">
              <a:schemeClr val="accent5">
                <a:hueOff val="-3347044"/>
                <a:satOff val="27395"/>
                <a:lumOff val="-444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1175924" y="3154348"/>
              <a:ext cx="6741556" cy="9011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5308" tIns="48260" rIns="48260" bIns="4826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latin typeface="+mj-lt"/>
                </a:rPr>
                <a:t>Complete information about the faculty was gathered about its services, its specializations, and competitors.</a:t>
              </a:r>
              <a:endParaRPr lang="en-US" sz="1900" kern="1200" dirty="0">
                <a:latin typeface="+mj-lt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1140582" y="3541763"/>
            <a:ext cx="1126469" cy="1126469"/>
          </a:xfrm>
          <a:prstGeom prst="ellipse">
            <a:avLst/>
          </a:prstGeom>
        </p:spPr>
        <p:style>
          <a:lnRef idx="2">
            <a:schemeClr val="accent5">
              <a:hueOff val="-3347044"/>
              <a:satOff val="27395"/>
              <a:lumOff val="-4444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 10"/>
          <p:cNvGrpSpPr/>
          <p:nvPr/>
        </p:nvGrpSpPr>
        <p:grpSpPr>
          <a:xfrm>
            <a:off x="1187152" y="5006408"/>
            <a:ext cx="7258221" cy="901175"/>
            <a:chOff x="659259" y="4506346"/>
            <a:chExt cx="7258221" cy="901175"/>
          </a:xfrm>
        </p:grpSpPr>
        <p:sp>
          <p:nvSpPr>
            <p:cNvPr id="13" name="Rectangle 12"/>
            <p:cNvSpPr/>
            <p:nvPr/>
          </p:nvSpPr>
          <p:spPr>
            <a:xfrm>
              <a:off x="659259" y="4506346"/>
              <a:ext cx="7258221" cy="90117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020566"/>
                <a:satOff val="41093"/>
                <a:lumOff val="-6666"/>
                <a:alphaOff val="0"/>
              </a:schemeClr>
            </a:fillRef>
            <a:effectRef idx="0">
              <a:schemeClr val="accent5">
                <a:hueOff val="-5020566"/>
                <a:satOff val="41093"/>
                <a:lumOff val="-666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659259" y="4506346"/>
              <a:ext cx="7258221" cy="9011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5308" tIns="48260" rIns="48260" bIns="4826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>
                  <a:latin typeface="+mj-lt"/>
                </a:rPr>
                <a:t>Segmenting the faculty’s customers as: 4</a:t>
              </a:r>
              <a:r>
                <a:rPr lang="en-US" sz="1900" kern="1200" baseline="30000" dirty="0" smtClean="0">
                  <a:latin typeface="+mj-lt"/>
                </a:rPr>
                <a:t>th</a:t>
              </a:r>
              <a:r>
                <a:rPr lang="en-US" sz="1900" kern="1200" dirty="0" smtClean="0">
                  <a:latin typeface="+mj-lt"/>
                </a:rPr>
                <a:t> and 5</a:t>
              </a:r>
              <a:r>
                <a:rPr lang="en-US" sz="1900" kern="1200" baseline="30000" dirty="0" smtClean="0">
                  <a:latin typeface="+mj-lt"/>
                </a:rPr>
                <a:t>th</a:t>
              </a:r>
              <a:r>
                <a:rPr lang="en-US" sz="1900" kern="1200" dirty="0" smtClean="0">
                  <a:latin typeface="+mj-lt"/>
                </a:rPr>
                <a:t> year students in order to identify their requirements and priorities. </a:t>
              </a:r>
              <a:endParaRPr lang="en-US" sz="1900" kern="1200" dirty="0">
                <a:latin typeface="+mj-lt"/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623917" y="4893761"/>
            <a:ext cx="1126469" cy="1126469"/>
          </a:xfrm>
          <a:prstGeom prst="ellipse">
            <a:avLst/>
          </a:prstGeom>
        </p:spPr>
        <p:style>
          <a:lnRef idx="2">
            <a:schemeClr val="accent5">
              <a:hueOff val="-5020566"/>
              <a:satOff val="41093"/>
              <a:lumOff val="-666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TextBox 20"/>
          <p:cNvSpPr txBox="1"/>
          <p:nvPr/>
        </p:nvSpPr>
        <p:spPr>
          <a:xfrm>
            <a:off x="990600" y="10668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1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2413575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2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24000" y="38100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3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90600" y="5156775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j-lt"/>
              </a:rPr>
              <a:t>4</a:t>
            </a:r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pic>
        <p:nvPicPr>
          <p:cNvPr id="2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71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1121</TotalTime>
  <Words>1053</Words>
  <Application>Microsoft Office PowerPoint</Application>
  <PresentationFormat>On-screen Show (4:3)</PresentationFormat>
  <Paragraphs>240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OBJECTIVES </vt:lpstr>
      <vt:lpstr>PowerPoint Presentation</vt:lpstr>
      <vt:lpstr>Working Methodology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Recommendations </vt:lpstr>
      <vt:lpstr>PowerPoint Presentation</vt:lpstr>
      <vt:lpstr>PowerPoint Presentation</vt:lpstr>
      <vt:lpstr>Conclusions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MaHoOo</dc:creator>
  <cp:lastModifiedBy>Khaled B. Zaid</cp:lastModifiedBy>
  <cp:revision>34</cp:revision>
  <dcterms:created xsi:type="dcterms:W3CDTF">2011-05-20T22:30:09Z</dcterms:created>
  <dcterms:modified xsi:type="dcterms:W3CDTF">2011-05-23T08:18:37Z</dcterms:modified>
</cp:coreProperties>
</file>