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26"/>
  </p:notesMasterIdLst>
  <p:sldIdLst>
    <p:sldId id="256" r:id="rId2"/>
    <p:sldId id="259" r:id="rId3"/>
    <p:sldId id="257" r:id="rId4"/>
    <p:sldId id="261" r:id="rId5"/>
    <p:sldId id="264" r:id="rId6"/>
    <p:sldId id="262" r:id="rId7"/>
    <p:sldId id="263" r:id="rId8"/>
    <p:sldId id="258" r:id="rId9"/>
    <p:sldId id="260" r:id="rId10"/>
    <p:sldId id="280" r:id="rId11"/>
    <p:sldId id="281" r:id="rId12"/>
    <p:sldId id="266" r:id="rId13"/>
    <p:sldId id="282" r:id="rId14"/>
    <p:sldId id="283" r:id="rId15"/>
    <p:sldId id="267" r:id="rId16"/>
    <p:sldId id="268" r:id="rId17"/>
    <p:sldId id="274" r:id="rId18"/>
    <p:sldId id="269" r:id="rId19"/>
    <p:sldId id="275" r:id="rId20"/>
    <p:sldId id="277" r:id="rId21"/>
    <p:sldId id="271" r:id="rId22"/>
    <p:sldId id="272" r:id="rId23"/>
    <p:sldId id="279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2617" autoAdjust="0"/>
  </p:normalViewPr>
  <p:slideViewPr>
    <p:cSldViewPr snapToGrid="0">
      <p:cViewPr varScale="1">
        <p:scale>
          <a:sx n="67" d="100"/>
          <a:sy n="67" d="100"/>
        </p:scale>
        <p:origin x="-8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E597C-A40C-417C-8A90-AEDD0117D72C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39EFA-FEFC-4D8C-B95C-A0F648A7CA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41064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39EFA-FEFC-4D8C-B95C-A0F648A7CAF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9654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0290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819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097582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9927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33707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65629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1166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271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9183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454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8376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462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93061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464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08129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8885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F8190-A747-485D-BC6B-CD84F7258ED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6069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9565" y="2973217"/>
            <a:ext cx="6600451" cy="538334"/>
          </a:xfrm>
        </p:spPr>
        <p:txBody>
          <a:bodyPr/>
          <a:lstStyle/>
          <a:p>
            <a:r>
              <a:rPr lang="en-US" sz="2400" dirty="0" smtClean="0"/>
              <a:t>Tracking and Booking Taxi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32" y="439908"/>
            <a:ext cx="7619048" cy="27333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99516" y="4629151"/>
            <a:ext cx="2790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Done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by: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7400" y="4394200"/>
            <a:ext cx="1800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Supervisors 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7400" y="4964667"/>
            <a:ext cx="2277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Raed Al-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qadi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Luai Malhis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6273800"/>
            <a:ext cx="3207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2013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662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6189" y="508201"/>
            <a:ext cx="6589199" cy="760190"/>
          </a:xfrm>
        </p:spPr>
        <p:txBody>
          <a:bodyPr/>
          <a:lstStyle/>
          <a:p>
            <a:r>
              <a:rPr lang="en-US" dirty="0" smtClean="0"/>
              <a:t>OpenStreeMap In Web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99105" y="1503650"/>
            <a:ext cx="7886700" cy="503881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"OpenStreetMap” is a free editable map of the whole world. </a:t>
            </a:r>
          </a:p>
          <a:p>
            <a:pPr marL="0" indent="0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Google map JavaScript API V3 in the application and we used the following JavaScript classes of this API to develop the application: 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google.maps.Marker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 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used this class to draw marker on map . 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google.maps.Infowindow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 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used this class add info window. 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Geocoder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Allows for the conversion between an address and geographical coordinates. 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094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6189" y="508201"/>
            <a:ext cx="6589199" cy="760190"/>
          </a:xfrm>
        </p:spPr>
        <p:txBody>
          <a:bodyPr/>
          <a:lstStyle/>
          <a:p>
            <a:r>
              <a:rPr lang="en-US" dirty="0" smtClean="0"/>
              <a:t>OpenStreeMap In Android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471978" y="1577483"/>
            <a:ext cx="7341285" cy="455509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android system “</a:t>
            </a:r>
            <a:r>
              <a:rPr lang="en-US" sz="2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osmdroid</a:t>
            </a:r>
            <a:r>
              <a:rPr 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 library is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provides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Tools / Views to interact with OpenStreetMap-Data.</a:t>
            </a:r>
          </a:p>
          <a:p>
            <a:r>
              <a:rPr 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library has two main class </a:t>
            </a:r>
            <a:r>
              <a:rPr lang="en-US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en-US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MapView</a:t>
            </a:r>
            <a:r>
              <a:rPr lang="en-US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class: 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is an (almost) full replacement for Google's </a:t>
            </a:r>
            <a:r>
              <a:rPr lang="en-US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MapView </a:t>
            </a:r>
            <a:r>
              <a:rPr 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r>
              <a:rPr lang="en-US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MapController class: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use to set some functionality of map such </a:t>
            </a:r>
            <a:r>
              <a:rPr lang="en-US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	 zoom</a:t>
            </a:r>
            <a:r>
              <a:rPr 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center, marker, etc</a:t>
            </a:r>
            <a:r>
              <a:rPr lang="en-US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983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401" y="522510"/>
            <a:ext cx="6589199" cy="760190"/>
          </a:xfrm>
        </p:spPr>
        <p:txBody>
          <a:bodyPr/>
          <a:lstStyle/>
          <a:p>
            <a:r>
              <a:rPr lang="en-US" dirty="0" smtClean="0"/>
              <a:t>Driver Android App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13401" y="1282699"/>
            <a:ext cx="7452799" cy="3044601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application has two main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function.</a:t>
            </a:r>
          </a:p>
          <a:p>
            <a:pPr marL="0" indent="0">
              <a:buNone/>
            </a:pP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Tracking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get GPS coordinate form GPS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10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meters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send its coordinate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server by put the latitude and longitude of GPS and Driver ID in JSON string and send it by POST request to server. </a:t>
            </a:r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137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401" y="522510"/>
            <a:ext cx="6589199" cy="760190"/>
          </a:xfrm>
        </p:spPr>
        <p:txBody>
          <a:bodyPr/>
          <a:lstStyle/>
          <a:p>
            <a:r>
              <a:rPr lang="en-US" dirty="0" smtClean="0"/>
              <a:t>Driver Android App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10370" y="1596981"/>
            <a:ext cx="4153303" cy="418724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Receive booking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request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This is to make application as a listener to booking request from server, if the application receive request from server the driver can be accept it or reject it in a one minuet or less, if no action from driver then the request will be kill. </a:t>
            </a:r>
          </a:p>
          <a:p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271" y="1764406"/>
            <a:ext cx="2943546" cy="48572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8874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271" y="1764404"/>
            <a:ext cx="2943546" cy="48572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401" y="522510"/>
            <a:ext cx="6589199" cy="760190"/>
          </a:xfrm>
        </p:spPr>
        <p:txBody>
          <a:bodyPr/>
          <a:lstStyle/>
          <a:p>
            <a:r>
              <a:rPr lang="en-US" dirty="0" smtClean="0"/>
              <a:t>Driver Android App Cont.…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96486" y="2084845"/>
            <a:ext cx="4610785" cy="42164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if the driver accept request then the application open the map and set the location of the passenger and Driver on map, so the driver can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easy find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passenger. </a:t>
            </a:r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001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7315" y="1765300"/>
            <a:ext cx="6591985" cy="377762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7562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101" y="664897"/>
            <a:ext cx="6589199" cy="1280890"/>
          </a:xfrm>
        </p:spPr>
        <p:txBody>
          <a:bodyPr/>
          <a:lstStyle/>
          <a:p>
            <a:r>
              <a:rPr lang="en-US" dirty="0" smtClean="0"/>
              <a:t>Passenger Android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6315" y="1490008"/>
            <a:ext cx="4527179" cy="4999692"/>
          </a:xfrm>
        </p:spPr>
        <p:txBody>
          <a:bodyPr>
            <a:no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function in this application is allow the passenger to booking taxi from taxi office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start application you can see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taxi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near.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997" y="1305342"/>
            <a:ext cx="3330003" cy="54949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199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101" y="664897"/>
            <a:ext cx="6589199" cy="1280890"/>
          </a:xfrm>
        </p:spPr>
        <p:txBody>
          <a:bodyPr/>
          <a:lstStyle/>
          <a:p>
            <a:r>
              <a:rPr lang="en-US" dirty="0" smtClean="0"/>
              <a:t>Passenger Android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6315" y="1945786"/>
            <a:ext cx="4527179" cy="4543913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you successful  booking taxi from server we can show on map your location and driver location who accept your request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your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tracking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driver on map until driver Reach you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661" y="1308100"/>
            <a:ext cx="3302475" cy="54495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414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624110"/>
            <a:ext cx="7137400" cy="89989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Google Cloud Message (GCM)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397000" y="1993900"/>
            <a:ext cx="37749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GCM is a free service form Google that helps developers to send data from your servers to their Android applications which run on Android devices.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2" descr="data:image/jpeg;base64,/9j/4AAQSkZJRgABAQAAAQABAAD/2wCEAAkGBhAOEBAODxAPEhQQEA8QEA8VDxUPDxQUFhAYFhQQFBUXHCYeGRkjGhQUHy8gJCcpLCwtFh8xNTAqNTIrLCkBCQoKDgwOGg8PGiolHiUtKTU1NSstNSopKiopKSwsLCopKikqKSwpLC0sLTUqLyk1KSwpLCk1KiwxKjUvLCksLP/AABEIAKoBKQMBIgACEQEDEQH/xAAbAAEAAgMBAQAAAAAAAAAAAAAAAgYDBAUBB//EAEQQAAEDAgMEBQgIAwcFAAAAAAEAAgMEEQUSIQYxQVETImGBkSNSVHGSobHhBxQWMkJiwdEzcsIkQ1OCorLwNGNzk6P/xAAaAQEAAgMBAAAAAAAAAAAAAAAAAQIDBQYE/8QAMREAAgIAAwYCCQUBAAAAAAAAAAECAwQRkQUSEyExUkFRMmFxgaGxwdHwFCJC4fEj/9oADAMBAAIRAxEAPwD7iiIgCIiAIiIAiIgCIiAKL3hoLnEAAXJJsAOZK1cUxWOljMkpsNwaPvOPmtC+c4ztDNWO6xysv1YgeqOV/OK9VGGldz6I8GLx0MOsusvL7ltxHbqCO7YgZTzByx+J39wVfqdtqp/3SyMcmtufF11wAFIBbaGEqh4Z+0563aF9n8svZy/s6J2gqzvqJfat8AskW0tW03E7z2Os4e8LmAL1ZeFDtWh51faue89WWaj27mbpLGx45jqO/UKzYXtFBU9VjrO/w3dV3dz7l8zQG2vLceK81mDrn05M9tO07q3+55r1/c+voqXs/tgWkRVJu3c2U7x2P5jtVzBvqFqbaZVPKR0eHxMMRHeh/h6iIsJ6AiIgCIiAIiIAiIgCIiAIiIAiIgCIiAIiIAiIgCIiAIiIAsVXVNhY6V5s1gLnHsWVUj6QMW1ZStO60kn9DfifBZqKuLNRPNir1RU5/mZXsaxh9ZKZHaAaRs4Nby9fMrSAUWqYXRRiorJHFynKcnKT5skApALwKSkgIiISEREAVs2Nx+xFLKdD/CceB/w/28OSqa9a4ggg2IIIPEHmsVtStjusz4e+VE1OP+o+vItDAsS+swMl42yvHJw0P7963yVzsouLaZ2cJqcVJdGEXNqto6WLR0zLjg05z6urdaZ22pOcn/rKuqbH0izFLE0xeTmtTvIuJFtjSO0zub62OA9y6lLXxTC8UjH/AMrgSPWOCiVc4+kmXhfXZ6Mk/eZ0RFjMoREQBERAEREAREQBERAEREARU7aXal2YwU7iMps+Rv3ifNb38VZMH6XoI+n/AImXrc9+l+21roDdREQBERAeE21XyHFKwzzyyn8b3Eerc0dwAC+rYnJkgmd5sUh/0lfHmLa7Oj6Ujn9sz9CHtZkaphRCmFtDQIkF6vAvULBERAEREAREQHZwHaM0bJWhubPlLBezQ7cSe63gtTEManqP4khI8wdVngN/etFFjVUFLfy5mZ32OCrz5IIiLIYTwrxry0hzSQRucDYjvC9KiUBYsJ23miIbP5VnnbpB23/F3+KvFDXx1DBJE4OaeW8HkRwK+ROW1hOMyUkgkjOm57D91w5H914b8HGazhyfwNphNpzqe7Zzj8UfW0WpheJMqYmzRnR28cWni09oW2tK008mdPGSklJdAiIoLBERAEREAREQBV/a7GzTxiKM2kkB14tZuLvWdw713ZZQxrnuNg0FxPIAXJXz2lidiVYS6+UnM78sY3N+A7ygOtsdgG6qkH/iaR/9P28VbiQNToBx4LxjA0AAAACwA0AHJVPbLHSP7JGd4HSkb9d0Y/Xw5oDsUO0sE8xgZmJsbOt1HW32N11lwNltnxTt6WQeVePYafwjt5ruSytY0ucQ0NBJcTYAcyUBNQlmawXc5rRzJAHvVEx36RCSY6MADd0zhcntY08O0+CqNTWSTOzSve883OLvC+5bCrATks5cvmabEbXrre7Wt5/A+o4vjtK6GaMVEJLo5GgB4dqWmw0XzFixNWVq2dFCpTSZo8Vi5YlpyWWRkCmFjCyBZjyokF6vAvULBERAEREAREQBERAEREB4VEqRUShBArG5TcoOUlWdvY/GzTThjj5OYhruQdua/wDT1FfTl8RcvrGy2ImopYnk3cBkfzzN0v36HvWq2hVllYjoNj4hvOl+1fU6yIi1R0AUJb5XZd9jl5XtotHFseipCwSZrvvYNbfQbydd2q3oZmvaHsIc1wBBG4hAUrCdqZoZjHVlxBdZ+YWdG7npw7PBXdrgQCNQdQeCr+1eAdOzpox5Rg1A3vaOHrHDwWlsXjZP9lkO4ExE77cY/wBR3oC3IiICvba13R04jB1mdl/yjV36DvUdiKDJAZiNZXafyt0HvufBcfbioLqhsYv1Ixp2uN/2V0oaYRRxxi3UY1vgNSgMeK14p4ZJT+Fpyjm46NHjZVDZHDTUTOqZNRG7Nc/ikOt+7f3hbu3tbZsUIO8mR3qGjfeT7K7WzdF0NNE22rhnd63a/Cw7kB018t202qNVIYIneRjNtP7xw/Efyjh4q3beYwaalLWGz5j0bTxAI65Hdp3r5QFtsBQn/wBH7jndsYtr/hH3/YyNWRqxNWRq2xziMzVkasLSsjVBdGZqmFiBWQFQXRMKSgFIKCx6iIgCIiAIiIAiIgCIvCgPColelRJQgi5Y3KTisbipKsi5Xv6Nai8c8fmvY4D+ZpH9KoTivGzOabtc5p5glp9yxX1cWDiZ8LiP09qsyzPuKL5Dh+2NZTkWlc8D8EnlB6rnUeKv2ze2ENb1D5OUDWMm4PMsPH1b1prsHZUs+qOnw20qb3u9H6/obe0GBtq47aB7LmN3xaewqtbMYu6llNLNcNc7LY/gfe3gf2KvSqO2+EaCqYN1mS+rc1/6d4XjNkW5UDajDTS1DZouq17s7SPwvBuR+veVZ9lsT+sU7cxu+PqP5m253eLe9T2moOnppAB1mDpGetvDvFx3oDbwuuFRCyUfibqOR3OHjdbSp+wVf/EgJ5Ss9wd/T4q4ICgYl5TE7H/Hhb3DKr+qBLpimvpLPgFf0BQdrSZK0R8hFGP8xv8AFxV9aLaDgqJjptiTSd3SUxPqu1XxAfNfpQqiaiGLgyLP3veR8GDxVNCtH0ksIrbnjDER4uHxBVWC6XCrKmPsOG2g28TPPzMgKyNKxAqbSvQeNGZpWRpWFpWRpVSyMzSpgrCCsgKgujKCpArGCpAqCxkRRBXt0JPUREAREQBEXl0B6okoSokoQCVAlekqBKkg8cVjcV6SoOKkqyLisbipOKxuKkoyJSOZzHB7CWuaQWuBsQRuIXhKgVJXPI+xbJbQiugDzYSMOSUDdfg4dhH6rq1tMJY3xO3PaW+I3r5l9G9eY6zouEzHNt+Zozg+Acvqa5zF1KqxpdDt9nYh30KUuq5MouxdSYql8DvxhzSPzs1+GbwCvJVCqB0OKb/79jvbAJ/3FX5eU958+wxv1bERHwEz49fNdfL7iF9BVA2lHR1+b80D/gD8FfekCAoOPHocQz8Okhk7tL/Ar6AqVt7SWkil4OaWHTi03F+4+5WfBKzpqeKS9yWAO49YaO94KAqW20JjqWSC/WY11/zNdY+7L4q7wSh7WvG5zQ4eoi64G29DngEo3xOuf5XaH35T3LNsdXiWmDCetCchHZvafDTuQFc+lKh1gqAODonHvzN/qVBC+27QYQKynkgOhIux3J41af09RK+LVEDo3ujeC1zHFrmneCN4W+wFqlXu+KOQ2xQ4XcTwl8yIKmCsYUwV7zUGUFTBWEFZAVBZGYFTBWEFTBUFkzMCpgrCCpgqCxlBXt1jBXt1BJkuvbrHde3QkndLqF0ugJXXl1G68ugJEqJK8JUSVJGYJUCUJUCVJUErG4r0lQcVJVnhKxkr0lRJUlWRJUSvSV4hU7WxbSa+mt57j3CNxPuuvsi+ZfRnhxfUPnI0hYQD+Z+n+3N4r6atFtCSduXkjrtjQccPm/Fv7FBx4XxKw8+nHuar8qDA76xieYEEdOSDwyxjT3MV+WvNyUDbP/q/8kXxKuuUqlY55XEco18pCzwyk/Eq/WQHK2ow/p6Z4Au5nlGetu8d4uFxthMR+/Tk/wDcZ8HD4HvKt6+e4zSPoKoSR6NLukjPC34o/fb1EIC/zQh7XMcLhwLSOYIsVQaOZ2GVZa++T7rvzRk9V47R+4V5oK1s8bZWHRwv2g8Qe0HRc7aTARVsu2wkYDkPAjzCgOux4cA4G4IBB4EHiqntpsb9aH1iAATAdZu4SAf1DmobHYpI2Q0cgNgHEX+8wje09iuKyV2SrlvRMN9EL4OE1yPgcsTmOLHtLXNNnNIs4HkQUBX2XHNlqatF5W2eBYSt6rx2HmPWqTiH0Z1DCTA9ko4A+Tf79Pet3Vjq5r93JnKYjZN9T/Yt5erroVIFTBXUfsfXN300ndld8CvBstW+jTez816uLX3LU8P6e5fwejOeCpgrfGy9b6NN7PzUhsxW+jTez81HFh3LUngW9r0ZogqQK3hszWejTez81IbNVno0vs/NRxIdy1J4Fva9GaIcpBy3Rs1WejS+ypfZus9Hl9n5pxIea1LcG3tejNG6Zlv/AGbrPR5fZ+afZus9Hl9n5pxIdy1HBt7XozRumZb32crPR5fZT7N1no8vs/NRxIdy1J4Nva9GaGZeZl0Ps3Wejy+z8159m6z0eX2fmp4kO5akcG3tejOcXKJcuj9mqz0aX2fmvDs1WejS+z804kO5akcG3tejOaXKBK6Z2ZrPRpvZ+aidmK30ab2fmp4sO5akcC3tejOWSoErqnZet9Gm9n5qJ2WrfRpvZ+aniw7lqV4Fva9GcklRJXWOylb6NN7PzRuyNcTYU0veAPeSnFh3LUj9Pd2PRnHWxh+HyVMjYYmlznHQcAOLieAHNWfDPo1qZCDO5kLeIv0kngNPer7gmz0FEzLC3U2zSHV7vWeXYvLdjYQWUeb+BsMLsq2152Ldj8dBgGCsooGwt1O97+LnHe79B2BZcYrhBBJLxDSG9rjo0eJW6qNtZihqZm00PWDHWsPxSHTwG7xWilJyebOuhCMIqMeiM2wlES+WoPAdG08yTdx9w8VcZJA0Fx3NBJ9QFytTB8OFNCyIakC7jzcd5XO2xxDoqcxg9aY5B/LvcfDTvVSxXNnGmprulPnSTO8dPe4L6DZVjYagyRPnI1lNm/yt+d/BWdAFz8bwltVEYzYOHWY7k79uC6CID59gOLPoZnRTAhhdaRu/K7zx/wA1Cv7HhwDmkEEAgjUEcwuRj+zbKsBwIZINA+1wR5rh+q3sJoPq8LIcxdkB627eb6DgNUBsCJoJcALne6wufWVNEQBERAEREAREQBERAEREAREQBERAEREAREQBERAEREAREQBERAV7a/G307Gxx3DpQ7ynmgWvbt1WDZHZ4x/2mUWc4eTad7Qd7j2n4KyS07H2zta6xuLtDrHmLrIgIveGgkmwAJJ4ADivntbO/EqsNZfKTlZ+Vg3vPvPgF0NrtoekJpoTdu6Rw1zHzBzHPwXW2UwP6vH0jx5SQC/5W7w318SgO1TU7Y2NjaLBjQ0DsAWREQBERAEREAREQBc52JuklfBAGkxZelkdfIwnUMAGrnW14W9y6KrOy83R1FdTSaSfWHTi+hcx4FnDmN3issI5qT8jBbNqUY+b+nT3nVfLVMkYMkUrHOyvc28T2C189iSHDTmDqF0VzsVxplKY+kZIRJIyJrmhpGd17A3cDwOtlo4RIKt1X0wJMdRJCGXIDGNADbWO86kn5KdxuO81yK8RRnuJ5v1+HL88zvoqZR4lM10VJI97mfX56fpies5jGBzI3O5kmxP5SFv4rnpaqmdT3tOZYpIc3UcQzM14HAg7yFZ0NPLPz+BRYpOO9l0aT8+fz6lkXMpsSe+rnpy1uWKOJ4cL5rvvoeH4Sq+2UzwUj2vearpoxNEXuDj1rTNey+jQLndpYLLiVY+CbFZY/vMpqQtO8j74Lh6gSe5WVPVeP9pFJYrPKXh81ut5e3kW5FyKXDg98VRG7I1rSeq8vMzXN06QnTkb6m/HnuPJfKYyXBrWMfoS0uLnOG8a6ZP9S88kkeyEnJZtGyHi5bxABPqJNvgVJc+dxY5waSLinZmOpAdK8E3PHXTtspy3jcA1zrOY/QuLrEC4IJ1VS5uqL3hoJO4C5Wn07uigdfVxgBPPMRf9VhcC+B0pe4Ocx7hr1WjWzS3cRbTnxQHUui1q1xEZynKeoAeIu4D9Vj6E9Llzvy5C4tzkknNYHNe446IDdRcptQ4lkZzkXqLlpAcQyXK0E3HA687LIWy5dz8ok+7mAldHk3Zgd4d23ICA6KLnm7g0sMjmtLw9uctkDtLXvrprpfiDqvTM1wa1vSus0kgOLXAXI65JGt2uFuwoDfUS8AgX1N7d29c2OdxEWcvsemacty7M19m5smu4OvbS/cs1Nnb0YcXamUnMbm1+rfusgN5FzocwihkL3lx6HMb6HNYHq7uPJQaXPNry5xLZ1i4R5Q7UXGlsvfffxQHUREQBQmjzNc25GYEXG8XFrhTRAVvBNjmwP6SVwkLfuDLZo/Mb7yrIiIAiIgCIiAIiIAiIgC0cQwaGoLXvaQ9n3JWuMcrfU5utuw6LeRSm080VlFSWUlmc9+CRvyCZ0kvRuD2Z33AcNzura5143WR2FM6R0zczHvAbI5ptnA3Zgbgkc7X7VuIp35eZXhw8jTlwiF8fQlgyh2cakOD736QO35r65r3WtiY+rRSVIa6aSGJ2TMbkDS4FgOQubXNl1UUqbz5iVaa5cn+ZaFWxGnzsZXQ1OeojjAjy5THKCb9DkGtiTzuF3BhMfSSTEHNKwMlaXEsc0CwBadOJ8VnjpI2nM1jGk7yGgHxCzK0rG1kvz1GOFKTzf4/Pn5nOw7Ao6Y+SdKG6lsRlc6Jt/NaVuS04cQ7UEXAcDY2O8do0HgsqLHKTk82ZowjBZRWSMRpWkEEE3aGm5JJAJI153J1XkdK1pzdYm1rucXWHIX7lmRQWNYUDOrfMQwgsBcSGkbrL11Cw3BByuJJZc5CTvNvethEBF8YcLHUae43HwToxfNxta/Ze6kiAwOomG2hFnOcCHEEFxJdr233bl6aYWAzP0N75zf8A52LMiA1xRNG4vGpJIebkneTfen1Fg3Zm6WJDiCRcnU8Tck336lbCIDQkpcpaAxxY0dQMdkc1xLi65zA2NxxWWjgNrvDtHOLA52dzWkDQm+p38Tv3raRAYxA0NDLaNy5Ryy7vgFzW0slrBkrZCbmQSgRZuL8od93sy68ea6yIAiIgCIiAIiIAiI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909" y="1993900"/>
            <a:ext cx="3771428" cy="21587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45064" y="3719595"/>
            <a:ext cx="322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Cloud Message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277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624110"/>
            <a:ext cx="7137400" cy="89989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GCM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 Cycle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600" y="2505165"/>
            <a:ext cx="4363059" cy="4160058"/>
          </a:xfrm>
          <a:prstGeom prst="rect">
            <a:avLst/>
          </a:prstGeom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76250" y="1304836"/>
            <a:ext cx="535305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First android device sends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sender id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 id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GCM server for registration.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6250" y="2505165"/>
            <a:ext cx="56451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upon successful registration GCM server        issues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registration id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android device.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After receiving registration id, device will send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registration id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our server.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833C0B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Our server will store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registration id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database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later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usage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217" y="624110"/>
            <a:ext cx="1959524" cy="11216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80217" y="1578540"/>
            <a:ext cx="2123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Cloud Message 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855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7701" y="598710"/>
            <a:ext cx="6589199" cy="645890"/>
          </a:xfrm>
        </p:spPr>
        <p:txBody>
          <a:bodyPr>
            <a:no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Outline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7701" y="1930400"/>
            <a:ext cx="6591985" cy="377762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Overview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System Overview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mplementation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Booking System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Booking 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ystem Implementation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Demo</a:t>
            </a:r>
          </a:p>
        </p:txBody>
      </p:sp>
    </p:spTree>
    <p:extLst>
      <p:ext uri="{BB962C8B-B14F-4D97-AF65-F5344CB8AC3E}">
        <p14:creationId xmlns="" xmlns:p14="http://schemas.microsoft.com/office/powerpoint/2010/main" val="258328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624110"/>
            <a:ext cx="7137400" cy="89989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GCM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 Cycle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600" y="2505165"/>
            <a:ext cx="4363059" cy="4160058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112850" y="1524000"/>
            <a:ext cx="526415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Whenever push notification is needed, our server 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message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GCM server along with device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registration id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(which is stored earlier in the database)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95" y="1534565"/>
            <a:ext cx="355556" cy="431746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112850" y="3554036"/>
            <a:ext cx="450214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GCM server will delivers that message to respected mobile device using device.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94" y="3563713"/>
            <a:ext cx="355556" cy="43174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217" y="624110"/>
            <a:ext cx="1959524" cy="112161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80217" y="1578540"/>
            <a:ext cx="2123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Cloud Message 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117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PHP Server In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Booking System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3815" y="1704975"/>
            <a:ext cx="6591985" cy="3777622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PHP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Server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Responsible for  :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Handle booking  requests from Passenger application.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Determine the nearest driver to the passenger by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using MapQuest API web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service .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booking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Notification to Driver application  by using GCM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007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MapQuest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API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1676400"/>
            <a:ext cx="6772275" cy="4167188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MapQuest Directions API allows you to access the patented routing algorithms through simple HTTP requests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Features use in this API: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Reverse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Geocoding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eb Service.</a:t>
            </a:r>
          </a:p>
          <a:p>
            <a:pPr lvl="2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Route Matrix Web Service . </a:t>
            </a: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mohammed\Desktop\MapQuest_Tall_Logo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22121" y="614362"/>
            <a:ext cx="1578979" cy="1830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4242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4160" y="2769316"/>
            <a:ext cx="31935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Demo</a:t>
            </a:r>
            <a:endParaRPr lang="en-US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67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98700" y="2717800"/>
            <a:ext cx="55893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127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00200" y="587632"/>
            <a:ext cx="2608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GPS System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00200" y="1914962"/>
            <a:ext cx="415352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GPS system uses geographic coordinates which is called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Latitude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longitude.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 this system an exact location on the earth can be express as asset of number. 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727" y="1795880"/>
            <a:ext cx="3645403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5799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606" y="529975"/>
            <a:ext cx="6589199" cy="798290"/>
          </a:xfrm>
        </p:spPr>
        <p:txBody>
          <a:bodyPr>
            <a:no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System Overview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13" y="1957508"/>
            <a:ext cx="7454387" cy="43156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75819" y="3584226"/>
            <a:ext cx="1281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Internet</a:t>
            </a: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06499" y="6088540"/>
            <a:ext cx="1919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GPS Receiver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8992" y="2218035"/>
            <a:ext cx="1417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GPRS/3G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6115" y="4697883"/>
            <a:ext cx="1380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Customer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91914" y="1857673"/>
            <a:ext cx="2251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 Application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64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401" y="522510"/>
            <a:ext cx="6589199" cy="128089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System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0615" y="1803400"/>
            <a:ext cx="6591985" cy="377762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Taxi Tracking System consists from two components: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 Application (Taxi office side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Android Application (Taxi car side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594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550" y="605060"/>
            <a:ext cx="6589199" cy="67129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MVC Framework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0" y="2416175"/>
            <a:ext cx="4752975" cy="4752975"/>
          </a:xfrm>
        </p:spPr>
      </p:pic>
      <p:sp>
        <p:nvSpPr>
          <p:cNvPr id="6" name="Content Placeholder 2"/>
          <p:cNvSpPr>
            <a:spLocks noGrp="1"/>
          </p:cNvSpPr>
          <p:nvPr/>
        </p:nvSpPr>
        <p:spPr>
          <a:xfrm>
            <a:off x="756700" y="1435100"/>
            <a:ext cx="7980900" cy="1320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MVC (Model-View-Controller): </a:t>
            </a:r>
          </a:p>
          <a:p>
            <a:pPr marL="457200" lvl="1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a design pattern that simplifies application development and maintenance.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6700" y="3073400"/>
            <a:ext cx="51493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MVC divides the application into three logical components : 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layer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View layer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Controller layer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530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696690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MVC Workflow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548" y="1320800"/>
            <a:ext cx="6820852" cy="44487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823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2434" y="560610"/>
            <a:ext cx="7701565" cy="68399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Front-end implementation(Interface)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157" y="3284458"/>
            <a:ext cx="3683000" cy="19279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7901" y="1294628"/>
            <a:ext cx="22878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Bootstrap:</a:t>
            </a:r>
          </a:p>
          <a:p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7901" y="1979933"/>
            <a:ext cx="7773519" cy="868257"/>
          </a:xfrm>
        </p:spPr>
        <p:txBody>
          <a:bodyPr>
            <a:no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Bootstrap is a free and powerful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front-end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framework for faster and easier web pages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87902" y="3123103"/>
            <a:ext cx="4334860" cy="31617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Bootstrap contains HTML,CSS and JavaScript based design templates for forms, buttons, navigation bar, slider, image, table and other interface components.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350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1" y="547910"/>
            <a:ext cx="6589199" cy="77289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Bootstrap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1473201" y="1714500"/>
            <a:ext cx="6680200" cy="3559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compatible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all browsers such that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chrome, Firefox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Opera,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IE.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compatible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all devices such PC, tablet,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smartphone.</a:t>
            </a:r>
          </a:p>
          <a:p>
            <a:pPr marL="0" indent="0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responsive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so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layout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adjusts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dynamically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720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935</TotalTime>
  <Words>776</Words>
  <Application>Microsoft Office PowerPoint</Application>
  <PresentationFormat>On-screen Show (4:3)</PresentationFormat>
  <Paragraphs>117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Wisp</vt:lpstr>
      <vt:lpstr>Slide 1</vt:lpstr>
      <vt:lpstr>Project Outline </vt:lpstr>
      <vt:lpstr>Slide 3</vt:lpstr>
      <vt:lpstr>Tracking System Overview </vt:lpstr>
      <vt:lpstr>Tracking System</vt:lpstr>
      <vt:lpstr>MVC Framework</vt:lpstr>
      <vt:lpstr>MVC Workflow</vt:lpstr>
      <vt:lpstr>Front-end implementation(Interface)</vt:lpstr>
      <vt:lpstr>Advantages Of Bootstrap </vt:lpstr>
      <vt:lpstr>OpenStreeMap In Web</vt:lpstr>
      <vt:lpstr>OpenStreeMap In Android</vt:lpstr>
      <vt:lpstr>Driver Android App</vt:lpstr>
      <vt:lpstr>Driver Android App</vt:lpstr>
      <vt:lpstr>Driver Android App Cont.…</vt:lpstr>
      <vt:lpstr>Booking System</vt:lpstr>
      <vt:lpstr>Passenger Android App</vt:lpstr>
      <vt:lpstr>Passenger Android App</vt:lpstr>
      <vt:lpstr>Google Cloud Message (GCM)</vt:lpstr>
      <vt:lpstr>GCM Life Cycle </vt:lpstr>
      <vt:lpstr>GCM Life Cycle </vt:lpstr>
      <vt:lpstr>PHP Server In Booking System</vt:lpstr>
      <vt:lpstr>MapQuest API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Me A Taxi</dc:title>
  <dc:creator>فتحي الهندي</dc:creator>
  <cp:lastModifiedBy>mohammed</cp:lastModifiedBy>
  <cp:revision>120</cp:revision>
  <dcterms:created xsi:type="dcterms:W3CDTF">2013-12-07T08:51:11Z</dcterms:created>
  <dcterms:modified xsi:type="dcterms:W3CDTF">2013-12-08T18:29:40Z</dcterms:modified>
</cp:coreProperties>
</file>