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5" r:id="rId4"/>
    <p:sldId id="258" r:id="rId5"/>
    <p:sldId id="266" r:id="rId6"/>
    <p:sldId id="267" r:id="rId7"/>
    <p:sldId id="259" r:id="rId8"/>
    <p:sldId id="260" r:id="rId9"/>
    <p:sldId id="261" r:id="rId10"/>
    <p:sldId id="262" r:id="rId11"/>
    <p:sldId id="264" r:id="rId12"/>
    <p:sldId id="268" r:id="rId13"/>
    <p:sldId id="263"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024" autoAdjust="0"/>
  </p:normalViewPr>
  <p:slideViewPr>
    <p:cSldViewPr snapToGrid="0">
      <p:cViewPr>
        <p:scale>
          <a:sx n="80" d="100"/>
          <a:sy n="80" d="100"/>
        </p:scale>
        <p:origin x="1758" y="6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C2E9462-DF51-49A3-80E3-B766E3A7891F}" type="datetimeFigureOut">
              <a:rPr lang="en-US" smtClean="0"/>
              <a:t>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3A9D9C-925E-4289-831D-67A38C4AF876}" type="slidenum">
              <a:rPr lang="en-US" smtClean="0"/>
              <a:t>‹#›</a:t>
            </a:fld>
            <a:endParaRPr lang="en-US"/>
          </a:p>
        </p:txBody>
      </p:sp>
    </p:spTree>
    <p:extLst>
      <p:ext uri="{BB962C8B-B14F-4D97-AF65-F5344CB8AC3E}">
        <p14:creationId xmlns:p14="http://schemas.microsoft.com/office/powerpoint/2010/main" val="27303587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C2E9462-DF51-49A3-80E3-B766E3A7891F}" type="datetimeFigureOut">
              <a:rPr lang="en-US" smtClean="0"/>
              <a:t>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3A9D9C-925E-4289-831D-67A38C4AF876}" type="slidenum">
              <a:rPr lang="en-US" smtClean="0"/>
              <a:t>‹#›</a:t>
            </a:fld>
            <a:endParaRPr lang="en-US"/>
          </a:p>
        </p:txBody>
      </p:sp>
    </p:spTree>
    <p:extLst>
      <p:ext uri="{BB962C8B-B14F-4D97-AF65-F5344CB8AC3E}">
        <p14:creationId xmlns:p14="http://schemas.microsoft.com/office/powerpoint/2010/main" val="3562200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C2E9462-DF51-49A3-80E3-B766E3A7891F}" type="datetimeFigureOut">
              <a:rPr lang="en-US" smtClean="0"/>
              <a:t>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3A9D9C-925E-4289-831D-67A38C4AF876}"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88614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C2E9462-DF51-49A3-80E3-B766E3A7891F}" type="datetimeFigureOut">
              <a:rPr lang="en-US" smtClean="0"/>
              <a:t>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3A9D9C-925E-4289-831D-67A38C4AF876}" type="slidenum">
              <a:rPr lang="en-US" smtClean="0"/>
              <a:t>‹#›</a:t>
            </a:fld>
            <a:endParaRPr lang="en-US"/>
          </a:p>
        </p:txBody>
      </p:sp>
    </p:spTree>
    <p:extLst>
      <p:ext uri="{BB962C8B-B14F-4D97-AF65-F5344CB8AC3E}">
        <p14:creationId xmlns:p14="http://schemas.microsoft.com/office/powerpoint/2010/main" val="5817462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C2E9462-DF51-49A3-80E3-B766E3A7891F}" type="datetimeFigureOut">
              <a:rPr lang="en-US" smtClean="0"/>
              <a:t>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3A9D9C-925E-4289-831D-67A38C4AF876}"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377877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C2E9462-DF51-49A3-80E3-B766E3A7891F}" type="datetimeFigureOut">
              <a:rPr lang="en-US" smtClean="0"/>
              <a:t>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3A9D9C-925E-4289-831D-67A38C4AF876}" type="slidenum">
              <a:rPr lang="en-US" smtClean="0"/>
              <a:t>‹#›</a:t>
            </a:fld>
            <a:endParaRPr lang="en-US"/>
          </a:p>
        </p:txBody>
      </p:sp>
    </p:spTree>
    <p:extLst>
      <p:ext uri="{BB962C8B-B14F-4D97-AF65-F5344CB8AC3E}">
        <p14:creationId xmlns:p14="http://schemas.microsoft.com/office/powerpoint/2010/main" val="14417204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C2E9462-DF51-49A3-80E3-B766E3A7891F}" type="datetimeFigureOut">
              <a:rPr lang="en-US" smtClean="0"/>
              <a:t>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3A9D9C-925E-4289-831D-67A38C4AF876}" type="slidenum">
              <a:rPr lang="en-US" smtClean="0"/>
              <a:t>‹#›</a:t>
            </a:fld>
            <a:endParaRPr lang="en-US"/>
          </a:p>
        </p:txBody>
      </p:sp>
    </p:spTree>
    <p:extLst>
      <p:ext uri="{BB962C8B-B14F-4D97-AF65-F5344CB8AC3E}">
        <p14:creationId xmlns:p14="http://schemas.microsoft.com/office/powerpoint/2010/main" val="17902083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C2E9462-DF51-49A3-80E3-B766E3A7891F}" type="datetimeFigureOut">
              <a:rPr lang="en-US" smtClean="0"/>
              <a:t>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3A9D9C-925E-4289-831D-67A38C4AF876}" type="slidenum">
              <a:rPr lang="en-US" smtClean="0"/>
              <a:t>‹#›</a:t>
            </a:fld>
            <a:endParaRPr lang="en-US"/>
          </a:p>
        </p:txBody>
      </p:sp>
    </p:spTree>
    <p:extLst>
      <p:ext uri="{BB962C8B-B14F-4D97-AF65-F5344CB8AC3E}">
        <p14:creationId xmlns:p14="http://schemas.microsoft.com/office/powerpoint/2010/main" val="2634702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C2E9462-DF51-49A3-80E3-B766E3A7891F}" type="datetimeFigureOut">
              <a:rPr lang="en-US" smtClean="0"/>
              <a:t>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3A9D9C-925E-4289-831D-67A38C4AF876}" type="slidenum">
              <a:rPr lang="en-US" smtClean="0"/>
              <a:t>‹#›</a:t>
            </a:fld>
            <a:endParaRPr lang="en-US"/>
          </a:p>
        </p:txBody>
      </p:sp>
    </p:spTree>
    <p:extLst>
      <p:ext uri="{BB962C8B-B14F-4D97-AF65-F5344CB8AC3E}">
        <p14:creationId xmlns:p14="http://schemas.microsoft.com/office/powerpoint/2010/main" val="2626605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C2E9462-DF51-49A3-80E3-B766E3A7891F}" type="datetimeFigureOut">
              <a:rPr lang="en-US" smtClean="0"/>
              <a:t>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3A9D9C-925E-4289-831D-67A38C4AF876}" type="slidenum">
              <a:rPr lang="en-US" smtClean="0"/>
              <a:t>‹#›</a:t>
            </a:fld>
            <a:endParaRPr lang="en-US"/>
          </a:p>
        </p:txBody>
      </p:sp>
    </p:spTree>
    <p:extLst>
      <p:ext uri="{BB962C8B-B14F-4D97-AF65-F5344CB8AC3E}">
        <p14:creationId xmlns:p14="http://schemas.microsoft.com/office/powerpoint/2010/main" val="82675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C2E9462-DF51-49A3-80E3-B766E3A7891F}" type="datetimeFigureOut">
              <a:rPr lang="en-US" smtClean="0"/>
              <a:t>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3A9D9C-925E-4289-831D-67A38C4AF876}" type="slidenum">
              <a:rPr lang="en-US" smtClean="0"/>
              <a:t>‹#›</a:t>
            </a:fld>
            <a:endParaRPr lang="en-US"/>
          </a:p>
        </p:txBody>
      </p:sp>
    </p:spTree>
    <p:extLst>
      <p:ext uri="{BB962C8B-B14F-4D97-AF65-F5344CB8AC3E}">
        <p14:creationId xmlns:p14="http://schemas.microsoft.com/office/powerpoint/2010/main" val="3353265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C2E9462-DF51-49A3-80E3-B766E3A7891F}" type="datetimeFigureOut">
              <a:rPr lang="en-US" smtClean="0"/>
              <a:t>2/1/2025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3A9D9C-925E-4289-831D-67A38C4AF876}" type="slidenum">
              <a:rPr lang="en-US" smtClean="0"/>
              <a:t>‹#›</a:t>
            </a:fld>
            <a:endParaRPr lang="en-US"/>
          </a:p>
        </p:txBody>
      </p:sp>
    </p:spTree>
    <p:extLst>
      <p:ext uri="{BB962C8B-B14F-4D97-AF65-F5344CB8AC3E}">
        <p14:creationId xmlns:p14="http://schemas.microsoft.com/office/powerpoint/2010/main" val="4360999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C2E9462-DF51-49A3-80E3-B766E3A7891F}" type="datetimeFigureOut">
              <a:rPr lang="en-US" smtClean="0"/>
              <a:t>2/1/2025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3A9D9C-925E-4289-831D-67A38C4AF876}" type="slidenum">
              <a:rPr lang="en-US" smtClean="0"/>
              <a:t>‹#›</a:t>
            </a:fld>
            <a:endParaRPr lang="en-US"/>
          </a:p>
        </p:txBody>
      </p:sp>
    </p:spTree>
    <p:extLst>
      <p:ext uri="{BB962C8B-B14F-4D97-AF65-F5344CB8AC3E}">
        <p14:creationId xmlns:p14="http://schemas.microsoft.com/office/powerpoint/2010/main" val="39270314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2E9462-DF51-49A3-80E3-B766E3A7891F}" type="datetimeFigureOut">
              <a:rPr lang="en-US" smtClean="0"/>
              <a:t>2/1/2025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3A9D9C-925E-4289-831D-67A38C4AF876}" type="slidenum">
              <a:rPr lang="en-US" smtClean="0"/>
              <a:t>‹#›</a:t>
            </a:fld>
            <a:endParaRPr lang="en-US"/>
          </a:p>
        </p:txBody>
      </p:sp>
    </p:spTree>
    <p:extLst>
      <p:ext uri="{BB962C8B-B14F-4D97-AF65-F5344CB8AC3E}">
        <p14:creationId xmlns:p14="http://schemas.microsoft.com/office/powerpoint/2010/main" val="698837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C2E9462-DF51-49A3-80E3-B766E3A7891F}" type="datetimeFigureOut">
              <a:rPr lang="en-US" smtClean="0"/>
              <a:t>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3A9D9C-925E-4289-831D-67A38C4AF876}" type="slidenum">
              <a:rPr lang="en-US" smtClean="0"/>
              <a:t>‹#›</a:t>
            </a:fld>
            <a:endParaRPr lang="en-US"/>
          </a:p>
        </p:txBody>
      </p:sp>
    </p:spTree>
    <p:extLst>
      <p:ext uri="{BB962C8B-B14F-4D97-AF65-F5344CB8AC3E}">
        <p14:creationId xmlns:p14="http://schemas.microsoft.com/office/powerpoint/2010/main" val="4159898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C2E9462-DF51-49A3-80E3-B766E3A7891F}" type="datetimeFigureOut">
              <a:rPr lang="en-US" smtClean="0"/>
              <a:t>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3A9D9C-925E-4289-831D-67A38C4AF876}" type="slidenum">
              <a:rPr lang="en-US" smtClean="0"/>
              <a:t>‹#›</a:t>
            </a:fld>
            <a:endParaRPr lang="en-US"/>
          </a:p>
        </p:txBody>
      </p:sp>
    </p:spTree>
    <p:extLst>
      <p:ext uri="{BB962C8B-B14F-4D97-AF65-F5344CB8AC3E}">
        <p14:creationId xmlns:p14="http://schemas.microsoft.com/office/powerpoint/2010/main" val="14223677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C2E9462-DF51-49A3-80E3-B766E3A7891F}" type="datetimeFigureOut">
              <a:rPr lang="en-US" smtClean="0"/>
              <a:t>2/1/2025</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E3A9D9C-925E-4289-831D-67A38C4AF876}" type="slidenum">
              <a:rPr lang="en-US" smtClean="0"/>
              <a:t>‹#›</a:t>
            </a:fld>
            <a:endParaRPr lang="en-US"/>
          </a:p>
        </p:txBody>
      </p:sp>
    </p:spTree>
    <p:extLst>
      <p:ext uri="{BB962C8B-B14F-4D97-AF65-F5344CB8AC3E}">
        <p14:creationId xmlns:p14="http://schemas.microsoft.com/office/powerpoint/2010/main" val="8104339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E9EED-0633-C84B-03C6-E9C27756BFD6}"/>
              </a:ext>
            </a:extLst>
          </p:cNvPr>
          <p:cNvSpPr>
            <a:spLocks noGrp="1"/>
          </p:cNvSpPr>
          <p:nvPr>
            <p:ph type="ctrTitle"/>
          </p:nvPr>
        </p:nvSpPr>
        <p:spPr/>
        <p:txBody>
          <a:bodyPr/>
          <a:lstStyle/>
          <a:p>
            <a:r>
              <a:rPr lang="en-US" dirty="0"/>
              <a:t>Test for Student (T4stdent)</a:t>
            </a:r>
          </a:p>
        </p:txBody>
      </p:sp>
      <p:sp>
        <p:nvSpPr>
          <p:cNvPr id="3" name="Subtitle 2">
            <a:extLst>
              <a:ext uri="{FF2B5EF4-FFF2-40B4-BE49-F238E27FC236}">
                <a16:creationId xmlns:a16="http://schemas.microsoft.com/office/drawing/2014/main" id="{4D1ECE60-6DF8-6AA5-14A6-99F377E9C2F8}"/>
              </a:ext>
            </a:extLst>
          </p:cNvPr>
          <p:cNvSpPr>
            <a:spLocks noGrp="1"/>
          </p:cNvSpPr>
          <p:nvPr>
            <p:ph type="subTitle" idx="1"/>
          </p:nvPr>
        </p:nvSpPr>
        <p:spPr/>
        <p:txBody>
          <a:bodyPr/>
          <a:lstStyle/>
          <a:p>
            <a:r>
              <a:rPr lang="en-US" dirty="0"/>
              <a:t>Project : mamoun </a:t>
            </a:r>
            <a:r>
              <a:rPr lang="en-US" dirty="0" err="1"/>
              <a:t>khanfa</a:t>
            </a:r>
            <a:r>
              <a:rPr lang="en-US" dirty="0"/>
              <a:t> </a:t>
            </a:r>
          </a:p>
          <a:p>
            <a:r>
              <a:rPr lang="en-US" dirty="0"/>
              <a:t>Docter Baker </a:t>
            </a:r>
            <a:r>
              <a:rPr lang="en-US" dirty="0" err="1"/>
              <a:t>Abdulhaq</a:t>
            </a:r>
            <a:r>
              <a:rPr lang="en-US" dirty="0"/>
              <a:t> </a:t>
            </a:r>
          </a:p>
        </p:txBody>
      </p:sp>
    </p:spTree>
    <p:extLst>
      <p:ext uri="{BB962C8B-B14F-4D97-AF65-F5344CB8AC3E}">
        <p14:creationId xmlns:p14="http://schemas.microsoft.com/office/powerpoint/2010/main" val="17943088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227C7-145D-47EF-A09B-A1BBFDFFDB9D}"/>
              </a:ext>
            </a:extLst>
          </p:cNvPr>
          <p:cNvSpPr>
            <a:spLocks noGrp="1"/>
          </p:cNvSpPr>
          <p:nvPr>
            <p:ph type="title"/>
          </p:nvPr>
        </p:nvSpPr>
        <p:spPr/>
        <p:txBody>
          <a:bodyPr/>
          <a:lstStyle/>
          <a:p>
            <a:r>
              <a:rPr lang="en-US" dirty="0"/>
              <a:t>Language use for build T4student </a:t>
            </a:r>
          </a:p>
        </p:txBody>
      </p:sp>
      <p:sp>
        <p:nvSpPr>
          <p:cNvPr id="3" name="Content Placeholder 2">
            <a:extLst>
              <a:ext uri="{FF2B5EF4-FFF2-40B4-BE49-F238E27FC236}">
                <a16:creationId xmlns:a16="http://schemas.microsoft.com/office/drawing/2014/main" id="{013A83DF-1660-C5E3-F903-9CBE056C94FB}"/>
              </a:ext>
            </a:extLst>
          </p:cNvPr>
          <p:cNvSpPr>
            <a:spLocks noGrp="1"/>
          </p:cNvSpPr>
          <p:nvPr>
            <p:ph idx="1"/>
          </p:nvPr>
        </p:nvSpPr>
        <p:spPr/>
        <p:txBody>
          <a:bodyPr/>
          <a:lstStyle/>
          <a:p>
            <a:r>
              <a:rPr lang="en-US" b="1" dirty="0"/>
              <a:t>HTML:</a:t>
            </a:r>
            <a:r>
              <a:rPr lang="en-US" dirty="0"/>
              <a:t> Builds the front-end page for the website.</a:t>
            </a:r>
          </a:p>
          <a:p>
            <a:r>
              <a:rPr lang="en-US" b="1" dirty="0"/>
              <a:t>CSS:</a:t>
            </a:r>
            <a:r>
              <a:rPr lang="en-US" dirty="0"/>
              <a:t> Designs and styles the website layout .  </a:t>
            </a:r>
          </a:p>
          <a:p>
            <a:r>
              <a:rPr lang="en-US" b="1" dirty="0"/>
              <a:t>JavaScript:</a:t>
            </a:r>
            <a:r>
              <a:rPr lang="en-US" dirty="0"/>
              <a:t> Adds interactive functionalities to the website</a:t>
            </a:r>
          </a:p>
          <a:p>
            <a:r>
              <a:rPr lang="en-US" b="1" dirty="0"/>
              <a:t>Node.js:</a:t>
            </a:r>
            <a:r>
              <a:rPr lang="en-US" dirty="0"/>
              <a:t> Serves as the back-end technology for handling server-side logic.</a:t>
            </a:r>
          </a:p>
          <a:p>
            <a:r>
              <a:rPr lang="en-US" b="1" dirty="0"/>
              <a:t>PostgreSQL:</a:t>
            </a:r>
            <a:r>
              <a:rPr lang="en-US" dirty="0"/>
              <a:t> Manages the database for storing website data.</a:t>
            </a:r>
          </a:p>
          <a:p>
            <a:r>
              <a:rPr lang="en-US" b="1" dirty="0"/>
              <a:t>Google API:</a:t>
            </a:r>
            <a:r>
              <a:rPr lang="en-US" dirty="0"/>
              <a:t> Integrates AI-powered features into the platform.</a:t>
            </a:r>
          </a:p>
        </p:txBody>
      </p:sp>
    </p:spTree>
    <p:extLst>
      <p:ext uri="{BB962C8B-B14F-4D97-AF65-F5344CB8AC3E}">
        <p14:creationId xmlns:p14="http://schemas.microsoft.com/office/powerpoint/2010/main" val="2614069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7B1D1-EEF2-CE58-2FE6-188A458B9C3C}"/>
              </a:ext>
            </a:extLst>
          </p:cNvPr>
          <p:cNvSpPr>
            <a:spLocks noGrp="1"/>
          </p:cNvSpPr>
          <p:nvPr>
            <p:ph type="title"/>
          </p:nvPr>
        </p:nvSpPr>
        <p:spPr/>
        <p:txBody>
          <a:bodyPr/>
          <a:lstStyle/>
          <a:p>
            <a:r>
              <a:rPr lang="en-US" dirty="0"/>
              <a:t>Ai-assist in T4student : - </a:t>
            </a:r>
          </a:p>
        </p:txBody>
      </p:sp>
      <p:sp>
        <p:nvSpPr>
          <p:cNvPr id="3" name="Content Placeholder 2">
            <a:extLst>
              <a:ext uri="{FF2B5EF4-FFF2-40B4-BE49-F238E27FC236}">
                <a16:creationId xmlns:a16="http://schemas.microsoft.com/office/drawing/2014/main" id="{85727A0D-D239-29BD-7813-E373B612404C}"/>
              </a:ext>
            </a:extLst>
          </p:cNvPr>
          <p:cNvSpPr>
            <a:spLocks noGrp="1"/>
          </p:cNvSpPr>
          <p:nvPr>
            <p:ph idx="1"/>
          </p:nvPr>
        </p:nvSpPr>
        <p:spPr/>
        <p:txBody>
          <a:bodyPr/>
          <a:lstStyle/>
          <a:p>
            <a:r>
              <a:rPr lang="en-US" dirty="0"/>
              <a:t>How the Code Works</a:t>
            </a:r>
          </a:p>
          <a:p>
            <a:pPr>
              <a:buFont typeface="Wingdings" panose="05000000000000000000" pitchFamily="2" charset="2"/>
              <a:buChar char="v"/>
            </a:pPr>
            <a:r>
              <a:rPr lang="en-US" dirty="0"/>
              <a:t>  Receiving User Input : Student interacts with AI if their grade is above 60.</a:t>
            </a:r>
          </a:p>
          <a:p>
            <a:pPr marL="0" indent="0">
              <a:buNone/>
            </a:pPr>
            <a:endParaRPr lang="en-US" dirty="0"/>
          </a:p>
          <a:p>
            <a:pPr>
              <a:buFont typeface="Wingdings" panose="05000000000000000000" pitchFamily="2" charset="2"/>
              <a:buChar char="v"/>
            </a:pPr>
            <a:r>
              <a:rPr lang="en-US" dirty="0"/>
              <a:t>Handling API Keys : The system cycles between three API keys to avoid overload.</a:t>
            </a:r>
          </a:p>
          <a:p>
            <a:pPr>
              <a:buFont typeface="Wingdings" panose="05000000000000000000" pitchFamily="2" charset="2"/>
              <a:buChar char="v"/>
            </a:pPr>
            <a:endParaRPr lang="en-US" dirty="0"/>
          </a:p>
          <a:p>
            <a:pPr>
              <a:buFont typeface="Wingdings" panose="05000000000000000000" pitchFamily="2" charset="2"/>
              <a:buChar char="v"/>
            </a:pPr>
            <a:r>
              <a:rPr lang="en-US" dirty="0"/>
              <a:t>Generating AI Responses : AI provides topics &amp; questions based on student performance.</a:t>
            </a:r>
          </a:p>
          <a:p>
            <a:pPr>
              <a:buFont typeface="Wingdings" panose="05000000000000000000" pitchFamily="2" charset="2"/>
              <a:buChar char="v"/>
            </a:pPr>
            <a:endParaRPr lang="en-US" dirty="0"/>
          </a:p>
          <a:p>
            <a:pPr>
              <a:buFont typeface="Wingdings" panose="05000000000000000000" pitchFamily="2" charset="2"/>
              <a:buChar char="v"/>
            </a:pPr>
            <a:r>
              <a:rPr lang="en-US" dirty="0"/>
              <a:t>Session Management : Saves &amp; retrieves student data for further review.</a:t>
            </a:r>
          </a:p>
          <a:p>
            <a:pPr>
              <a:buFont typeface="Wingdings" panose="05000000000000000000" pitchFamily="2" charset="2"/>
              <a:buChar char="v"/>
            </a:pPr>
            <a:endParaRPr lang="en-US" dirty="0"/>
          </a:p>
          <a:p>
            <a:pPr marL="0" indent="0">
              <a:buNone/>
            </a:pPr>
            <a:endParaRPr lang="en-US" dirty="0"/>
          </a:p>
        </p:txBody>
      </p:sp>
    </p:spTree>
    <p:extLst>
      <p:ext uri="{BB962C8B-B14F-4D97-AF65-F5344CB8AC3E}">
        <p14:creationId xmlns:p14="http://schemas.microsoft.com/office/powerpoint/2010/main" val="25675178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F2750-67A8-F528-08A3-1DA4B420EA6A}"/>
              </a:ext>
            </a:extLst>
          </p:cNvPr>
          <p:cNvSpPr>
            <a:spLocks noGrp="1"/>
          </p:cNvSpPr>
          <p:nvPr>
            <p:ph type="title"/>
          </p:nvPr>
        </p:nvSpPr>
        <p:spPr/>
        <p:txBody>
          <a:bodyPr/>
          <a:lstStyle/>
          <a:p>
            <a:r>
              <a:rPr lang="en-US" dirty="0"/>
              <a:t>Ai-assist in T4student : - </a:t>
            </a:r>
          </a:p>
        </p:txBody>
      </p:sp>
      <p:sp>
        <p:nvSpPr>
          <p:cNvPr id="3" name="Content Placeholder 2">
            <a:extLst>
              <a:ext uri="{FF2B5EF4-FFF2-40B4-BE49-F238E27FC236}">
                <a16:creationId xmlns:a16="http://schemas.microsoft.com/office/drawing/2014/main" id="{EA538E2C-DACB-E470-F003-D01DB85A2024}"/>
              </a:ext>
            </a:extLst>
          </p:cNvPr>
          <p:cNvSpPr>
            <a:spLocks noGrp="1"/>
          </p:cNvSpPr>
          <p:nvPr>
            <p:ph idx="1"/>
          </p:nvPr>
        </p:nvSpPr>
        <p:spPr/>
        <p:txBody>
          <a:bodyPr/>
          <a:lstStyle/>
          <a:p>
            <a:r>
              <a:rPr lang="en-US" dirty="0"/>
              <a:t>Key Features &amp; Purpose</a:t>
            </a:r>
          </a:p>
          <a:p>
            <a:endParaRPr lang="en-US" dirty="0"/>
          </a:p>
          <a:p>
            <a:pPr>
              <a:buFont typeface="Arial" panose="020B0604020202020204" pitchFamily="34" charset="0"/>
              <a:buChar char="•"/>
            </a:pPr>
            <a:r>
              <a:rPr lang="en-US" dirty="0"/>
              <a:t>Multiple API Key Rotation : Prevents system overload.</a:t>
            </a:r>
          </a:p>
          <a:p>
            <a:pPr>
              <a:buFont typeface="Arial" panose="020B0604020202020204" pitchFamily="34" charset="0"/>
              <a:buChar char="•"/>
            </a:pPr>
            <a:endParaRPr lang="en-US" dirty="0"/>
          </a:p>
          <a:p>
            <a:pPr>
              <a:buFont typeface="Arial" panose="020B0604020202020204" pitchFamily="34" charset="0"/>
              <a:buChar char="•"/>
            </a:pPr>
            <a:r>
              <a:rPr lang="en-US" dirty="0"/>
              <a:t>Session Data Storage : Keeps track of student interactions for further learning.</a:t>
            </a:r>
          </a:p>
          <a:p>
            <a:pPr>
              <a:buFont typeface="Arial" panose="020B0604020202020204" pitchFamily="34" charset="0"/>
              <a:buChar char="•"/>
            </a:pPr>
            <a:endParaRPr lang="en-US" dirty="0"/>
          </a:p>
          <a:p>
            <a:pPr>
              <a:buFont typeface="Arial" panose="020B0604020202020204" pitchFamily="34" charset="0"/>
              <a:buChar char="•"/>
            </a:pPr>
            <a:r>
              <a:rPr lang="en-US" dirty="0"/>
              <a:t>Enhanced Learning : Provides personalized feedback and guidance.</a:t>
            </a:r>
          </a:p>
          <a:p>
            <a:endParaRPr lang="en-US" dirty="0"/>
          </a:p>
        </p:txBody>
      </p:sp>
    </p:spTree>
    <p:extLst>
      <p:ext uri="{BB962C8B-B14F-4D97-AF65-F5344CB8AC3E}">
        <p14:creationId xmlns:p14="http://schemas.microsoft.com/office/powerpoint/2010/main" val="19225105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A8CE4-4719-DB55-F943-D74BCC5D407F}"/>
              </a:ext>
            </a:extLst>
          </p:cNvPr>
          <p:cNvSpPr>
            <a:spLocks noGrp="1"/>
          </p:cNvSpPr>
          <p:nvPr>
            <p:ph type="title"/>
          </p:nvPr>
        </p:nvSpPr>
        <p:spPr/>
        <p:txBody>
          <a:bodyPr/>
          <a:lstStyle/>
          <a:p>
            <a:r>
              <a:rPr lang="en-US" dirty="0"/>
              <a:t>Data base for T4student </a:t>
            </a:r>
          </a:p>
        </p:txBody>
      </p:sp>
      <p:pic>
        <p:nvPicPr>
          <p:cNvPr id="5" name="Content Placeholder 4">
            <a:extLst>
              <a:ext uri="{FF2B5EF4-FFF2-40B4-BE49-F238E27FC236}">
                <a16:creationId xmlns:a16="http://schemas.microsoft.com/office/drawing/2014/main" id="{730105B5-080F-5AAC-94C4-D09B32D91AD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7334" y="1331496"/>
            <a:ext cx="11514666" cy="5526504"/>
          </a:xfrm>
        </p:spPr>
      </p:pic>
    </p:spTree>
    <p:extLst>
      <p:ext uri="{BB962C8B-B14F-4D97-AF65-F5344CB8AC3E}">
        <p14:creationId xmlns:p14="http://schemas.microsoft.com/office/powerpoint/2010/main" val="9171755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CF890-CAAE-3EB9-2FBA-895EEE5756CC}"/>
              </a:ext>
            </a:extLst>
          </p:cNvPr>
          <p:cNvSpPr>
            <a:spLocks noGrp="1"/>
          </p:cNvSpPr>
          <p:nvPr>
            <p:ph type="title"/>
          </p:nvPr>
        </p:nvSpPr>
        <p:spPr>
          <a:xfrm>
            <a:off x="1797666" y="2768600"/>
            <a:ext cx="8596668" cy="1320800"/>
          </a:xfrm>
        </p:spPr>
        <p:txBody>
          <a:bodyPr>
            <a:normAutofit/>
          </a:bodyPr>
          <a:lstStyle/>
          <a:p>
            <a:r>
              <a:rPr lang="en-US" sz="5000" dirty="0"/>
              <a:t>Thanks for Your Attention!</a:t>
            </a:r>
          </a:p>
        </p:txBody>
      </p:sp>
    </p:spTree>
    <p:extLst>
      <p:ext uri="{BB962C8B-B14F-4D97-AF65-F5344CB8AC3E}">
        <p14:creationId xmlns:p14="http://schemas.microsoft.com/office/powerpoint/2010/main" val="14432699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7CAFA-7C20-29D6-7CFE-3C9F134B9024}"/>
              </a:ext>
            </a:extLst>
          </p:cNvPr>
          <p:cNvSpPr>
            <a:spLocks noGrp="1"/>
          </p:cNvSpPr>
          <p:nvPr>
            <p:ph type="title"/>
          </p:nvPr>
        </p:nvSpPr>
        <p:spPr/>
        <p:txBody>
          <a:bodyPr/>
          <a:lstStyle/>
          <a:p>
            <a:r>
              <a:rPr lang="en-US" dirty="0"/>
              <a:t>Introduction : - </a:t>
            </a:r>
          </a:p>
        </p:txBody>
      </p:sp>
      <p:sp>
        <p:nvSpPr>
          <p:cNvPr id="3" name="Content Placeholder 2">
            <a:extLst>
              <a:ext uri="{FF2B5EF4-FFF2-40B4-BE49-F238E27FC236}">
                <a16:creationId xmlns:a16="http://schemas.microsoft.com/office/drawing/2014/main" id="{8D93F6CA-77EF-94C0-1545-80F2F23FDDCB}"/>
              </a:ext>
            </a:extLst>
          </p:cNvPr>
          <p:cNvSpPr>
            <a:spLocks noGrp="1"/>
          </p:cNvSpPr>
          <p:nvPr>
            <p:ph idx="1"/>
          </p:nvPr>
        </p:nvSpPr>
        <p:spPr/>
        <p:txBody>
          <a:bodyPr/>
          <a:lstStyle/>
          <a:p>
            <a:pPr marL="0" indent="0">
              <a:buNone/>
            </a:pPr>
            <a:r>
              <a:rPr lang="en-US" sz="2200" dirty="0"/>
              <a:t>T4Student is a web-based platform designed to enhance online learning and manage tests for students and teachers. It offers features such as test creation, sharing, and performance tracking, addresses challenges such as engagement and personalized learning, and can get help from AI. The platform was initially developed for computer science majors, and aims to expand to all university majors in the future.</a:t>
            </a:r>
            <a:endParaRPr lang="en-US" sz="2000" dirty="0"/>
          </a:p>
        </p:txBody>
      </p:sp>
    </p:spTree>
    <p:extLst>
      <p:ext uri="{BB962C8B-B14F-4D97-AF65-F5344CB8AC3E}">
        <p14:creationId xmlns:p14="http://schemas.microsoft.com/office/powerpoint/2010/main" val="26883316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6FF8E-6F5A-AAA2-B483-BED78EF57CF5}"/>
              </a:ext>
            </a:extLst>
          </p:cNvPr>
          <p:cNvSpPr>
            <a:spLocks noGrp="1"/>
          </p:cNvSpPr>
          <p:nvPr>
            <p:ph type="title"/>
          </p:nvPr>
        </p:nvSpPr>
        <p:spPr>
          <a:xfrm>
            <a:off x="677334" y="627888"/>
            <a:ext cx="8596668" cy="1320800"/>
          </a:xfrm>
        </p:spPr>
        <p:txBody>
          <a:bodyPr/>
          <a:lstStyle/>
          <a:p>
            <a:r>
              <a:rPr lang="en-US" dirty="0"/>
              <a:t>Scope of the T4Student Project</a:t>
            </a:r>
          </a:p>
        </p:txBody>
      </p:sp>
      <p:sp>
        <p:nvSpPr>
          <p:cNvPr id="3" name="Content Placeholder 2">
            <a:extLst>
              <a:ext uri="{FF2B5EF4-FFF2-40B4-BE49-F238E27FC236}">
                <a16:creationId xmlns:a16="http://schemas.microsoft.com/office/drawing/2014/main" id="{BB2E695A-BBAF-450E-8329-CF57D7BB4A47}"/>
              </a:ext>
            </a:extLst>
          </p:cNvPr>
          <p:cNvSpPr>
            <a:spLocks noGrp="1"/>
          </p:cNvSpPr>
          <p:nvPr>
            <p:ph idx="1"/>
          </p:nvPr>
        </p:nvSpPr>
        <p:spPr/>
        <p:txBody>
          <a:bodyPr/>
          <a:lstStyle/>
          <a:p>
            <a:r>
              <a:rPr lang="en-US" dirty="0"/>
              <a:t>Test Management for Students: Enables students to take tests and track their performance.</a:t>
            </a:r>
          </a:p>
          <a:p>
            <a:r>
              <a:rPr lang="en-US" dirty="0"/>
              <a:t>Test Generation for Teachers: Provides tools to create, manage and assign tests, with analytics to monitor student progress.</a:t>
            </a:r>
          </a:p>
          <a:p>
            <a:r>
              <a:rPr lang="en-US" dirty="0"/>
              <a:t>Computer Science Dataset: A core dataset covering fundamental topics such as algorithms, data structures and databases, initially designed for computer science majors.</a:t>
            </a:r>
          </a:p>
          <a:p>
            <a:r>
              <a:rPr lang="en-US" dirty="0"/>
              <a:t>Performance Tracking and Feedback: Tracks student performance, progress and areas for improvement in real time.</a:t>
            </a:r>
          </a:p>
          <a:p>
            <a:r>
              <a:rPr lang="en-US" dirty="0"/>
              <a:t>AI Assistance: Supports students by identifying invalid answers and assists students by creating full tests based on your invalid answer.</a:t>
            </a:r>
          </a:p>
          <a:p>
            <a:endParaRPr lang="en-US" dirty="0"/>
          </a:p>
        </p:txBody>
      </p:sp>
    </p:spTree>
    <p:extLst>
      <p:ext uri="{BB962C8B-B14F-4D97-AF65-F5344CB8AC3E}">
        <p14:creationId xmlns:p14="http://schemas.microsoft.com/office/powerpoint/2010/main" val="1459388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70CC5-D705-0250-7AEF-7360600C7FD9}"/>
              </a:ext>
            </a:extLst>
          </p:cNvPr>
          <p:cNvSpPr>
            <a:spLocks noGrp="1"/>
          </p:cNvSpPr>
          <p:nvPr>
            <p:ph type="title"/>
          </p:nvPr>
        </p:nvSpPr>
        <p:spPr/>
        <p:txBody>
          <a:bodyPr/>
          <a:lstStyle/>
          <a:p>
            <a:r>
              <a:rPr lang="en-US" dirty="0" err="1"/>
              <a:t>Requirment</a:t>
            </a:r>
            <a:r>
              <a:rPr lang="en-US" dirty="0"/>
              <a:t> for T4student (Functional) </a:t>
            </a:r>
          </a:p>
        </p:txBody>
      </p:sp>
      <p:sp>
        <p:nvSpPr>
          <p:cNvPr id="3" name="Content Placeholder 2">
            <a:extLst>
              <a:ext uri="{FF2B5EF4-FFF2-40B4-BE49-F238E27FC236}">
                <a16:creationId xmlns:a16="http://schemas.microsoft.com/office/drawing/2014/main" id="{0260916F-8987-B9A6-2BD1-07F0EADCDDE4}"/>
              </a:ext>
            </a:extLst>
          </p:cNvPr>
          <p:cNvSpPr>
            <a:spLocks noGrp="1"/>
          </p:cNvSpPr>
          <p:nvPr>
            <p:ph idx="1"/>
          </p:nvPr>
        </p:nvSpPr>
        <p:spPr/>
        <p:txBody>
          <a:bodyPr/>
          <a:lstStyle/>
          <a:p>
            <a:r>
              <a:rPr lang="en-US" dirty="0"/>
              <a:t>1. User Authentication: Users (students, educators) can register, log in, and</a:t>
            </a:r>
            <a:r>
              <a:rPr lang="ar-EG" dirty="0"/>
              <a:t> </a:t>
            </a:r>
            <a:r>
              <a:rPr lang="en-US" dirty="0"/>
              <a:t>recover passwords securely.</a:t>
            </a:r>
          </a:p>
          <a:p>
            <a:r>
              <a:rPr lang="en-US" dirty="0"/>
              <a:t>2. Quiz Creation: Educators can create quizzes with different question types</a:t>
            </a:r>
          </a:p>
          <a:p>
            <a:pPr marL="0" indent="0">
              <a:buNone/>
            </a:pPr>
            <a:r>
              <a:rPr lang="ar-EG" dirty="0"/>
              <a:t>   </a:t>
            </a:r>
            <a:r>
              <a:rPr lang="en-US" dirty="0"/>
              <a:t>(multiple choice, true/false) and configure settings like time limits and scores.</a:t>
            </a:r>
          </a:p>
          <a:p>
            <a:r>
              <a:rPr lang="en-US" dirty="0"/>
              <a:t>3. Quiz Participation: Students can take quizzes, receive instant feedback, and</a:t>
            </a:r>
            <a:r>
              <a:rPr lang="ar-EG" dirty="0"/>
              <a:t> </a:t>
            </a:r>
            <a:r>
              <a:rPr lang="en-US" dirty="0"/>
              <a:t>view correct/incorrect answers.</a:t>
            </a:r>
          </a:p>
          <a:p>
            <a:r>
              <a:rPr lang="en-US" dirty="0"/>
              <a:t>4. Progress Tracking: The system tracks quiz performance, providing detailed reports for both students and educators.</a:t>
            </a:r>
          </a:p>
          <a:p>
            <a:endParaRPr lang="en-US" dirty="0"/>
          </a:p>
        </p:txBody>
      </p:sp>
    </p:spTree>
    <p:extLst>
      <p:ext uri="{BB962C8B-B14F-4D97-AF65-F5344CB8AC3E}">
        <p14:creationId xmlns:p14="http://schemas.microsoft.com/office/powerpoint/2010/main" val="20392141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83C2D-9568-988D-3326-CD977A51B0D1}"/>
              </a:ext>
            </a:extLst>
          </p:cNvPr>
          <p:cNvSpPr>
            <a:spLocks noGrp="1"/>
          </p:cNvSpPr>
          <p:nvPr>
            <p:ph type="title"/>
          </p:nvPr>
        </p:nvSpPr>
        <p:spPr/>
        <p:txBody>
          <a:bodyPr/>
          <a:lstStyle/>
          <a:p>
            <a:r>
              <a:rPr lang="en-US" dirty="0" err="1"/>
              <a:t>Requirment</a:t>
            </a:r>
            <a:r>
              <a:rPr lang="en-US" dirty="0"/>
              <a:t> for T4student (Functional) </a:t>
            </a:r>
          </a:p>
        </p:txBody>
      </p:sp>
      <p:sp>
        <p:nvSpPr>
          <p:cNvPr id="3" name="Content Placeholder 2">
            <a:extLst>
              <a:ext uri="{FF2B5EF4-FFF2-40B4-BE49-F238E27FC236}">
                <a16:creationId xmlns:a16="http://schemas.microsoft.com/office/drawing/2014/main" id="{918B74D5-CBAA-A462-F6D4-68447234A173}"/>
              </a:ext>
            </a:extLst>
          </p:cNvPr>
          <p:cNvSpPr>
            <a:spLocks noGrp="1"/>
          </p:cNvSpPr>
          <p:nvPr>
            <p:ph idx="1"/>
          </p:nvPr>
        </p:nvSpPr>
        <p:spPr/>
        <p:txBody>
          <a:bodyPr/>
          <a:lstStyle/>
          <a:p>
            <a:r>
              <a:rPr lang="en-US" dirty="0"/>
              <a:t>5. Search and Filtering: Users can search for quizzes by topic, or creator.</a:t>
            </a:r>
          </a:p>
          <a:p>
            <a:endParaRPr lang="en-US" dirty="0"/>
          </a:p>
          <a:p>
            <a:r>
              <a:rPr lang="en-US" dirty="0"/>
              <a:t>6. Mobile Compatibility: The platform is accessible and fully responsive on desktop, tablets, and mobile devices.</a:t>
            </a:r>
            <a:endParaRPr lang="ar-EG" dirty="0"/>
          </a:p>
          <a:p>
            <a:pPr marL="0" indent="0">
              <a:buNone/>
            </a:pPr>
            <a:endParaRPr lang="en-US" dirty="0"/>
          </a:p>
          <a:p>
            <a:r>
              <a:rPr lang="en-US" dirty="0"/>
              <a:t>7. AI can help students study the subject they need and give them a full test based on their incorrect answer.</a:t>
            </a:r>
          </a:p>
        </p:txBody>
      </p:sp>
    </p:spTree>
    <p:extLst>
      <p:ext uri="{BB962C8B-B14F-4D97-AF65-F5344CB8AC3E}">
        <p14:creationId xmlns:p14="http://schemas.microsoft.com/office/powerpoint/2010/main" val="3808050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66828-3808-3E76-0C44-922976025C75}"/>
              </a:ext>
            </a:extLst>
          </p:cNvPr>
          <p:cNvSpPr>
            <a:spLocks noGrp="1"/>
          </p:cNvSpPr>
          <p:nvPr>
            <p:ph type="title"/>
          </p:nvPr>
        </p:nvSpPr>
        <p:spPr>
          <a:xfrm>
            <a:off x="384726" y="609600"/>
            <a:ext cx="9472506" cy="1320800"/>
          </a:xfrm>
        </p:spPr>
        <p:txBody>
          <a:bodyPr/>
          <a:lstStyle/>
          <a:p>
            <a:r>
              <a:rPr lang="en-US" dirty="0" err="1"/>
              <a:t>Requirment</a:t>
            </a:r>
            <a:r>
              <a:rPr lang="en-US" dirty="0"/>
              <a:t> for T4student (non- Functional) </a:t>
            </a:r>
          </a:p>
        </p:txBody>
      </p:sp>
      <p:sp>
        <p:nvSpPr>
          <p:cNvPr id="3" name="Content Placeholder 2">
            <a:extLst>
              <a:ext uri="{FF2B5EF4-FFF2-40B4-BE49-F238E27FC236}">
                <a16:creationId xmlns:a16="http://schemas.microsoft.com/office/drawing/2014/main" id="{4688C401-04C1-D26A-3DB6-815584A2F76E}"/>
              </a:ext>
            </a:extLst>
          </p:cNvPr>
          <p:cNvSpPr>
            <a:spLocks noGrp="1"/>
          </p:cNvSpPr>
          <p:nvPr>
            <p:ph idx="1"/>
          </p:nvPr>
        </p:nvSpPr>
        <p:spPr/>
        <p:txBody>
          <a:bodyPr>
            <a:normAutofit/>
          </a:bodyPr>
          <a:lstStyle/>
          <a:p>
            <a:pPr marL="0" indent="0">
              <a:buNone/>
            </a:pPr>
            <a:endParaRPr lang="en-US" sz="2200" dirty="0"/>
          </a:p>
          <a:p>
            <a:r>
              <a:rPr lang="en-US" sz="2200" dirty="0"/>
              <a:t>1. Performance</a:t>
            </a:r>
          </a:p>
          <a:p>
            <a:r>
              <a:rPr lang="en-US" sz="2200" dirty="0"/>
              <a:t>2. Scalability</a:t>
            </a:r>
          </a:p>
          <a:p>
            <a:r>
              <a:rPr lang="en-US" sz="2200" dirty="0"/>
              <a:t>3. Security</a:t>
            </a:r>
          </a:p>
          <a:p>
            <a:r>
              <a:rPr lang="en-US" sz="2200" dirty="0"/>
              <a:t>4. Usability</a:t>
            </a:r>
          </a:p>
          <a:p>
            <a:r>
              <a:rPr lang="en-US" sz="2200" dirty="0"/>
              <a:t>5. Reliability</a:t>
            </a:r>
          </a:p>
          <a:p>
            <a:r>
              <a:rPr lang="en-US" sz="2200" dirty="0"/>
              <a:t>6. Maintainability</a:t>
            </a:r>
          </a:p>
          <a:p>
            <a:endParaRPr lang="en-US" sz="2200" dirty="0"/>
          </a:p>
        </p:txBody>
      </p:sp>
    </p:spTree>
    <p:extLst>
      <p:ext uri="{BB962C8B-B14F-4D97-AF65-F5344CB8AC3E}">
        <p14:creationId xmlns:p14="http://schemas.microsoft.com/office/powerpoint/2010/main" val="38450440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6B464-BC5D-C93D-9C4E-FF9D849628EC}"/>
              </a:ext>
            </a:extLst>
          </p:cNvPr>
          <p:cNvSpPr>
            <a:spLocks noGrp="1"/>
          </p:cNvSpPr>
          <p:nvPr>
            <p:ph type="title"/>
          </p:nvPr>
        </p:nvSpPr>
        <p:spPr/>
        <p:txBody>
          <a:bodyPr/>
          <a:lstStyle/>
          <a:p>
            <a:r>
              <a:rPr lang="en-US" dirty="0"/>
              <a:t>Use case T4student </a:t>
            </a:r>
          </a:p>
        </p:txBody>
      </p:sp>
      <p:sp>
        <p:nvSpPr>
          <p:cNvPr id="3" name="Content Placeholder 2">
            <a:extLst>
              <a:ext uri="{FF2B5EF4-FFF2-40B4-BE49-F238E27FC236}">
                <a16:creationId xmlns:a16="http://schemas.microsoft.com/office/drawing/2014/main" id="{E7CD0F2B-8E53-3076-BD6C-45E4C2889F66}"/>
              </a:ext>
            </a:extLst>
          </p:cNvPr>
          <p:cNvSpPr>
            <a:spLocks noGrp="1"/>
          </p:cNvSpPr>
          <p:nvPr>
            <p:ph idx="1"/>
          </p:nvPr>
        </p:nvSpPr>
        <p:spPr/>
        <p:txBody>
          <a:bodyPr>
            <a:normAutofit/>
          </a:bodyPr>
          <a:lstStyle/>
          <a:p>
            <a:r>
              <a:rPr lang="en-US" sz="2000" dirty="0"/>
              <a:t>- Anonymous Teacher: Creates and manages quizzes, reviews student performance without sharing personal details.</a:t>
            </a:r>
          </a:p>
          <a:p>
            <a:r>
              <a:rPr lang="en-US" sz="2000" dirty="0"/>
              <a:t>- Student: Logs in, takes assigned quizzes, and views results.</a:t>
            </a:r>
          </a:p>
          <a:p>
            <a:r>
              <a:rPr lang="en-US" sz="2000" dirty="0"/>
              <a:t>- Admin (optional): Manages user accounts, oversees platform functionality.</a:t>
            </a:r>
          </a:p>
          <a:p>
            <a:r>
              <a:rPr lang="en-US" sz="2000" dirty="0"/>
              <a:t>- AI Assistant (optional): Provides feedback, suggests study areas, and can generate quizzes based on a student's level.</a:t>
            </a:r>
          </a:p>
          <a:p>
            <a:endParaRPr lang="en-US" sz="2000" dirty="0"/>
          </a:p>
          <a:p>
            <a:endParaRPr lang="en-US" sz="2000" dirty="0"/>
          </a:p>
        </p:txBody>
      </p:sp>
    </p:spTree>
    <p:extLst>
      <p:ext uri="{BB962C8B-B14F-4D97-AF65-F5344CB8AC3E}">
        <p14:creationId xmlns:p14="http://schemas.microsoft.com/office/powerpoint/2010/main" val="33667327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D55C-F1AC-2D43-9DA1-A98399694B47}"/>
              </a:ext>
            </a:extLst>
          </p:cNvPr>
          <p:cNvSpPr>
            <a:spLocks noGrp="1"/>
          </p:cNvSpPr>
          <p:nvPr>
            <p:ph type="title"/>
          </p:nvPr>
        </p:nvSpPr>
        <p:spPr/>
        <p:txBody>
          <a:bodyPr/>
          <a:lstStyle/>
          <a:p>
            <a:r>
              <a:rPr lang="en-US" dirty="0"/>
              <a:t>Advantages for T4student </a:t>
            </a:r>
          </a:p>
        </p:txBody>
      </p:sp>
      <p:sp>
        <p:nvSpPr>
          <p:cNvPr id="3" name="Content Placeholder 2">
            <a:extLst>
              <a:ext uri="{FF2B5EF4-FFF2-40B4-BE49-F238E27FC236}">
                <a16:creationId xmlns:a16="http://schemas.microsoft.com/office/drawing/2014/main" id="{86F39151-4A23-F20C-0704-CE50C3D6ED2D}"/>
              </a:ext>
            </a:extLst>
          </p:cNvPr>
          <p:cNvSpPr>
            <a:spLocks noGrp="1"/>
          </p:cNvSpPr>
          <p:nvPr>
            <p:ph idx="1"/>
          </p:nvPr>
        </p:nvSpPr>
        <p:spPr/>
        <p:txBody>
          <a:bodyPr/>
          <a:lstStyle/>
          <a:p>
            <a:r>
              <a:rPr lang="en-US" dirty="0"/>
              <a:t> Enhanced engagement: Interactive features and personalized recommendations improve student engagement.</a:t>
            </a:r>
          </a:p>
          <a:p>
            <a:r>
              <a:rPr lang="en-US" dirty="0"/>
              <a:t>Efficiency: Simplifies the process of creating and grading tests, reducing the administrative burden on teachers.</a:t>
            </a:r>
          </a:p>
          <a:p>
            <a:r>
              <a:rPr lang="en-US" dirty="0"/>
              <a:t> Scalability: Designed to expand and support additional undergraduate majors beyond computer science.</a:t>
            </a:r>
          </a:p>
          <a:p>
            <a:r>
              <a:rPr lang="en-US" dirty="0"/>
              <a:t>Comprehensive analytics: Provides actionable insights into student performance and learning gaps.</a:t>
            </a:r>
          </a:p>
          <a:p>
            <a:r>
              <a:rPr lang="en-US" dirty="0"/>
              <a:t> Accessibility: Fully responsive design ensures compatibility across devices and browsers.</a:t>
            </a:r>
          </a:p>
          <a:p>
            <a:r>
              <a:rPr lang="en-US" dirty="0"/>
              <a:t> Uses AI to help students</a:t>
            </a:r>
          </a:p>
        </p:txBody>
      </p:sp>
    </p:spTree>
    <p:extLst>
      <p:ext uri="{BB962C8B-B14F-4D97-AF65-F5344CB8AC3E}">
        <p14:creationId xmlns:p14="http://schemas.microsoft.com/office/powerpoint/2010/main" val="36963257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B9D5A-24F7-9312-B82D-4C4EF71320FF}"/>
              </a:ext>
            </a:extLst>
          </p:cNvPr>
          <p:cNvSpPr>
            <a:spLocks noGrp="1"/>
          </p:cNvSpPr>
          <p:nvPr>
            <p:ph type="title"/>
          </p:nvPr>
        </p:nvSpPr>
        <p:spPr/>
        <p:txBody>
          <a:bodyPr/>
          <a:lstStyle/>
          <a:p>
            <a:r>
              <a:rPr lang="en-US" dirty="0"/>
              <a:t>Disadvantages for T4student </a:t>
            </a:r>
          </a:p>
        </p:txBody>
      </p:sp>
      <p:sp>
        <p:nvSpPr>
          <p:cNvPr id="3" name="Content Placeholder 2">
            <a:extLst>
              <a:ext uri="{FF2B5EF4-FFF2-40B4-BE49-F238E27FC236}">
                <a16:creationId xmlns:a16="http://schemas.microsoft.com/office/drawing/2014/main" id="{2087779D-194D-28FA-6890-4625E7219076}"/>
              </a:ext>
            </a:extLst>
          </p:cNvPr>
          <p:cNvSpPr>
            <a:spLocks noGrp="1"/>
          </p:cNvSpPr>
          <p:nvPr>
            <p:ph idx="1"/>
          </p:nvPr>
        </p:nvSpPr>
        <p:spPr/>
        <p:txBody>
          <a:bodyPr/>
          <a:lstStyle/>
          <a:p>
            <a:r>
              <a:rPr lang="en-US" dirty="0"/>
              <a:t>Learning Curve: Users may need time to familiarize themselves with the platform.</a:t>
            </a:r>
          </a:p>
          <a:p>
            <a:r>
              <a:rPr lang="en-US" dirty="0"/>
              <a:t>Reliance on Internet: Requires stable internet connectivity, which may not be accessible to all users.</a:t>
            </a:r>
          </a:p>
          <a:p>
            <a:r>
              <a:rPr lang="en-US" dirty="0"/>
              <a:t>Data Privacy Concerns: Must comply with strict regulations to ensure user data security.</a:t>
            </a:r>
          </a:p>
          <a:p>
            <a:r>
              <a:rPr lang="en-US" dirty="0"/>
              <a:t>The dataset primarily consists of content from online exams taken during the COVID-19 years, with smaller portions taken from midterm and final exams.</a:t>
            </a:r>
          </a:p>
        </p:txBody>
      </p:sp>
    </p:spTree>
    <p:extLst>
      <p:ext uri="{BB962C8B-B14F-4D97-AF65-F5344CB8AC3E}">
        <p14:creationId xmlns:p14="http://schemas.microsoft.com/office/powerpoint/2010/main" val="3628673383"/>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359</TotalTime>
  <Words>793</Words>
  <Application>Microsoft Office PowerPoint</Application>
  <PresentationFormat>Widescreen</PresentationFormat>
  <Paragraphs>74</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Trebuchet MS</vt:lpstr>
      <vt:lpstr>Wingdings</vt:lpstr>
      <vt:lpstr>Wingdings 3</vt:lpstr>
      <vt:lpstr>Facet</vt:lpstr>
      <vt:lpstr>Test for Student (T4stdent)</vt:lpstr>
      <vt:lpstr>Introduction : - </vt:lpstr>
      <vt:lpstr>Scope of the T4Student Project</vt:lpstr>
      <vt:lpstr>Requirment for T4student (Functional) </vt:lpstr>
      <vt:lpstr>Requirment for T4student (Functional) </vt:lpstr>
      <vt:lpstr>Requirment for T4student (non- Functional) </vt:lpstr>
      <vt:lpstr>Use case T4student </vt:lpstr>
      <vt:lpstr>Advantages for T4student </vt:lpstr>
      <vt:lpstr>Disadvantages for T4student </vt:lpstr>
      <vt:lpstr>Language use for build T4student </vt:lpstr>
      <vt:lpstr>Ai-assist in T4student : - </vt:lpstr>
      <vt:lpstr>Ai-assist in T4student : - </vt:lpstr>
      <vt:lpstr>Data base for T4student </vt:lpstr>
      <vt:lpstr>Thanks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مامون عادل</dc:creator>
  <cp:lastModifiedBy>مامون عادل</cp:lastModifiedBy>
  <cp:revision>10</cp:revision>
  <dcterms:created xsi:type="dcterms:W3CDTF">2025-02-01T13:31:41Z</dcterms:created>
  <dcterms:modified xsi:type="dcterms:W3CDTF">2025-02-01T22:35:43Z</dcterms:modified>
</cp:coreProperties>
</file>