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9144000" cy="5143500" type="screen16x9"/>
  <p:notesSz cx="6858000" cy="9144000"/>
  <p:embeddedFontLst>
    <p:embeddedFont>
      <p:font typeface="Dela Gothic One" panose="020B0604020202020204" charset="-128"/>
      <p:regular r:id="rId43"/>
    </p:embeddedFont>
    <p:embeddedFont>
      <p:font typeface="Arial Black" panose="020B0A04020102020204" pitchFamily="34" charset="0"/>
      <p:regular r:id="rId44"/>
      <p:bold r:id="rId45"/>
    </p:embeddedFont>
    <p:embeddedFont>
      <p:font typeface="Fira Sans" panose="020B0604020202020204" charset="0"/>
      <p:regular r:id="rId46"/>
      <p:bold r:id="rId47"/>
      <p:italic r:id="rId48"/>
      <p:boldItalic r:id="rId49"/>
    </p:embeddedFont>
    <p:embeddedFont>
      <p:font typeface="Chivo" panose="020B0604020202020204"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7" roundtripDataSignature="AMtx7mi/4ezymJ/Ru6MDfbbuXAg0ha8O4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E790998-1999-4F9D-8A01-C99B957BD498}">
  <a:tblStyle styleId="{4E790998-1999-4F9D-8A01-C99B957BD498}"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756"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59"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 Id="rId57" Type="http://customschemas.google.com/relationships/presentationmetadata" Target="metadata"/><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font" Target="fonts/font10.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6" name="Google Shape;29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3"/>
        <p:cNvGrpSpPr/>
        <p:nvPr/>
      </p:nvGrpSpPr>
      <p:grpSpPr>
        <a:xfrm>
          <a:off x="0" y="0"/>
          <a:ext cx="0" cy="0"/>
          <a:chOff x="0" y="0"/>
          <a:chExt cx="0" cy="0"/>
        </a:xfrm>
      </p:grpSpPr>
      <p:sp>
        <p:nvSpPr>
          <p:cNvPr id="914" name="Google Shape;914;g2b3f1448a67_1_5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5" name="Google Shape;915;g2b3f1448a67_1_5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0"/>
        <p:cNvGrpSpPr/>
        <p:nvPr/>
      </p:nvGrpSpPr>
      <p:grpSpPr>
        <a:xfrm>
          <a:off x="0" y="0"/>
          <a:ext cx="0" cy="0"/>
          <a:chOff x="0" y="0"/>
          <a:chExt cx="0" cy="0"/>
        </a:xfrm>
      </p:grpSpPr>
      <p:sp>
        <p:nvSpPr>
          <p:cNvPr id="921" name="Google Shape;921;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22" name="Google Shape;922;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0" name="Google Shape;94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1"/>
        <p:cNvGrpSpPr/>
        <p:nvPr/>
      </p:nvGrpSpPr>
      <p:grpSpPr>
        <a:xfrm>
          <a:off x="0" y="0"/>
          <a:ext cx="0" cy="0"/>
          <a:chOff x="0" y="0"/>
          <a:chExt cx="0" cy="0"/>
        </a:xfrm>
      </p:grpSpPr>
      <p:sp>
        <p:nvSpPr>
          <p:cNvPr id="952" name="Google Shape;952;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3" name="Google Shape;953;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6"/>
        <p:cNvGrpSpPr/>
        <p:nvPr/>
      </p:nvGrpSpPr>
      <p:grpSpPr>
        <a:xfrm>
          <a:off x="0" y="0"/>
          <a:ext cx="0" cy="0"/>
          <a:chOff x="0" y="0"/>
          <a:chExt cx="0" cy="0"/>
        </a:xfrm>
      </p:grpSpPr>
      <p:sp>
        <p:nvSpPr>
          <p:cNvPr id="967" name="Google Shape;967;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8" name="Google Shape;968;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7"/>
        <p:cNvGrpSpPr/>
        <p:nvPr/>
      </p:nvGrpSpPr>
      <p:grpSpPr>
        <a:xfrm>
          <a:off x="0" y="0"/>
          <a:ext cx="0" cy="0"/>
          <a:chOff x="0" y="0"/>
          <a:chExt cx="0" cy="0"/>
        </a:xfrm>
      </p:grpSpPr>
      <p:sp>
        <p:nvSpPr>
          <p:cNvPr id="978" name="Google Shape;978;g2b3f1448a67_2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9" name="Google Shape;979;g2b3f1448a67_2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g2b3f1448a67_2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8" name="Google Shape;998;g2b3f1448a67_2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1"/>
        <p:cNvGrpSpPr/>
        <p:nvPr/>
      </p:nvGrpSpPr>
      <p:grpSpPr>
        <a:xfrm>
          <a:off x="0" y="0"/>
          <a:ext cx="0" cy="0"/>
          <a:chOff x="0" y="0"/>
          <a:chExt cx="0" cy="0"/>
        </a:xfrm>
      </p:grpSpPr>
      <p:sp>
        <p:nvSpPr>
          <p:cNvPr id="1012" name="Google Shape;1012;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3" name="Google Shape;1013;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6"/>
        <p:cNvGrpSpPr/>
        <p:nvPr/>
      </p:nvGrpSpPr>
      <p:grpSpPr>
        <a:xfrm>
          <a:off x="0" y="0"/>
          <a:ext cx="0" cy="0"/>
          <a:chOff x="0" y="0"/>
          <a:chExt cx="0" cy="0"/>
        </a:xfrm>
      </p:grpSpPr>
      <p:sp>
        <p:nvSpPr>
          <p:cNvPr id="1027" name="Google Shape;1027;g2b3f1448a67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8" name="Google Shape;1028;g2b3f1448a67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3"/>
        <p:cNvGrpSpPr/>
        <p:nvPr/>
      </p:nvGrpSpPr>
      <p:grpSpPr>
        <a:xfrm>
          <a:off x="0" y="0"/>
          <a:ext cx="0" cy="0"/>
          <a:chOff x="0" y="0"/>
          <a:chExt cx="0" cy="0"/>
        </a:xfrm>
      </p:grpSpPr>
      <p:sp>
        <p:nvSpPr>
          <p:cNvPr id="1074" name="Google Shape;1074;g2b3f1448a67_1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5" name="Google Shape;1075;g2b3f1448a67_1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3" name="Google Shape;30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2b3f1448a67_1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5" name="Google Shape;1085;g2b3f1448a67_1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2"/>
        <p:cNvGrpSpPr/>
        <p:nvPr/>
      </p:nvGrpSpPr>
      <p:grpSpPr>
        <a:xfrm>
          <a:off x="0" y="0"/>
          <a:ext cx="0" cy="0"/>
          <a:chOff x="0" y="0"/>
          <a:chExt cx="0" cy="0"/>
        </a:xfrm>
      </p:grpSpPr>
      <p:sp>
        <p:nvSpPr>
          <p:cNvPr id="1093" name="Google Shape;1093;g2b3f1448a67_1_2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94" name="Google Shape;1094;g2b3f1448a67_1_2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1"/>
        <p:cNvGrpSpPr/>
        <p:nvPr/>
      </p:nvGrpSpPr>
      <p:grpSpPr>
        <a:xfrm>
          <a:off x="0" y="0"/>
          <a:ext cx="0" cy="0"/>
          <a:chOff x="0" y="0"/>
          <a:chExt cx="0" cy="0"/>
        </a:xfrm>
      </p:grpSpPr>
      <p:sp>
        <p:nvSpPr>
          <p:cNvPr id="1102" name="Google Shape;1102;g2b3f1448a67_1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03" name="Google Shape;1103;g2b3f1448a67_1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2"/>
        <p:cNvGrpSpPr/>
        <p:nvPr/>
      </p:nvGrpSpPr>
      <p:grpSpPr>
        <a:xfrm>
          <a:off x="0" y="0"/>
          <a:ext cx="0" cy="0"/>
          <a:chOff x="0" y="0"/>
          <a:chExt cx="0" cy="0"/>
        </a:xfrm>
      </p:grpSpPr>
      <p:sp>
        <p:nvSpPr>
          <p:cNvPr id="1113" name="Google Shape;1113;g2b3f1448a67_1_2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4" name="Google Shape;1114;g2b3f1448a67_1_2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g2b3f1448a67_1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23" name="Google Shape;1123;g2b3f1448a67_1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8"/>
        <p:cNvGrpSpPr/>
        <p:nvPr/>
      </p:nvGrpSpPr>
      <p:grpSpPr>
        <a:xfrm>
          <a:off x="0" y="0"/>
          <a:ext cx="0" cy="0"/>
          <a:chOff x="0" y="0"/>
          <a:chExt cx="0" cy="0"/>
        </a:xfrm>
      </p:grpSpPr>
      <p:sp>
        <p:nvSpPr>
          <p:cNvPr id="1139" name="Google Shape;1139;g2b3f1448a67_1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0" name="Google Shape;1140;g2b3f1448a67_1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1"/>
        <p:cNvGrpSpPr/>
        <p:nvPr/>
      </p:nvGrpSpPr>
      <p:grpSpPr>
        <a:xfrm>
          <a:off x="0" y="0"/>
          <a:ext cx="0" cy="0"/>
          <a:chOff x="0" y="0"/>
          <a:chExt cx="0" cy="0"/>
        </a:xfrm>
      </p:grpSpPr>
      <p:sp>
        <p:nvSpPr>
          <p:cNvPr id="1152" name="Google Shape;1152;g2b3f1448a67_1_2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3" name="Google Shape;1153;g2b3f1448a67_1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0"/>
        <p:cNvGrpSpPr/>
        <p:nvPr/>
      </p:nvGrpSpPr>
      <p:grpSpPr>
        <a:xfrm>
          <a:off x="0" y="0"/>
          <a:ext cx="0" cy="0"/>
          <a:chOff x="0" y="0"/>
          <a:chExt cx="0" cy="0"/>
        </a:xfrm>
      </p:grpSpPr>
      <p:sp>
        <p:nvSpPr>
          <p:cNvPr id="1161" name="Google Shape;1161;g2b3f1448a67_1_3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62" name="Google Shape;1162;g2b3f1448a67_1_3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0"/>
        <p:cNvGrpSpPr/>
        <p:nvPr/>
      </p:nvGrpSpPr>
      <p:grpSpPr>
        <a:xfrm>
          <a:off x="0" y="0"/>
          <a:ext cx="0" cy="0"/>
          <a:chOff x="0" y="0"/>
          <a:chExt cx="0" cy="0"/>
        </a:xfrm>
      </p:grpSpPr>
      <p:sp>
        <p:nvSpPr>
          <p:cNvPr id="1171" name="Google Shape;1171;g2b3f1448a67_1_3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2" name="Google Shape;1172;g2b3f1448a67_1_3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9"/>
        <p:cNvGrpSpPr/>
        <p:nvPr/>
      </p:nvGrpSpPr>
      <p:grpSpPr>
        <a:xfrm>
          <a:off x="0" y="0"/>
          <a:ext cx="0" cy="0"/>
          <a:chOff x="0" y="0"/>
          <a:chExt cx="0" cy="0"/>
        </a:xfrm>
      </p:grpSpPr>
      <p:sp>
        <p:nvSpPr>
          <p:cNvPr id="1180" name="Google Shape;1180;g2b3f1448a67_1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1" name="Google Shape;1181;g2b3f1448a67_1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3" name="Google Shape;44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8"/>
        <p:cNvGrpSpPr/>
        <p:nvPr/>
      </p:nvGrpSpPr>
      <p:grpSpPr>
        <a:xfrm>
          <a:off x="0" y="0"/>
          <a:ext cx="0" cy="0"/>
          <a:chOff x="0" y="0"/>
          <a:chExt cx="0" cy="0"/>
        </a:xfrm>
      </p:grpSpPr>
      <p:sp>
        <p:nvSpPr>
          <p:cNvPr id="1189" name="Google Shape;1189;g2b3f1448a67_1_3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90" name="Google Shape;1190;g2b3f1448a67_1_3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7"/>
        <p:cNvGrpSpPr/>
        <p:nvPr/>
      </p:nvGrpSpPr>
      <p:grpSpPr>
        <a:xfrm>
          <a:off x="0" y="0"/>
          <a:ext cx="0" cy="0"/>
          <a:chOff x="0" y="0"/>
          <a:chExt cx="0" cy="0"/>
        </a:xfrm>
      </p:grpSpPr>
      <p:sp>
        <p:nvSpPr>
          <p:cNvPr id="1198" name="Google Shape;1198;g2b3f1448a67_1_4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99" name="Google Shape;1199;g2b3f1448a67_1_4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6"/>
        <p:cNvGrpSpPr/>
        <p:nvPr/>
      </p:nvGrpSpPr>
      <p:grpSpPr>
        <a:xfrm>
          <a:off x="0" y="0"/>
          <a:ext cx="0" cy="0"/>
          <a:chOff x="0" y="0"/>
          <a:chExt cx="0" cy="0"/>
        </a:xfrm>
      </p:grpSpPr>
      <p:sp>
        <p:nvSpPr>
          <p:cNvPr id="1207" name="Google Shape;1207;g2b3f1448a67_1_4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08" name="Google Shape;1208;g2b3f1448a67_1_4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7"/>
        <p:cNvGrpSpPr/>
        <p:nvPr/>
      </p:nvGrpSpPr>
      <p:grpSpPr>
        <a:xfrm>
          <a:off x="0" y="0"/>
          <a:ext cx="0" cy="0"/>
          <a:chOff x="0" y="0"/>
          <a:chExt cx="0" cy="0"/>
        </a:xfrm>
      </p:grpSpPr>
      <p:sp>
        <p:nvSpPr>
          <p:cNvPr id="1218" name="Google Shape;1218;g2b3f1448a67_1_4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9" name="Google Shape;1219;g2b3f1448a67_1_4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8"/>
        <p:cNvGrpSpPr/>
        <p:nvPr/>
      </p:nvGrpSpPr>
      <p:grpSpPr>
        <a:xfrm>
          <a:off x="0" y="0"/>
          <a:ext cx="0" cy="0"/>
          <a:chOff x="0" y="0"/>
          <a:chExt cx="0" cy="0"/>
        </a:xfrm>
      </p:grpSpPr>
      <p:sp>
        <p:nvSpPr>
          <p:cNvPr id="1229" name="Google Shape;1229;g2b3f1448a67_1_4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0" name="Google Shape;1230;g2b3f1448a67_1_4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2b3f1448a67_1_4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41" name="Google Shape;1241;g2b3f1448a67_1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8"/>
        <p:cNvGrpSpPr/>
        <p:nvPr/>
      </p:nvGrpSpPr>
      <p:grpSpPr>
        <a:xfrm>
          <a:off x="0" y="0"/>
          <a:ext cx="0" cy="0"/>
          <a:chOff x="0" y="0"/>
          <a:chExt cx="0" cy="0"/>
        </a:xfrm>
      </p:grpSpPr>
      <p:sp>
        <p:nvSpPr>
          <p:cNvPr id="1249" name="Google Shape;1249;g2b3f1448a67_2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50" name="Google Shape;1250;g2b3f1448a67_2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0"/>
        <p:cNvGrpSpPr/>
        <p:nvPr/>
      </p:nvGrpSpPr>
      <p:grpSpPr>
        <a:xfrm>
          <a:off x="0" y="0"/>
          <a:ext cx="0" cy="0"/>
          <a:chOff x="0" y="0"/>
          <a:chExt cx="0" cy="0"/>
        </a:xfrm>
      </p:grpSpPr>
      <p:sp>
        <p:nvSpPr>
          <p:cNvPr id="1261" name="Google Shape;1261;g2b3f1448a67_1_3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2" name="Google Shape;1262;g2b3f1448a67_1_3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9"/>
        <p:cNvGrpSpPr/>
        <p:nvPr/>
      </p:nvGrpSpPr>
      <p:grpSpPr>
        <a:xfrm>
          <a:off x="0" y="0"/>
          <a:ext cx="0" cy="0"/>
          <a:chOff x="0" y="0"/>
          <a:chExt cx="0" cy="0"/>
        </a:xfrm>
      </p:grpSpPr>
      <p:sp>
        <p:nvSpPr>
          <p:cNvPr id="1270" name="Google Shape;1270;g2b3f1448a67_2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1" name="Google Shape;1271;g2b3f1448a67_2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6"/>
        <p:cNvGrpSpPr/>
        <p:nvPr/>
      </p:nvGrpSpPr>
      <p:grpSpPr>
        <a:xfrm>
          <a:off x="0" y="0"/>
          <a:ext cx="0" cy="0"/>
          <a:chOff x="0" y="0"/>
          <a:chExt cx="0" cy="0"/>
        </a:xfrm>
      </p:grpSpPr>
      <p:sp>
        <p:nvSpPr>
          <p:cNvPr id="1277" name="Google Shape;1277;g2b3f1448a67_2_1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8" name="Google Shape;1278;g2b3f1448a67_2_1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4" name="Google Shape;46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3"/>
        <p:cNvGrpSpPr/>
        <p:nvPr/>
      </p:nvGrpSpPr>
      <p:grpSpPr>
        <a:xfrm>
          <a:off x="0" y="0"/>
          <a:ext cx="0" cy="0"/>
          <a:chOff x="0" y="0"/>
          <a:chExt cx="0" cy="0"/>
        </a:xfrm>
      </p:grpSpPr>
      <p:sp>
        <p:nvSpPr>
          <p:cNvPr id="1284" name="Google Shape;1284;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5" name="Google Shape;1285;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1" name="Google Shape;48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1" name="Google Shape;56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9"/>
        <p:cNvGrpSpPr/>
        <p:nvPr/>
      </p:nvGrpSpPr>
      <p:grpSpPr>
        <a:xfrm>
          <a:off x="0" y="0"/>
          <a:ext cx="0" cy="0"/>
          <a:chOff x="0" y="0"/>
          <a:chExt cx="0" cy="0"/>
        </a:xfrm>
      </p:grpSpPr>
      <p:sp>
        <p:nvSpPr>
          <p:cNvPr id="860" name="Google Shape;860;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61" name="Google Shape;86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5" name="Google Shape;88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6"/>
        <p:cNvGrpSpPr/>
        <p:nvPr/>
      </p:nvGrpSpPr>
      <p:grpSpPr>
        <a:xfrm>
          <a:off x="0" y="0"/>
          <a:ext cx="0" cy="0"/>
          <a:chOff x="0" y="0"/>
          <a:chExt cx="0" cy="0"/>
        </a:xfrm>
      </p:grpSpPr>
      <p:sp>
        <p:nvSpPr>
          <p:cNvPr id="897" name="Google Shape;89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8" name="Google Shape;89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
        <p:cNvGrpSpPr/>
        <p:nvPr/>
      </p:nvGrpSpPr>
      <p:grpSpPr>
        <a:xfrm>
          <a:off x="0" y="0"/>
          <a:ext cx="0" cy="0"/>
          <a:chOff x="0" y="0"/>
          <a:chExt cx="0" cy="0"/>
        </a:xfrm>
      </p:grpSpPr>
      <p:pic>
        <p:nvPicPr>
          <p:cNvPr id="9" name="Google Shape;9;p27"/>
          <p:cNvPicPr preferRelativeResize="0"/>
          <p:nvPr/>
        </p:nvPicPr>
        <p:blipFill rotWithShape="1">
          <a:blip r:embed="rId2">
            <a:alphaModFix amt="45000"/>
          </a:blip>
          <a:srcRect/>
          <a:stretch/>
        </p:blipFill>
        <p:spPr>
          <a:xfrm>
            <a:off x="0" y="-12"/>
            <a:ext cx="9144000" cy="5143519"/>
          </a:xfrm>
          <a:prstGeom prst="rect">
            <a:avLst/>
          </a:prstGeom>
          <a:noFill/>
          <a:ln>
            <a:noFill/>
          </a:ln>
        </p:spPr>
      </p:pic>
      <p:pic>
        <p:nvPicPr>
          <p:cNvPr id="10" name="Google Shape;10;p27"/>
          <p:cNvPicPr preferRelativeResize="0"/>
          <p:nvPr/>
        </p:nvPicPr>
        <p:blipFill rotWithShape="1">
          <a:blip r:embed="rId3">
            <a:alphaModFix amt="19000"/>
          </a:blip>
          <a:srcRect/>
          <a:stretch/>
        </p:blipFill>
        <p:spPr>
          <a:xfrm>
            <a:off x="0" y="0"/>
            <a:ext cx="9144000" cy="5143500"/>
          </a:xfrm>
          <a:prstGeom prst="rect">
            <a:avLst/>
          </a:prstGeom>
          <a:noFill/>
          <a:ln>
            <a:noFill/>
          </a:ln>
        </p:spPr>
      </p:pic>
      <p:sp>
        <p:nvSpPr>
          <p:cNvPr id="11" name="Google Shape;11;p27"/>
          <p:cNvSpPr txBox="1">
            <a:spLocks noGrp="1"/>
          </p:cNvSpPr>
          <p:nvPr>
            <p:ph type="title"/>
          </p:nvPr>
        </p:nvSpPr>
        <p:spPr>
          <a:xfrm>
            <a:off x="725550" y="401925"/>
            <a:ext cx="7692900" cy="510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300"/>
              <a:buNone/>
              <a:defRPr sz="3300"/>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a:endParaRPr/>
          </a:p>
        </p:txBody>
      </p:sp>
      <p:pic>
        <p:nvPicPr>
          <p:cNvPr id="12" name="Google Shape;12;p27"/>
          <p:cNvPicPr preferRelativeResize="0"/>
          <p:nvPr/>
        </p:nvPicPr>
        <p:blipFill rotWithShape="1">
          <a:blip r:embed="rId4">
            <a:alphaModFix/>
          </a:blip>
          <a:srcRect l="29912" t="17110" r="33280" b="17682"/>
          <a:stretch/>
        </p:blipFill>
        <p:spPr>
          <a:xfrm>
            <a:off x="-723450" y="2151925"/>
            <a:ext cx="1324310" cy="1319701"/>
          </a:xfrm>
          <a:prstGeom prst="rect">
            <a:avLst/>
          </a:prstGeom>
          <a:noFill/>
          <a:ln>
            <a:noFill/>
          </a:ln>
        </p:spPr>
      </p:pic>
      <p:grpSp>
        <p:nvGrpSpPr>
          <p:cNvPr id="13" name="Google Shape;13;p27"/>
          <p:cNvGrpSpPr/>
          <p:nvPr/>
        </p:nvGrpSpPr>
        <p:grpSpPr>
          <a:xfrm>
            <a:off x="6143750" y="4591238"/>
            <a:ext cx="1105950" cy="368700"/>
            <a:chOff x="1123925" y="4067450"/>
            <a:chExt cx="1105950" cy="368700"/>
          </a:xfrm>
        </p:grpSpPr>
        <p:sp>
          <p:nvSpPr>
            <p:cNvPr id="14" name="Google Shape;14;p27"/>
            <p:cNvSpPr/>
            <p:nvPr/>
          </p:nvSpPr>
          <p:spPr>
            <a:xfrm>
              <a:off x="112392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27"/>
            <p:cNvSpPr/>
            <p:nvPr/>
          </p:nvSpPr>
          <p:spPr>
            <a:xfrm>
              <a:off x="1492550"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27"/>
            <p:cNvSpPr/>
            <p:nvPr/>
          </p:nvSpPr>
          <p:spPr>
            <a:xfrm>
              <a:off x="186117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
        <p:cNvGrpSpPr/>
        <p:nvPr/>
      </p:nvGrpSpPr>
      <p:grpSpPr>
        <a:xfrm>
          <a:off x="0" y="0"/>
          <a:ext cx="0" cy="0"/>
          <a:chOff x="0" y="0"/>
          <a:chExt cx="0" cy="0"/>
        </a:xfrm>
      </p:grpSpPr>
      <p:pic>
        <p:nvPicPr>
          <p:cNvPr id="18" name="Google Shape;18;p28"/>
          <p:cNvPicPr preferRelativeResize="0"/>
          <p:nvPr/>
        </p:nvPicPr>
        <p:blipFill rotWithShape="1">
          <a:blip r:embed="rId2">
            <a:alphaModFix amt="45000"/>
          </a:blip>
          <a:srcRect/>
          <a:stretch/>
        </p:blipFill>
        <p:spPr>
          <a:xfrm>
            <a:off x="0" y="-12"/>
            <a:ext cx="9144000" cy="5143519"/>
          </a:xfrm>
          <a:prstGeom prst="rect">
            <a:avLst/>
          </a:prstGeom>
          <a:noFill/>
          <a:ln>
            <a:noFill/>
          </a:ln>
        </p:spPr>
      </p:pic>
      <p:pic>
        <p:nvPicPr>
          <p:cNvPr id="19" name="Google Shape;19;p28"/>
          <p:cNvPicPr preferRelativeResize="0"/>
          <p:nvPr/>
        </p:nvPicPr>
        <p:blipFill rotWithShape="1">
          <a:blip r:embed="rId3">
            <a:alphaModFix amt="19000"/>
          </a:blip>
          <a:srcRect/>
          <a:stretch/>
        </p:blipFill>
        <p:spPr>
          <a:xfrm>
            <a:off x="0" y="0"/>
            <a:ext cx="9144000" cy="5143500"/>
          </a:xfrm>
          <a:prstGeom prst="rect">
            <a:avLst/>
          </a:prstGeom>
          <a:noFill/>
          <a:ln>
            <a:noFill/>
          </a:ln>
        </p:spPr>
      </p:pic>
      <p:sp>
        <p:nvSpPr>
          <p:cNvPr id="20" name="Google Shape;20;p28"/>
          <p:cNvSpPr txBox="1">
            <a:spLocks noGrp="1"/>
          </p:cNvSpPr>
          <p:nvPr>
            <p:ph type="ctrTitle"/>
          </p:nvPr>
        </p:nvSpPr>
        <p:spPr>
          <a:xfrm>
            <a:off x="713225" y="1142975"/>
            <a:ext cx="5239200" cy="193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5200"/>
              <a:buNone/>
              <a:defRPr sz="3900">
                <a:latin typeface="Dela Gothic One"/>
                <a:ea typeface="Dela Gothic One"/>
                <a:cs typeface="Dela Gothic One"/>
                <a:sym typeface="Dela Gothic One"/>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21" name="Google Shape;21;p28"/>
          <p:cNvSpPr txBox="1">
            <a:spLocks noGrp="1"/>
          </p:cNvSpPr>
          <p:nvPr>
            <p:ph type="subTitle" idx="1"/>
          </p:nvPr>
        </p:nvSpPr>
        <p:spPr>
          <a:xfrm>
            <a:off x="713225" y="3137400"/>
            <a:ext cx="2450400" cy="662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sz="1700">
                <a:solidFill>
                  <a:schemeClr val="dk1"/>
                </a:solidFill>
                <a:latin typeface="Chivo"/>
                <a:ea typeface="Chivo"/>
                <a:cs typeface="Chivo"/>
                <a:sym typeface="Chivo"/>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22" name="Google Shape;22;p28"/>
          <p:cNvSpPr>
            <a:spLocks noGrp="1"/>
          </p:cNvSpPr>
          <p:nvPr>
            <p:ph type="pic" idx="2"/>
          </p:nvPr>
        </p:nvSpPr>
        <p:spPr>
          <a:xfrm>
            <a:off x="5644322" y="571475"/>
            <a:ext cx="3223200" cy="4032600"/>
          </a:xfrm>
          <a:prstGeom prst="rect">
            <a:avLst/>
          </a:prstGeom>
          <a:noFill/>
          <a:ln>
            <a:noFill/>
          </a:ln>
        </p:spPr>
      </p:sp>
      <p:grpSp>
        <p:nvGrpSpPr>
          <p:cNvPr id="23" name="Google Shape;23;p28"/>
          <p:cNvGrpSpPr/>
          <p:nvPr/>
        </p:nvGrpSpPr>
        <p:grpSpPr>
          <a:xfrm>
            <a:off x="713224" y="272093"/>
            <a:ext cx="862182" cy="607955"/>
            <a:chOff x="951500" y="172125"/>
            <a:chExt cx="648599" cy="457350"/>
          </a:xfrm>
        </p:grpSpPr>
        <p:sp>
          <p:nvSpPr>
            <p:cNvPr id="24" name="Google Shape;24;p28"/>
            <p:cNvSpPr/>
            <p:nvPr/>
          </p:nvSpPr>
          <p:spPr>
            <a:xfrm>
              <a:off x="951500" y="17212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28"/>
            <p:cNvSpPr/>
            <p:nvPr/>
          </p:nvSpPr>
          <p:spPr>
            <a:xfrm>
              <a:off x="1102548" y="1722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28"/>
            <p:cNvSpPr/>
            <p:nvPr/>
          </p:nvSpPr>
          <p:spPr>
            <a:xfrm>
              <a:off x="1253611" y="1722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28"/>
            <p:cNvSpPr/>
            <p:nvPr/>
          </p:nvSpPr>
          <p:spPr>
            <a:xfrm>
              <a:off x="1404649" y="1722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28"/>
            <p:cNvSpPr/>
            <p:nvPr/>
          </p:nvSpPr>
          <p:spPr>
            <a:xfrm>
              <a:off x="951500" y="3096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28"/>
            <p:cNvSpPr/>
            <p:nvPr/>
          </p:nvSpPr>
          <p:spPr>
            <a:xfrm>
              <a:off x="1102548"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28"/>
            <p:cNvSpPr/>
            <p:nvPr/>
          </p:nvSpPr>
          <p:spPr>
            <a:xfrm>
              <a:off x="1253611"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28"/>
            <p:cNvSpPr/>
            <p:nvPr/>
          </p:nvSpPr>
          <p:spPr>
            <a:xfrm>
              <a:off x="1404649"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28"/>
            <p:cNvSpPr/>
            <p:nvPr/>
          </p:nvSpPr>
          <p:spPr>
            <a:xfrm>
              <a:off x="951500" y="4473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28"/>
            <p:cNvSpPr/>
            <p:nvPr/>
          </p:nvSpPr>
          <p:spPr>
            <a:xfrm>
              <a:off x="1102548"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28"/>
            <p:cNvSpPr/>
            <p:nvPr/>
          </p:nvSpPr>
          <p:spPr>
            <a:xfrm>
              <a:off x="1253611"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28"/>
            <p:cNvSpPr/>
            <p:nvPr/>
          </p:nvSpPr>
          <p:spPr>
            <a:xfrm>
              <a:off x="1404649"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28"/>
            <p:cNvSpPr/>
            <p:nvPr/>
          </p:nvSpPr>
          <p:spPr>
            <a:xfrm>
              <a:off x="951500" y="5850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8"/>
            <p:cNvSpPr/>
            <p:nvPr/>
          </p:nvSpPr>
          <p:spPr>
            <a:xfrm>
              <a:off x="1102548"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28"/>
            <p:cNvSpPr/>
            <p:nvPr/>
          </p:nvSpPr>
          <p:spPr>
            <a:xfrm>
              <a:off x="1253611"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28"/>
            <p:cNvSpPr/>
            <p:nvPr/>
          </p:nvSpPr>
          <p:spPr>
            <a:xfrm>
              <a:off x="1404649"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28"/>
            <p:cNvSpPr/>
            <p:nvPr/>
          </p:nvSpPr>
          <p:spPr>
            <a:xfrm>
              <a:off x="1555699" y="1722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28"/>
            <p:cNvSpPr/>
            <p:nvPr/>
          </p:nvSpPr>
          <p:spPr>
            <a:xfrm>
              <a:off x="1555699"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28"/>
            <p:cNvSpPr/>
            <p:nvPr/>
          </p:nvSpPr>
          <p:spPr>
            <a:xfrm>
              <a:off x="1555699"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28"/>
            <p:cNvSpPr/>
            <p:nvPr/>
          </p:nvSpPr>
          <p:spPr>
            <a:xfrm>
              <a:off x="1555699"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4" name="Google Shape;44;p28"/>
          <p:cNvGrpSpPr/>
          <p:nvPr/>
        </p:nvGrpSpPr>
        <p:grpSpPr>
          <a:xfrm>
            <a:off x="6863125" y="310550"/>
            <a:ext cx="785700" cy="132000"/>
            <a:chOff x="2561975" y="171900"/>
            <a:chExt cx="785700" cy="132000"/>
          </a:xfrm>
        </p:grpSpPr>
        <p:sp>
          <p:nvSpPr>
            <p:cNvPr id="45" name="Google Shape;45;p28"/>
            <p:cNvSpPr/>
            <p:nvPr/>
          </p:nvSpPr>
          <p:spPr>
            <a:xfrm>
              <a:off x="25619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28"/>
            <p:cNvSpPr/>
            <p:nvPr/>
          </p:nvSpPr>
          <p:spPr>
            <a:xfrm>
              <a:off x="27798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28"/>
            <p:cNvSpPr/>
            <p:nvPr/>
          </p:nvSpPr>
          <p:spPr>
            <a:xfrm>
              <a:off x="29977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28"/>
            <p:cNvSpPr/>
            <p:nvPr/>
          </p:nvSpPr>
          <p:spPr>
            <a:xfrm>
              <a:off x="32156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ext 5">
  <p:cSld name="CUSTOM_16">
    <p:spTree>
      <p:nvGrpSpPr>
        <p:cNvPr id="1" name="Shape 49"/>
        <p:cNvGrpSpPr/>
        <p:nvPr/>
      </p:nvGrpSpPr>
      <p:grpSpPr>
        <a:xfrm>
          <a:off x="0" y="0"/>
          <a:ext cx="0" cy="0"/>
          <a:chOff x="0" y="0"/>
          <a:chExt cx="0" cy="0"/>
        </a:xfrm>
      </p:grpSpPr>
      <p:pic>
        <p:nvPicPr>
          <p:cNvPr id="50" name="Google Shape;50;p29"/>
          <p:cNvPicPr preferRelativeResize="0"/>
          <p:nvPr/>
        </p:nvPicPr>
        <p:blipFill rotWithShape="1">
          <a:blip r:embed="rId2">
            <a:alphaModFix amt="45000"/>
          </a:blip>
          <a:srcRect/>
          <a:stretch/>
        </p:blipFill>
        <p:spPr>
          <a:xfrm>
            <a:off x="0" y="-12"/>
            <a:ext cx="9144000" cy="5143519"/>
          </a:xfrm>
          <a:prstGeom prst="rect">
            <a:avLst/>
          </a:prstGeom>
          <a:noFill/>
          <a:ln>
            <a:noFill/>
          </a:ln>
        </p:spPr>
      </p:pic>
      <p:pic>
        <p:nvPicPr>
          <p:cNvPr id="51" name="Google Shape;51;p29"/>
          <p:cNvPicPr preferRelativeResize="0"/>
          <p:nvPr/>
        </p:nvPicPr>
        <p:blipFill rotWithShape="1">
          <a:blip r:embed="rId3">
            <a:alphaModFix amt="19000"/>
          </a:blip>
          <a:srcRect/>
          <a:stretch/>
        </p:blipFill>
        <p:spPr>
          <a:xfrm>
            <a:off x="0" y="0"/>
            <a:ext cx="9144000" cy="5143500"/>
          </a:xfrm>
          <a:prstGeom prst="rect">
            <a:avLst/>
          </a:prstGeom>
          <a:noFill/>
          <a:ln>
            <a:noFill/>
          </a:ln>
        </p:spPr>
      </p:pic>
      <p:sp>
        <p:nvSpPr>
          <p:cNvPr id="52" name="Google Shape;52;p29"/>
          <p:cNvSpPr txBox="1">
            <a:spLocks noGrp="1"/>
          </p:cNvSpPr>
          <p:nvPr>
            <p:ph type="title"/>
          </p:nvPr>
        </p:nvSpPr>
        <p:spPr>
          <a:xfrm>
            <a:off x="725550" y="401925"/>
            <a:ext cx="4787700" cy="1083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300"/>
              <a:buNone/>
              <a:defRPr sz="3300"/>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a:endParaRPr/>
          </a:p>
        </p:txBody>
      </p:sp>
      <p:sp>
        <p:nvSpPr>
          <p:cNvPr id="53" name="Google Shape;53;p29"/>
          <p:cNvSpPr txBox="1">
            <a:spLocks noGrp="1"/>
          </p:cNvSpPr>
          <p:nvPr>
            <p:ph type="body" idx="1"/>
          </p:nvPr>
        </p:nvSpPr>
        <p:spPr>
          <a:xfrm>
            <a:off x="725550" y="1771900"/>
            <a:ext cx="3846600" cy="25620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SzPts val="1600"/>
              <a:buFont typeface="Catamaran"/>
              <a:buChar char="●"/>
              <a:defRPr sz="1500"/>
            </a:lvl1pPr>
            <a:lvl2pPr marL="914400" lvl="1" indent="-330200" algn="l">
              <a:lnSpc>
                <a:spcPct val="100000"/>
              </a:lnSpc>
              <a:spcBef>
                <a:spcPts val="0"/>
              </a:spcBef>
              <a:spcAft>
                <a:spcPts val="0"/>
              </a:spcAft>
              <a:buSzPts val="1600"/>
              <a:buFont typeface="Nunito"/>
              <a:buChar char="○"/>
              <a:defRPr/>
            </a:lvl2pPr>
            <a:lvl3pPr marL="1371600" lvl="2" indent="-330200" algn="l">
              <a:lnSpc>
                <a:spcPct val="100000"/>
              </a:lnSpc>
              <a:spcBef>
                <a:spcPts val="0"/>
              </a:spcBef>
              <a:spcAft>
                <a:spcPts val="0"/>
              </a:spcAft>
              <a:buSzPts val="1600"/>
              <a:buFont typeface="Nunito"/>
              <a:buChar char="■"/>
              <a:defRPr/>
            </a:lvl3pPr>
            <a:lvl4pPr marL="1828800" lvl="3" indent="-330200" algn="l">
              <a:lnSpc>
                <a:spcPct val="100000"/>
              </a:lnSpc>
              <a:spcBef>
                <a:spcPts val="0"/>
              </a:spcBef>
              <a:spcAft>
                <a:spcPts val="0"/>
              </a:spcAft>
              <a:buSzPts val="1600"/>
              <a:buFont typeface="Nunito"/>
              <a:buChar char="●"/>
              <a:defRPr/>
            </a:lvl4pPr>
            <a:lvl5pPr marL="2286000" lvl="4" indent="-330200" algn="l">
              <a:lnSpc>
                <a:spcPct val="100000"/>
              </a:lnSpc>
              <a:spcBef>
                <a:spcPts val="0"/>
              </a:spcBef>
              <a:spcAft>
                <a:spcPts val="0"/>
              </a:spcAft>
              <a:buSzPts val="1600"/>
              <a:buFont typeface="Nunito"/>
              <a:buChar char="○"/>
              <a:defRPr/>
            </a:lvl5pPr>
            <a:lvl6pPr marL="2743200" lvl="5" indent="-330200" algn="l">
              <a:lnSpc>
                <a:spcPct val="100000"/>
              </a:lnSpc>
              <a:spcBef>
                <a:spcPts val="0"/>
              </a:spcBef>
              <a:spcAft>
                <a:spcPts val="0"/>
              </a:spcAft>
              <a:buSzPts val="1600"/>
              <a:buFont typeface="Nunito"/>
              <a:buChar char="■"/>
              <a:defRPr/>
            </a:lvl6pPr>
            <a:lvl7pPr marL="3200400" lvl="6" indent="-330200" algn="l">
              <a:lnSpc>
                <a:spcPct val="100000"/>
              </a:lnSpc>
              <a:spcBef>
                <a:spcPts val="0"/>
              </a:spcBef>
              <a:spcAft>
                <a:spcPts val="0"/>
              </a:spcAft>
              <a:buSzPts val="1600"/>
              <a:buFont typeface="Nunito"/>
              <a:buChar char="●"/>
              <a:defRPr/>
            </a:lvl7pPr>
            <a:lvl8pPr marL="3657600" lvl="7" indent="-330200" algn="l">
              <a:lnSpc>
                <a:spcPct val="100000"/>
              </a:lnSpc>
              <a:spcBef>
                <a:spcPts val="0"/>
              </a:spcBef>
              <a:spcAft>
                <a:spcPts val="0"/>
              </a:spcAft>
              <a:buSzPts val="1600"/>
              <a:buFont typeface="Nunito"/>
              <a:buChar char="○"/>
              <a:defRPr/>
            </a:lvl8pPr>
            <a:lvl9pPr marL="4114800" lvl="8" indent="-330200" algn="l">
              <a:lnSpc>
                <a:spcPct val="100000"/>
              </a:lnSpc>
              <a:spcBef>
                <a:spcPts val="0"/>
              </a:spcBef>
              <a:spcAft>
                <a:spcPts val="0"/>
              </a:spcAft>
              <a:buSzPts val="1600"/>
              <a:buFont typeface="Nunito"/>
              <a:buChar char="■"/>
              <a:defRPr/>
            </a:lvl9pPr>
          </a:lstStyle>
          <a:p>
            <a:endParaRPr/>
          </a:p>
        </p:txBody>
      </p:sp>
      <p:sp>
        <p:nvSpPr>
          <p:cNvPr id="54" name="Google Shape;54;p29"/>
          <p:cNvSpPr>
            <a:spLocks noGrp="1"/>
          </p:cNvSpPr>
          <p:nvPr>
            <p:ph type="pic" idx="2"/>
          </p:nvPr>
        </p:nvSpPr>
        <p:spPr>
          <a:xfrm>
            <a:off x="5644322" y="571475"/>
            <a:ext cx="3223200" cy="4032600"/>
          </a:xfrm>
          <a:prstGeom prst="rect">
            <a:avLst/>
          </a:prstGeom>
          <a:noFill/>
          <a:ln>
            <a:noFill/>
          </a:ln>
        </p:spPr>
      </p:sp>
      <p:grpSp>
        <p:nvGrpSpPr>
          <p:cNvPr id="55" name="Google Shape;55;p29"/>
          <p:cNvGrpSpPr/>
          <p:nvPr/>
        </p:nvGrpSpPr>
        <p:grpSpPr>
          <a:xfrm>
            <a:off x="1861750" y="4460325"/>
            <a:ext cx="1105950" cy="368700"/>
            <a:chOff x="1123925" y="4067450"/>
            <a:chExt cx="1105950" cy="368700"/>
          </a:xfrm>
        </p:grpSpPr>
        <p:sp>
          <p:nvSpPr>
            <p:cNvPr id="56" name="Google Shape;56;p29"/>
            <p:cNvSpPr/>
            <p:nvPr/>
          </p:nvSpPr>
          <p:spPr>
            <a:xfrm>
              <a:off x="112392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29"/>
            <p:cNvSpPr/>
            <p:nvPr/>
          </p:nvSpPr>
          <p:spPr>
            <a:xfrm>
              <a:off x="1492550"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29"/>
            <p:cNvSpPr/>
            <p:nvPr/>
          </p:nvSpPr>
          <p:spPr>
            <a:xfrm>
              <a:off x="186117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59" name="Google Shape;59;p29"/>
          <p:cNvPicPr preferRelativeResize="0"/>
          <p:nvPr/>
        </p:nvPicPr>
        <p:blipFill rotWithShape="1">
          <a:blip r:embed="rId4">
            <a:alphaModFix/>
          </a:blip>
          <a:srcRect l="29912" t="17110" r="33280" b="17682"/>
          <a:stretch/>
        </p:blipFill>
        <p:spPr>
          <a:xfrm>
            <a:off x="-783100" y="2606188"/>
            <a:ext cx="1324310" cy="131970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2">
  <p:cSld name="CUSTOM_13">
    <p:spTree>
      <p:nvGrpSpPr>
        <p:cNvPr id="1" name="Shape 60"/>
        <p:cNvGrpSpPr/>
        <p:nvPr/>
      </p:nvGrpSpPr>
      <p:grpSpPr>
        <a:xfrm>
          <a:off x="0" y="0"/>
          <a:ext cx="0" cy="0"/>
          <a:chOff x="0" y="0"/>
          <a:chExt cx="0" cy="0"/>
        </a:xfrm>
      </p:grpSpPr>
      <p:pic>
        <p:nvPicPr>
          <p:cNvPr id="61" name="Google Shape;61;p30"/>
          <p:cNvPicPr preferRelativeResize="0"/>
          <p:nvPr/>
        </p:nvPicPr>
        <p:blipFill rotWithShape="1">
          <a:blip r:embed="rId2">
            <a:alphaModFix amt="45000"/>
          </a:blip>
          <a:srcRect/>
          <a:stretch/>
        </p:blipFill>
        <p:spPr>
          <a:xfrm>
            <a:off x="0" y="-12"/>
            <a:ext cx="9144000" cy="5143519"/>
          </a:xfrm>
          <a:prstGeom prst="rect">
            <a:avLst/>
          </a:prstGeom>
          <a:noFill/>
          <a:ln>
            <a:noFill/>
          </a:ln>
        </p:spPr>
      </p:pic>
      <p:pic>
        <p:nvPicPr>
          <p:cNvPr id="62" name="Google Shape;62;p30"/>
          <p:cNvPicPr preferRelativeResize="0"/>
          <p:nvPr/>
        </p:nvPicPr>
        <p:blipFill rotWithShape="1">
          <a:blip r:embed="rId3">
            <a:alphaModFix amt="19000"/>
          </a:blip>
          <a:srcRect/>
          <a:stretch/>
        </p:blipFill>
        <p:spPr>
          <a:xfrm>
            <a:off x="0" y="0"/>
            <a:ext cx="9144000" cy="5143500"/>
          </a:xfrm>
          <a:prstGeom prst="rect">
            <a:avLst/>
          </a:prstGeom>
          <a:noFill/>
          <a:ln>
            <a:noFill/>
          </a:ln>
        </p:spPr>
      </p:pic>
      <p:sp>
        <p:nvSpPr>
          <p:cNvPr id="63" name="Google Shape;63;p30"/>
          <p:cNvSpPr txBox="1">
            <a:spLocks noGrp="1"/>
          </p:cNvSpPr>
          <p:nvPr>
            <p:ph type="title"/>
          </p:nvPr>
        </p:nvSpPr>
        <p:spPr>
          <a:xfrm>
            <a:off x="725550" y="401925"/>
            <a:ext cx="7692900" cy="510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300"/>
              <a:buNone/>
              <a:defRPr sz="3300"/>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a:endParaRPr/>
          </a:p>
        </p:txBody>
      </p:sp>
      <p:grpSp>
        <p:nvGrpSpPr>
          <p:cNvPr id="64" name="Google Shape;64;p30"/>
          <p:cNvGrpSpPr/>
          <p:nvPr/>
        </p:nvGrpSpPr>
        <p:grpSpPr>
          <a:xfrm>
            <a:off x="7483800" y="4424225"/>
            <a:ext cx="1105950" cy="368700"/>
            <a:chOff x="1123925" y="4067450"/>
            <a:chExt cx="1105950" cy="368700"/>
          </a:xfrm>
        </p:grpSpPr>
        <p:sp>
          <p:nvSpPr>
            <p:cNvPr id="65" name="Google Shape;65;p30"/>
            <p:cNvSpPr/>
            <p:nvPr/>
          </p:nvSpPr>
          <p:spPr>
            <a:xfrm>
              <a:off x="112392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30"/>
            <p:cNvSpPr/>
            <p:nvPr/>
          </p:nvSpPr>
          <p:spPr>
            <a:xfrm>
              <a:off x="1492550"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30"/>
            <p:cNvSpPr/>
            <p:nvPr/>
          </p:nvSpPr>
          <p:spPr>
            <a:xfrm>
              <a:off x="186117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68" name="Google Shape;68;p30"/>
          <p:cNvPicPr preferRelativeResize="0"/>
          <p:nvPr/>
        </p:nvPicPr>
        <p:blipFill rotWithShape="1">
          <a:blip r:embed="rId4">
            <a:alphaModFix/>
          </a:blip>
          <a:srcRect l="29912" t="17110" r="33280" b="17682"/>
          <a:stretch/>
        </p:blipFill>
        <p:spPr>
          <a:xfrm>
            <a:off x="3909850" y="4392675"/>
            <a:ext cx="1324310" cy="131970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six columns">
  <p:cSld name="CUSTOM_14">
    <p:spTree>
      <p:nvGrpSpPr>
        <p:cNvPr id="1" name="Shape 69"/>
        <p:cNvGrpSpPr/>
        <p:nvPr/>
      </p:nvGrpSpPr>
      <p:grpSpPr>
        <a:xfrm>
          <a:off x="0" y="0"/>
          <a:ext cx="0" cy="0"/>
          <a:chOff x="0" y="0"/>
          <a:chExt cx="0" cy="0"/>
        </a:xfrm>
      </p:grpSpPr>
      <p:pic>
        <p:nvPicPr>
          <p:cNvPr id="70" name="Google Shape;70;p31"/>
          <p:cNvPicPr preferRelativeResize="0"/>
          <p:nvPr/>
        </p:nvPicPr>
        <p:blipFill rotWithShape="1">
          <a:blip r:embed="rId2">
            <a:alphaModFix amt="45000"/>
          </a:blip>
          <a:srcRect/>
          <a:stretch/>
        </p:blipFill>
        <p:spPr>
          <a:xfrm>
            <a:off x="0" y="-12"/>
            <a:ext cx="9144000" cy="5143519"/>
          </a:xfrm>
          <a:prstGeom prst="rect">
            <a:avLst/>
          </a:prstGeom>
          <a:noFill/>
          <a:ln>
            <a:noFill/>
          </a:ln>
        </p:spPr>
      </p:pic>
      <p:pic>
        <p:nvPicPr>
          <p:cNvPr id="71" name="Google Shape;71;p31"/>
          <p:cNvPicPr preferRelativeResize="0"/>
          <p:nvPr/>
        </p:nvPicPr>
        <p:blipFill rotWithShape="1">
          <a:blip r:embed="rId3">
            <a:alphaModFix amt="19000"/>
          </a:blip>
          <a:srcRect/>
          <a:stretch/>
        </p:blipFill>
        <p:spPr>
          <a:xfrm>
            <a:off x="0" y="0"/>
            <a:ext cx="9144000" cy="5143500"/>
          </a:xfrm>
          <a:prstGeom prst="rect">
            <a:avLst/>
          </a:prstGeom>
          <a:noFill/>
          <a:ln>
            <a:noFill/>
          </a:ln>
        </p:spPr>
      </p:pic>
      <p:sp>
        <p:nvSpPr>
          <p:cNvPr id="72" name="Google Shape;72;p31"/>
          <p:cNvSpPr txBox="1">
            <a:spLocks noGrp="1"/>
          </p:cNvSpPr>
          <p:nvPr>
            <p:ph type="title"/>
          </p:nvPr>
        </p:nvSpPr>
        <p:spPr>
          <a:xfrm>
            <a:off x="725550" y="401925"/>
            <a:ext cx="76929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300"/>
              <a:buNone/>
              <a:defRPr sz="3300"/>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a:endParaRPr/>
          </a:p>
        </p:txBody>
      </p:sp>
      <p:sp>
        <p:nvSpPr>
          <p:cNvPr id="73" name="Google Shape;73;p31"/>
          <p:cNvSpPr txBox="1">
            <a:spLocks noGrp="1"/>
          </p:cNvSpPr>
          <p:nvPr>
            <p:ph type="subTitle" idx="1"/>
          </p:nvPr>
        </p:nvSpPr>
        <p:spPr>
          <a:xfrm>
            <a:off x="713225" y="2185576"/>
            <a:ext cx="2426100" cy="638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000"/>
              <a:buNone/>
              <a:defRPr sz="15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74" name="Google Shape;74;p31"/>
          <p:cNvSpPr txBox="1">
            <a:spLocks noGrp="1"/>
          </p:cNvSpPr>
          <p:nvPr>
            <p:ph type="subTitle" idx="2"/>
          </p:nvPr>
        </p:nvSpPr>
        <p:spPr>
          <a:xfrm>
            <a:off x="713225" y="1858077"/>
            <a:ext cx="2426100" cy="462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900"/>
              <a:buFont typeface="Dela Gothic One"/>
              <a:buNone/>
              <a:defRPr sz="2200">
                <a:latin typeface="Dela Gothic One"/>
                <a:ea typeface="Dela Gothic One"/>
                <a:cs typeface="Dela Gothic One"/>
                <a:sym typeface="Dela Gothic 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75" name="Google Shape;75;p31"/>
          <p:cNvSpPr txBox="1">
            <a:spLocks noGrp="1"/>
          </p:cNvSpPr>
          <p:nvPr>
            <p:ph type="subTitle" idx="3"/>
          </p:nvPr>
        </p:nvSpPr>
        <p:spPr>
          <a:xfrm>
            <a:off x="3358950" y="2185576"/>
            <a:ext cx="2426100" cy="638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000"/>
              <a:buNone/>
              <a:defRPr sz="15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76" name="Google Shape;76;p31"/>
          <p:cNvSpPr txBox="1">
            <a:spLocks noGrp="1"/>
          </p:cNvSpPr>
          <p:nvPr>
            <p:ph type="subTitle" idx="4"/>
          </p:nvPr>
        </p:nvSpPr>
        <p:spPr>
          <a:xfrm>
            <a:off x="3358950" y="1858077"/>
            <a:ext cx="2426100" cy="462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900"/>
              <a:buFont typeface="Dela Gothic One"/>
              <a:buNone/>
              <a:defRPr sz="2200">
                <a:latin typeface="Dela Gothic One"/>
                <a:ea typeface="Dela Gothic One"/>
                <a:cs typeface="Dela Gothic One"/>
                <a:sym typeface="Dela Gothic 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77" name="Google Shape;77;p31"/>
          <p:cNvSpPr txBox="1">
            <a:spLocks noGrp="1"/>
          </p:cNvSpPr>
          <p:nvPr>
            <p:ph type="subTitle" idx="5"/>
          </p:nvPr>
        </p:nvSpPr>
        <p:spPr>
          <a:xfrm>
            <a:off x="6004675" y="2185576"/>
            <a:ext cx="2426100" cy="638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000"/>
              <a:buNone/>
              <a:defRPr sz="15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78" name="Google Shape;78;p31"/>
          <p:cNvSpPr txBox="1">
            <a:spLocks noGrp="1"/>
          </p:cNvSpPr>
          <p:nvPr>
            <p:ph type="subTitle" idx="6"/>
          </p:nvPr>
        </p:nvSpPr>
        <p:spPr>
          <a:xfrm>
            <a:off x="6004675" y="1858077"/>
            <a:ext cx="2426100" cy="462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900"/>
              <a:buFont typeface="Dela Gothic One"/>
              <a:buNone/>
              <a:defRPr sz="2200">
                <a:latin typeface="Dela Gothic One"/>
                <a:ea typeface="Dela Gothic One"/>
                <a:cs typeface="Dela Gothic One"/>
                <a:sym typeface="Dela Gothic 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79" name="Google Shape;79;p31"/>
          <p:cNvSpPr txBox="1">
            <a:spLocks noGrp="1"/>
          </p:cNvSpPr>
          <p:nvPr>
            <p:ph type="subTitle" idx="7"/>
          </p:nvPr>
        </p:nvSpPr>
        <p:spPr>
          <a:xfrm>
            <a:off x="713225" y="3743826"/>
            <a:ext cx="2426100" cy="638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000"/>
              <a:buNone/>
              <a:defRPr sz="15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80" name="Google Shape;80;p31"/>
          <p:cNvSpPr txBox="1">
            <a:spLocks noGrp="1"/>
          </p:cNvSpPr>
          <p:nvPr>
            <p:ph type="subTitle" idx="8"/>
          </p:nvPr>
        </p:nvSpPr>
        <p:spPr>
          <a:xfrm>
            <a:off x="713225" y="3416327"/>
            <a:ext cx="2426100" cy="462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900"/>
              <a:buFont typeface="Dela Gothic One"/>
              <a:buNone/>
              <a:defRPr sz="2200">
                <a:latin typeface="Dela Gothic One"/>
                <a:ea typeface="Dela Gothic One"/>
                <a:cs typeface="Dela Gothic One"/>
                <a:sym typeface="Dela Gothic 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81" name="Google Shape;81;p31"/>
          <p:cNvSpPr txBox="1">
            <a:spLocks noGrp="1"/>
          </p:cNvSpPr>
          <p:nvPr>
            <p:ph type="subTitle" idx="9"/>
          </p:nvPr>
        </p:nvSpPr>
        <p:spPr>
          <a:xfrm>
            <a:off x="3358950" y="3743826"/>
            <a:ext cx="2426100" cy="638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000"/>
              <a:buNone/>
              <a:defRPr sz="15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82" name="Google Shape;82;p31"/>
          <p:cNvSpPr txBox="1">
            <a:spLocks noGrp="1"/>
          </p:cNvSpPr>
          <p:nvPr>
            <p:ph type="subTitle" idx="13"/>
          </p:nvPr>
        </p:nvSpPr>
        <p:spPr>
          <a:xfrm>
            <a:off x="3358950" y="3416327"/>
            <a:ext cx="2426100" cy="462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900"/>
              <a:buFont typeface="Dela Gothic One"/>
              <a:buNone/>
              <a:defRPr sz="2200">
                <a:latin typeface="Dela Gothic One"/>
                <a:ea typeface="Dela Gothic One"/>
                <a:cs typeface="Dela Gothic One"/>
                <a:sym typeface="Dela Gothic 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83" name="Google Shape;83;p31"/>
          <p:cNvSpPr txBox="1">
            <a:spLocks noGrp="1"/>
          </p:cNvSpPr>
          <p:nvPr>
            <p:ph type="subTitle" idx="14"/>
          </p:nvPr>
        </p:nvSpPr>
        <p:spPr>
          <a:xfrm>
            <a:off x="6004675" y="3743826"/>
            <a:ext cx="2426100" cy="638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000"/>
              <a:buNone/>
              <a:defRPr sz="15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84" name="Google Shape;84;p31"/>
          <p:cNvSpPr txBox="1">
            <a:spLocks noGrp="1"/>
          </p:cNvSpPr>
          <p:nvPr>
            <p:ph type="subTitle" idx="15"/>
          </p:nvPr>
        </p:nvSpPr>
        <p:spPr>
          <a:xfrm>
            <a:off x="6004675" y="3416327"/>
            <a:ext cx="2426100" cy="462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900"/>
              <a:buFont typeface="Dela Gothic One"/>
              <a:buNone/>
              <a:defRPr sz="2200">
                <a:latin typeface="Dela Gothic One"/>
                <a:ea typeface="Dela Gothic One"/>
                <a:cs typeface="Dela Gothic One"/>
                <a:sym typeface="Dela Gothic 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pic>
        <p:nvPicPr>
          <p:cNvPr id="85" name="Google Shape;85;p31"/>
          <p:cNvPicPr preferRelativeResize="0"/>
          <p:nvPr/>
        </p:nvPicPr>
        <p:blipFill rotWithShape="1">
          <a:blip r:embed="rId4">
            <a:alphaModFix/>
          </a:blip>
          <a:srcRect l="29912" t="17110" r="33280" b="17682"/>
          <a:stretch/>
        </p:blipFill>
        <p:spPr>
          <a:xfrm>
            <a:off x="3909850" y="4506100"/>
            <a:ext cx="1324310" cy="1319701"/>
          </a:xfrm>
          <a:prstGeom prst="rect">
            <a:avLst/>
          </a:prstGeom>
          <a:noFill/>
          <a:ln>
            <a:noFill/>
          </a:ln>
        </p:spPr>
      </p:pic>
      <p:grpSp>
        <p:nvGrpSpPr>
          <p:cNvPr id="86" name="Google Shape;86;p31"/>
          <p:cNvGrpSpPr/>
          <p:nvPr/>
        </p:nvGrpSpPr>
        <p:grpSpPr>
          <a:xfrm>
            <a:off x="725550" y="4539088"/>
            <a:ext cx="1105950" cy="368700"/>
            <a:chOff x="1123925" y="4067450"/>
            <a:chExt cx="1105950" cy="368700"/>
          </a:xfrm>
        </p:grpSpPr>
        <p:sp>
          <p:nvSpPr>
            <p:cNvPr id="87" name="Google Shape;87;p31"/>
            <p:cNvSpPr/>
            <p:nvPr/>
          </p:nvSpPr>
          <p:spPr>
            <a:xfrm>
              <a:off x="112392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31"/>
            <p:cNvSpPr/>
            <p:nvPr/>
          </p:nvSpPr>
          <p:spPr>
            <a:xfrm>
              <a:off x="1492550"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31"/>
            <p:cNvSpPr/>
            <p:nvPr/>
          </p:nvSpPr>
          <p:spPr>
            <a:xfrm>
              <a:off x="186117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hree columns 1">
  <p:cSld name="CUSTOM_7">
    <p:spTree>
      <p:nvGrpSpPr>
        <p:cNvPr id="1" name="Shape 90"/>
        <p:cNvGrpSpPr/>
        <p:nvPr/>
      </p:nvGrpSpPr>
      <p:grpSpPr>
        <a:xfrm>
          <a:off x="0" y="0"/>
          <a:ext cx="0" cy="0"/>
          <a:chOff x="0" y="0"/>
          <a:chExt cx="0" cy="0"/>
        </a:xfrm>
      </p:grpSpPr>
      <p:pic>
        <p:nvPicPr>
          <p:cNvPr id="91" name="Google Shape;91;p32"/>
          <p:cNvPicPr preferRelativeResize="0"/>
          <p:nvPr/>
        </p:nvPicPr>
        <p:blipFill rotWithShape="1">
          <a:blip r:embed="rId2">
            <a:alphaModFix amt="45000"/>
          </a:blip>
          <a:srcRect/>
          <a:stretch/>
        </p:blipFill>
        <p:spPr>
          <a:xfrm>
            <a:off x="0" y="-12"/>
            <a:ext cx="9144000" cy="5143519"/>
          </a:xfrm>
          <a:prstGeom prst="rect">
            <a:avLst/>
          </a:prstGeom>
          <a:noFill/>
          <a:ln>
            <a:noFill/>
          </a:ln>
        </p:spPr>
      </p:pic>
      <p:pic>
        <p:nvPicPr>
          <p:cNvPr id="92" name="Google Shape;92;p32"/>
          <p:cNvPicPr preferRelativeResize="0"/>
          <p:nvPr/>
        </p:nvPicPr>
        <p:blipFill rotWithShape="1">
          <a:blip r:embed="rId3">
            <a:alphaModFix amt="19000"/>
          </a:blip>
          <a:srcRect/>
          <a:stretch/>
        </p:blipFill>
        <p:spPr>
          <a:xfrm>
            <a:off x="0" y="0"/>
            <a:ext cx="9144000" cy="5143500"/>
          </a:xfrm>
          <a:prstGeom prst="rect">
            <a:avLst/>
          </a:prstGeom>
          <a:noFill/>
          <a:ln>
            <a:noFill/>
          </a:ln>
        </p:spPr>
      </p:pic>
      <p:sp>
        <p:nvSpPr>
          <p:cNvPr id="93" name="Google Shape;93;p32"/>
          <p:cNvSpPr txBox="1">
            <a:spLocks noGrp="1"/>
          </p:cNvSpPr>
          <p:nvPr>
            <p:ph type="title"/>
          </p:nvPr>
        </p:nvSpPr>
        <p:spPr>
          <a:xfrm>
            <a:off x="725550" y="401925"/>
            <a:ext cx="76929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300"/>
              <a:buNone/>
              <a:defRPr sz="3300"/>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a:endParaRPr/>
          </a:p>
        </p:txBody>
      </p:sp>
      <p:sp>
        <p:nvSpPr>
          <p:cNvPr id="94" name="Google Shape;94;p32"/>
          <p:cNvSpPr txBox="1">
            <a:spLocks noGrp="1"/>
          </p:cNvSpPr>
          <p:nvPr>
            <p:ph type="subTitle" idx="1"/>
          </p:nvPr>
        </p:nvSpPr>
        <p:spPr>
          <a:xfrm>
            <a:off x="713225" y="2615855"/>
            <a:ext cx="2426100" cy="848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000"/>
              <a:buNone/>
              <a:defRPr sz="15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95" name="Google Shape;95;p32"/>
          <p:cNvSpPr txBox="1">
            <a:spLocks noGrp="1"/>
          </p:cNvSpPr>
          <p:nvPr>
            <p:ph type="subTitle" idx="2"/>
          </p:nvPr>
        </p:nvSpPr>
        <p:spPr>
          <a:xfrm>
            <a:off x="713225" y="2288352"/>
            <a:ext cx="2426100" cy="462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900"/>
              <a:buFont typeface="Dela Gothic One"/>
              <a:buNone/>
              <a:defRPr sz="2200">
                <a:latin typeface="Dela Gothic One"/>
                <a:ea typeface="Dela Gothic One"/>
                <a:cs typeface="Dela Gothic One"/>
                <a:sym typeface="Dela Gothic 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96" name="Google Shape;96;p32"/>
          <p:cNvSpPr txBox="1">
            <a:spLocks noGrp="1"/>
          </p:cNvSpPr>
          <p:nvPr>
            <p:ph type="subTitle" idx="3"/>
          </p:nvPr>
        </p:nvSpPr>
        <p:spPr>
          <a:xfrm>
            <a:off x="3358950" y="2615862"/>
            <a:ext cx="2426100" cy="848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000"/>
              <a:buNone/>
              <a:defRPr sz="15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97" name="Google Shape;97;p32"/>
          <p:cNvSpPr txBox="1">
            <a:spLocks noGrp="1"/>
          </p:cNvSpPr>
          <p:nvPr>
            <p:ph type="subTitle" idx="4"/>
          </p:nvPr>
        </p:nvSpPr>
        <p:spPr>
          <a:xfrm>
            <a:off x="3358950" y="2288356"/>
            <a:ext cx="2426100" cy="462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900"/>
              <a:buFont typeface="Dela Gothic One"/>
              <a:buNone/>
              <a:defRPr sz="2200">
                <a:latin typeface="Dela Gothic One"/>
                <a:ea typeface="Dela Gothic One"/>
                <a:cs typeface="Dela Gothic One"/>
                <a:sym typeface="Dela Gothic 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98" name="Google Shape;98;p32"/>
          <p:cNvSpPr txBox="1">
            <a:spLocks noGrp="1"/>
          </p:cNvSpPr>
          <p:nvPr>
            <p:ph type="subTitle" idx="5"/>
          </p:nvPr>
        </p:nvSpPr>
        <p:spPr>
          <a:xfrm>
            <a:off x="6004675" y="2615870"/>
            <a:ext cx="2426100" cy="848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000"/>
              <a:buNone/>
              <a:defRPr sz="15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99" name="Google Shape;99;p32"/>
          <p:cNvSpPr txBox="1">
            <a:spLocks noGrp="1"/>
          </p:cNvSpPr>
          <p:nvPr>
            <p:ph type="subTitle" idx="6"/>
          </p:nvPr>
        </p:nvSpPr>
        <p:spPr>
          <a:xfrm>
            <a:off x="6004675" y="2288360"/>
            <a:ext cx="2426100" cy="462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900"/>
              <a:buFont typeface="Dela Gothic One"/>
              <a:buNone/>
              <a:defRPr sz="2200">
                <a:latin typeface="Dela Gothic One"/>
                <a:ea typeface="Dela Gothic One"/>
                <a:cs typeface="Dela Gothic One"/>
                <a:sym typeface="Dela Gothic 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grpSp>
        <p:nvGrpSpPr>
          <p:cNvPr id="100" name="Google Shape;100;p32"/>
          <p:cNvGrpSpPr/>
          <p:nvPr/>
        </p:nvGrpSpPr>
        <p:grpSpPr>
          <a:xfrm>
            <a:off x="4019025" y="4424225"/>
            <a:ext cx="1105950" cy="368700"/>
            <a:chOff x="1123925" y="4067450"/>
            <a:chExt cx="1105950" cy="368700"/>
          </a:xfrm>
        </p:grpSpPr>
        <p:sp>
          <p:nvSpPr>
            <p:cNvPr id="101" name="Google Shape;101;p32"/>
            <p:cNvSpPr/>
            <p:nvPr/>
          </p:nvSpPr>
          <p:spPr>
            <a:xfrm>
              <a:off x="112392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32"/>
            <p:cNvSpPr/>
            <p:nvPr/>
          </p:nvSpPr>
          <p:spPr>
            <a:xfrm>
              <a:off x="1492550"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32"/>
            <p:cNvSpPr/>
            <p:nvPr/>
          </p:nvSpPr>
          <p:spPr>
            <a:xfrm>
              <a:off x="186117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104" name="Google Shape;104;p32"/>
          <p:cNvPicPr preferRelativeResize="0"/>
          <p:nvPr/>
        </p:nvPicPr>
        <p:blipFill rotWithShape="1">
          <a:blip r:embed="rId4">
            <a:alphaModFix/>
          </a:blip>
          <a:srcRect l="31413" t="10802" r="36886" b="33368"/>
          <a:stretch/>
        </p:blipFill>
        <p:spPr>
          <a:xfrm>
            <a:off x="8388050" y="348723"/>
            <a:ext cx="785698" cy="778364"/>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1">
  <p:cSld name="CUSTOM_8">
    <p:spTree>
      <p:nvGrpSpPr>
        <p:cNvPr id="1" name="Shape 105"/>
        <p:cNvGrpSpPr/>
        <p:nvPr/>
      </p:nvGrpSpPr>
      <p:grpSpPr>
        <a:xfrm>
          <a:off x="0" y="0"/>
          <a:ext cx="0" cy="0"/>
          <a:chOff x="0" y="0"/>
          <a:chExt cx="0" cy="0"/>
        </a:xfrm>
      </p:grpSpPr>
      <p:pic>
        <p:nvPicPr>
          <p:cNvPr id="106" name="Google Shape;106;p33"/>
          <p:cNvPicPr preferRelativeResize="0"/>
          <p:nvPr/>
        </p:nvPicPr>
        <p:blipFill rotWithShape="1">
          <a:blip r:embed="rId2">
            <a:alphaModFix amt="45000"/>
          </a:blip>
          <a:srcRect/>
          <a:stretch/>
        </p:blipFill>
        <p:spPr>
          <a:xfrm>
            <a:off x="0" y="-12"/>
            <a:ext cx="9144000" cy="5143519"/>
          </a:xfrm>
          <a:prstGeom prst="rect">
            <a:avLst/>
          </a:prstGeom>
          <a:noFill/>
          <a:ln>
            <a:noFill/>
          </a:ln>
        </p:spPr>
      </p:pic>
      <p:pic>
        <p:nvPicPr>
          <p:cNvPr id="107" name="Google Shape;107;p33"/>
          <p:cNvPicPr preferRelativeResize="0"/>
          <p:nvPr/>
        </p:nvPicPr>
        <p:blipFill rotWithShape="1">
          <a:blip r:embed="rId3">
            <a:alphaModFix amt="19000"/>
          </a:blip>
          <a:srcRect/>
          <a:stretch/>
        </p:blipFill>
        <p:spPr>
          <a:xfrm>
            <a:off x="0" y="0"/>
            <a:ext cx="9144000" cy="5143500"/>
          </a:xfrm>
          <a:prstGeom prst="rect">
            <a:avLst/>
          </a:prstGeom>
          <a:noFill/>
          <a:ln>
            <a:noFill/>
          </a:ln>
        </p:spPr>
      </p:pic>
      <p:sp>
        <p:nvSpPr>
          <p:cNvPr id="108" name="Google Shape;108;p33"/>
          <p:cNvSpPr txBox="1">
            <a:spLocks noGrp="1"/>
          </p:cNvSpPr>
          <p:nvPr>
            <p:ph type="title"/>
          </p:nvPr>
        </p:nvSpPr>
        <p:spPr>
          <a:xfrm>
            <a:off x="725550" y="401925"/>
            <a:ext cx="7692900" cy="510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300"/>
              <a:buNone/>
              <a:defRPr sz="3300"/>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a:endParaRPr/>
          </a:p>
        </p:txBody>
      </p:sp>
      <p:pic>
        <p:nvPicPr>
          <p:cNvPr id="109" name="Google Shape;109;p33"/>
          <p:cNvPicPr preferRelativeResize="0"/>
          <p:nvPr/>
        </p:nvPicPr>
        <p:blipFill rotWithShape="1">
          <a:blip r:embed="rId4">
            <a:alphaModFix/>
          </a:blip>
          <a:srcRect l="29912" t="17110" r="33280" b="17682"/>
          <a:stretch/>
        </p:blipFill>
        <p:spPr>
          <a:xfrm>
            <a:off x="-758200" y="1885300"/>
            <a:ext cx="1324310" cy="1319701"/>
          </a:xfrm>
          <a:prstGeom prst="rect">
            <a:avLst/>
          </a:prstGeom>
          <a:noFill/>
          <a:ln>
            <a:noFill/>
          </a:ln>
        </p:spPr>
      </p:pic>
      <p:grpSp>
        <p:nvGrpSpPr>
          <p:cNvPr id="110" name="Google Shape;110;p33"/>
          <p:cNvGrpSpPr/>
          <p:nvPr/>
        </p:nvGrpSpPr>
        <p:grpSpPr>
          <a:xfrm>
            <a:off x="731150" y="4542575"/>
            <a:ext cx="785700" cy="132000"/>
            <a:chOff x="2561975" y="171900"/>
            <a:chExt cx="785700" cy="132000"/>
          </a:xfrm>
        </p:grpSpPr>
        <p:sp>
          <p:nvSpPr>
            <p:cNvPr id="111" name="Google Shape;111;p33"/>
            <p:cNvSpPr/>
            <p:nvPr/>
          </p:nvSpPr>
          <p:spPr>
            <a:xfrm>
              <a:off x="25619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33"/>
            <p:cNvSpPr/>
            <p:nvPr/>
          </p:nvSpPr>
          <p:spPr>
            <a:xfrm>
              <a:off x="27798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33"/>
            <p:cNvSpPr/>
            <p:nvPr/>
          </p:nvSpPr>
          <p:spPr>
            <a:xfrm>
              <a:off x="29977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33"/>
            <p:cNvSpPr/>
            <p:nvPr/>
          </p:nvSpPr>
          <p:spPr>
            <a:xfrm>
              <a:off x="32156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18">
    <p:spTree>
      <p:nvGrpSpPr>
        <p:cNvPr id="1" name="Shape 115"/>
        <p:cNvGrpSpPr/>
        <p:nvPr/>
      </p:nvGrpSpPr>
      <p:grpSpPr>
        <a:xfrm>
          <a:off x="0" y="0"/>
          <a:ext cx="0" cy="0"/>
          <a:chOff x="0" y="0"/>
          <a:chExt cx="0" cy="0"/>
        </a:xfrm>
      </p:grpSpPr>
      <p:pic>
        <p:nvPicPr>
          <p:cNvPr id="116" name="Google Shape;116;p34"/>
          <p:cNvPicPr preferRelativeResize="0"/>
          <p:nvPr/>
        </p:nvPicPr>
        <p:blipFill rotWithShape="1">
          <a:blip r:embed="rId2">
            <a:alphaModFix amt="45000"/>
          </a:blip>
          <a:srcRect/>
          <a:stretch/>
        </p:blipFill>
        <p:spPr>
          <a:xfrm>
            <a:off x="0" y="-12"/>
            <a:ext cx="9144000" cy="5143519"/>
          </a:xfrm>
          <a:prstGeom prst="rect">
            <a:avLst/>
          </a:prstGeom>
          <a:noFill/>
          <a:ln>
            <a:noFill/>
          </a:ln>
        </p:spPr>
      </p:pic>
      <p:pic>
        <p:nvPicPr>
          <p:cNvPr id="117" name="Google Shape;117;p34"/>
          <p:cNvPicPr preferRelativeResize="0"/>
          <p:nvPr/>
        </p:nvPicPr>
        <p:blipFill rotWithShape="1">
          <a:blip r:embed="rId3">
            <a:alphaModFix amt="19000"/>
          </a:blip>
          <a:srcRect/>
          <a:stretch/>
        </p:blipFill>
        <p:spPr>
          <a:xfrm>
            <a:off x="0" y="0"/>
            <a:ext cx="9144000" cy="5143500"/>
          </a:xfrm>
          <a:prstGeom prst="rect">
            <a:avLst/>
          </a:prstGeom>
          <a:noFill/>
          <a:ln>
            <a:noFill/>
          </a:ln>
        </p:spPr>
      </p:pic>
      <p:pic>
        <p:nvPicPr>
          <p:cNvPr id="118" name="Google Shape;118;p34"/>
          <p:cNvPicPr preferRelativeResize="0"/>
          <p:nvPr/>
        </p:nvPicPr>
        <p:blipFill rotWithShape="1">
          <a:blip r:embed="rId4">
            <a:alphaModFix/>
          </a:blip>
          <a:srcRect l="29912" t="17110" r="33280" b="17682"/>
          <a:stretch/>
        </p:blipFill>
        <p:spPr>
          <a:xfrm>
            <a:off x="7819700" y="1732825"/>
            <a:ext cx="1324310" cy="1319701"/>
          </a:xfrm>
          <a:prstGeom prst="rect">
            <a:avLst/>
          </a:prstGeom>
          <a:noFill/>
          <a:ln>
            <a:noFill/>
          </a:ln>
        </p:spPr>
      </p:pic>
      <p:grpSp>
        <p:nvGrpSpPr>
          <p:cNvPr id="119" name="Google Shape;119;p34"/>
          <p:cNvGrpSpPr/>
          <p:nvPr/>
        </p:nvGrpSpPr>
        <p:grpSpPr>
          <a:xfrm>
            <a:off x="4019025" y="4424213"/>
            <a:ext cx="1105950" cy="368700"/>
            <a:chOff x="1123925" y="4067450"/>
            <a:chExt cx="1105950" cy="368700"/>
          </a:xfrm>
        </p:grpSpPr>
        <p:sp>
          <p:nvSpPr>
            <p:cNvPr id="120" name="Google Shape;120;p34"/>
            <p:cNvSpPr/>
            <p:nvPr/>
          </p:nvSpPr>
          <p:spPr>
            <a:xfrm>
              <a:off x="112392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34"/>
            <p:cNvSpPr/>
            <p:nvPr/>
          </p:nvSpPr>
          <p:spPr>
            <a:xfrm>
              <a:off x="1492550"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34"/>
            <p:cNvSpPr/>
            <p:nvPr/>
          </p:nvSpPr>
          <p:spPr>
            <a:xfrm>
              <a:off x="186117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23" name="Google Shape;123;p34"/>
          <p:cNvGrpSpPr/>
          <p:nvPr/>
        </p:nvGrpSpPr>
        <p:grpSpPr>
          <a:xfrm>
            <a:off x="4179150" y="460663"/>
            <a:ext cx="785700" cy="132000"/>
            <a:chOff x="2561975" y="171900"/>
            <a:chExt cx="785700" cy="132000"/>
          </a:xfrm>
        </p:grpSpPr>
        <p:sp>
          <p:nvSpPr>
            <p:cNvPr id="124" name="Google Shape;124;p34"/>
            <p:cNvSpPr/>
            <p:nvPr/>
          </p:nvSpPr>
          <p:spPr>
            <a:xfrm>
              <a:off x="25619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34"/>
            <p:cNvSpPr/>
            <p:nvPr/>
          </p:nvSpPr>
          <p:spPr>
            <a:xfrm>
              <a:off x="27798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34"/>
            <p:cNvSpPr/>
            <p:nvPr/>
          </p:nvSpPr>
          <p:spPr>
            <a:xfrm>
              <a:off x="29977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34"/>
            <p:cNvSpPr/>
            <p:nvPr/>
          </p:nvSpPr>
          <p:spPr>
            <a:xfrm>
              <a:off x="32156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128" name="Google Shape;128;p34"/>
          <p:cNvPicPr preferRelativeResize="0"/>
          <p:nvPr/>
        </p:nvPicPr>
        <p:blipFill rotWithShape="1">
          <a:blip r:embed="rId5">
            <a:alphaModFix/>
          </a:blip>
          <a:srcRect l="31413" t="10802" r="36886" b="33368"/>
          <a:stretch/>
        </p:blipFill>
        <p:spPr>
          <a:xfrm>
            <a:off x="0" y="3080823"/>
            <a:ext cx="785698" cy="778364"/>
          </a:xfrm>
          <a:prstGeom prst="rect">
            <a:avLst/>
          </a:prstGeom>
          <a:noFill/>
          <a:ln>
            <a:noFill/>
          </a:ln>
        </p:spPr>
      </p:pic>
      <p:grpSp>
        <p:nvGrpSpPr>
          <p:cNvPr id="129" name="Google Shape;129;p34"/>
          <p:cNvGrpSpPr/>
          <p:nvPr/>
        </p:nvGrpSpPr>
        <p:grpSpPr>
          <a:xfrm>
            <a:off x="7543649" y="372938"/>
            <a:ext cx="862182" cy="425110"/>
            <a:chOff x="951500" y="309675"/>
            <a:chExt cx="648599" cy="319800"/>
          </a:xfrm>
        </p:grpSpPr>
        <p:sp>
          <p:nvSpPr>
            <p:cNvPr id="130" name="Google Shape;130;p34"/>
            <p:cNvSpPr/>
            <p:nvPr/>
          </p:nvSpPr>
          <p:spPr>
            <a:xfrm>
              <a:off x="951500" y="3096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34"/>
            <p:cNvSpPr/>
            <p:nvPr/>
          </p:nvSpPr>
          <p:spPr>
            <a:xfrm>
              <a:off x="1102548"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34"/>
            <p:cNvSpPr/>
            <p:nvPr/>
          </p:nvSpPr>
          <p:spPr>
            <a:xfrm>
              <a:off x="1253611"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34"/>
            <p:cNvSpPr/>
            <p:nvPr/>
          </p:nvSpPr>
          <p:spPr>
            <a:xfrm>
              <a:off x="1404649"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34"/>
            <p:cNvSpPr/>
            <p:nvPr/>
          </p:nvSpPr>
          <p:spPr>
            <a:xfrm>
              <a:off x="951500" y="4473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34"/>
            <p:cNvSpPr/>
            <p:nvPr/>
          </p:nvSpPr>
          <p:spPr>
            <a:xfrm>
              <a:off x="1102548"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34"/>
            <p:cNvSpPr/>
            <p:nvPr/>
          </p:nvSpPr>
          <p:spPr>
            <a:xfrm>
              <a:off x="1253611"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34"/>
            <p:cNvSpPr/>
            <p:nvPr/>
          </p:nvSpPr>
          <p:spPr>
            <a:xfrm>
              <a:off x="1404649"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34"/>
            <p:cNvSpPr/>
            <p:nvPr/>
          </p:nvSpPr>
          <p:spPr>
            <a:xfrm>
              <a:off x="951500" y="5850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34"/>
            <p:cNvSpPr/>
            <p:nvPr/>
          </p:nvSpPr>
          <p:spPr>
            <a:xfrm>
              <a:off x="1102548"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34"/>
            <p:cNvSpPr/>
            <p:nvPr/>
          </p:nvSpPr>
          <p:spPr>
            <a:xfrm>
              <a:off x="1253611"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34"/>
            <p:cNvSpPr/>
            <p:nvPr/>
          </p:nvSpPr>
          <p:spPr>
            <a:xfrm>
              <a:off x="1404649"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34"/>
            <p:cNvSpPr/>
            <p:nvPr/>
          </p:nvSpPr>
          <p:spPr>
            <a:xfrm>
              <a:off x="1555699"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34"/>
            <p:cNvSpPr/>
            <p:nvPr/>
          </p:nvSpPr>
          <p:spPr>
            <a:xfrm>
              <a:off x="1555699"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34"/>
            <p:cNvSpPr/>
            <p:nvPr/>
          </p:nvSpPr>
          <p:spPr>
            <a:xfrm>
              <a:off x="1555699"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45" name="Google Shape;145;p34"/>
          <p:cNvGrpSpPr/>
          <p:nvPr/>
        </p:nvGrpSpPr>
        <p:grpSpPr>
          <a:xfrm>
            <a:off x="332100" y="715440"/>
            <a:ext cx="1138095" cy="1151397"/>
            <a:chOff x="5559975" y="272090"/>
            <a:chExt cx="1138095" cy="1151397"/>
          </a:xfrm>
        </p:grpSpPr>
        <p:grpSp>
          <p:nvGrpSpPr>
            <p:cNvPr id="146" name="Google Shape;146;p34"/>
            <p:cNvGrpSpPr/>
            <p:nvPr/>
          </p:nvGrpSpPr>
          <p:grpSpPr>
            <a:xfrm>
              <a:off x="5559975" y="272090"/>
              <a:ext cx="1138095" cy="1151397"/>
              <a:chOff x="3272625" y="2076225"/>
              <a:chExt cx="635275" cy="642700"/>
            </a:xfrm>
          </p:grpSpPr>
          <p:sp>
            <p:nvSpPr>
              <p:cNvPr id="147" name="Google Shape;147;p34"/>
              <p:cNvSpPr/>
              <p:nvPr/>
            </p:nvSpPr>
            <p:spPr>
              <a:xfrm>
                <a:off x="3436350" y="2105700"/>
                <a:ext cx="47275" cy="48525"/>
              </a:xfrm>
              <a:custGeom>
                <a:avLst/>
                <a:gdLst/>
                <a:ahLst/>
                <a:cxnLst/>
                <a:rect l="l" t="t" r="r" b="b"/>
                <a:pathLst>
                  <a:path w="1891" h="1941" extrusionOk="0">
                    <a:moveTo>
                      <a:pt x="1264" y="464"/>
                    </a:moveTo>
                    <a:cubicBezTo>
                      <a:pt x="1280" y="464"/>
                      <a:pt x="1295" y="465"/>
                      <a:pt x="1309" y="468"/>
                    </a:cubicBezTo>
                    <a:cubicBezTo>
                      <a:pt x="1341" y="475"/>
                      <a:pt x="1368" y="507"/>
                      <a:pt x="1387" y="553"/>
                    </a:cubicBezTo>
                    <a:cubicBezTo>
                      <a:pt x="1407" y="599"/>
                      <a:pt x="1407" y="632"/>
                      <a:pt x="1400" y="664"/>
                    </a:cubicBezTo>
                    <a:cubicBezTo>
                      <a:pt x="1394" y="697"/>
                      <a:pt x="1361" y="730"/>
                      <a:pt x="1309" y="762"/>
                    </a:cubicBezTo>
                    <a:cubicBezTo>
                      <a:pt x="1263" y="795"/>
                      <a:pt x="1178" y="834"/>
                      <a:pt x="1073" y="887"/>
                    </a:cubicBezTo>
                    <a:lnTo>
                      <a:pt x="811" y="1011"/>
                    </a:lnTo>
                    <a:lnTo>
                      <a:pt x="674" y="704"/>
                    </a:lnTo>
                    <a:lnTo>
                      <a:pt x="936" y="579"/>
                    </a:lnTo>
                    <a:cubicBezTo>
                      <a:pt x="1040" y="527"/>
                      <a:pt x="1119" y="494"/>
                      <a:pt x="1178" y="475"/>
                    </a:cubicBezTo>
                    <a:cubicBezTo>
                      <a:pt x="1212" y="467"/>
                      <a:pt x="1240" y="464"/>
                      <a:pt x="1264" y="464"/>
                    </a:cubicBezTo>
                    <a:close/>
                    <a:moveTo>
                      <a:pt x="1357" y="1"/>
                    </a:moveTo>
                    <a:cubicBezTo>
                      <a:pt x="1231" y="1"/>
                      <a:pt x="1071" y="43"/>
                      <a:pt x="883" y="134"/>
                    </a:cubicBezTo>
                    <a:lnTo>
                      <a:pt x="478" y="324"/>
                    </a:lnTo>
                    <a:lnTo>
                      <a:pt x="0" y="540"/>
                    </a:lnTo>
                    <a:cubicBezTo>
                      <a:pt x="131" y="789"/>
                      <a:pt x="249" y="1018"/>
                      <a:pt x="347" y="1240"/>
                    </a:cubicBezTo>
                    <a:cubicBezTo>
                      <a:pt x="445" y="1449"/>
                      <a:pt x="550" y="1685"/>
                      <a:pt x="654" y="1940"/>
                    </a:cubicBezTo>
                    <a:lnTo>
                      <a:pt x="1132" y="1718"/>
                    </a:lnTo>
                    <a:lnTo>
                      <a:pt x="975" y="1384"/>
                    </a:lnTo>
                    <a:lnTo>
                      <a:pt x="1374" y="1194"/>
                    </a:lnTo>
                    <a:cubicBezTo>
                      <a:pt x="1557" y="1116"/>
                      <a:pt x="1675" y="1024"/>
                      <a:pt x="1760" y="933"/>
                    </a:cubicBezTo>
                    <a:cubicBezTo>
                      <a:pt x="1839" y="834"/>
                      <a:pt x="1884" y="749"/>
                      <a:pt x="1884" y="651"/>
                    </a:cubicBezTo>
                    <a:cubicBezTo>
                      <a:pt x="1891" y="553"/>
                      <a:pt x="1858" y="442"/>
                      <a:pt x="1806" y="331"/>
                    </a:cubicBezTo>
                    <a:cubicBezTo>
                      <a:pt x="1734" y="167"/>
                      <a:pt x="1623" y="62"/>
                      <a:pt x="1479" y="17"/>
                    </a:cubicBezTo>
                    <a:cubicBezTo>
                      <a:pt x="1443" y="6"/>
                      <a:pt x="1402" y="1"/>
                      <a:pt x="1357"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34"/>
              <p:cNvSpPr/>
              <p:nvPr/>
            </p:nvSpPr>
            <p:spPr>
              <a:xfrm>
                <a:off x="3481975" y="2092050"/>
                <a:ext cx="25050" cy="43525"/>
              </a:xfrm>
              <a:custGeom>
                <a:avLst/>
                <a:gdLst/>
                <a:ahLst/>
                <a:cxnLst/>
                <a:rect l="l" t="t" r="r" b="b"/>
                <a:pathLst>
                  <a:path w="1002" h="1741" extrusionOk="0">
                    <a:moveTo>
                      <a:pt x="478" y="0"/>
                    </a:moveTo>
                    <a:lnTo>
                      <a:pt x="1" y="164"/>
                    </a:lnTo>
                    <a:lnTo>
                      <a:pt x="72" y="386"/>
                    </a:lnTo>
                    <a:cubicBezTo>
                      <a:pt x="158" y="622"/>
                      <a:pt x="223" y="798"/>
                      <a:pt x="262" y="936"/>
                    </a:cubicBezTo>
                    <a:cubicBezTo>
                      <a:pt x="301" y="1073"/>
                      <a:pt x="367" y="1263"/>
                      <a:pt x="452" y="1511"/>
                    </a:cubicBezTo>
                    <a:lnTo>
                      <a:pt x="524" y="1740"/>
                    </a:lnTo>
                    <a:lnTo>
                      <a:pt x="1001" y="1577"/>
                    </a:lnTo>
                    <a:cubicBezTo>
                      <a:pt x="969" y="1492"/>
                      <a:pt x="916" y="1341"/>
                      <a:pt x="851" y="1145"/>
                    </a:cubicBezTo>
                    <a:cubicBezTo>
                      <a:pt x="792" y="981"/>
                      <a:pt x="753" y="857"/>
                      <a:pt x="740" y="759"/>
                    </a:cubicBezTo>
                    <a:cubicBezTo>
                      <a:pt x="714" y="700"/>
                      <a:pt x="681" y="595"/>
                      <a:pt x="629" y="465"/>
                    </a:cubicBezTo>
                    <a:cubicBezTo>
                      <a:pt x="589" y="353"/>
                      <a:pt x="544" y="190"/>
                      <a:pt x="478"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34"/>
              <p:cNvSpPr/>
              <p:nvPr/>
            </p:nvSpPr>
            <p:spPr>
              <a:xfrm>
                <a:off x="3505850" y="2096725"/>
                <a:ext cx="39125" cy="32025"/>
              </a:xfrm>
              <a:custGeom>
                <a:avLst/>
                <a:gdLst/>
                <a:ahLst/>
                <a:cxnLst/>
                <a:rect l="l" t="t" r="r" b="b"/>
                <a:pathLst>
                  <a:path w="1565" h="1281" extrusionOk="0">
                    <a:moveTo>
                      <a:pt x="781" y="371"/>
                    </a:moveTo>
                    <a:cubicBezTo>
                      <a:pt x="796" y="371"/>
                      <a:pt x="809" y="372"/>
                      <a:pt x="818" y="376"/>
                    </a:cubicBezTo>
                    <a:cubicBezTo>
                      <a:pt x="845" y="389"/>
                      <a:pt x="864" y="395"/>
                      <a:pt x="864" y="408"/>
                    </a:cubicBezTo>
                    <a:cubicBezTo>
                      <a:pt x="871" y="435"/>
                      <a:pt x="864" y="454"/>
                      <a:pt x="845" y="467"/>
                    </a:cubicBezTo>
                    <a:cubicBezTo>
                      <a:pt x="818" y="487"/>
                      <a:pt x="786" y="500"/>
                      <a:pt x="740" y="507"/>
                    </a:cubicBezTo>
                    <a:cubicBezTo>
                      <a:pt x="609" y="539"/>
                      <a:pt x="511" y="565"/>
                      <a:pt x="426" y="598"/>
                    </a:cubicBezTo>
                    <a:cubicBezTo>
                      <a:pt x="459" y="539"/>
                      <a:pt x="504" y="493"/>
                      <a:pt x="550" y="461"/>
                    </a:cubicBezTo>
                    <a:cubicBezTo>
                      <a:pt x="603" y="421"/>
                      <a:pt x="668" y="395"/>
                      <a:pt x="733" y="376"/>
                    </a:cubicBezTo>
                    <a:cubicBezTo>
                      <a:pt x="750" y="372"/>
                      <a:pt x="766" y="371"/>
                      <a:pt x="781" y="371"/>
                    </a:cubicBezTo>
                    <a:close/>
                    <a:moveTo>
                      <a:pt x="904" y="592"/>
                    </a:moveTo>
                    <a:lnTo>
                      <a:pt x="917" y="650"/>
                    </a:lnTo>
                    <a:cubicBezTo>
                      <a:pt x="910" y="703"/>
                      <a:pt x="877" y="755"/>
                      <a:pt x="818" y="794"/>
                    </a:cubicBezTo>
                    <a:cubicBezTo>
                      <a:pt x="766" y="834"/>
                      <a:pt x="701" y="866"/>
                      <a:pt x="616" y="886"/>
                    </a:cubicBezTo>
                    <a:cubicBezTo>
                      <a:pt x="594" y="890"/>
                      <a:pt x="574" y="892"/>
                      <a:pt x="558" y="892"/>
                    </a:cubicBezTo>
                    <a:cubicBezTo>
                      <a:pt x="520" y="892"/>
                      <a:pt x="496" y="881"/>
                      <a:pt x="491" y="853"/>
                    </a:cubicBezTo>
                    <a:cubicBezTo>
                      <a:pt x="485" y="807"/>
                      <a:pt x="518" y="775"/>
                      <a:pt x="589" y="749"/>
                    </a:cubicBezTo>
                    <a:lnTo>
                      <a:pt x="661" y="716"/>
                    </a:lnTo>
                    <a:cubicBezTo>
                      <a:pt x="720" y="696"/>
                      <a:pt x="766" y="670"/>
                      <a:pt x="805" y="657"/>
                    </a:cubicBezTo>
                    <a:cubicBezTo>
                      <a:pt x="838" y="637"/>
                      <a:pt x="871" y="611"/>
                      <a:pt x="904" y="592"/>
                    </a:cubicBezTo>
                    <a:close/>
                    <a:moveTo>
                      <a:pt x="858" y="1"/>
                    </a:moveTo>
                    <a:cubicBezTo>
                      <a:pt x="781" y="1"/>
                      <a:pt x="696" y="12"/>
                      <a:pt x="603" y="35"/>
                    </a:cubicBezTo>
                    <a:cubicBezTo>
                      <a:pt x="446" y="68"/>
                      <a:pt x="321" y="121"/>
                      <a:pt x="230" y="206"/>
                    </a:cubicBezTo>
                    <a:cubicBezTo>
                      <a:pt x="132" y="278"/>
                      <a:pt x="60" y="389"/>
                      <a:pt x="1" y="507"/>
                    </a:cubicBezTo>
                    <a:cubicBezTo>
                      <a:pt x="118" y="539"/>
                      <a:pt x="243" y="585"/>
                      <a:pt x="361" y="631"/>
                    </a:cubicBezTo>
                    <a:cubicBezTo>
                      <a:pt x="243" y="683"/>
                      <a:pt x="158" y="735"/>
                      <a:pt x="105" y="801"/>
                    </a:cubicBezTo>
                    <a:cubicBezTo>
                      <a:pt x="60" y="866"/>
                      <a:pt x="46" y="938"/>
                      <a:pt x="66" y="1030"/>
                    </a:cubicBezTo>
                    <a:cubicBezTo>
                      <a:pt x="92" y="1141"/>
                      <a:pt x="151" y="1213"/>
                      <a:pt x="230" y="1252"/>
                    </a:cubicBezTo>
                    <a:cubicBezTo>
                      <a:pt x="276" y="1270"/>
                      <a:pt x="329" y="1280"/>
                      <a:pt x="390" y="1280"/>
                    </a:cubicBezTo>
                    <a:cubicBezTo>
                      <a:pt x="440" y="1280"/>
                      <a:pt x="495" y="1274"/>
                      <a:pt x="557" y="1259"/>
                    </a:cubicBezTo>
                    <a:cubicBezTo>
                      <a:pt x="681" y="1239"/>
                      <a:pt x="773" y="1187"/>
                      <a:pt x="838" y="1115"/>
                    </a:cubicBezTo>
                    <a:cubicBezTo>
                      <a:pt x="904" y="1043"/>
                      <a:pt x="936" y="945"/>
                      <a:pt x="949" y="821"/>
                    </a:cubicBezTo>
                    <a:lnTo>
                      <a:pt x="962" y="866"/>
                    </a:lnTo>
                    <a:cubicBezTo>
                      <a:pt x="975" y="951"/>
                      <a:pt x="1015" y="1017"/>
                      <a:pt x="1067" y="1056"/>
                    </a:cubicBezTo>
                    <a:cubicBezTo>
                      <a:pt x="1096" y="1081"/>
                      <a:pt x="1142" y="1093"/>
                      <a:pt x="1202" y="1093"/>
                    </a:cubicBezTo>
                    <a:cubicBezTo>
                      <a:pt x="1235" y="1093"/>
                      <a:pt x="1273" y="1089"/>
                      <a:pt x="1316" y="1082"/>
                    </a:cubicBezTo>
                    <a:cubicBezTo>
                      <a:pt x="1375" y="1076"/>
                      <a:pt x="1420" y="1056"/>
                      <a:pt x="1453" y="1050"/>
                    </a:cubicBezTo>
                    <a:cubicBezTo>
                      <a:pt x="1479" y="1043"/>
                      <a:pt x="1525" y="1023"/>
                      <a:pt x="1564" y="1010"/>
                    </a:cubicBezTo>
                    <a:lnTo>
                      <a:pt x="1532" y="814"/>
                    </a:lnTo>
                    <a:cubicBezTo>
                      <a:pt x="1499" y="814"/>
                      <a:pt x="1473" y="801"/>
                      <a:pt x="1460" y="788"/>
                    </a:cubicBezTo>
                    <a:cubicBezTo>
                      <a:pt x="1440" y="768"/>
                      <a:pt x="1427" y="735"/>
                      <a:pt x="1420" y="690"/>
                    </a:cubicBezTo>
                    <a:lnTo>
                      <a:pt x="1361" y="441"/>
                    </a:lnTo>
                    <a:cubicBezTo>
                      <a:pt x="1309" y="251"/>
                      <a:pt x="1231" y="121"/>
                      <a:pt x="1106" y="55"/>
                    </a:cubicBezTo>
                    <a:cubicBezTo>
                      <a:pt x="1037" y="19"/>
                      <a:pt x="954" y="1"/>
                      <a:pt x="858"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34"/>
              <p:cNvSpPr/>
              <p:nvPr/>
            </p:nvSpPr>
            <p:spPr>
              <a:xfrm>
                <a:off x="3545425" y="2090475"/>
                <a:ext cx="34875" cy="30425"/>
              </a:xfrm>
              <a:custGeom>
                <a:avLst/>
                <a:gdLst/>
                <a:ahLst/>
                <a:cxnLst/>
                <a:rect l="l" t="t" r="r" b="b"/>
                <a:pathLst>
                  <a:path w="1395" h="1217" extrusionOk="0">
                    <a:moveTo>
                      <a:pt x="775" y="1"/>
                    </a:moveTo>
                    <a:cubicBezTo>
                      <a:pt x="737" y="1"/>
                      <a:pt x="699" y="2"/>
                      <a:pt x="662" y="4"/>
                    </a:cubicBezTo>
                    <a:cubicBezTo>
                      <a:pt x="433" y="24"/>
                      <a:pt x="269" y="70"/>
                      <a:pt x="151" y="155"/>
                    </a:cubicBezTo>
                    <a:cubicBezTo>
                      <a:pt x="47" y="227"/>
                      <a:pt x="1" y="331"/>
                      <a:pt x="7" y="456"/>
                    </a:cubicBezTo>
                    <a:cubicBezTo>
                      <a:pt x="14" y="560"/>
                      <a:pt x="66" y="639"/>
                      <a:pt x="145" y="678"/>
                    </a:cubicBezTo>
                    <a:cubicBezTo>
                      <a:pt x="212" y="709"/>
                      <a:pt x="290" y="719"/>
                      <a:pt x="381" y="719"/>
                    </a:cubicBezTo>
                    <a:cubicBezTo>
                      <a:pt x="406" y="719"/>
                      <a:pt x="432" y="719"/>
                      <a:pt x="459" y="717"/>
                    </a:cubicBezTo>
                    <a:cubicBezTo>
                      <a:pt x="537" y="711"/>
                      <a:pt x="609" y="704"/>
                      <a:pt x="688" y="685"/>
                    </a:cubicBezTo>
                    <a:cubicBezTo>
                      <a:pt x="701" y="685"/>
                      <a:pt x="721" y="678"/>
                      <a:pt x="740" y="678"/>
                    </a:cubicBezTo>
                    <a:cubicBezTo>
                      <a:pt x="766" y="678"/>
                      <a:pt x="793" y="671"/>
                      <a:pt x="806" y="671"/>
                    </a:cubicBezTo>
                    <a:cubicBezTo>
                      <a:pt x="838" y="671"/>
                      <a:pt x="864" y="678"/>
                      <a:pt x="884" y="685"/>
                    </a:cubicBezTo>
                    <a:cubicBezTo>
                      <a:pt x="904" y="691"/>
                      <a:pt x="917" y="711"/>
                      <a:pt x="917" y="737"/>
                    </a:cubicBezTo>
                    <a:cubicBezTo>
                      <a:pt x="917" y="757"/>
                      <a:pt x="897" y="783"/>
                      <a:pt x="864" y="809"/>
                    </a:cubicBezTo>
                    <a:cubicBezTo>
                      <a:pt x="832" y="835"/>
                      <a:pt x="786" y="842"/>
                      <a:pt x="721" y="848"/>
                    </a:cubicBezTo>
                    <a:cubicBezTo>
                      <a:pt x="703" y="850"/>
                      <a:pt x="685" y="851"/>
                      <a:pt x="665" y="851"/>
                    </a:cubicBezTo>
                    <a:cubicBezTo>
                      <a:pt x="612" y="851"/>
                      <a:pt x="550" y="845"/>
                      <a:pt x="478" y="835"/>
                    </a:cubicBezTo>
                    <a:cubicBezTo>
                      <a:pt x="380" y="815"/>
                      <a:pt x="302" y="783"/>
                      <a:pt x="236" y="743"/>
                    </a:cubicBezTo>
                    <a:lnTo>
                      <a:pt x="40" y="1071"/>
                    </a:lnTo>
                    <a:cubicBezTo>
                      <a:pt x="151" y="1129"/>
                      <a:pt x="276" y="1169"/>
                      <a:pt x="400" y="1195"/>
                    </a:cubicBezTo>
                    <a:cubicBezTo>
                      <a:pt x="475" y="1207"/>
                      <a:pt x="547" y="1216"/>
                      <a:pt x="617" y="1216"/>
                    </a:cubicBezTo>
                    <a:cubicBezTo>
                      <a:pt x="663" y="1216"/>
                      <a:pt x="709" y="1212"/>
                      <a:pt x="753" y="1201"/>
                    </a:cubicBezTo>
                    <a:cubicBezTo>
                      <a:pt x="963" y="1182"/>
                      <a:pt x="1120" y="1136"/>
                      <a:pt x="1231" y="1051"/>
                    </a:cubicBezTo>
                    <a:cubicBezTo>
                      <a:pt x="1349" y="972"/>
                      <a:pt x="1394" y="855"/>
                      <a:pt x="1381" y="704"/>
                    </a:cubicBezTo>
                    <a:cubicBezTo>
                      <a:pt x="1375" y="606"/>
                      <a:pt x="1322" y="528"/>
                      <a:pt x="1244" y="488"/>
                    </a:cubicBezTo>
                    <a:cubicBezTo>
                      <a:pt x="1177" y="460"/>
                      <a:pt x="1096" y="441"/>
                      <a:pt x="1001" y="441"/>
                    </a:cubicBezTo>
                    <a:cubicBezTo>
                      <a:pt x="966" y="441"/>
                      <a:pt x="929" y="444"/>
                      <a:pt x="891" y="449"/>
                    </a:cubicBezTo>
                    <a:cubicBezTo>
                      <a:pt x="838" y="456"/>
                      <a:pt x="766" y="462"/>
                      <a:pt x="662" y="482"/>
                    </a:cubicBezTo>
                    <a:cubicBezTo>
                      <a:pt x="622" y="488"/>
                      <a:pt x="590" y="488"/>
                      <a:pt x="564" y="495"/>
                    </a:cubicBezTo>
                    <a:cubicBezTo>
                      <a:pt x="555" y="499"/>
                      <a:pt x="549" y="500"/>
                      <a:pt x="542" y="500"/>
                    </a:cubicBezTo>
                    <a:cubicBezTo>
                      <a:pt x="529" y="500"/>
                      <a:pt x="518" y="493"/>
                      <a:pt x="505" y="488"/>
                    </a:cubicBezTo>
                    <a:cubicBezTo>
                      <a:pt x="492" y="482"/>
                      <a:pt x="478" y="462"/>
                      <a:pt x="478" y="449"/>
                    </a:cubicBezTo>
                    <a:cubicBezTo>
                      <a:pt x="478" y="423"/>
                      <a:pt x="498" y="397"/>
                      <a:pt x="531" y="377"/>
                    </a:cubicBezTo>
                    <a:cubicBezTo>
                      <a:pt x="564" y="351"/>
                      <a:pt x="603" y="344"/>
                      <a:pt x="655" y="331"/>
                    </a:cubicBezTo>
                    <a:cubicBezTo>
                      <a:pt x="674" y="330"/>
                      <a:pt x="693" y="329"/>
                      <a:pt x="712" y="329"/>
                    </a:cubicBezTo>
                    <a:cubicBezTo>
                      <a:pt x="763" y="329"/>
                      <a:pt x="812" y="335"/>
                      <a:pt x="864" y="344"/>
                    </a:cubicBezTo>
                    <a:cubicBezTo>
                      <a:pt x="936" y="351"/>
                      <a:pt x="1021" y="377"/>
                      <a:pt x="1100" y="410"/>
                    </a:cubicBezTo>
                    <a:lnTo>
                      <a:pt x="1322" y="135"/>
                    </a:lnTo>
                    <a:cubicBezTo>
                      <a:pt x="1224" y="83"/>
                      <a:pt x="1120" y="50"/>
                      <a:pt x="1002" y="24"/>
                    </a:cubicBezTo>
                    <a:cubicBezTo>
                      <a:pt x="928" y="6"/>
                      <a:pt x="851" y="1"/>
                      <a:pt x="775"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34"/>
              <p:cNvSpPr/>
              <p:nvPr/>
            </p:nvSpPr>
            <p:spPr>
              <a:xfrm>
                <a:off x="3581575" y="2084025"/>
                <a:ext cx="26025" cy="35525"/>
              </a:xfrm>
              <a:custGeom>
                <a:avLst/>
                <a:gdLst/>
                <a:ahLst/>
                <a:cxnLst/>
                <a:rect l="l" t="t" r="r" b="b"/>
                <a:pathLst>
                  <a:path w="1041" h="1421" extrusionOk="0">
                    <a:moveTo>
                      <a:pt x="295" y="0"/>
                    </a:moveTo>
                    <a:cubicBezTo>
                      <a:pt x="276" y="66"/>
                      <a:pt x="243" y="118"/>
                      <a:pt x="197" y="164"/>
                    </a:cubicBezTo>
                    <a:cubicBezTo>
                      <a:pt x="145" y="210"/>
                      <a:pt x="79" y="229"/>
                      <a:pt x="7" y="229"/>
                    </a:cubicBezTo>
                    <a:lnTo>
                      <a:pt x="1" y="609"/>
                    </a:lnTo>
                    <a:cubicBezTo>
                      <a:pt x="73" y="609"/>
                      <a:pt x="145" y="602"/>
                      <a:pt x="210" y="602"/>
                    </a:cubicBezTo>
                    <a:lnTo>
                      <a:pt x="204" y="962"/>
                    </a:lnTo>
                    <a:cubicBezTo>
                      <a:pt x="204" y="1100"/>
                      <a:pt x="236" y="1211"/>
                      <a:pt x="302" y="1296"/>
                    </a:cubicBezTo>
                    <a:cubicBezTo>
                      <a:pt x="367" y="1374"/>
                      <a:pt x="491" y="1420"/>
                      <a:pt x="655" y="1420"/>
                    </a:cubicBezTo>
                    <a:lnTo>
                      <a:pt x="819" y="1420"/>
                    </a:lnTo>
                    <a:cubicBezTo>
                      <a:pt x="858" y="1420"/>
                      <a:pt x="910" y="1407"/>
                      <a:pt x="976" y="1401"/>
                    </a:cubicBezTo>
                    <a:lnTo>
                      <a:pt x="976" y="1230"/>
                    </a:lnTo>
                    <a:cubicBezTo>
                      <a:pt x="976" y="1178"/>
                      <a:pt x="976" y="1126"/>
                      <a:pt x="982" y="1073"/>
                    </a:cubicBezTo>
                    <a:lnTo>
                      <a:pt x="982" y="1073"/>
                    </a:lnTo>
                    <a:cubicBezTo>
                      <a:pt x="956" y="1080"/>
                      <a:pt x="923" y="1080"/>
                      <a:pt x="890" y="1080"/>
                    </a:cubicBezTo>
                    <a:cubicBezTo>
                      <a:pt x="799" y="1080"/>
                      <a:pt x="747" y="1060"/>
                      <a:pt x="714" y="1015"/>
                    </a:cubicBezTo>
                    <a:cubicBezTo>
                      <a:pt x="681" y="975"/>
                      <a:pt x="662" y="910"/>
                      <a:pt x="662" y="838"/>
                    </a:cubicBezTo>
                    <a:lnTo>
                      <a:pt x="668" y="609"/>
                    </a:lnTo>
                    <a:cubicBezTo>
                      <a:pt x="786" y="615"/>
                      <a:pt x="897" y="622"/>
                      <a:pt x="1028" y="635"/>
                    </a:cubicBezTo>
                    <a:lnTo>
                      <a:pt x="1041" y="256"/>
                    </a:lnTo>
                    <a:lnTo>
                      <a:pt x="629" y="249"/>
                    </a:lnTo>
                    <a:cubicBezTo>
                      <a:pt x="720" y="190"/>
                      <a:pt x="799" y="112"/>
                      <a:pt x="877" y="14"/>
                    </a:cubicBezTo>
                    <a:lnTo>
                      <a:pt x="295"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34"/>
              <p:cNvSpPr/>
              <p:nvPr/>
            </p:nvSpPr>
            <p:spPr>
              <a:xfrm>
                <a:off x="3610375" y="2076225"/>
                <a:ext cx="16375" cy="44450"/>
              </a:xfrm>
              <a:custGeom>
                <a:avLst/>
                <a:gdLst/>
                <a:ahLst/>
                <a:cxnLst/>
                <a:rect l="l" t="t" r="r" b="b"/>
                <a:pathLst>
                  <a:path w="655" h="1778" extrusionOk="0">
                    <a:moveTo>
                      <a:pt x="358" y="1"/>
                    </a:moveTo>
                    <a:cubicBezTo>
                      <a:pt x="294" y="1"/>
                      <a:pt x="244" y="20"/>
                      <a:pt x="203" y="51"/>
                    </a:cubicBezTo>
                    <a:cubicBezTo>
                      <a:pt x="157" y="97"/>
                      <a:pt x="131" y="149"/>
                      <a:pt x="124" y="214"/>
                    </a:cubicBezTo>
                    <a:cubicBezTo>
                      <a:pt x="118" y="293"/>
                      <a:pt x="131" y="345"/>
                      <a:pt x="170" y="397"/>
                    </a:cubicBezTo>
                    <a:cubicBezTo>
                      <a:pt x="216" y="443"/>
                      <a:pt x="281" y="469"/>
                      <a:pt x="360" y="489"/>
                    </a:cubicBezTo>
                    <a:cubicBezTo>
                      <a:pt x="372" y="490"/>
                      <a:pt x="383" y="490"/>
                      <a:pt x="394" y="490"/>
                    </a:cubicBezTo>
                    <a:cubicBezTo>
                      <a:pt x="468" y="490"/>
                      <a:pt x="523" y="471"/>
                      <a:pt x="563" y="437"/>
                    </a:cubicBezTo>
                    <a:cubicBezTo>
                      <a:pt x="615" y="397"/>
                      <a:pt x="641" y="345"/>
                      <a:pt x="648" y="273"/>
                    </a:cubicBezTo>
                    <a:cubicBezTo>
                      <a:pt x="654" y="201"/>
                      <a:pt x="641" y="142"/>
                      <a:pt x="596" y="97"/>
                    </a:cubicBezTo>
                    <a:cubicBezTo>
                      <a:pt x="556" y="44"/>
                      <a:pt x="491" y="12"/>
                      <a:pt x="412" y="5"/>
                    </a:cubicBezTo>
                    <a:cubicBezTo>
                      <a:pt x="393" y="2"/>
                      <a:pt x="375" y="1"/>
                      <a:pt x="358" y="1"/>
                    </a:cubicBezTo>
                    <a:close/>
                    <a:moveTo>
                      <a:pt x="105" y="574"/>
                    </a:moveTo>
                    <a:cubicBezTo>
                      <a:pt x="98" y="797"/>
                      <a:pt x="85" y="993"/>
                      <a:pt x="66" y="1176"/>
                    </a:cubicBezTo>
                    <a:cubicBezTo>
                      <a:pt x="59" y="1320"/>
                      <a:pt x="33" y="1510"/>
                      <a:pt x="0" y="1739"/>
                    </a:cubicBezTo>
                    <a:lnTo>
                      <a:pt x="497" y="1778"/>
                    </a:lnTo>
                    <a:cubicBezTo>
                      <a:pt x="517" y="1555"/>
                      <a:pt x="524" y="1372"/>
                      <a:pt x="543" y="1215"/>
                    </a:cubicBezTo>
                    <a:cubicBezTo>
                      <a:pt x="556" y="1032"/>
                      <a:pt x="582" y="836"/>
                      <a:pt x="615" y="626"/>
                    </a:cubicBezTo>
                    <a:lnTo>
                      <a:pt x="105" y="574"/>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34"/>
              <p:cNvSpPr/>
              <p:nvPr/>
            </p:nvSpPr>
            <p:spPr>
              <a:xfrm>
                <a:off x="3628850" y="2094625"/>
                <a:ext cx="35675" cy="30575"/>
              </a:xfrm>
              <a:custGeom>
                <a:avLst/>
                <a:gdLst/>
                <a:ahLst/>
                <a:cxnLst/>
                <a:rect l="l" t="t" r="r" b="b"/>
                <a:pathLst>
                  <a:path w="1427" h="1223" extrusionOk="0">
                    <a:moveTo>
                      <a:pt x="606" y="0"/>
                    </a:moveTo>
                    <a:cubicBezTo>
                      <a:pt x="476" y="0"/>
                      <a:pt x="367" y="27"/>
                      <a:pt x="282" y="87"/>
                    </a:cubicBezTo>
                    <a:cubicBezTo>
                      <a:pt x="144" y="165"/>
                      <a:pt x="66" y="296"/>
                      <a:pt x="33" y="479"/>
                    </a:cubicBezTo>
                    <a:cubicBezTo>
                      <a:pt x="0" y="649"/>
                      <a:pt x="20" y="806"/>
                      <a:pt x="112" y="937"/>
                    </a:cubicBezTo>
                    <a:cubicBezTo>
                      <a:pt x="203" y="1068"/>
                      <a:pt x="367" y="1160"/>
                      <a:pt x="596" y="1199"/>
                    </a:cubicBezTo>
                    <a:cubicBezTo>
                      <a:pt x="677" y="1215"/>
                      <a:pt x="754" y="1223"/>
                      <a:pt x="824" y="1223"/>
                    </a:cubicBezTo>
                    <a:cubicBezTo>
                      <a:pt x="902" y="1223"/>
                      <a:pt x="973" y="1213"/>
                      <a:pt x="1034" y="1192"/>
                    </a:cubicBezTo>
                    <a:cubicBezTo>
                      <a:pt x="1152" y="1147"/>
                      <a:pt x="1250" y="1081"/>
                      <a:pt x="1315" y="983"/>
                    </a:cubicBezTo>
                    <a:cubicBezTo>
                      <a:pt x="1158" y="931"/>
                      <a:pt x="1028" y="852"/>
                      <a:pt x="923" y="787"/>
                    </a:cubicBezTo>
                    <a:cubicBezTo>
                      <a:pt x="890" y="813"/>
                      <a:pt x="851" y="839"/>
                      <a:pt x="805" y="846"/>
                    </a:cubicBezTo>
                    <a:cubicBezTo>
                      <a:pt x="786" y="849"/>
                      <a:pt x="766" y="851"/>
                      <a:pt x="745" y="851"/>
                    </a:cubicBezTo>
                    <a:cubicBezTo>
                      <a:pt x="723" y="851"/>
                      <a:pt x="700" y="849"/>
                      <a:pt x="674" y="846"/>
                    </a:cubicBezTo>
                    <a:cubicBezTo>
                      <a:pt x="589" y="833"/>
                      <a:pt x="530" y="800"/>
                      <a:pt x="498" y="748"/>
                    </a:cubicBezTo>
                    <a:cubicBezTo>
                      <a:pt x="465" y="702"/>
                      <a:pt x="445" y="636"/>
                      <a:pt x="491" y="558"/>
                    </a:cubicBezTo>
                    <a:cubicBezTo>
                      <a:pt x="504" y="492"/>
                      <a:pt x="537" y="440"/>
                      <a:pt x="589" y="407"/>
                    </a:cubicBezTo>
                    <a:cubicBezTo>
                      <a:pt x="625" y="385"/>
                      <a:pt x="666" y="372"/>
                      <a:pt x="716" y="372"/>
                    </a:cubicBezTo>
                    <a:cubicBezTo>
                      <a:pt x="740" y="372"/>
                      <a:pt x="765" y="375"/>
                      <a:pt x="792" y="381"/>
                    </a:cubicBezTo>
                    <a:cubicBezTo>
                      <a:pt x="831" y="388"/>
                      <a:pt x="871" y="407"/>
                      <a:pt x="903" y="427"/>
                    </a:cubicBezTo>
                    <a:cubicBezTo>
                      <a:pt x="936" y="453"/>
                      <a:pt x="962" y="486"/>
                      <a:pt x="988" y="525"/>
                    </a:cubicBezTo>
                    <a:cubicBezTo>
                      <a:pt x="1152" y="505"/>
                      <a:pt x="1296" y="486"/>
                      <a:pt x="1427" y="486"/>
                    </a:cubicBezTo>
                    <a:cubicBezTo>
                      <a:pt x="1394" y="375"/>
                      <a:pt x="1342" y="276"/>
                      <a:pt x="1243" y="191"/>
                    </a:cubicBezTo>
                    <a:cubicBezTo>
                      <a:pt x="1145" y="113"/>
                      <a:pt x="1001" y="54"/>
                      <a:pt x="831" y="21"/>
                    </a:cubicBezTo>
                    <a:cubicBezTo>
                      <a:pt x="750" y="8"/>
                      <a:pt x="675" y="0"/>
                      <a:pt x="606"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34"/>
              <p:cNvSpPr/>
              <p:nvPr/>
            </p:nvSpPr>
            <p:spPr>
              <a:xfrm>
                <a:off x="3672675" y="2094500"/>
                <a:ext cx="51050" cy="51525"/>
              </a:xfrm>
              <a:custGeom>
                <a:avLst/>
                <a:gdLst/>
                <a:ahLst/>
                <a:cxnLst/>
                <a:rect l="l" t="t" r="r" b="b"/>
                <a:pathLst>
                  <a:path w="2042" h="2061" extrusionOk="0">
                    <a:moveTo>
                      <a:pt x="877" y="576"/>
                    </a:moveTo>
                    <a:lnTo>
                      <a:pt x="1139" y="681"/>
                    </a:lnTo>
                    <a:cubicBezTo>
                      <a:pt x="1257" y="726"/>
                      <a:pt x="1335" y="759"/>
                      <a:pt x="1394" y="792"/>
                    </a:cubicBezTo>
                    <a:cubicBezTo>
                      <a:pt x="1453" y="824"/>
                      <a:pt x="1486" y="851"/>
                      <a:pt x="1499" y="877"/>
                    </a:cubicBezTo>
                    <a:cubicBezTo>
                      <a:pt x="1519" y="896"/>
                      <a:pt x="1519" y="923"/>
                      <a:pt x="1506" y="955"/>
                    </a:cubicBezTo>
                    <a:cubicBezTo>
                      <a:pt x="1499" y="988"/>
                      <a:pt x="1473" y="1014"/>
                      <a:pt x="1453" y="1014"/>
                    </a:cubicBezTo>
                    <a:cubicBezTo>
                      <a:pt x="1427" y="1014"/>
                      <a:pt x="1375" y="1014"/>
                      <a:pt x="1322" y="1001"/>
                    </a:cubicBezTo>
                    <a:cubicBezTo>
                      <a:pt x="1250" y="982"/>
                      <a:pt x="1172" y="949"/>
                      <a:pt x="1054" y="910"/>
                    </a:cubicBezTo>
                    <a:lnTo>
                      <a:pt x="786" y="805"/>
                    </a:lnTo>
                    <a:lnTo>
                      <a:pt x="877" y="576"/>
                    </a:lnTo>
                    <a:close/>
                    <a:moveTo>
                      <a:pt x="576" y="0"/>
                    </a:moveTo>
                    <a:cubicBezTo>
                      <a:pt x="485" y="262"/>
                      <a:pt x="393" y="510"/>
                      <a:pt x="308" y="726"/>
                    </a:cubicBezTo>
                    <a:cubicBezTo>
                      <a:pt x="217" y="949"/>
                      <a:pt x="119" y="1184"/>
                      <a:pt x="1" y="1439"/>
                    </a:cubicBezTo>
                    <a:lnTo>
                      <a:pt x="472" y="1629"/>
                    </a:lnTo>
                    <a:lnTo>
                      <a:pt x="648" y="1171"/>
                    </a:lnTo>
                    <a:lnTo>
                      <a:pt x="943" y="1282"/>
                    </a:lnTo>
                    <a:cubicBezTo>
                      <a:pt x="982" y="1531"/>
                      <a:pt x="1015" y="1721"/>
                      <a:pt x="1034" y="1852"/>
                    </a:cubicBezTo>
                    <a:lnTo>
                      <a:pt x="1571" y="2061"/>
                    </a:lnTo>
                    <a:lnTo>
                      <a:pt x="1427" y="1492"/>
                    </a:lnTo>
                    <a:cubicBezTo>
                      <a:pt x="1420" y="1472"/>
                      <a:pt x="1420" y="1446"/>
                      <a:pt x="1407" y="1426"/>
                    </a:cubicBezTo>
                    <a:lnTo>
                      <a:pt x="1407" y="1426"/>
                    </a:lnTo>
                    <a:cubicBezTo>
                      <a:pt x="1442" y="1429"/>
                      <a:pt x="1475" y="1431"/>
                      <a:pt x="1505" y="1431"/>
                    </a:cubicBezTo>
                    <a:cubicBezTo>
                      <a:pt x="1608" y="1431"/>
                      <a:pt x="1690" y="1413"/>
                      <a:pt x="1761" y="1367"/>
                    </a:cubicBezTo>
                    <a:cubicBezTo>
                      <a:pt x="1852" y="1309"/>
                      <a:pt x="1918" y="1230"/>
                      <a:pt x="1983" y="1112"/>
                    </a:cubicBezTo>
                    <a:cubicBezTo>
                      <a:pt x="2042" y="968"/>
                      <a:pt x="2029" y="838"/>
                      <a:pt x="1957" y="707"/>
                    </a:cubicBezTo>
                    <a:cubicBezTo>
                      <a:pt x="1885" y="576"/>
                      <a:pt x="1721" y="458"/>
                      <a:pt x="1453" y="353"/>
                    </a:cubicBezTo>
                    <a:lnTo>
                      <a:pt x="1041" y="190"/>
                    </a:lnTo>
                    <a:lnTo>
                      <a:pt x="576"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34"/>
              <p:cNvSpPr/>
              <p:nvPr/>
            </p:nvSpPr>
            <p:spPr>
              <a:xfrm>
                <a:off x="3716350" y="2125850"/>
                <a:ext cx="36000" cy="33300"/>
              </a:xfrm>
              <a:custGeom>
                <a:avLst/>
                <a:gdLst/>
                <a:ahLst/>
                <a:cxnLst/>
                <a:rect l="l" t="t" r="r" b="b"/>
                <a:pathLst>
                  <a:path w="1440" h="1332" extrusionOk="0">
                    <a:moveTo>
                      <a:pt x="720" y="382"/>
                    </a:moveTo>
                    <a:cubicBezTo>
                      <a:pt x="773" y="382"/>
                      <a:pt x="831" y="401"/>
                      <a:pt x="890" y="434"/>
                    </a:cubicBezTo>
                    <a:cubicBezTo>
                      <a:pt x="936" y="454"/>
                      <a:pt x="975" y="499"/>
                      <a:pt x="995" y="539"/>
                    </a:cubicBezTo>
                    <a:cubicBezTo>
                      <a:pt x="1015" y="585"/>
                      <a:pt x="1021" y="630"/>
                      <a:pt x="1015" y="676"/>
                    </a:cubicBezTo>
                    <a:lnTo>
                      <a:pt x="576" y="434"/>
                    </a:lnTo>
                    <a:cubicBezTo>
                      <a:pt x="622" y="401"/>
                      <a:pt x="668" y="382"/>
                      <a:pt x="720" y="382"/>
                    </a:cubicBezTo>
                    <a:close/>
                    <a:moveTo>
                      <a:pt x="592" y="1"/>
                    </a:moveTo>
                    <a:cubicBezTo>
                      <a:pt x="551" y="1"/>
                      <a:pt x="510" y="6"/>
                      <a:pt x="472" y="15"/>
                    </a:cubicBezTo>
                    <a:cubicBezTo>
                      <a:pt x="315" y="55"/>
                      <a:pt x="203" y="153"/>
                      <a:pt x="112" y="310"/>
                    </a:cubicBezTo>
                    <a:cubicBezTo>
                      <a:pt x="20" y="467"/>
                      <a:pt x="1" y="617"/>
                      <a:pt x="46" y="774"/>
                    </a:cubicBezTo>
                    <a:cubicBezTo>
                      <a:pt x="99" y="931"/>
                      <a:pt x="216" y="1062"/>
                      <a:pt x="432" y="1186"/>
                    </a:cubicBezTo>
                    <a:cubicBezTo>
                      <a:pt x="589" y="1271"/>
                      <a:pt x="733" y="1324"/>
                      <a:pt x="864" y="1330"/>
                    </a:cubicBezTo>
                    <a:cubicBezTo>
                      <a:pt x="875" y="1331"/>
                      <a:pt x="886" y="1331"/>
                      <a:pt x="897" y="1331"/>
                    </a:cubicBezTo>
                    <a:cubicBezTo>
                      <a:pt x="1012" y="1331"/>
                      <a:pt x="1107" y="1299"/>
                      <a:pt x="1191" y="1239"/>
                    </a:cubicBezTo>
                    <a:cubicBezTo>
                      <a:pt x="1087" y="1121"/>
                      <a:pt x="995" y="1010"/>
                      <a:pt x="936" y="925"/>
                    </a:cubicBezTo>
                    <a:cubicBezTo>
                      <a:pt x="903" y="939"/>
                      <a:pt x="867" y="950"/>
                      <a:pt x="829" y="950"/>
                    </a:cubicBezTo>
                    <a:cubicBezTo>
                      <a:pt x="815" y="950"/>
                      <a:pt x="800" y="948"/>
                      <a:pt x="786" y="944"/>
                    </a:cubicBezTo>
                    <a:cubicBezTo>
                      <a:pt x="727" y="944"/>
                      <a:pt x="668" y="931"/>
                      <a:pt x="622" y="899"/>
                    </a:cubicBezTo>
                    <a:cubicBezTo>
                      <a:pt x="544" y="859"/>
                      <a:pt x="498" y="807"/>
                      <a:pt x="478" y="748"/>
                    </a:cubicBezTo>
                    <a:cubicBezTo>
                      <a:pt x="459" y="696"/>
                      <a:pt x="459" y="637"/>
                      <a:pt x="478" y="578"/>
                    </a:cubicBezTo>
                    <a:lnTo>
                      <a:pt x="1087" y="925"/>
                    </a:lnTo>
                    <a:lnTo>
                      <a:pt x="1316" y="1043"/>
                    </a:lnTo>
                    <a:cubicBezTo>
                      <a:pt x="1322" y="1029"/>
                      <a:pt x="1342" y="1003"/>
                      <a:pt x="1355" y="971"/>
                    </a:cubicBezTo>
                    <a:cubicBezTo>
                      <a:pt x="1414" y="879"/>
                      <a:pt x="1440" y="781"/>
                      <a:pt x="1427" y="676"/>
                    </a:cubicBezTo>
                    <a:cubicBezTo>
                      <a:pt x="1420" y="578"/>
                      <a:pt x="1381" y="480"/>
                      <a:pt x="1316" y="382"/>
                    </a:cubicBezTo>
                    <a:cubicBezTo>
                      <a:pt x="1244" y="290"/>
                      <a:pt x="1145" y="212"/>
                      <a:pt x="1021" y="140"/>
                    </a:cubicBezTo>
                    <a:cubicBezTo>
                      <a:pt x="859" y="46"/>
                      <a:pt x="718" y="1"/>
                      <a:pt x="592"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34"/>
              <p:cNvSpPr/>
              <p:nvPr/>
            </p:nvSpPr>
            <p:spPr>
              <a:xfrm>
                <a:off x="3749225" y="2147225"/>
                <a:ext cx="35525" cy="33575"/>
              </a:xfrm>
              <a:custGeom>
                <a:avLst/>
                <a:gdLst/>
                <a:ahLst/>
                <a:cxnLst/>
                <a:rect l="l" t="t" r="r" b="b"/>
                <a:pathLst>
                  <a:path w="1421" h="1343" extrusionOk="0">
                    <a:moveTo>
                      <a:pt x="616" y="1"/>
                    </a:moveTo>
                    <a:cubicBezTo>
                      <a:pt x="596" y="1"/>
                      <a:pt x="576" y="2"/>
                      <a:pt x="557" y="4"/>
                    </a:cubicBezTo>
                    <a:cubicBezTo>
                      <a:pt x="400" y="17"/>
                      <a:pt x="269" y="109"/>
                      <a:pt x="158" y="246"/>
                    </a:cubicBezTo>
                    <a:cubicBezTo>
                      <a:pt x="40" y="384"/>
                      <a:pt x="1" y="541"/>
                      <a:pt x="27" y="698"/>
                    </a:cubicBezTo>
                    <a:cubicBezTo>
                      <a:pt x="46" y="855"/>
                      <a:pt x="158" y="1005"/>
                      <a:pt x="341" y="1149"/>
                    </a:cubicBezTo>
                    <a:cubicBezTo>
                      <a:pt x="485" y="1254"/>
                      <a:pt x="622" y="1319"/>
                      <a:pt x="746" y="1332"/>
                    </a:cubicBezTo>
                    <a:cubicBezTo>
                      <a:pt x="778" y="1339"/>
                      <a:pt x="809" y="1343"/>
                      <a:pt x="841" y="1343"/>
                    </a:cubicBezTo>
                    <a:cubicBezTo>
                      <a:pt x="926" y="1343"/>
                      <a:pt x="1010" y="1318"/>
                      <a:pt x="1087" y="1280"/>
                    </a:cubicBezTo>
                    <a:cubicBezTo>
                      <a:pt x="982" y="1156"/>
                      <a:pt x="890" y="1031"/>
                      <a:pt x="825" y="927"/>
                    </a:cubicBezTo>
                    <a:cubicBezTo>
                      <a:pt x="802" y="930"/>
                      <a:pt x="779" y="932"/>
                      <a:pt x="757" y="932"/>
                    </a:cubicBezTo>
                    <a:cubicBezTo>
                      <a:pt x="735" y="932"/>
                      <a:pt x="714" y="930"/>
                      <a:pt x="694" y="927"/>
                    </a:cubicBezTo>
                    <a:cubicBezTo>
                      <a:pt x="655" y="920"/>
                      <a:pt x="622" y="894"/>
                      <a:pt x="583" y="868"/>
                    </a:cubicBezTo>
                    <a:cubicBezTo>
                      <a:pt x="517" y="809"/>
                      <a:pt x="472" y="757"/>
                      <a:pt x="465" y="698"/>
                    </a:cubicBezTo>
                    <a:cubicBezTo>
                      <a:pt x="459" y="639"/>
                      <a:pt x="472" y="574"/>
                      <a:pt x="504" y="528"/>
                    </a:cubicBezTo>
                    <a:cubicBezTo>
                      <a:pt x="557" y="469"/>
                      <a:pt x="616" y="436"/>
                      <a:pt x="668" y="430"/>
                    </a:cubicBezTo>
                    <a:cubicBezTo>
                      <a:pt x="679" y="427"/>
                      <a:pt x="690" y="426"/>
                      <a:pt x="702" y="426"/>
                    </a:cubicBezTo>
                    <a:cubicBezTo>
                      <a:pt x="756" y="426"/>
                      <a:pt x="810" y="452"/>
                      <a:pt x="864" y="495"/>
                    </a:cubicBezTo>
                    <a:cubicBezTo>
                      <a:pt x="897" y="528"/>
                      <a:pt x="930" y="560"/>
                      <a:pt x="949" y="593"/>
                    </a:cubicBezTo>
                    <a:cubicBezTo>
                      <a:pt x="962" y="626"/>
                      <a:pt x="982" y="665"/>
                      <a:pt x="982" y="711"/>
                    </a:cubicBezTo>
                    <a:cubicBezTo>
                      <a:pt x="1139" y="763"/>
                      <a:pt x="1276" y="809"/>
                      <a:pt x="1388" y="868"/>
                    </a:cubicBezTo>
                    <a:cubicBezTo>
                      <a:pt x="1420" y="757"/>
                      <a:pt x="1407" y="639"/>
                      <a:pt x="1355" y="528"/>
                    </a:cubicBezTo>
                    <a:cubicBezTo>
                      <a:pt x="1309" y="410"/>
                      <a:pt x="1211" y="299"/>
                      <a:pt x="1073" y="188"/>
                    </a:cubicBezTo>
                    <a:cubicBezTo>
                      <a:pt x="907" y="61"/>
                      <a:pt x="756" y="1"/>
                      <a:pt x="616"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34"/>
              <p:cNvSpPr/>
              <p:nvPr/>
            </p:nvSpPr>
            <p:spPr>
              <a:xfrm>
                <a:off x="3762475" y="2163175"/>
                <a:ext cx="54150" cy="40225"/>
              </a:xfrm>
              <a:custGeom>
                <a:avLst/>
                <a:gdLst/>
                <a:ahLst/>
                <a:cxnLst/>
                <a:rect l="l" t="t" r="r" b="b"/>
                <a:pathLst>
                  <a:path w="2166" h="1609" extrusionOk="0">
                    <a:moveTo>
                      <a:pt x="1086" y="1"/>
                    </a:moveTo>
                    <a:cubicBezTo>
                      <a:pt x="975" y="302"/>
                      <a:pt x="877" y="550"/>
                      <a:pt x="812" y="721"/>
                    </a:cubicBezTo>
                    <a:cubicBezTo>
                      <a:pt x="746" y="891"/>
                      <a:pt x="674" y="1048"/>
                      <a:pt x="609" y="1198"/>
                    </a:cubicBezTo>
                    <a:cubicBezTo>
                      <a:pt x="524" y="1185"/>
                      <a:pt x="452" y="1139"/>
                      <a:pt x="367" y="1067"/>
                    </a:cubicBezTo>
                    <a:cubicBezTo>
                      <a:pt x="321" y="1015"/>
                      <a:pt x="269" y="956"/>
                      <a:pt x="229" y="891"/>
                    </a:cubicBezTo>
                    <a:cubicBezTo>
                      <a:pt x="203" y="956"/>
                      <a:pt x="171" y="1022"/>
                      <a:pt x="138" y="1080"/>
                    </a:cubicBezTo>
                    <a:cubicBezTo>
                      <a:pt x="105" y="1139"/>
                      <a:pt x="66" y="1218"/>
                      <a:pt x="0" y="1329"/>
                    </a:cubicBezTo>
                    <a:cubicBezTo>
                      <a:pt x="157" y="1479"/>
                      <a:pt x="321" y="1571"/>
                      <a:pt x="498" y="1597"/>
                    </a:cubicBezTo>
                    <a:cubicBezTo>
                      <a:pt x="549" y="1605"/>
                      <a:pt x="599" y="1608"/>
                      <a:pt x="649" y="1608"/>
                    </a:cubicBezTo>
                    <a:cubicBezTo>
                      <a:pt x="776" y="1608"/>
                      <a:pt x="899" y="1584"/>
                      <a:pt x="1021" y="1532"/>
                    </a:cubicBezTo>
                    <a:cubicBezTo>
                      <a:pt x="1361" y="1394"/>
                      <a:pt x="1701" y="1237"/>
                      <a:pt x="2048" y="1074"/>
                    </a:cubicBezTo>
                    <a:lnTo>
                      <a:pt x="2166" y="1015"/>
                    </a:lnTo>
                    <a:lnTo>
                      <a:pt x="1793" y="688"/>
                    </a:lnTo>
                    <a:cubicBezTo>
                      <a:pt x="1708" y="747"/>
                      <a:pt x="1525" y="851"/>
                      <a:pt x="1237" y="1002"/>
                    </a:cubicBezTo>
                    <a:lnTo>
                      <a:pt x="1080" y="1080"/>
                    </a:lnTo>
                    <a:cubicBezTo>
                      <a:pt x="1106" y="1048"/>
                      <a:pt x="1119" y="1002"/>
                      <a:pt x="1145" y="950"/>
                    </a:cubicBezTo>
                    <a:cubicBezTo>
                      <a:pt x="1172" y="904"/>
                      <a:pt x="1185" y="858"/>
                      <a:pt x="1204" y="838"/>
                    </a:cubicBezTo>
                    <a:cubicBezTo>
                      <a:pt x="1244" y="753"/>
                      <a:pt x="1283" y="675"/>
                      <a:pt x="1329" y="583"/>
                    </a:cubicBezTo>
                    <a:cubicBezTo>
                      <a:pt x="1374" y="492"/>
                      <a:pt x="1407" y="420"/>
                      <a:pt x="1446" y="354"/>
                    </a:cubicBezTo>
                    <a:lnTo>
                      <a:pt x="1086"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34"/>
              <p:cNvSpPr/>
              <p:nvPr/>
            </p:nvSpPr>
            <p:spPr>
              <a:xfrm>
                <a:off x="3800100" y="2194650"/>
                <a:ext cx="34375" cy="34825"/>
              </a:xfrm>
              <a:custGeom>
                <a:avLst/>
                <a:gdLst/>
                <a:ahLst/>
                <a:cxnLst/>
                <a:rect l="l" t="t" r="r" b="b"/>
                <a:pathLst>
                  <a:path w="1375" h="1393" extrusionOk="0">
                    <a:moveTo>
                      <a:pt x="623" y="1"/>
                    </a:moveTo>
                    <a:cubicBezTo>
                      <a:pt x="490" y="1"/>
                      <a:pt x="366" y="53"/>
                      <a:pt x="242" y="149"/>
                    </a:cubicBezTo>
                    <a:cubicBezTo>
                      <a:pt x="105" y="266"/>
                      <a:pt x="33" y="404"/>
                      <a:pt x="13" y="561"/>
                    </a:cubicBezTo>
                    <a:cubicBezTo>
                      <a:pt x="0" y="724"/>
                      <a:pt x="72" y="894"/>
                      <a:pt x="223" y="1071"/>
                    </a:cubicBezTo>
                    <a:cubicBezTo>
                      <a:pt x="334" y="1208"/>
                      <a:pt x="452" y="1300"/>
                      <a:pt x="563" y="1352"/>
                    </a:cubicBezTo>
                    <a:cubicBezTo>
                      <a:pt x="632" y="1379"/>
                      <a:pt x="698" y="1392"/>
                      <a:pt x="765" y="1392"/>
                    </a:cubicBezTo>
                    <a:cubicBezTo>
                      <a:pt x="813" y="1392"/>
                      <a:pt x="861" y="1386"/>
                      <a:pt x="910" y="1372"/>
                    </a:cubicBezTo>
                    <a:cubicBezTo>
                      <a:pt x="838" y="1228"/>
                      <a:pt x="779" y="1097"/>
                      <a:pt x="739" y="973"/>
                    </a:cubicBezTo>
                    <a:cubicBezTo>
                      <a:pt x="694" y="973"/>
                      <a:pt x="654" y="966"/>
                      <a:pt x="615" y="947"/>
                    </a:cubicBezTo>
                    <a:cubicBezTo>
                      <a:pt x="582" y="934"/>
                      <a:pt x="550" y="901"/>
                      <a:pt x="517" y="868"/>
                    </a:cubicBezTo>
                    <a:cubicBezTo>
                      <a:pt x="458" y="803"/>
                      <a:pt x="432" y="737"/>
                      <a:pt x="445" y="678"/>
                    </a:cubicBezTo>
                    <a:cubicBezTo>
                      <a:pt x="452" y="626"/>
                      <a:pt x="484" y="567"/>
                      <a:pt x="530" y="495"/>
                    </a:cubicBezTo>
                    <a:cubicBezTo>
                      <a:pt x="582" y="455"/>
                      <a:pt x="638" y="435"/>
                      <a:pt x="691" y="435"/>
                    </a:cubicBezTo>
                    <a:cubicBezTo>
                      <a:pt x="698" y="435"/>
                      <a:pt x="706" y="436"/>
                      <a:pt x="713" y="436"/>
                    </a:cubicBezTo>
                    <a:cubicBezTo>
                      <a:pt x="766" y="443"/>
                      <a:pt x="825" y="476"/>
                      <a:pt x="883" y="541"/>
                    </a:cubicBezTo>
                    <a:cubicBezTo>
                      <a:pt x="910" y="574"/>
                      <a:pt x="929" y="613"/>
                      <a:pt x="942" y="659"/>
                    </a:cubicBezTo>
                    <a:cubicBezTo>
                      <a:pt x="949" y="698"/>
                      <a:pt x="949" y="737"/>
                      <a:pt x="942" y="790"/>
                    </a:cubicBezTo>
                    <a:cubicBezTo>
                      <a:pt x="1080" y="875"/>
                      <a:pt x="1204" y="960"/>
                      <a:pt x="1302" y="1038"/>
                    </a:cubicBezTo>
                    <a:cubicBezTo>
                      <a:pt x="1354" y="934"/>
                      <a:pt x="1374" y="822"/>
                      <a:pt x="1348" y="698"/>
                    </a:cubicBezTo>
                    <a:cubicBezTo>
                      <a:pt x="1322" y="574"/>
                      <a:pt x="1256" y="443"/>
                      <a:pt x="1145" y="306"/>
                    </a:cubicBezTo>
                    <a:cubicBezTo>
                      <a:pt x="995" y="116"/>
                      <a:pt x="844" y="18"/>
                      <a:pt x="687" y="5"/>
                    </a:cubicBezTo>
                    <a:cubicBezTo>
                      <a:pt x="665" y="2"/>
                      <a:pt x="644" y="1"/>
                      <a:pt x="623"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34"/>
              <p:cNvSpPr/>
              <p:nvPr/>
            </p:nvSpPr>
            <p:spPr>
              <a:xfrm>
                <a:off x="3818250" y="2214050"/>
                <a:ext cx="41400" cy="33550"/>
              </a:xfrm>
              <a:custGeom>
                <a:avLst/>
                <a:gdLst/>
                <a:ahLst/>
                <a:cxnLst/>
                <a:rect l="l" t="t" r="r" b="b"/>
                <a:pathLst>
                  <a:path w="1656" h="1342" extrusionOk="0">
                    <a:moveTo>
                      <a:pt x="1374" y="1"/>
                    </a:moveTo>
                    <a:lnTo>
                      <a:pt x="1191" y="131"/>
                    </a:lnTo>
                    <a:cubicBezTo>
                      <a:pt x="982" y="275"/>
                      <a:pt x="831" y="387"/>
                      <a:pt x="713" y="459"/>
                    </a:cubicBezTo>
                    <a:cubicBezTo>
                      <a:pt x="596" y="544"/>
                      <a:pt x="426" y="648"/>
                      <a:pt x="210" y="799"/>
                    </a:cubicBezTo>
                    <a:lnTo>
                      <a:pt x="0" y="930"/>
                    </a:lnTo>
                    <a:lnTo>
                      <a:pt x="282" y="1342"/>
                    </a:lnTo>
                    <a:cubicBezTo>
                      <a:pt x="354" y="1289"/>
                      <a:pt x="485" y="1198"/>
                      <a:pt x="655" y="1080"/>
                    </a:cubicBezTo>
                    <a:cubicBezTo>
                      <a:pt x="805" y="982"/>
                      <a:pt x="910" y="917"/>
                      <a:pt x="982" y="871"/>
                    </a:cubicBezTo>
                    <a:cubicBezTo>
                      <a:pt x="1041" y="831"/>
                      <a:pt x="1132" y="773"/>
                      <a:pt x="1243" y="688"/>
                    </a:cubicBezTo>
                    <a:cubicBezTo>
                      <a:pt x="1348" y="622"/>
                      <a:pt x="1479" y="524"/>
                      <a:pt x="1656" y="419"/>
                    </a:cubicBezTo>
                    <a:lnTo>
                      <a:pt x="1374"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34"/>
              <p:cNvSpPr/>
              <p:nvPr/>
            </p:nvSpPr>
            <p:spPr>
              <a:xfrm>
                <a:off x="3827575" y="2231100"/>
                <a:ext cx="42550" cy="31550"/>
              </a:xfrm>
              <a:custGeom>
                <a:avLst/>
                <a:gdLst/>
                <a:ahLst/>
                <a:cxnLst/>
                <a:rect l="l" t="t" r="r" b="b"/>
                <a:pathLst>
                  <a:path w="1702" h="1262" extrusionOk="0">
                    <a:moveTo>
                      <a:pt x="1439" y="1"/>
                    </a:moveTo>
                    <a:cubicBezTo>
                      <a:pt x="1394" y="1"/>
                      <a:pt x="1348" y="14"/>
                      <a:pt x="1309" y="38"/>
                    </a:cubicBezTo>
                    <a:cubicBezTo>
                      <a:pt x="1250" y="71"/>
                      <a:pt x="1211" y="123"/>
                      <a:pt x="1191" y="182"/>
                    </a:cubicBezTo>
                    <a:cubicBezTo>
                      <a:pt x="1178" y="235"/>
                      <a:pt x="1191" y="300"/>
                      <a:pt x="1230" y="392"/>
                    </a:cubicBezTo>
                    <a:cubicBezTo>
                      <a:pt x="1276" y="463"/>
                      <a:pt x="1328" y="516"/>
                      <a:pt x="1387" y="529"/>
                    </a:cubicBezTo>
                    <a:cubicBezTo>
                      <a:pt x="1403" y="534"/>
                      <a:pt x="1420" y="537"/>
                      <a:pt x="1437" y="537"/>
                    </a:cubicBezTo>
                    <a:cubicBezTo>
                      <a:pt x="1482" y="537"/>
                      <a:pt x="1528" y="520"/>
                      <a:pt x="1570" y="496"/>
                    </a:cubicBezTo>
                    <a:cubicBezTo>
                      <a:pt x="1623" y="463"/>
                      <a:pt x="1669" y="418"/>
                      <a:pt x="1682" y="352"/>
                    </a:cubicBezTo>
                    <a:cubicBezTo>
                      <a:pt x="1701" y="287"/>
                      <a:pt x="1682" y="221"/>
                      <a:pt x="1642" y="149"/>
                    </a:cubicBezTo>
                    <a:cubicBezTo>
                      <a:pt x="1603" y="64"/>
                      <a:pt x="1544" y="25"/>
                      <a:pt x="1485" y="6"/>
                    </a:cubicBezTo>
                    <a:cubicBezTo>
                      <a:pt x="1470" y="2"/>
                      <a:pt x="1455" y="1"/>
                      <a:pt x="1439" y="1"/>
                    </a:cubicBezTo>
                    <a:close/>
                    <a:moveTo>
                      <a:pt x="1001" y="228"/>
                    </a:moveTo>
                    <a:cubicBezTo>
                      <a:pt x="818" y="352"/>
                      <a:pt x="655" y="457"/>
                      <a:pt x="498" y="549"/>
                    </a:cubicBezTo>
                    <a:cubicBezTo>
                      <a:pt x="367" y="620"/>
                      <a:pt x="203" y="712"/>
                      <a:pt x="0" y="817"/>
                    </a:cubicBezTo>
                    <a:lnTo>
                      <a:pt x="262" y="1262"/>
                    </a:lnTo>
                    <a:cubicBezTo>
                      <a:pt x="445" y="1137"/>
                      <a:pt x="609" y="1039"/>
                      <a:pt x="740" y="954"/>
                    </a:cubicBezTo>
                    <a:cubicBezTo>
                      <a:pt x="903" y="869"/>
                      <a:pt x="1080" y="771"/>
                      <a:pt x="1263" y="673"/>
                    </a:cubicBezTo>
                    <a:lnTo>
                      <a:pt x="1001" y="228"/>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34"/>
              <p:cNvSpPr/>
              <p:nvPr/>
            </p:nvSpPr>
            <p:spPr>
              <a:xfrm>
                <a:off x="3836075" y="2253300"/>
                <a:ext cx="37475" cy="42075"/>
              </a:xfrm>
              <a:custGeom>
                <a:avLst/>
                <a:gdLst/>
                <a:ahLst/>
                <a:cxnLst/>
                <a:rect l="l" t="t" r="r" b="b"/>
                <a:pathLst>
                  <a:path w="1499" h="1683" extrusionOk="0">
                    <a:moveTo>
                      <a:pt x="1054" y="1"/>
                    </a:moveTo>
                    <a:cubicBezTo>
                      <a:pt x="864" y="99"/>
                      <a:pt x="694" y="190"/>
                      <a:pt x="530" y="262"/>
                    </a:cubicBezTo>
                    <a:cubicBezTo>
                      <a:pt x="367" y="341"/>
                      <a:pt x="190" y="419"/>
                      <a:pt x="0" y="491"/>
                    </a:cubicBezTo>
                    <a:lnTo>
                      <a:pt x="210" y="949"/>
                    </a:lnTo>
                    <a:cubicBezTo>
                      <a:pt x="321" y="904"/>
                      <a:pt x="406" y="851"/>
                      <a:pt x="498" y="812"/>
                    </a:cubicBezTo>
                    <a:cubicBezTo>
                      <a:pt x="537" y="799"/>
                      <a:pt x="615" y="766"/>
                      <a:pt x="714" y="720"/>
                    </a:cubicBezTo>
                    <a:cubicBezTo>
                      <a:pt x="755" y="708"/>
                      <a:pt x="797" y="703"/>
                      <a:pt x="833" y="703"/>
                    </a:cubicBezTo>
                    <a:cubicBezTo>
                      <a:pt x="854" y="703"/>
                      <a:pt x="873" y="705"/>
                      <a:pt x="890" y="707"/>
                    </a:cubicBezTo>
                    <a:cubicBezTo>
                      <a:pt x="943" y="714"/>
                      <a:pt x="982" y="747"/>
                      <a:pt x="1001" y="786"/>
                    </a:cubicBezTo>
                    <a:cubicBezTo>
                      <a:pt x="1021" y="832"/>
                      <a:pt x="1021" y="877"/>
                      <a:pt x="1001" y="917"/>
                    </a:cubicBezTo>
                    <a:cubicBezTo>
                      <a:pt x="982" y="969"/>
                      <a:pt x="943" y="1002"/>
                      <a:pt x="884" y="1028"/>
                    </a:cubicBezTo>
                    <a:cubicBezTo>
                      <a:pt x="720" y="1100"/>
                      <a:pt x="550" y="1172"/>
                      <a:pt x="354" y="1257"/>
                    </a:cubicBezTo>
                    <a:lnTo>
                      <a:pt x="550" y="1682"/>
                    </a:lnTo>
                    <a:cubicBezTo>
                      <a:pt x="655" y="1630"/>
                      <a:pt x="786" y="1564"/>
                      <a:pt x="956" y="1486"/>
                    </a:cubicBezTo>
                    <a:lnTo>
                      <a:pt x="1237" y="1355"/>
                    </a:lnTo>
                    <a:cubicBezTo>
                      <a:pt x="1302" y="1322"/>
                      <a:pt x="1355" y="1276"/>
                      <a:pt x="1407" y="1224"/>
                    </a:cubicBezTo>
                    <a:cubicBezTo>
                      <a:pt x="1459" y="1165"/>
                      <a:pt x="1479" y="1100"/>
                      <a:pt x="1492" y="1028"/>
                    </a:cubicBezTo>
                    <a:cubicBezTo>
                      <a:pt x="1499" y="962"/>
                      <a:pt x="1479" y="877"/>
                      <a:pt x="1446" y="805"/>
                    </a:cubicBezTo>
                    <a:cubicBezTo>
                      <a:pt x="1407" y="714"/>
                      <a:pt x="1348" y="655"/>
                      <a:pt x="1270" y="616"/>
                    </a:cubicBezTo>
                    <a:cubicBezTo>
                      <a:pt x="1210" y="588"/>
                      <a:pt x="1145" y="577"/>
                      <a:pt x="1073" y="577"/>
                    </a:cubicBezTo>
                    <a:cubicBezTo>
                      <a:pt x="1041" y="577"/>
                      <a:pt x="1009" y="579"/>
                      <a:pt x="975" y="583"/>
                    </a:cubicBezTo>
                    <a:lnTo>
                      <a:pt x="1237" y="393"/>
                    </a:lnTo>
                    <a:lnTo>
                      <a:pt x="1139" y="197"/>
                    </a:lnTo>
                    <a:cubicBezTo>
                      <a:pt x="1119" y="158"/>
                      <a:pt x="1087" y="92"/>
                      <a:pt x="105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p34"/>
              <p:cNvSpPr/>
              <p:nvPr/>
            </p:nvSpPr>
            <p:spPr>
              <a:xfrm>
                <a:off x="3841625" y="2293000"/>
                <a:ext cx="47800" cy="38800"/>
              </a:xfrm>
              <a:custGeom>
                <a:avLst/>
                <a:gdLst/>
                <a:ahLst/>
                <a:cxnLst/>
                <a:rect l="l" t="t" r="r" b="b"/>
                <a:pathLst>
                  <a:path w="1912" h="1552" extrusionOk="0">
                    <a:moveTo>
                      <a:pt x="1171" y="491"/>
                    </a:moveTo>
                    <a:cubicBezTo>
                      <a:pt x="1205" y="491"/>
                      <a:pt x="1238" y="495"/>
                      <a:pt x="1270" y="506"/>
                    </a:cubicBezTo>
                    <a:cubicBezTo>
                      <a:pt x="1322" y="532"/>
                      <a:pt x="1368" y="572"/>
                      <a:pt x="1381" y="637"/>
                    </a:cubicBezTo>
                    <a:cubicBezTo>
                      <a:pt x="1408" y="716"/>
                      <a:pt x="1408" y="775"/>
                      <a:pt x="1381" y="827"/>
                    </a:cubicBezTo>
                    <a:cubicBezTo>
                      <a:pt x="1355" y="879"/>
                      <a:pt x="1303" y="918"/>
                      <a:pt x="1218" y="938"/>
                    </a:cubicBezTo>
                    <a:cubicBezTo>
                      <a:pt x="1195" y="948"/>
                      <a:pt x="1172" y="953"/>
                      <a:pt x="1150" y="953"/>
                    </a:cubicBezTo>
                    <a:cubicBezTo>
                      <a:pt x="1128" y="953"/>
                      <a:pt x="1107" y="948"/>
                      <a:pt x="1087" y="938"/>
                    </a:cubicBezTo>
                    <a:cubicBezTo>
                      <a:pt x="1048" y="925"/>
                      <a:pt x="1015" y="912"/>
                      <a:pt x="989" y="879"/>
                    </a:cubicBezTo>
                    <a:cubicBezTo>
                      <a:pt x="963" y="846"/>
                      <a:pt x="950" y="814"/>
                      <a:pt x="943" y="775"/>
                    </a:cubicBezTo>
                    <a:cubicBezTo>
                      <a:pt x="917" y="709"/>
                      <a:pt x="923" y="663"/>
                      <a:pt x="950" y="604"/>
                    </a:cubicBezTo>
                    <a:cubicBezTo>
                      <a:pt x="976" y="559"/>
                      <a:pt x="1015" y="519"/>
                      <a:pt x="1080" y="500"/>
                    </a:cubicBezTo>
                    <a:cubicBezTo>
                      <a:pt x="1113" y="494"/>
                      <a:pt x="1142" y="491"/>
                      <a:pt x="1171" y="491"/>
                    </a:cubicBezTo>
                    <a:close/>
                    <a:moveTo>
                      <a:pt x="1184" y="0"/>
                    </a:moveTo>
                    <a:cubicBezTo>
                      <a:pt x="1108" y="0"/>
                      <a:pt x="1031" y="10"/>
                      <a:pt x="950" y="35"/>
                    </a:cubicBezTo>
                    <a:cubicBezTo>
                      <a:pt x="851" y="68"/>
                      <a:pt x="766" y="114"/>
                      <a:pt x="694" y="179"/>
                    </a:cubicBezTo>
                    <a:cubicBezTo>
                      <a:pt x="622" y="245"/>
                      <a:pt x="577" y="330"/>
                      <a:pt x="544" y="408"/>
                    </a:cubicBezTo>
                    <a:cubicBezTo>
                      <a:pt x="511" y="493"/>
                      <a:pt x="524" y="585"/>
                      <a:pt x="544" y="670"/>
                    </a:cubicBezTo>
                    <a:cubicBezTo>
                      <a:pt x="622" y="899"/>
                      <a:pt x="760" y="1017"/>
                      <a:pt x="969" y="1023"/>
                    </a:cubicBezTo>
                    <a:cubicBezTo>
                      <a:pt x="956" y="1030"/>
                      <a:pt x="936" y="1043"/>
                      <a:pt x="923" y="1043"/>
                    </a:cubicBezTo>
                    <a:cubicBezTo>
                      <a:pt x="904" y="1043"/>
                      <a:pt x="897" y="1049"/>
                      <a:pt x="891" y="1049"/>
                    </a:cubicBezTo>
                    <a:cubicBezTo>
                      <a:pt x="871" y="1049"/>
                      <a:pt x="851" y="1056"/>
                      <a:pt x="825" y="1062"/>
                    </a:cubicBezTo>
                    <a:cubicBezTo>
                      <a:pt x="782" y="1077"/>
                      <a:pt x="743" y="1084"/>
                      <a:pt x="706" y="1084"/>
                    </a:cubicBezTo>
                    <a:cubicBezTo>
                      <a:pt x="575" y="1084"/>
                      <a:pt x="482" y="993"/>
                      <a:pt x="426" y="814"/>
                    </a:cubicBezTo>
                    <a:cubicBezTo>
                      <a:pt x="407" y="735"/>
                      <a:pt x="393" y="670"/>
                      <a:pt x="393" y="598"/>
                    </a:cubicBezTo>
                    <a:cubicBezTo>
                      <a:pt x="393" y="526"/>
                      <a:pt x="400" y="454"/>
                      <a:pt x="413" y="362"/>
                    </a:cubicBezTo>
                    <a:lnTo>
                      <a:pt x="413" y="362"/>
                    </a:lnTo>
                    <a:lnTo>
                      <a:pt x="79" y="369"/>
                    </a:lnTo>
                    <a:cubicBezTo>
                      <a:pt x="40" y="441"/>
                      <a:pt x="14" y="532"/>
                      <a:pt x="7" y="650"/>
                    </a:cubicBezTo>
                    <a:cubicBezTo>
                      <a:pt x="1" y="755"/>
                      <a:pt x="14" y="879"/>
                      <a:pt x="53" y="1010"/>
                    </a:cubicBezTo>
                    <a:cubicBezTo>
                      <a:pt x="99" y="1141"/>
                      <a:pt x="151" y="1252"/>
                      <a:pt x="236" y="1344"/>
                    </a:cubicBezTo>
                    <a:cubicBezTo>
                      <a:pt x="315" y="1429"/>
                      <a:pt x="420" y="1501"/>
                      <a:pt x="537" y="1533"/>
                    </a:cubicBezTo>
                    <a:cubicBezTo>
                      <a:pt x="584" y="1546"/>
                      <a:pt x="633" y="1552"/>
                      <a:pt x="684" y="1552"/>
                    </a:cubicBezTo>
                    <a:cubicBezTo>
                      <a:pt x="769" y="1552"/>
                      <a:pt x="861" y="1536"/>
                      <a:pt x="963" y="1507"/>
                    </a:cubicBezTo>
                    <a:cubicBezTo>
                      <a:pt x="1375" y="1376"/>
                      <a:pt x="1695" y="1285"/>
                      <a:pt x="1911" y="1219"/>
                    </a:cubicBezTo>
                    <a:lnTo>
                      <a:pt x="1794" y="827"/>
                    </a:lnTo>
                    <a:lnTo>
                      <a:pt x="1545" y="833"/>
                    </a:lnTo>
                    <a:cubicBezTo>
                      <a:pt x="1682" y="716"/>
                      <a:pt x="1722" y="539"/>
                      <a:pt x="1650" y="310"/>
                    </a:cubicBezTo>
                    <a:cubicBezTo>
                      <a:pt x="1623" y="225"/>
                      <a:pt x="1578" y="160"/>
                      <a:pt x="1506" y="101"/>
                    </a:cubicBezTo>
                    <a:cubicBezTo>
                      <a:pt x="1427" y="48"/>
                      <a:pt x="1349" y="9"/>
                      <a:pt x="1251" y="3"/>
                    </a:cubicBezTo>
                    <a:cubicBezTo>
                      <a:pt x="1228" y="1"/>
                      <a:pt x="1206" y="0"/>
                      <a:pt x="1184"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p34"/>
              <p:cNvSpPr/>
              <p:nvPr/>
            </p:nvSpPr>
            <p:spPr>
              <a:xfrm>
                <a:off x="3866000" y="2342600"/>
                <a:ext cx="41900" cy="46150"/>
              </a:xfrm>
              <a:custGeom>
                <a:avLst/>
                <a:gdLst/>
                <a:ahLst/>
                <a:cxnLst/>
                <a:rect l="l" t="t" r="r" b="b"/>
                <a:pathLst>
                  <a:path w="1676" h="1846" extrusionOk="0">
                    <a:moveTo>
                      <a:pt x="837" y="0"/>
                    </a:moveTo>
                    <a:cubicBezTo>
                      <a:pt x="796" y="0"/>
                      <a:pt x="752" y="3"/>
                      <a:pt x="707" y="7"/>
                    </a:cubicBezTo>
                    <a:cubicBezTo>
                      <a:pt x="459" y="27"/>
                      <a:pt x="276" y="125"/>
                      <a:pt x="151" y="289"/>
                    </a:cubicBezTo>
                    <a:cubicBezTo>
                      <a:pt x="40" y="465"/>
                      <a:pt x="1" y="701"/>
                      <a:pt x="40" y="1002"/>
                    </a:cubicBezTo>
                    <a:cubicBezTo>
                      <a:pt x="53" y="1198"/>
                      <a:pt x="112" y="1375"/>
                      <a:pt x="197" y="1532"/>
                    </a:cubicBezTo>
                    <a:cubicBezTo>
                      <a:pt x="276" y="1689"/>
                      <a:pt x="406" y="1793"/>
                      <a:pt x="590" y="1846"/>
                    </a:cubicBezTo>
                    <a:cubicBezTo>
                      <a:pt x="642" y="1656"/>
                      <a:pt x="701" y="1499"/>
                      <a:pt x="753" y="1375"/>
                    </a:cubicBezTo>
                    <a:cubicBezTo>
                      <a:pt x="661" y="1355"/>
                      <a:pt x="596" y="1309"/>
                      <a:pt x="544" y="1244"/>
                    </a:cubicBezTo>
                    <a:cubicBezTo>
                      <a:pt x="498" y="1185"/>
                      <a:pt x="472" y="1093"/>
                      <a:pt x="459" y="976"/>
                    </a:cubicBezTo>
                    <a:cubicBezTo>
                      <a:pt x="439" y="832"/>
                      <a:pt x="465" y="727"/>
                      <a:pt x="531" y="642"/>
                    </a:cubicBezTo>
                    <a:cubicBezTo>
                      <a:pt x="590" y="563"/>
                      <a:pt x="675" y="511"/>
                      <a:pt x="792" y="505"/>
                    </a:cubicBezTo>
                    <a:cubicBezTo>
                      <a:pt x="804" y="504"/>
                      <a:pt x="816" y="503"/>
                      <a:pt x="828" y="503"/>
                    </a:cubicBezTo>
                    <a:cubicBezTo>
                      <a:pt x="911" y="503"/>
                      <a:pt x="986" y="525"/>
                      <a:pt x="1061" y="577"/>
                    </a:cubicBezTo>
                    <a:cubicBezTo>
                      <a:pt x="1139" y="642"/>
                      <a:pt x="1185" y="734"/>
                      <a:pt x="1198" y="871"/>
                    </a:cubicBezTo>
                    <a:cubicBezTo>
                      <a:pt x="1218" y="963"/>
                      <a:pt x="1211" y="1061"/>
                      <a:pt x="1178" y="1152"/>
                    </a:cubicBezTo>
                    <a:cubicBezTo>
                      <a:pt x="1146" y="1237"/>
                      <a:pt x="1093" y="1316"/>
                      <a:pt x="1021" y="1362"/>
                    </a:cubicBezTo>
                    <a:cubicBezTo>
                      <a:pt x="1126" y="1525"/>
                      <a:pt x="1211" y="1663"/>
                      <a:pt x="1263" y="1787"/>
                    </a:cubicBezTo>
                    <a:cubicBezTo>
                      <a:pt x="1551" y="1610"/>
                      <a:pt x="1676" y="1290"/>
                      <a:pt x="1623" y="845"/>
                    </a:cubicBezTo>
                    <a:cubicBezTo>
                      <a:pt x="1591" y="531"/>
                      <a:pt x="1492" y="308"/>
                      <a:pt x="1329" y="171"/>
                    </a:cubicBezTo>
                    <a:cubicBezTo>
                      <a:pt x="1194" y="52"/>
                      <a:pt x="1033" y="0"/>
                      <a:pt x="83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34"/>
              <p:cNvSpPr/>
              <p:nvPr/>
            </p:nvSpPr>
            <p:spPr>
              <a:xfrm>
                <a:off x="3867650" y="2393600"/>
                <a:ext cx="30775" cy="36075"/>
              </a:xfrm>
              <a:custGeom>
                <a:avLst/>
                <a:gdLst/>
                <a:ahLst/>
                <a:cxnLst/>
                <a:rect l="l" t="t" r="r" b="b"/>
                <a:pathLst>
                  <a:path w="1231" h="1443" extrusionOk="0">
                    <a:moveTo>
                      <a:pt x="622" y="440"/>
                    </a:moveTo>
                    <a:cubicBezTo>
                      <a:pt x="694" y="453"/>
                      <a:pt x="753" y="473"/>
                      <a:pt x="792" y="519"/>
                    </a:cubicBezTo>
                    <a:cubicBezTo>
                      <a:pt x="831" y="558"/>
                      <a:pt x="857" y="630"/>
                      <a:pt x="851" y="722"/>
                    </a:cubicBezTo>
                    <a:cubicBezTo>
                      <a:pt x="851" y="813"/>
                      <a:pt x="824" y="885"/>
                      <a:pt x="772" y="924"/>
                    </a:cubicBezTo>
                    <a:cubicBezTo>
                      <a:pt x="733" y="964"/>
                      <a:pt x="667" y="983"/>
                      <a:pt x="602" y="983"/>
                    </a:cubicBezTo>
                    <a:cubicBezTo>
                      <a:pt x="530" y="983"/>
                      <a:pt x="471" y="957"/>
                      <a:pt x="432" y="911"/>
                    </a:cubicBezTo>
                    <a:cubicBezTo>
                      <a:pt x="393" y="859"/>
                      <a:pt x="373" y="787"/>
                      <a:pt x="367" y="696"/>
                    </a:cubicBezTo>
                    <a:cubicBezTo>
                      <a:pt x="367" y="604"/>
                      <a:pt x="393" y="538"/>
                      <a:pt x="438" y="499"/>
                    </a:cubicBezTo>
                    <a:cubicBezTo>
                      <a:pt x="491" y="460"/>
                      <a:pt x="543" y="440"/>
                      <a:pt x="622" y="440"/>
                    </a:cubicBezTo>
                    <a:close/>
                    <a:moveTo>
                      <a:pt x="598" y="0"/>
                    </a:moveTo>
                    <a:cubicBezTo>
                      <a:pt x="435" y="0"/>
                      <a:pt x="303" y="52"/>
                      <a:pt x="203" y="146"/>
                    </a:cubicBezTo>
                    <a:cubicBezTo>
                      <a:pt x="85" y="257"/>
                      <a:pt x="20" y="427"/>
                      <a:pt x="13" y="676"/>
                    </a:cubicBezTo>
                    <a:cubicBezTo>
                      <a:pt x="0" y="924"/>
                      <a:pt x="46" y="1108"/>
                      <a:pt x="151" y="1232"/>
                    </a:cubicBezTo>
                    <a:cubicBezTo>
                      <a:pt x="262" y="1363"/>
                      <a:pt x="406" y="1435"/>
                      <a:pt x="589" y="1441"/>
                    </a:cubicBezTo>
                    <a:cubicBezTo>
                      <a:pt x="600" y="1442"/>
                      <a:pt x="610" y="1442"/>
                      <a:pt x="621" y="1442"/>
                    </a:cubicBezTo>
                    <a:cubicBezTo>
                      <a:pt x="715" y="1442"/>
                      <a:pt x="808" y="1417"/>
                      <a:pt x="890" y="1376"/>
                    </a:cubicBezTo>
                    <a:cubicBezTo>
                      <a:pt x="988" y="1324"/>
                      <a:pt x="1060" y="1245"/>
                      <a:pt x="1119" y="1134"/>
                    </a:cubicBezTo>
                    <a:cubicBezTo>
                      <a:pt x="1178" y="1023"/>
                      <a:pt x="1210" y="892"/>
                      <a:pt x="1217" y="728"/>
                    </a:cubicBezTo>
                    <a:cubicBezTo>
                      <a:pt x="1230" y="493"/>
                      <a:pt x="1184" y="310"/>
                      <a:pt x="1080" y="185"/>
                    </a:cubicBezTo>
                    <a:cubicBezTo>
                      <a:pt x="968" y="74"/>
                      <a:pt x="831" y="9"/>
                      <a:pt x="654" y="2"/>
                    </a:cubicBezTo>
                    <a:cubicBezTo>
                      <a:pt x="635" y="1"/>
                      <a:pt x="616" y="0"/>
                      <a:pt x="598"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34"/>
              <p:cNvSpPr/>
              <p:nvPr/>
            </p:nvSpPr>
            <p:spPr>
              <a:xfrm>
                <a:off x="3856675" y="2431250"/>
                <a:ext cx="39950" cy="55875"/>
              </a:xfrm>
              <a:custGeom>
                <a:avLst/>
                <a:gdLst/>
                <a:ahLst/>
                <a:cxnLst/>
                <a:rect l="l" t="t" r="r" b="b"/>
                <a:pathLst>
                  <a:path w="1598" h="2235" extrusionOk="0">
                    <a:moveTo>
                      <a:pt x="459" y="1"/>
                    </a:moveTo>
                    <a:lnTo>
                      <a:pt x="354" y="498"/>
                    </a:lnTo>
                    <a:cubicBezTo>
                      <a:pt x="465" y="518"/>
                      <a:pt x="563" y="531"/>
                      <a:pt x="662" y="557"/>
                    </a:cubicBezTo>
                    <a:cubicBezTo>
                      <a:pt x="707" y="570"/>
                      <a:pt x="779" y="590"/>
                      <a:pt x="884" y="616"/>
                    </a:cubicBezTo>
                    <a:cubicBezTo>
                      <a:pt x="956" y="629"/>
                      <a:pt x="1008" y="662"/>
                      <a:pt x="1041" y="701"/>
                    </a:cubicBezTo>
                    <a:cubicBezTo>
                      <a:pt x="1074" y="747"/>
                      <a:pt x="1080" y="786"/>
                      <a:pt x="1074" y="832"/>
                    </a:cubicBezTo>
                    <a:cubicBezTo>
                      <a:pt x="1054" y="871"/>
                      <a:pt x="1034" y="910"/>
                      <a:pt x="989" y="930"/>
                    </a:cubicBezTo>
                    <a:cubicBezTo>
                      <a:pt x="963" y="947"/>
                      <a:pt x="928" y="956"/>
                      <a:pt x="892" y="956"/>
                    </a:cubicBezTo>
                    <a:cubicBezTo>
                      <a:pt x="874" y="956"/>
                      <a:pt x="856" y="954"/>
                      <a:pt x="838" y="949"/>
                    </a:cubicBezTo>
                    <a:cubicBezTo>
                      <a:pt x="675" y="910"/>
                      <a:pt x="485" y="858"/>
                      <a:pt x="282" y="805"/>
                    </a:cubicBezTo>
                    <a:lnTo>
                      <a:pt x="177" y="1277"/>
                    </a:lnTo>
                    <a:cubicBezTo>
                      <a:pt x="282" y="1290"/>
                      <a:pt x="452" y="1322"/>
                      <a:pt x="694" y="1381"/>
                    </a:cubicBezTo>
                    <a:cubicBezTo>
                      <a:pt x="779" y="1394"/>
                      <a:pt x="838" y="1427"/>
                      <a:pt x="871" y="1473"/>
                    </a:cubicBezTo>
                    <a:cubicBezTo>
                      <a:pt x="904" y="1519"/>
                      <a:pt x="910" y="1564"/>
                      <a:pt x="904" y="1610"/>
                    </a:cubicBezTo>
                    <a:cubicBezTo>
                      <a:pt x="884" y="1669"/>
                      <a:pt x="858" y="1702"/>
                      <a:pt x="819" y="1728"/>
                    </a:cubicBezTo>
                    <a:cubicBezTo>
                      <a:pt x="793" y="1741"/>
                      <a:pt x="762" y="1751"/>
                      <a:pt x="727" y="1751"/>
                    </a:cubicBezTo>
                    <a:cubicBezTo>
                      <a:pt x="708" y="1751"/>
                      <a:pt x="689" y="1748"/>
                      <a:pt x="668" y="1741"/>
                    </a:cubicBezTo>
                    <a:cubicBezTo>
                      <a:pt x="478" y="1702"/>
                      <a:pt x="289" y="1649"/>
                      <a:pt x="112" y="1604"/>
                    </a:cubicBezTo>
                    <a:lnTo>
                      <a:pt x="1" y="2068"/>
                    </a:lnTo>
                    <a:cubicBezTo>
                      <a:pt x="73" y="2088"/>
                      <a:pt x="191" y="2107"/>
                      <a:pt x="348" y="2140"/>
                    </a:cubicBezTo>
                    <a:lnTo>
                      <a:pt x="688" y="2219"/>
                    </a:lnTo>
                    <a:cubicBezTo>
                      <a:pt x="739" y="2230"/>
                      <a:pt x="787" y="2235"/>
                      <a:pt x="831" y="2235"/>
                    </a:cubicBezTo>
                    <a:cubicBezTo>
                      <a:pt x="916" y="2235"/>
                      <a:pt x="990" y="2216"/>
                      <a:pt x="1054" y="2186"/>
                    </a:cubicBezTo>
                    <a:cubicBezTo>
                      <a:pt x="1152" y="2134"/>
                      <a:pt x="1218" y="2042"/>
                      <a:pt x="1244" y="1924"/>
                    </a:cubicBezTo>
                    <a:cubicBezTo>
                      <a:pt x="1263" y="1826"/>
                      <a:pt x="1250" y="1734"/>
                      <a:pt x="1211" y="1643"/>
                    </a:cubicBezTo>
                    <a:cubicBezTo>
                      <a:pt x="1172" y="1551"/>
                      <a:pt x="1106" y="1486"/>
                      <a:pt x="1015" y="1434"/>
                    </a:cubicBezTo>
                    <a:lnTo>
                      <a:pt x="1015" y="1434"/>
                    </a:lnTo>
                    <a:cubicBezTo>
                      <a:pt x="1025" y="1434"/>
                      <a:pt x="1034" y="1435"/>
                      <a:pt x="1044" y="1435"/>
                    </a:cubicBezTo>
                    <a:cubicBezTo>
                      <a:pt x="1131" y="1435"/>
                      <a:pt x="1212" y="1408"/>
                      <a:pt x="1277" y="1355"/>
                    </a:cubicBezTo>
                    <a:cubicBezTo>
                      <a:pt x="1349" y="1296"/>
                      <a:pt x="1401" y="1218"/>
                      <a:pt x="1427" y="1113"/>
                    </a:cubicBezTo>
                    <a:cubicBezTo>
                      <a:pt x="1447" y="1021"/>
                      <a:pt x="1440" y="943"/>
                      <a:pt x="1401" y="858"/>
                    </a:cubicBezTo>
                    <a:cubicBezTo>
                      <a:pt x="1368" y="779"/>
                      <a:pt x="1296" y="714"/>
                      <a:pt x="1185" y="655"/>
                    </a:cubicBezTo>
                    <a:lnTo>
                      <a:pt x="1185" y="655"/>
                    </a:lnTo>
                    <a:lnTo>
                      <a:pt x="1506" y="662"/>
                    </a:lnTo>
                    <a:cubicBezTo>
                      <a:pt x="1525" y="570"/>
                      <a:pt x="1538" y="498"/>
                      <a:pt x="1545" y="452"/>
                    </a:cubicBezTo>
                    <a:cubicBezTo>
                      <a:pt x="1558" y="406"/>
                      <a:pt x="1571" y="334"/>
                      <a:pt x="1597" y="243"/>
                    </a:cubicBezTo>
                    <a:cubicBezTo>
                      <a:pt x="1394" y="210"/>
                      <a:pt x="1205" y="177"/>
                      <a:pt x="1021" y="138"/>
                    </a:cubicBezTo>
                    <a:cubicBezTo>
                      <a:pt x="845" y="99"/>
                      <a:pt x="655" y="60"/>
                      <a:pt x="459"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34"/>
              <p:cNvSpPr/>
              <p:nvPr/>
            </p:nvSpPr>
            <p:spPr>
              <a:xfrm>
                <a:off x="3839175" y="2481475"/>
                <a:ext cx="42725" cy="44525"/>
              </a:xfrm>
              <a:custGeom>
                <a:avLst/>
                <a:gdLst/>
                <a:ahLst/>
                <a:cxnLst/>
                <a:rect l="l" t="t" r="r" b="b"/>
                <a:pathLst>
                  <a:path w="1709" h="1781" extrusionOk="0">
                    <a:moveTo>
                      <a:pt x="919" y="826"/>
                    </a:moveTo>
                    <a:cubicBezTo>
                      <a:pt x="944" y="826"/>
                      <a:pt x="969" y="833"/>
                      <a:pt x="995" y="844"/>
                    </a:cubicBezTo>
                    <a:cubicBezTo>
                      <a:pt x="1080" y="877"/>
                      <a:pt x="1139" y="916"/>
                      <a:pt x="1152" y="969"/>
                    </a:cubicBezTo>
                    <a:cubicBezTo>
                      <a:pt x="1172" y="1027"/>
                      <a:pt x="1172" y="1080"/>
                      <a:pt x="1139" y="1152"/>
                    </a:cubicBezTo>
                    <a:cubicBezTo>
                      <a:pt x="1113" y="1217"/>
                      <a:pt x="1074" y="1263"/>
                      <a:pt x="1015" y="1276"/>
                    </a:cubicBezTo>
                    <a:cubicBezTo>
                      <a:pt x="989" y="1287"/>
                      <a:pt x="962" y="1293"/>
                      <a:pt x="934" y="1293"/>
                    </a:cubicBezTo>
                    <a:cubicBezTo>
                      <a:pt x="899" y="1293"/>
                      <a:pt x="862" y="1284"/>
                      <a:pt x="825" y="1269"/>
                    </a:cubicBezTo>
                    <a:cubicBezTo>
                      <a:pt x="766" y="1243"/>
                      <a:pt x="727" y="1204"/>
                      <a:pt x="701" y="1145"/>
                    </a:cubicBezTo>
                    <a:cubicBezTo>
                      <a:pt x="681" y="1086"/>
                      <a:pt x="681" y="1034"/>
                      <a:pt x="714" y="982"/>
                    </a:cubicBezTo>
                    <a:cubicBezTo>
                      <a:pt x="720" y="949"/>
                      <a:pt x="747" y="916"/>
                      <a:pt x="766" y="897"/>
                    </a:cubicBezTo>
                    <a:cubicBezTo>
                      <a:pt x="792" y="870"/>
                      <a:pt x="825" y="851"/>
                      <a:pt x="864" y="838"/>
                    </a:cubicBezTo>
                    <a:cubicBezTo>
                      <a:pt x="884" y="829"/>
                      <a:pt x="902" y="826"/>
                      <a:pt x="919" y="826"/>
                    </a:cubicBezTo>
                    <a:close/>
                    <a:moveTo>
                      <a:pt x="177" y="0"/>
                    </a:moveTo>
                    <a:lnTo>
                      <a:pt x="1" y="445"/>
                    </a:lnTo>
                    <a:cubicBezTo>
                      <a:pt x="66" y="471"/>
                      <a:pt x="177" y="517"/>
                      <a:pt x="341" y="576"/>
                    </a:cubicBezTo>
                    <a:cubicBezTo>
                      <a:pt x="505" y="641"/>
                      <a:pt x="629" y="681"/>
                      <a:pt x="701" y="713"/>
                    </a:cubicBezTo>
                    <a:cubicBezTo>
                      <a:pt x="603" y="713"/>
                      <a:pt x="518" y="740"/>
                      <a:pt x="439" y="798"/>
                    </a:cubicBezTo>
                    <a:cubicBezTo>
                      <a:pt x="367" y="851"/>
                      <a:pt x="308" y="929"/>
                      <a:pt x="269" y="1034"/>
                    </a:cubicBezTo>
                    <a:cubicBezTo>
                      <a:pt x="236" y="1126"/>
                      <a:pt x="230" y="1211"/>
                      <a:pt x="249" y="1302"/>
                    </a:cubicBezTo>
                    <a:cubicBezTo>
                      <a:pt x="276" y="1394"/>
                      <a:pt x="328" y="1472"/>
                      <a:pt x="400" y="1551"/>
                    </a:cubicBezTo>
                    <a:cubicBezTo>
                      <a:pt x="472" y="1623"/>
                      <a:pt x="557" y="1682"/>
                      <a:pt x="655" y="1721"/>
                    </a:cubicBezTo>
                    <a:cubicBezTo>
                      <a:pt x="743" y="1756"/>
                      <a:pt x="831" y="1781"/>
                      <a:pt x="919" y="1781"/>
                    </a:cubicBezTo>
                    <a:cubicBezTo>
                      <a:pt x="929" y="1781"/>
                      <a:pt x="939" y="1780"/>
                      <a:pt x="949" y="1780"/>
                    </a:cubicBezTo>
                    <a:cubicBezTo>
                      <a:pt x="1048" y="1767"/>
                      <a:pt x="1139" y="1740"/>
                      <a:pt x="1211" y="1695"/>
                    </a:cubicBezTo>
                    <a:cubicBezTo>
                      <a:pt x="1290" y="1649"/>
                      <a:pt x="1342" y="1577"/>
                      <a:pt x="1375" y="1498"/>
                    </a:cubicBezTo>
                    <a:cubicBezTo>
                      <a:pt x="1414" y="1400"/>
                      <a:pt x="1420" y="1302"/>
                      <a:pt x="1414" y="1211"/>
                    </a:cubicBezTo>
                    <a:cubicBezTo>
                      <a:pt x="1407" y="1126"/>
                      <a:pt x="1355" y="1040"/>
                      <a:pt x="1283" y="969"/>
                    </a:cubicBezTo>
                    <a:lnTo>
                      <a:pt x="1283" y="969"/>
                    </a:lnTo>
                    <a:lnTo>
                      <a:pt x="1551" y="1008"/>
                    </a:lnTo>
                    <a:lnTo>
                      <a:pt x="1708" y="635"/>
                    </a:lnTo>
                    <a:cubicBezTo>
                      <a:pt x="1466" y="537"/>
                      <a:pt x="1211" y="432"/>
                      <a:pt x="943" y="327"/>
                    </a:cubicBezTo>
                    <a:cubicBezTo>
                      <a:pt x="681" y="216"/>
                      <a:pt x="420" y="105"/>
                      <a:pt x="17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34"/>
              <p:cNvSpPr/>
              <p:nvPr/>
            </p:nvSpPr>
            <p:spPr>
              <a:xfrm>
                <a:off x="3822675" y="2523500"/>
                <a:ext cx="37475" cy="37425"/>
              </a:xfrm>
              <a:custGeom>
                <a:avLst/>
                <a:gdLst/>
                <a:ahLst/>
                <a:cxnLst/>
                <a:rect l="l" t="t" r="r" b="b"/>
                <a:pathLst>
                  <a:path w="1499" h="1497" extrusionOk="0">
                    <a:moveTo>
                      <a:pt x="823" y="462"/>
                    </a:moveTo>
                    <a:cubicBezTo>
                      <a:pt x="833" y="462"/>
                      <a:pt x="842" y="465"/>
                      <a:pt x="851" y="472"/>
                    </a:cubicBezTo>
                    <a:cubicBezTo>
                      <a:pt x="883" y="498"/>
                      <a:pt x="883" y="544"/>
                      <a:pt x="857" y="616"/>
                    </a:cubicBezTo>
                    <a:lnTo>
                      <a:pt x="831" y="694"/>
                    </a:lnTo>
                    <a:cubicBezTo>
                      <a:pt x="818" y="740"/>
                      <a:pt x="798" y="792"/>
                      <a:pt x="785" y="831"/>
                    </a:cubicBezTo>
                    <a:cubicBezTo>
                      <a:pt x="765" y="871"/>
                      <a:pt x="759" y="903"/>
                      <a:pt x="759" y="943"/>
                    </a:cubicBezTo>
                    <a:lnTo>
                      <a:pt x="707" y="923"/>
                    </a:lnTo>
                    <a:cubicBezTo>
                      <a:pt x="674" y="877"/>
                      <a:pt x="661" y="825"/>
                      <a:pt x="667" y="753"/>
                    </a:cubicBezTo>
                    <a:cubicBezTo>
                      <a:pt x="674" y="688"/>
                      <a:pt x="700" y="609"/>
                      <a:pt x="739" y="537"/>
                    </a:cubicBezTo>
                    <a:cubicBezTo>
                      <a:pt x="764" y="489"/>
                      <a:pt x="795" y="462"/>
                      <a:pt x="823" y="462"/>
                    </a:cubicBezTo>
                    <a:close/>
                    <a:moveTo>
                      <a:pt x="1086" y="609"/>
                    </a:moveTo>
                    <a:cubicBezTo>
                      <a:pt x="1099" y="668"/>
                      <a:pt x="1112" y="733"/>
                      <a:pt x="1099" y="792"/>
                    </a:cubicBezTo>
                    <a:cubicBezTo>
                      <a:pt x="1093" y="851"/>
                      <a:pt x="1066" y="903"/>
                      <a:pt x="1034" y="982"/>
                    </a:cubicBezTo>
                    <a:cubicBezTo>
                      <a:pt x="1021" y="1008"/>
                      <a:pt x="1001" y="1028"/>
                      <a:pt x="981" y="1041"/>
                    </a:cubicBezTo>
                    <a:cubicBezTo>
                      <a:pt x="965" y="1053"/>
                      <a:pt x="951" y="1058"/>
                      <a:pt x="939" y="1058"/>
                    </a:cubicBezTo>
                    <a:cubicBezTo>
                      <a:pt x="933" y="1058"/>
                      <a:pt x="927" y="1056"/>
                      <a:pt x="922" y="1054"/>
                    </a:cubicBezTo>
                    <a:cubicBezTo>
                      <a:pt x="903" y="1041"/>
                      <a:pt x="896" y="1028"/>
                      <a:pt x="896" y="1002"/>
                    </a:cubicBezTo>
                    <a:cubicBezTo>
                      <a:pt x="896" y="982"/>
                      <a:pt x="916" y="943"/>
                      <a:pt x="936" y="897"/>
                    </a:cubicBezTo>
                    <a:cubicBezTo>
                      <a:pt x="1001" y="779"/>
                      <a:pt x="1053" y="694"/>
                      <a:pt x="1086" y="609"/>
                    </a:cubicBezTo>
                    <a:close/>
                    <a:moveTo>
                      <a:pt x="831" y="1"/>
                    </a:moveTo>
                    <a:cubicBezTo>
                      <a:pt x="796" y="1"/>
                      <a:pt x="763" y="7"/>
                      <a:pt x="733" y="20"/>
                    </a:cubicBezTo>
                    <a:cubicBezTo>
                      <a:pt x="641" y="53"/>
                      <a:pt x="569" y="138"/>
                      <a:pt x="497" y="256"/>
                    </a:cubicBezTo>
                    <a:cubicBezTo>
                      <a:pt x="438" y="367"/>
                      <a:pt x="406" y="465"/>
                      <a:pt x="419" y="563"/>
                    </a:cubicBezTo>
                    <a:cubicBezTo>
                      <a:pt x="438" y="661"/>
                      <a:pt x="478" y="760"/>
                      <a:pt x="563" y="845"/>
                    </a:cubicBezTo>
                    <a:lnTo>
                      <a:pt x="510" y="825"/>
                    </a:lnTo>
                    <a:cubicBezTo>
                      <a:pt x="450" y="786"/>
                      <a:pt x="389" y="771"/>
                      <a:pt x="333" y="771"/>
                    </a:cubicBezTo>
                    <a:cubicBezTo>
                      <a:pt x="322" y="771"/>
                      <a:pt x="311" y="772"/>
                      <a:pt x="301" y="773"/>
                    </a:cubicBezTo>
                    <a:cubicBezTo>
                      <a:pt x="236" y="779"/>
                      <a:pt x="170" y="838"/>
                      <a:pt x="111" y="943"/>
                    </a:cubicBezTo>
                    <a:cubicBezTo>
                      <a:pt x="79" y="995"/>
                      <a:pt x="65" y="1028"/>
                      <a:pt x="46" y="1060"/>
                    </a:cubicBezTo>
                    <a:cubicBezTo>
                      <a:pt x="33" y="1087"/>
                      <a:pt x="13" y="1126"/>
                      <a:pt x="0" y="1165"/>
                    </a:cubicBezTo>
                    <a:lnTo>
                      <a:pt x="170" y="1270"/>
                    </a:lnTo>
                    <a:cubicBezTo>
                      <a:pt x="196" y="1250"/>
                      <a:pt x="216" y="1231"/>
                      <a:pt x="242" y="1231"/>
                    </a:cubicBezTo>
                    <a:cubicBezTo>
                      <a:pt x="268" y="1231"/>
                      <a:pt x="301" y="1244"/>
                      <a:pt x="340" y="1263"/>
                    </a:cubicBezTo>
                    <a:lnTo>
                      <a:pt x="543" y="1394"/>
                    </a:lnTo>
                    <a:cubicBezTo>
                      <a:pt x="663" y="1463"/>
                      <a:pt x="776" y="1497"/>
                      <a:pt x="878" y="1497"/>
                    </a:cubicBezTo>
                    <a:cubicBezTo>
                      <a:pt x="921" y="1497"/>
                      <a:pt x="962" y="1491"/>
                      <a:pt x="1001" y="1479"/>
                    </a:cubicBezTo>
                    <a:cubicBezTo>
                      <a:pt x="1138" y="1427"/>
                      <a:pt x="1263" y="1316"/>
                      <a:pt x="1367" y="1126"/>
                    </a:cubicBezTo>
                    <a:cubicBezTo>
                      <a:pt x="1446" y="995"/>
                      <a:pt x="1485" y="864"/>
                      <a:pt x="1492" y="740"/>
                    </a:cubicBezTo>
                    <a:cubicBezTo>
                      <a:pt x="1498" y="616"/>
                      <a:pt x="1479" y="498"/>
                      <a:pt x="1426" y="367"/>
                    </a:cubicBezTo>
                    <a:cubicBezTo>
                      <a:pt x="1322" y="432"/>
                      <a:pt x="1217" y="485"/>
                      <a:pt x="1093" y="544"/>
                    </a:cubicBezTo>
                    <a:cubicBezTo>
                      <a:pt x="1138" y="419"/>
                      <a:pt x="1151" y="321"/>
                      <a:pt x="1138" y="243"/>
                    </a:cubicBezTo>
                    <a:cubicBezTo>
                      <a:pt x="1132" y="158"/>
                      <a:pt x="1086" y="105"/>
                      <a:pt x="1001" y="53"/>
                    </a:cubicBezTo>
                    <a:cubicBezTo>
                      <a:pt x="941" y="17"/>
                      <a:pt x="884" y="1"/>
                      <a:pt x="831"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34"/>
              <p:cNvSpPr/>
              <p:nvPr/>
            </p:nvSpPr>
            <p:spPr>
              <a:xfrm>
                <a:off x="3801725" y="2554250"/>
                <a:ext cx="42875" cy="39925"/>
              </a:xfrm>
              <a:custGeom>
                <a:avLst/>
                <a:gdLst/>
                <a:ahLst/>
                <a:cxnLst/>
                <a:rect l="l" t="t" r="r" b="b"/>
                <a:pathLst>
                  <a:path w="1715" h="1597" extrusionOk="0">
                    <a:moveTo>
                      <a:pt x="792" y="1"/>
                    </a:moveTo>
                    <a:lnTo>
                      <a:pt x="485" y="406"/>
                    </a:lnTo>
                    <a:cubicBezTo>
                      <a:pt x="570" y="472"/>
                      <a:pt x="661" y="537"/>
                      <a:pt x="733" y="589"/>
                    </a:cubicBezTo>
                    <a:cubicBezTo>
                      <a:pt x="766" y="622"/>
                      <a:pt x="831" y="674"/>
                      <a:pt x="917" y="740"/>
                    </a:cubicBezTo>
                    <a:cubicBezTo>
                      <a:pt x="962" y="786"/>
                      <a:pt x="995" y="838"/>
                      <a:pt x="1015" y="884"/>
                    </a:cubicBezTo>
                    <a:cubicBezTo>
                      <a:pt x="1021" y="936"/>
                      <a:pt x="1015" y="975"/>
                      <a:pt x="989" y="1015"/>
                    </a:cubicBezTo>
                    <a:cubicBezTo>
                      <a:pt x="969" y="1047"/>
                      <a:pt x="923" y="1074"/>
                      <a:pt x="877" y="1074"/>
                    </a:cubicBezTo>
                    <a:cubicBezTo>
                      <a:pt x="825" y="1074"/>
                      <a:pt x="779" y="1060"/>
                      <a:pt x="727" y="1015"/>
                    </a:cubicBezTo>
                    <a:cubicBezTo>
                      <a:pt x="589" y="910"/>
                      <a:pt x="445" y="786"/>
                      <a:pt x="282" y="655"/>
                    </a:cubicBezTo>
                    <a:lnTo>
                      <a:pt x="1" y="1041"/>
                    </a:lnTo>
                    <a:cubicBezTo>
                      <a:pt x="99" y="1106"/>
                      <a:pt x="223" y="1198"/>
                      <a:pt x="367" y="1309"/>
                    </a:cubicBezTo>
                    <a:lnTo>
                      <a:pt x="616" y="1499"/>
                    </a:lnTo>
                    <a:cubicBezTo>
                      <a:pt x="668" y="1551"/>
                      <a:pt x="733" y="1571"/>
                      <a:pt x="812" y="1590"/>
                    </a:cubicBezTo>
                    <a:cubicBezTo>
                      <a:pt x="834" y="1595"/>
                      <a:pt x="856" y="1597"/>
                      <a:pt x="879" y="1597"/>
                    </a:cubicBezTo>
                    <a:cubicBezTo>
                      <a:pt x="925" y="1597"/>
                      <a:pt x="971" y="1588"/>
                      <a:pt x="1015" y="1571"/>
                    </a:cubicBezTo>
                    <a:cubicBezTo>
                      <a:pt x="1080" y="1551"/>
                      <a:pt x="1146" y="1499"/>
                      <a:pt x="1191" y="1433"/>
                    </a:cubicBezTo>
                    <a:cubicBezTo>
                      <a:pt x="1250" y="1361"/>
                      <a:pt x="1276" y="1276"/>
                      <a:pt x="1276" y="1191"/>
                    </a:cubicBezTo>
                    <a:cubicBezTo>
                      <a:pt x="1276" y="1100"/>
                      <a:pt x="1244" y="1008"/>
                      <a:pt x="1172" y="910"/>
                    </a:cubicBezTo>
                    <a:lnTo>
                      <a:pt x="1172" y="910"/>
                    </a:lnTo>
                    <a:lnTo>
                      <a:pt x="1453" y="1047"/>
                    </a:lnTo>
                    <a:cubicBezTo>
                      <a:pt x="1505" y="975"/>
                      <a:pt x="1545" y="916"/>
                      <a:pt x="1577" y="877"/>
                    </a:cubicBezTo>
                    <a:cubicBezTo>
                      <a:pt x="1610" y="845"/>
                      <a:pt x="1662" y="786"/>
                      <a:pt x="1715" y="714"/>
                    </a:cubicBezTo>
                    <a:cubicBezTo>
                      <a:pt x="1545" y="589"/>
                      <a:pt x="1388" y="485"/>
                      <a:pt x="1244" y="373"/>
                    </a:cubicBezTo>
                    <a:cubicBezTo>
                      <a:pt x="1093" y="256"/>
                      <a:pt x="949" y="131"/>
                      <a:pt x="792"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34"/>
              <p:cNvSpPr/>
              <p:nvPr/>
            </p:nvSpPr>
            <p:spPr>
              <a:xfrm>
                <a:off x="3781125" y="2573550"/>
                <a:ext cx="40425" cy="54175"/>
              </a:xfrm>
              <a:custGeom>
                <a:avLst/>
                <a:gdLst/>
                <a:ahLst/>
                <a:cxnLst/>
                <a:rect l="l" t="t" r="r" b="b"/>
                <a:pathLst>
                  <a:path w="1617" h="2167" extrusionOk="0">
                    <a:moveTo>
                      <a:pt x="301" y="1"/>
                    </a:moveTo>
                    <a:cubicBezTo>
                      <a:pt x="144" y="158"/>
                      <a:pt x="59" y="321"/>
                      <a:pt x="26" y="491"/>
                    </a:cubicBezTo>
                    <a:cubicBezTo>
                      <a:pt x="0" y="661"/>
                      <a:pt x="13" y="845"/>
                      <a:pt x="79" y="1015"/>
                    </a:cubicBezTo>
                    <a:cubicBezTo>
                      <a:pt x="210" y="1348"/>
                      <a:pt x="360" y="1695"/>
                      <a:pt x="517" y="2042"/>
                    </a:cubicBezTo>
                    <a:lnTo>
                      <a:pt x="563" y="2166"/>
                    </a:lnTo>
                    <a:lnTo>
                      <a:pt x="923" y="1813"/>
                    </a:lnTo>
                    <a:cubicBezTo>
                      <a:pt x="870" y="1734"/>
                      <a:pt x="772" y="1545"/>
                      <a:pt x="628" y="1250"/>
                    </a:cubicBezTo>
                    <a:lnTo>
                      <a:pt x="543" y="1093"/>
                    </a:lnTo>
                    <a:lnTo>
                      <a:pt x="674" y="1159"/>
                    </a:lnTo>
                    <a:cubicBezTo>
                      <a:pt x="726" y="1185"/>
                      <a:pt x="766" y="1204"/>
                      <a:pt x="792" y="1217"/>
                    </a:cubicBezTo>
                    <a:cubicBezTo>
                      <a:pt x="870" y="1257"/>
                      <a:pt x="955" y="1309"/>
                      <a:pt x="1047" y="1348"/>
                    </a:cubicBezTo>
                    <a:cubicBezTo>
                      <a:pt x="1126" y="1388"/>
                      <a:pt x="1198" y="1433"/>
                      <a:pt x="1263" y="1473"/>
                    </a:cubicBezTo>
                    <a:lnTo>
                      <a:pt x="1616" y="1113"/>
                    </a:lnTo>
                    <a:cubicBezTo>
                      <a:pt x="1309" y="995"/>
                      <a:pt x="1067" y="897"/>
                      <a:pt x="897" y="825"/>
                    </a:cubicBezTo>
                    <a:cubicBezTo>
                      <a:pt x="726" y="753"/>
                      <a:pt x="569" y="688"/>
                      <a:pt x="426" y="616"/>
                    </a:cubicBezTo>
                    <a:cubicBezTo>
                      <a:pt x="439" y="530"/>
                      <a:pt x="478" y="459"/>
                      <a:pt x="563" y="373"/>
                    </a:cubicBezTo>
                    <a:cubicBezTo>
                      <a:pt x="609" y="328"/>
                      <a:pt x="668" y="275"/>
                      <a:pt x="733" y="236"/>
                    </a:cubicBezTo>
                    <a:cubicBezTo>
                      <a:pt x="668" y="210"/>
                      <a:pt x="602" y="177"/>
                      <a:pt x="550" y="144"/>
                    </a:cubicBezTo>
                    <a:cubicBezTo>
                      <a:pt x="484" y="112"/>
                      <a:pt x="406" y="66"/>
                      <a:pt x="301"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34"/>
              <p:cNvSpPr/>
              <p:nvPr/>
            </p:nvSpPr>
            <p:spPr>
              <a:xfrm>
                <a:off x="3755600" y="2624250"/>
                <a:ext cx="24575" cy="22100"/>
              </a:xfrm>
              <a:custGeom>
                <a:avLst/>
                <a:gdLst/>
                <a:ahLst/>
                <a:cxnLst/>
                <a:rect l="l" t="t" r="r" b="b"/>
                <a:pathLst>
                  <a:path w="983" h="884" extrusionOk="0">
                    <a:moveTo>
                      <a:pt x="733" y="1"/>
                    </a:moveTo>
                    <a:lnTo>
                      <a:pt x="1" y="550"/>
                    </a:lnTo>
                    <a:lnTo>
                      <a:pt x="243" y="884"/>
                    </a:lnTo>
                    <a:lnTo>
                      <a:pt x="982" y="334"/>
                    </a:lnTo>
                    <a:lnTo>
                      <a:pt x="733"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34"/>
              <p:cNvSpPr/>
              <p:nvPr/>
            </p:nvSpPr>
            <p:spPr>
              <a:xfrm>
                <a:off x="3697875" y="2640450"/>
                <a:ext cx="47125" cy="48400"/>
              </a:xfrm>
              <a:custGeom>
                <a:avLst/>
                <a:gdLst/>
                <a:ahLst/>
                <a:cxnLst/>
                <a:rect l="l" t="t" r="r" b="b"/>
                <a:pathLst>
                  <a:path w="1885" h="1936" extrusionOk="0">
                    <a:moveTo>
                      <a:pt x="1073" y="936"/>
                    </a:moveTo>
                    <a:lnTo>
                      <a:pt x="1217" y="1243"/>
                    </a:lnTo>
                    <a:lnTo>
                      <a:pt x="955" y="1361"/>
                    </a:lnTo>
                    <a:cubicBezTo>
                      <a:pt x="851" y="1420"/>
                      <a:pt x="772" y="1453"/>
                      <a:pt x="713" y="1472"/>
                    </a:cubicBezTo>
                    <a:cubicBezTo>
                      <a:pt x="679" y="1480"/>
                      <a:pt x="651" y="1483"/>
                      <a:pt x="627" y="1483"/>
                    </a:cubicBezTo>
                    <a:cubicBezTo>
                      <a:pt x="611" y="1483"/>
                      <a:pt x="596" y="1482"/>
                      <a:pt x="583" y="1479"/>
                    </a:cubicBezTo>
                    <a:cubicBezTo>
                      <a:pt x="550" y="1459"/>
                      <a:pt x="530" y="1446"/>
                      <a:pt x="511" y="1394"/>
                    </a:cubicBezTo>
                    <a:cubicBezTo>
                      <a:pt x="484" y="1348"/>
                      <a:pt x="484" y="1315"/>
                      <a:pt x="491" y="1283"/>
                    </a:cubicBezTo>
                    <a:cubicBezTo>
                      <a:pt x="498" y="1250"/>
                      <a:pt x="530" y="1217"/>
                      <a:pt x="583" y="1185"/>
                    </a:cubicBezTo>
                    <a:cubicBezTo>
                      <a:pt x="628" y="1152"/>
                      <a:pt x="713" y="1106"/>
                      <a:pt x="818" y="1060"/>
                    </a:cubicBezTo>
                    <a:lnTo>
                      <a:pt x="1073" y="936"/>
                    </a:lnTo>
                    <a:close/>
                    <a:moveTo>
                      <a:pt x="1230" y="0"/>
                    </a:moveTo>
                    <a:lnTo>
                      <a:pt x="753" y="216"/>
                    </a:lnTo>
                    <a:lnTo>
                      <a:pt x="916" y="556"/>
                    </a:lnTo>
                    <a:lnTo>
                      <a:pt x="517" y="740"/>
                    </a:lnTo>
                    <a:cubicBezTo>
                      <a:pt x="334" y="825"/>
                      <a:pt x="216" y="903"/>
                      <a:pt x="131" y="1001"/>
                    </a:cubicBezTo>
                    <a:cubicBezTo>
                      <a:pt x="53" y="1099"/>
                      <a:pt x="7" y="1191"/>
                      <a:pt x="7" y="1289"/>
                    </a:cubicBezTo>
                    <a:cubicBezTo>
                      <a:pt x="0" y="1387"/>
                      <a:pt x="26" y="1492"/>
                      <a:pt x="85" y="1610"/>
                    </a:cubicBezTo>
                    <a:cubicBezTo>
                      <a:pt x="157" y="1773"/>
                      <a:pt x="269" y="1878"/>
                      <a:pt x="412" y="1917"/>
                    </a:cubicBezTo>
                    <a:cubicBezTo>
                      <a:pt x="450" y="1930"/>
                      <a:pt x="492" y="1936"/>
                      <a:pt x="539" y="1936"/>
                    </a:cubicBezTo>
                    <a:cubicBezTo>
                      <a:pt x="664" y="1936"/>
                      <a:pt x="822" y="1892"/>
                      <a:pt x="1008" y="1806"/>
                    </a:cubicBezTo>
                    <a:lnTo>
                      <a:pt x="1407" y="1610"/>
                    </a:lnTo>
                    <a:lnTo>
                      <a:pt x="1884" y="1387"/>
                    </a:lnTo>
                    <a:cubicBezTo>
                      <a:pt x="1760" y="1152"/>
                      <a:pt x="1636" y="910"/>
                      <a:pt x="1538" y="700"/>
                    </a:cubicBezTo>
                    <a:cubicBezTo>
                      <a:pt x="1440" y="491"/>
                      <a:pt x="1335" y="249"/>
                      <a:pt x="1230"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34"/>
              <p:cNvSpPr/>
              <p:nvPr/>
            </p:nvSpPr>
            <p:spPr>
              <a:xfrm>
                <a:off x="3674325" y="2659250"/>
                <a:ext cx="25200" cy="43200"/>
              </a:xfrm>
              <a:custGeom>
                <a:avLst/>
                <a:gdLst/>
                <a:ahLst/>
                <a:cxnLst/>
                <a:rect l="l" t="t" r="r" b="b"/>
                <a:pathLst>
                  <a:path w="1008" h="1728" extrusionOk="0">
                    <a:moveTo>
                      <a:pt x="478" y="1"/>
                    </a:moveTo>
                    <a:lnTo>
                      <a:pt x="0" y="164"/>
                    </a:lnTo>
                    <a:cubicBezTo>
                      <a:pt x="33" y="249"/>
                      <a:pt x="92" y="400"/>
                      <a:pt x="157" y="596"/>
                    </a:cubicBezTo>
                    <a:cubicBezTo>
                      <a:pt x="216" y="760"/>
                      <a:pt x="255" y="890"/>
                      <a:pt x="275" y="969"/>
                    </a:cubicBezTo>
                    <a:cubicBezTo>
                      <a:pt x="295" y="1028"/>
                      <a:pt x="327" y="1133"/>
                      <a:pt x="380" y="1263"/>
                    </a:cubicBezTo>
                    <a:cubicBezTo>
                      <a:pt x="419" y="1388"/>
                      <a:pt x="465" y="1545"/>
                      <a:pt x="530" y="1728"/>
                    </a:cubicBezTo>
                    <a:lnTo>
                      <a:pt x="1008" y="1564"/>
                    </a:lnTo>
                    <a:lnTo>
                      <a:pt x="936" y="1355"/>
                    </a:lnTo>
                    <a:cubicBezTo>
                      <a:pt x="851" y="1119"/>
                      <a:pt x="785" y="936"/>
                      <a:pt x="746" y="805"/>
                    </a:cubicBezTo>
                    <a:cubicBezTo>
                      <a:pt x="694" y="668"/>
                      <a:pt x="628" y="478"/>
                      <a:pt x="550" y="230"/>
                    </a:cubicBezTo>
                    <a:lnTo>
                      <a:pt x="478"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34"/>
              <p:cNvSpPr/>
              <p:nvPr/>
            </p:nvSpPr>
            <p:spPr>
              <a:xfrm>
                <a:off x="3636375" y="2665875"/>
                <a:ext cx="38775" cy="32100"/>
              </a:xfrm>
              <a:custGeom>
                <a:avLst/>
                <a:gdLst/>
                <a:ahLst/>
                <a:cxnLst/>
                <a:rect l="l" t="t" r="r" b="b"/>
                <a:pathLst>
                  <a:path w="1551" h="1284" extrusionOk="0">
                    <a:moveTo>
                      <a:pt x="1013" y="403"/>
                    </a:moveTo>
                    <a:cubicBezTo>
                      <a:pt x="1052" y="403"/>
                      <a:pt x="1075" y="415"/>
                      <a:pt x="1080" y="442"/>
                    </a:cubicBezTo>
                    <a:cubicBezTo>
                      <a:pt x="1086" y="482"/>
                      <a:pt x="1054" y="514"/>
                      <a:pt x="982" y="547"/>
                    </a:cubicBezTo>
                    <a:lnTo>
                      <a:pt x="910" y="580"/>
                    </a:lnTo>
                    <a:cubicBezTo>
                      <a:pt x="851" y="599"/>
                      <a:pt x="812" y="625"/>
                      <a:pt x="766" y="639"/>
                    </a:cubicBezTo>
                    <a:cubicBezTo>
                      <a:pt x="733" y="658"/>
                      <a:pt x="700" y="684"/>
                      <a:pt x="668" y="704"/>
                    </a:cubicBezTo>
                    <a:lnTo>
                      <a:pt x="655" y="645"/>
                    </a:lnTo>
                    <a:cubicBezTo>
                      <a:pt x="661" y="593"/>
                      <a:pt x="694" y="540"/>
                      <a:pt x="753" y="501"/>
                    </a:cubicBezTo>
                    <a:cubicBezTo>
                      <a:pt x="812" y="455"/>
                      <a:pt x="877" y="429"/>
                      <a:pt x="956" y="410"/>
                    </a:cubicBezTo>
                    <a:cubicBezTo>
                      <a:pt x="977" y="406"/>
                      <a:pt x="997" y="403"/>
                      <a:pt x="1013" y="403"/>
                    </a:cubicBezTo>
                    <a:close/>
                    <a:moveTo>
                      <a:pt x="1145" y="697"/>
                    </a:moveTo>
                    <a:lnTo>
                      <a:pt x="1145" y="697"/>
                    </a:lnTo>
                    <a:cubicBezTo>
                      <a:pt x="1113" y="756"/>
                      <a:pt x="1073" y="802"/>
                      <a:pt x="1021" y="835"/>
                    </a:cubicBezTo>
                    <a:cubicBezTo>
                      <a:pt x="975" y="868"/>
                      <a:pt x="916" y="900"/>
                      <a:pt x="844" y="920"/>
                    </a:cubicBezTo>
                    <a:cubicBezTo>
                      <a:pt x="828" y="923"/>
                      <a:pt x="812" y="925"/>
                      <a:pt x="796" y="925"/>
                    </a:cubicBezTo>
                    <a:cubicBezTo>
                      <a:pt x="781" y="925"/>
                      <a:pt x="766" y="923"/>
                      <a:pt x="753" y="920"/>
                    </a:cubicBezTo>
                    <a:cubicBezTo>
                      <a:pt x="727" y="907"/>
                      <a:pt x="714" y="900"/>
                      <a:pt x="714" y="887"/>
                    </a:cubicBezTo>
                    <a:cubicBezTo>
                      <a:pt x="700" y="861"/>
                      <a:pt x="714" y="848"/>
                      <a:pt x="727" y="828"/>
                    </a:cubicBezTo>
                    <a:cubicBezTo>
                      <a:pt x="753" y="809"/>
                      <a:pt x="785" y="796"/>
                      <a:pt x="831" y="789"/>
                    </a:cubicBezTo>
                    <a:cubicBezTo>
                      <a:pt x="962" y="756"/>
                      <a:pt x="1060" y="730"/>
                      <a:pt x="1145" y="697"/>
                    </a:cubicBezTo>
                    <a:close/>
                    <a:moveTo>
                      <a:pt x="1169" y="0"/>
                    </a:moveTo>
                    <a:cubicBezTo>
                      <a:pt x="1118" y="0"/>
                      <a:pt x="1061" y="9"/>
                      <a:pt x="995" y="24"/>
                    </a:cubicBezTo>
                    <a:cubicBezTo>
                      <a:pt x="884" y="56"/>
                      <a:pt x="792" y="109"/>
                      <a:pt x="727" y="181"/>
                    </a:cubicBezTo>
                    <a:cubicBezTo>
                      <a:pt x="661" y="253"/>
                      <a:pt x="628" y="351"/>
                      <a:pt x="615" y="475"/>
                    </a:cubicBezTo>
                    <a:lnTo>
                      <a:pt x="602" y="429"/>
                    </a:lnTo>
                    <a:cubicBezTo>
                      <a:pt x="589" y="344"/>
                      <a:pt x="550" y="279"/>
                      <a:pt x="498" y="239"/>
                    </a:cubicBezTo>
                    <a:cubicBezTo>
                      <a:pt x="468" y="214"/>
                      <a:pt x="423" y="203"/>
                      <a:pt x="361" y="203"/>
                    </a:cubicBezTo>
                    <a:cubicBezTo>
                      <a:pt x="327" y="203"/>
                      <a:pt x="287" y="206"/>
                      <a:pt x="242" y="213"/>
                    </a:cubicBezTo>
                    <a:cubicBezTo>
                      <a:pt x="190" y="226"/>
                      <a:pt x="144" y="239"/>
                      <a:pt x="112" y="246"/>
                    </a:cubicBezTo>
                    <a:cubicBezTo>
                      <a:pt x="79" y="253"/>
                      <a:pt x="40" y="272"/>
                      <a:pt x="0" y="292"/>
                    </a:cubicBezTo>
                    <a:lnTo>
                      <a:pt x="40" y="488"/>
                    </a:lnTo>
                    <a:cubicBezTo>
                      <a:pt x="72" y="488"/>
                      <a:pt x="99" y="495"/>
                      <a:pt x="112" y="508"/>
                    </a:cubicBezTo>
                    <a:cubicBezTo>
                      <a:pt x="131" y="527"/>
                      <a:pt x="144" y="560"/>
                      <a:pt x="157" y="606"/>
                    </a:cubicBezTo>
                    <a:lnTo>
                      <a:pt x="197" y="841"/>
                    </a:lnTo>
                    <a:cubicBezTo>
                      <a:pt x="236" y="1031"/>
                      <a:pt x="328" y="1162"/>
                      <a:pt x="452" y="1227"/>
                    </a:cubicBezTo>
                    <a:cubicBezTo>
                      <a:pt x="519" y="1265"/>
                      <a:pt x="606" y="1283"/>
                      <a:pt x="708" y="1283"/>
                    </a:cubicBezTo>
                    <a:cubicBezTo>
                      <a:pt x="783" y="1283"/>
                      <a:pt x="866" y="1273"/>
                      <a:pt x="956" y="1254"/>
                    </a:cubicBezTo>
                    <a:cubicBezTo>
                      <a:pt x="1113" y="1221"/>
                      <a:pt x="1224" y="1155"/>
                      <a:pt x="1322" y="1083"/>
                    </a:cubicBezTo>
                    <a:cubicBezTo>
                      <a:pt x="1420" y="1005"/>
                      <a:pt x="1492" y="900"/>
                      <a:pt x="1551" y="776"/>
                    </a:cubicBezTo>
                    <a:cubicBezTo>
                      <a:pt x="1440" y="743"/>
                      <a:pt x="1315" y="704"/>
                      <a:pt x="1191" y="658"/>
                    </a:cubicBezTo>
                    <a:cubicBezTo>
                      <a:pt x="1315" y="606"/>
                      <a:pt x="1400" y="547"/>
                      <a:pt x="1446" y="482"/>
                    </a:cubicBezTo>
                    <a:cubicBezTo>
                      <a:pt x="1499" y="416"/>
                      <a:pt x="1512" y="344"/>
                      <a:pt x="1485" y="253"/>
                    </a:cubicBezTo>
                    <a:cubicBezTo>
                      <a:pt x="1466" y="148"/>
                      <a:pt x="1407" y="76"/>
                      <a:pt x="1322" y="37"/>
                    </a:cubicBezTo>
                    <a:cubicBezTo>
                      <a:pt x="1279" y="12"/>
                      <a:pt x="1229" y="0"/>
                      <a:pt x="1169"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Google Shape;174;p34"/>
              <p:cNvSpPr/>
              <p:nvPr/>
            </p:nvSpPr>
            <p:spPr>
              <a:xfrm>
                <a:off x="3601200" y="2674200"/>
                <a:ext cx="35025" cy="30150"/>
              </a:xfrm>
              <a:custGeom>
                <a:avLst/>
                <a:gdLst/>
                <a:ahLst/>
                <a:cxnLst/>
                <a:rect l="l" t="t" r="r" b="b"/>
                <a:pathLst>
                  <a:path w="1401" h="1206" extrusionOk="0">
                    <a:moveTo>
                      <a:pt x="757" y="1"/>
                    </a:moveTo>
                    <a:cubicBezTo>
                      <a:pt x="718" y="1"/>
                      <a:pt x="679" y="2"/>
                      <a:pt x="642" y="5"/>
                    </a:cubicBezTo>
                    <a:cubicBezTo>
                      <a:pt x="433" y="24"/>
                      <a:pt x="276" y="70"/>
                      <a:pt x="164" y="155"/>
                    </a:cubicBezTo>
                    <a:cubicBezTo>
                      <a:pt x="47" y="234"/>
                      <a:pt x="1" y="351"/>
                      <a:pt x="14" y="502"/>
                    </a:cubicBezTo>
                    <a:cubicBezTo>
                      <a:pt x="27" y="600"/>
                      <a:pt x="73" y="678"/>
                      <a:pt x="158" y="718"/>
                    </a:cubicBezTo>
                    <a:cubicBezTo>
                      <a:pt x="220" y="746"/>
                      <a:pt x="300" y="765"/>
                      <a:pt x="395" y="765"/>
                    </a:cubicBezTo>
                    <a:cubicBezTo>
                      <a:pt x="429" y="765"/>
                      <a:pt x="466" y="762"/>
                      <a:pt x="505" y="757"/>
                    </a:cubicBezTo>
                    <a:cubicBezTo>
                      <a:pt x="557" y="750"/>
                      <a:pt x="629" y="744"/>
                      <a:pt x="734" y="724"/>
                    </a:cubicBezTo>
                    <a:cubicBezTo>
                      <a:pt x="773" y="718"/>
                      <a:pt x="812" y="711"/>
                      <a:pt x="832" y="711"/>
                    </a:cubicBezTo>
                    <a:cubicBezTo>
                      <a:pt x="840" y="707"/>
                      <a:pt x="847" y="706"/>
                      <a:pt x="854" y="706"/>
                    </a:cubicBezTo>
                    <a:cubicBezTo>
                      <a:pt x="869" y="706"/>
                      <a:pt x="882" y="713"/>
                      <a:pt x="891" y="718"/>
                    </a:cubicBezTo>
                    <a:cubicBezTo>
                      <a:pt x="910" y="724"/>
                      <a:pt x="917" y="737"/>
                      <a:pt x="917" y="757"/>
                    </a:cubicBezTo>
                    <a:cubicBezTo>
                      <a:pt x="917" y="783"/>
                      <a:pt x="897" y="809"/>
                      <a:pt x="864" y="829"/>
                    </a:cubicBezTo>
                    <a:cubicBezTo>
                      <a:pt x="832" y="855"/>
                      <a:pt x="792" y="862"/>
                      <a:pt x="747" y="875"/>
                    </a:cubicBezTo>
                    <a:cubicBezTo>
                      <a:pt x="726" y="877"/>
                      <a:pt x="705" y="877"/>
                      <a:pt x="686" y="877"/>
                    </a:cubicBezTo>
                    <a:cubicBezTo>
                      <a:pt x="633" y="877"/>
                      <a:pt x="583" y="871"/>
                      <a:pt x="531" y="862"/>
                    </a:cubicBezTo>
                    <a:cubicBezTo>
                      <a:pt x="459" y="855"/>
                      <a:pt x="374" y="829"/>
                      <a:pt x="295" y="796"/>
                    </a:cubicBezTo>
                    <a:lnTo>
                      <a:pt x="73" y="1071"/>
                    </a:lnTo>
                    <a:cubicBezTo>
                      <a:pt x="171" y="1123"/>
                      <a:pt x="276" y="1156"/>
                      <a:pt x="393" y="1182"/>
                    </a:cubicBezTo>
                    <a:cubicBezTo>
                      <a:pt x="467" y="1200"/>
                      <a:pt x="545" y="1205"/>
                      <a:pt x="621" y="1205"/>
                    </a:cubicBezTo>
                    <a:cubicBezTo>
                      <a:pt x="659" y="1205"/>
                      <a:pt x="696" y="1204"/>
                      <a:pt x="734" y="1202"/>
                    </a:cubicBezTo>
                    <a:cubicBezTo>
                      <a:pt x="963" y="1176"/>
                      <a:pt x="1126" y="1123"/>
                      <a:pt x="1244" y="1045"/>
                    </a:cubicBezTo>
                    <a:cubicBezTo>
                      <a:pt x="1349" y="973"/>
                      <a:pt x="1401" y="862"/>
                      <a:pt x="1388" y="744"/>
                    </a:cubicBezTo>
                    <a:cubicBezTo>
                      <a:pt x="1381" y="633"/>
                      <a:pt x="1329" y="561"/>
                      <a:pt x="1250" y="521"/>
                    </a:cubicBezTo>
                    <a:cubicBezTo>
                      <a:pt x="1187" y="492"/>
                      <a:pt x="1112" y="477"/>
                      <a:pt x="1026" y="477"/>
                    </a:cubicBezTo>
                    <a:cubicBezTo>
                      <a:pt x="997" y="477"/>
                      <a:pt x="967" y="479"/>
                      <a:pt x="936" y="482"/>
                    </a:cubicBezTo>
                    <a:cubicBezTo>
                      <a:pt x="858" y="489"/>
                      <a:pt x="786" y="495"/>
                      <a:pt x="714" y="515"/>
                    </a:cubicBezTo>
                    <a:cubicBezTo>
                      <a:pt x="694" y="515"/>
                      <a:pt x="675" y="521"/>
                      <a:pt x="655" y="521"/>
                    </a:cubicBezTo>
                    <a:cubicBezTo>
                      <a:pt x="629" y="521"/>
                      <a:pt x="603" y="528"/>
                      <a:pt x="590" y="528"/>
                    </a:cubicBezTo>
                    <a:cubicBezTo>
                      <a:pt x="580" y="530"/>
                      <a:pt x="571" y="531"/>
                      <a:pt x="563" y="531"/>
                    </a:cubicBezTo>
                    <a:cubicBezTo>
                      <a:pt x="543" y="531"/>
                      <a:pt x="527" y="526"/>
                      <a:pt x="518" y="521"/>
                    </a:cubicBezTo>
                    <a:cubicBezTo>
                      <a:pt x="498" y="515"/>
                      <a:pt x="485" y="495"/>
                      <a:pt x="485" y="469"/>
                    </a:cubicBezTo>
                    <a:cubicBezTo>
                      <a:pt x="485" y="450"/>
                      <a:pt x="498" y="423"/>
                      <a:pt x="531" y="397"/>
                    </a:cubicBezTo>
                    <a:cubicBezTo>
                      <a:pt x="563" y="371"/>
                      <a:pt x="616" y="364"/>
                      <a:pt x="681" y="358"/>
                    </a:cubicBezTo>
                    <a:cubicBezTo>
                      <a:pt x="699" y="356"/>
                      <a:pt x="717" y="355"/>
                      <a:pt x="736" y="355"/>
                    </a:cubicBezTo>
                    <a:cubicBezTo>
                      <a:pt x="787" y="355"/>
                      <a:pt x="845" y="361"/>
                      <a:pt x="917" y="371"/>
                    </a:cubicBezTo>
                    <a:cubicBezTo>
                      <a:pt x="1015" y="397"/>
                      <a:pt x="1093" y="423"/>
                      <a:pt x="1159" y="463"/>
                    </a:cubicBezTo>
                    <a:lnTo>
                      <a:pt x="1355" y="135"/>
                    </a:lnTo>
                    <a:cubicBezTo>
                      <a:pt x="1244" y="77"/>
                      <a:pt x="1120" y="44"/>
                      <a:pt x="995" y="24"/>
                    </a:cubicBezTo>
                    <a:cubicBezTo>
                      <a:pt x="917" y="7"/>
                      <a:pt x="835" y="1"/>
                      <a:pt x="757"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34"/>
              <p:cNvSpPr/>
              <p:nvPr/>
            </p:nvSpPr>
            <p:spPr>
              <a:xfrm>
                <a:off x="3574225" y="2675775"/>
                <a:ext cx="25875" cy="35350"/>
              </a:xfrm>
              <a:custGeom>
                <a:avLst/>
                <a:gdLst/>
                <a:ahLst/>
                <a:cxnLst/>
                <a:rect l="l" t="t" r="r" b="b"/>
                <a:pathLst>
                  <a:path w="1035" h="1414" extrusionOk="0">
                    <a:moveTo>
                      <a:pt x="216" y="1"/>
                    </a:moveTo>
                    <a:cubicBezTo>
                      <a:pt x="177" y="1"/>
                      <a:pt x="131" y="7"/>
                      <a:pt x="66" y="14"/>
                    </a:cubicBezTo>
                    <a:lnTo>
                      <a:pt x="66" y="184"/>
                    </a:lnTo>
                    <a:cubicBezTo>
                      <a:pt x="66" y="236"/>
                      <a:pt x="66" y="295"/>
                      <a:pt x="53" y="341"/>
                    </a:cubicBezTo>
                    <a:cubicBezTo>
                      <a:pt x="79" y="334"/>
                      <a:pt x="112" y="334"/>
                      <a:pt x="144" y="334"/>
                    </a:cubicBezTo>
                    <a:cubicBezTo>
                      <a:pt x="236" y="334"/>
                      <a:pt x="295" y="360"/>
                      <a:pt x="327" y="400"/>
                    </a:cubicBezTo>
                    <a:cubicBezTo>
                      <a:pt x="360" y="439"/>
                      <a:pt x="373" y="504"/>
                      <a:pt x="373" y="583"/>
                    </a:cubicBezTo>
                    <a:lnTo>
                      <a:pt x="367" y="812"/>
                    </a:lnTo>
                    <a:cubicBezTo>
                      <a:pt x="255" y="799"/>
                      <a:pt x="138" y="792"/>
                      <a:pt x="7" y="786"/>
                    </a:cubicBezTo>
                    <a:lnTo>
                      <a:pt x="0" y="1158"/>
                    </a:lnTo>
                    <a:lnTo>
                      <a:pt x="406" y="1165"/>
                    </a:lnTo>
                    <a:cubicBezTo>
                      <a:pt x="314" y="1224"/>
                      <a:pt x="236" y="1309"/>
                      <a:pt x="164" y="1407"/>
                    </a:cubicBezTo>
                    <a:lnTo>
                      <a:pt x="740" y="1414"/>
                    </a:lnTo>
                    <a:cubicBezTo>
                      <a:pt x="759" y="1348"/>
                      <a:pt x="792" y="1296"/>
                      <a:pt x="844" y="1250"/>
                    </a:cubicBezTo>
                    <a:cubicBezTo>
                      <a:pt x="890" y="1211"/>
                      <a:pt x="956" y="1185"/>
                      <a:pt x="1027" y="1185"/>
                    </a:cubicBezTo>
                    <a:lnTo>
                      <a:pt x="1034" y="812"/>
                    </a:lnTo>
                    <a:cubicBezTo>
                      <a:pt x="962" y="812"/>
                      <a:pt x="890" y="818"/>
                      <a:pt x="825" y="818"/>
                    </a:cubicBezTo>
                    <a:lnTo>
                      <a:pt x="831" y="458"/>
                    </a:lnTo>
                    <a:cubicBezTo>
                      <a:pt x="831" y="321"/>
                      <a:pt x="798" y="203"/>
                      <a:pt x="733" y="125"/>
                    </a:cubicBezTo>
                    <a:cubicBezTo>
                      <a:pt x="668" y="40"/>
                      <a:pt x="543" y="1"/>
                      <a:pt x="380"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 name="Google Shape;176;p34"/>
              <p:cNvSpPr/>
              <p:nvPr/>
            </p:nvSpPr>
            <p:spPr>
              <a:xfrm>
                <a:off x="3554925" y="2674475"/>
                <a:ext cx="16225" cy="44450"/>
              </a:xfrm>
              <a:custGeom>
                <a:avLst/>
                <a:gdLst/>
                <a:ahLst/>
                <a:cxnLst/>
                <a:rect l="l" t="t" r="r" b="b"/>
                <a:pathLst>
                  <a:path w="649" h="1778" extrusionOk="0">
                    <a:moveTo>
                      <a:pt x="151" y="0"/>
                    </a:moveTo>
                    <a:cubicBezTo>
                      <a:pt x="144" y="223"/>
                      <a:pt x="131" y="412"/>
                      <a:pt x="118" y="569"/>
                    </a:cubicBezTo>
                    <a:cubicBezTo>
                      <a:pt x="98" y="746"/>
                      <a:pt x="79" y="942"/>
                      <a:pt x="46" y="1158"/>
                    </a:cubicBezTo>
                    <a:lnTo>
                      <a:pt x="550" y="1204"/>
                    </a:lnTo>
                    <a:cubicBezTo>
                      <a:pt x="556" y="982"/>
                      <a:pt x="570" y="785"/>
                      <a:pt x="583" y="609"/>
                    </a:cubicBezTo>
                    <a:cubicBezTo>
                      <a:pt x="602" y="458"/>
                      <a:pt x="615" y="275"/>
                      <a:pt x="648" y="46"/>
                    </a:cubicBezTo>
                    <a:lnTo>
                      <a:pt x="151" y="0"/>
                    </a:lnTo>
                    <a:close/>
                    <a:moveTo>
                      <a:pt x="244" y="1292"/>
                    </a:moveTo>
                    <a:cubicBezTo>
                      <a:pt x="183" y="1292"/>
                      <a:pt x="133" y="1310"/>
                      <a:pt x="92" y="1341"/>
                    </a:cubicBezTo>
                    <a:cubicBezTo>
                      <a:pt x="46" y="1381"/>
                      <a:pt x="20" y="1433"/>
                      <a:pt x="13" y="1505"/>
                    </a:cubicBezTo>
                    <a:cubicBezTo>
                      <a:pt x="0" y="1583"/>
                      <a:pt x="20" y="1636"/>
                      <a:pt x="59" y="1688"/>
                    </a:cubicBezTo>
                    <a:cubicBezTo>
                      <a:pt x="98" y="1740"/>
                      <a:pt x="164" y="1767"/>
                      <a:pt x="249" y="1773"/>
                    </a:cubicBezTo>
                    <a:cubicBezTo>
                      <a:pt x="268" y="1776"/>
                      <a:pt x="286" y="1777"/>
                      <a:pt x="303" y="1777"/>
                    </a:cubicBezTo>
                    <a:cubicBezTo>
                      <a:pt x="367" y="1777"/>
                      <a:pt x="416" y="1758"/>
                      <a:pt x="452" y="1727"/>
                    </a:cubicBezTo>
                    <a:cubicBezTo>
                      <a:pt x="504" y="1688"/>
                      <a:pt x="524" y="1629"/>
                      <a:pt x="537" y="1564"/>
                    </a:cubicBezTo>
                    <a:cubicBezTo>
                      <a:pt x="543" y="1492"/>
                      <a:pt x="524" y="1433"/>
                      <a:pt x="484" y="1381"/>
                    </a:cubicBezTo>
                    <a:cubicBezTo>
                      <a:pt x="445" y="1341"/>
                      <a:pt x="380" y="1309"/>
                      <a:pt x="295" y="1296"/>
                    </a:cubicBezTo>
                    <a:cubicBezTo>
                      <a:pt x="277" y="1293"/>
                      <a:pt x="260" y="1292"/>
                      <a:pt x="244" y="1292"/>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34"/>
              <p:cNvSpPr/>
              <p:nvPr/>
            </p:nvSpPr>
            <p:spPr>
              <a:xfrm>
                <a:off x="3517625" y="2670275"/>
                <a:ext cx="35525" cy="30750"/>
              </a:xfrm>
              <a:custGeom>
                <a:avLst/>
                <a:gdLst/>
                <a:ahLst/>
                <a:cxnLst/>
                <a:rect l="l" t="t" r="r" b="b"/>
                <a:pathLst>
                  <a:path w="1421" h="1230" extrusionOk="0">
                    <a:moveTo>
                      <a:pt x="587" y="0"/>
                    </a:moveTo>
                    <a:cubicBezTo>
                      <a:pt x="509" y="0"/>
                      <a:pt x="439" y="10"/>
                      <a:pt x="374" y="31"/>
                    </a:cubicBezTo>
                    <a:cubicBezTo>
                      <a:pt x="262" y="70"/>
                      <a:pt x="164" y="135"/>
                      <a:pt x="99" y="234"/>
                    </a:cubicBezTo>
                    <a:cubicBezTo>
                      <a:pt x="249" y="299"/>
                      <a:pt x="380" y="364"/>
                      <a:pt x="491" y="430"/>
                    </a:cubicBezTo>
                    <a:cubicBezTo>
                      <a:pt x="518" y="410"/>
                      <a:pt x="563" y="384"/>
                      <a:pt x="603" y="378"/>
                    </a:cubicBezTo>
                    <a:cubicBezTo>
                      <a:pt x="622" y="371"/>
                      <a:pt x="642" y="368"/>
                      <a:pt x="663" y="368"/>
                    </a:cubicBezTo>
                    <a:cubicBezTo>
                      <a:pt x="684" y="368"/>
                      <a:pt x="707" y="371"/>
                      <a:pt x="733" y="378"/>
                    </a:cubicBezTo>
                    <a:cubicBezTo>
                      <a:pt x="825" y="391"/>
                      <a:pt x="884" y="423"/>
                      <a:pt x="917" y="476"/>
                    </a:cubicBezTo>
                    <a:cubicBezTo>
                      <a:pt x="949" y="521"/>
                      <a:pt x="956" y="587"/>
                      <a:pt x="936" y="659"/>
                    </a:cubicBezTo>
                    <a:cubicBezTo>
                      <a:pt x="923" y="724"/>
                      <a:pt x="890" y="783"/>
                      <a:pt x="838" y="816"/>
                    </a:cubicBezTo>
                    <a:cubicBezTo>
                      <a:pt x="797" y="843"/>
                      <a:pt x="754" y="858"/>
                      <a:pt x="705" y="858"/>
                    </a:cubicBezTo>
                    <a:cubicBezTo>
                      <a:pt x="683" y="858"/>
                      <a:pt x="660" y="855"/>
                      <a:pt x="635" y="849"/>
                    </a:cubicBezTo>
                    <a:cubicBezTo>
                      <a:pt x="596" y="842"/>
                      <a:pt x="550" y="822"/>
                      <a:pt x="518" y="803"/>
                    </a:cubicBezTo>
                    <a:cubicBezTo>
                      <a:pt x="491" y="777"/>
                      <a:pt x="465" y="744"/>
                      <a:pt x="439" y="705"/>
                    </a:cubicBezTo>
                    <a:cubicBezTo>
                      <a:pt x="275" y="724"/>
                      <a:pt x="132" y="744"/>
                      <a:pt x="1" y="744"/>
                    </a:cubicBezTo>
                    <a:cubicBezTo>
                      <a:pt x="20" y="855"/>
                      <a:pt x="86" y="953"/>
                      <a:pt x="184" y="1038"/>
                    </a:cubicBezTo>
                    <a:cubicBezTo>
                      <a:pt x="282" y="1117"/>
                      <a:pt x="419" y="1176"/>
                      <a:pt x="596" y="1208"/>
                    </a:cubicBezTo>
                    <a:cubicBezTo>
                      <a:pt x="677" y="1222"/>
                      <a:pt x="752" y="1229"/>
                      <a:pt x="820" y="1229"/>
                    </a:cubicBezTo>
                    <a:cubicBezTo>
                      <a:pt x="949" y="1229"/>
                      <a:pt x="1056" y="1203"/>
                      <a:pt x="1146" y="1143"/>
                    </a:cubicBezTo>
                    <a:cubicBezTo>
                      <a:pt x="1276" y="1051"/>
                      <a:pt x="1355" y="914"/>
                      <a:pt x="1388" y="744"/>
                    </a:cubicBezTo>
                    <a:cubicBezTo>
                      <a:pt x="1420" y="574"/>
                      <a:pt x="1388" y="417"/>
                      <a:pt x="1296" y="286"/>
                    </a:cubicBezTo>
                    <a:cubicBezTo>
                      <a:pt x="1204" y="155"/>
                      <a:pt x="1041" y="63"/>
                      <a:pt x="819" y="24"/>
                    </a:cubicBezTo>
                    <a:cubicBezTo>
                      <a:pt x="734" y="9"/>
                      <a:pt x="657" y="0"/>
                      <a:pt x="58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34"/>
              <p:cNvSpPr/>
              <p:nvPr/>
            </p:nvSpPr>
            <p:spPr>
              <a:xfrm>
                <a:off x="3458425" y="2649600"/>
                <a:ext cx="50550" cy="51400"/>
              </a:xfrm>
              <a:custGeom>
                <a:avLst/>
                <a:gdLst/>
                <a:ahLst/>
                <a:cxnLst/>
                <a:rect l="l" t="t" r="r" b="b"/>
                <a:pathLst>
                  <a:path w="2022" h="2056" extrusionOk="0">
                    <a:moveTo>
                      <a:pt x="609" y="1050"/>
                    </a:moveTo>
                    <a:cubicBezTo>
                      <a:pt x="634" y="1050"/>
                      <a:pt x="666" y="1053"/>
                      <a:pt x="700" y="1061"/>
                    </a:cubicBezTo>
                    <a:cubicBezTo>
                      <a:pt x="766" y="1080"/>
                      <a:pt x="844" y="1113"/>
                      <a:pt x="962" y="1152"/>
                    </a:cubicBezTo>
                    <a:lnTo>
                      <a:pt x="1230" y="1257"/>
                    </a:lnTo>
                    <a:lnTo>
                      <a:pt x="1139" y="1486"/>
                    </a:lnTo>
                    <a:lnTo>
                      <a:pt x="877" y="1381"/>
                    </a:lnTo>
                    <a:cubicBezTo>
                      <a:pt x="766" y="1342"/>
                      <a:pt x="681" y="1309"/>
                      <a:pt x="622" y="1276"/>
                    </a:cubicBezTo>
                    <a:cubicBezTo>
                      <a:pt x="570" y="1244"/>
                      <a:pt x="537" y="1218"/>
                      <a:pt x="517" y="1191"/>
                    </a:cubicBezTo>
                    <a:cubicBezTo>
                      <a:pt x="504" y="1172"/>
                      <a:pt x="504" y="1146"/>
                      <a:pt x="511" y="1113"/>
                    </a:cubicBezTo>
                    <a:cubicBezTo>
                      <a:pt x="517" y="1080"/>
                      <a:pt x="537" y="1061"/>
                      <a:pt x="570" y="1054"/>
                    </a:cubicBezTo>
                    <a:cubicBezTo>
                      <a:pt x="578" y="1051"/>
                      <a:pt x="591" y="1050"/>
                      <a:pt x="609" y="1050"/>
                    </a:cubicBezTo>
                    <a:close/>
                    <a:moveTo>
                      <a:pt x="445" y="1"/>
                    </a:moveTo>
                    <a:lnTo>
                      <a:pt x="589" y="570"/>
                    </a:lnTo>
                    <a:cubicBezTo>
                      <a:pt x="589" y="590"/>
                      <a:pt x="596" y="616"/>
                      <a:pt x="609" y="635"/>
                    </a:cubicBezTo>
                    <a:cubicBezTo>
                      <a:pt x="574" y="632"/>
                      <a:pt x="542" y="631"/>
                      <a:pt x="511" y="631"/>
                    </a:cubicBezTo>
                    <a:cubicBezTo>
                      <a:pt x="408" y="631"/>
                      <a:pt x="326" y="649"/>
                      <a:pt x="256" y="694"/>
                    </a:cubicBezTo>
                    <a:cubicBezTo>
                      <a:pt x="164" y="753"/>
                      <a:pt x="99" y="845"/>
                      <a:pt x="59" y="962"/>
                    </a:cubicBezTo>
                    <a:cubicBezTo>
                      <a:pt x="0" y="1113"/>
                      <a:pt x="14" y="1244"/>
                      <a:pt x="85" y="1375"/>
                    </a:cubicBezTo>
                    <a:cubicBezTo>
                      <a:pt x="157" y="1499"/>
                      <a:pt x="321" y="1610"/>
                      <a:pt x="589" y="1715"/>
                    </a:cubicBezTo>
                    <a:lnTo>
                      <a:pt x="1001" y="1872"/>
                    </a:lnTo>
                    <a:lnTo>
                      <a:pt x="1466" y="2055"/>
                    </a:lnTo>
                    <a:cubicBezTo>
                      <a:pt x="1557" y="1793"/>
                      <a:pt x="1636" y="1545"/>
                      <a:pt x="1728" y="1322"/>
                    </a:cubicBezTo>
                    <a:cubicBezTo>
                      <a:pt x="1813" y="1106"/>
                      <a:pt x="1911" y="864"/>
                      <a:pt x="2022" y="616"/>
                    </a:cubicBezTo>
                    <a:lnTo>
                      <a:pt x="1557" y="433"/>
                    </a:lnTo>
                    <a:lnTo>
                      <a:pt x="1374" y="890"/>
                    </a:lnTo>
                    <a:lnTo>
                      <a:pt x="1080" y="779"/>
                    </a:lnTo>
                    <a:cubicBezTo>
                      <a:pt x="1034" y="531"/>
                      <a:pt x="1001" y="341"/>
                      <a:pt x="982" y="210"/>
                    </a:cubicBezTo>
                    <a:lnTo>
                      <a:pt x="445"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34"/>
              <p:cNvSpPr/>
              <p:nvPr/>
            </p:nvSpPr>
            <p:spPr>
              <a:xfrm>
                <a:off x="3429150" y="2636500"/>
                <a:ext cx="36000" cy="33300"/>
              </a:xfrm>
              <a:custGeom>
                <a:avLst/>
                <a:gdLst/>
                <a:ahLst/>
                <a:cxnLst/>
                <a:rect l="l" t="t" r="r" b="b"/>
                <a:pathLst>
                  <a:path w="1440" h="1332" extrusionOk="0">
                    <a:moveTo>
                      <a:pt x="419" y="656"/>
                    </a:moveTo>
                    <a:lnTo>
                      <a:pt x="864" y="898"/>
                    </a:lnTo>
                    <a:cubicBezTo>
                      <a:pt x="825" y="930"/>
                      <a:pt x="772" y="950"/>
                      <a:pt x="720" y="950"/>
                    </a:cubicBezTo>
                    <a:cubicBezTo>
                      <a:pt x="713" y="951"/>
                      <a:pt x="707" y="951"/>
                      <a:pt x="700" y="951"/>
                    </a:cubicBezTo>
                    <a:cubicBezTo>
                      <a:pt x="653" y="951"/>
                      <a:pt x="600" y="932"/>
                      <a:pt x="543" y="898"/>
                    </a:cubicBezTo>
                    <a:cubicBezTo>
                      <a:pt x="498" y="878"/>
                      <a:pt x="452" y="845"/>
                      <a:pt x="439" y="793"/>
                    </a:cubicBezTo>
                    <a:cubicBezTo>
                      <a:pt x="419" y="747"/>
                      <a:pt x="413" y="701"/>
                      <a:pt x="419" y="656"/>
                    </a:cubicBezTo>
                    <a:close/>
                    <a:moveTo>
                      <a:pt x="544" y="1"/>
                    </a:moveTo>
                    <a:cubicBezTo>
                      <a:pt x="428" y="1"/>
                      <a:pt x="333" y="33"/>
                      <a:pt x="249" y="93"/>
                    </a:cubicBezTo>
                    <a:cubicBezTo>
                      <a:pt x="354" y="211"/>
                      <a:pt x="445" y="322"/>
                      <a:pt x="504" y="407"/>
                    </a:cubicBezTo>
                    <a:cubicBezTo>
                      <a:pt x="537" y="393"/>
                      <a:pt x="574" y="382"/>
                      <a:pt x="611" y="382"/>
                    </a:cubicBezTo>
                    <a:cubicBezTo>
                      <a:pt x="625" y="382"/>
                      <a:pt x="640" y="384"/>
                      <a:pt x="655" y="387"/>
                    </a:cubicBezTo>
                    <a:cubicBezTo>
                      <a:pt x="713" y="387"/>
                      <a:pt x="772" y="400"/>
                      <a:pt x="818" y="433"/>
                    </a:cubicBezTo>
                    <a:cubicBezTo>
                      <a:pt x="897" y="472"/>
                      <a:pt x="942" y="525"/>
                      <a:pt x="962" y="584"/>
                    </a:cubicBezTo>
                    <a:cubicBezTo>
                      <a:pt x="982" y="636"/>
                      <a:pt x="982" y="695"/>
                      <a:pt x="962" y="754"/>
                    </a:cubicBezTo>
                    <a:lnTo>
                      <a:pt x="354" y="420"/>
                    </a:lnTo>
                    <a:lnTo>
                      <a:pt x="125" y="296"/>
                    </a:lnTo>
                    <a:cubicBezTo>
                      <a:pt x="118" y="309"/>
                      <a:pt x="98" y="335"/>
                      <a:pt x="85" y="368"/>
                    </a:cubicBezTo>
                    <a:cubicBezTo>
                      <a:pt x="27" y="459"/>
                      <a:pt x="0" y="557"/>
                      <a:pt x="13" y="662"/>
                    </a:cubicBezTo>
                    <a:cubicBezTo>
                      <a:pt x="20" y="760"/>
                      <a:pt x="59" y="858"/>
                      <a:pt x="125" y="957"/>
                    </a:cubicBezTo>
                    <a:cubicBezTo>
                      <a:pt x="197" y="1048"/>
                      <a:pt x="295" y="1127"/>
                      <a:pt x="419" y="1205"/>
                    </a:cubicBezTo>
                    <a:cubicBezTo>
                      <a:pt x="580" y="1288"/>
                      <a:pt x="720" y="1331"/>
                      <a:pt x="846" y="1331"/>
                    </a:cubicBezTo>
                    <a:cubicBezTo>
                      <a:pt x="888" y="1331"/>
                      <a:pt x="929" y="1326"/>
                      <a:pt x="969" y="1316"/>
                    </a:cubicBezTo>
                    <a:cubicBezTo>
                      <a:pt x="1126" y="1277"/>
                      <a:pt x="1237" y="1179"/>
                      <a:pt x="1328" y="1022"/>
                    </a:cubicBezTo>
                    <a:cubicBezTo>
                      <a:pt x="1420" y="865"/>
                      <a:pt x="1440" y="714"/>
                      <a:pt x="1394" y="557"/>
                    </a:cubicBezTo>
                    <a:cubicBezTo>
                      <a:pt x="1342" y="400"/>
                      <a:pt x="1224" y="263"/>
                      <a:pt x="1008" y="145"/>
                    </a:cubicBezTo>
                    <a:cubicBezTo>
                      <a:pt x="851" y="60"/>
                      <a:pt x="707" y="8"/>
                      <a:pt x="576" y="1"/>
                    </a:cubicBezTo>
                    <a:cubicBezTo>
                      <a:pt x="565" y="1"/>
                      <a:pt x="554" y="1"/>
                      <a:pt x="54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34"/>
              <p:cNvSpPr/>
              <p:nvPr/>
            </p:nvSpPr>
            <p:spPr>
              <a:xfrm>
                <a:off x="3396275" y="2614925"/>
                <a:ext cx="35850" cy="33500"/>
              </a:xfrm>
              <a:custGeom>
                <a:avLst/>
                <a:gdLst/>
                <a:ahLst/>
                <a:cxnLst/>
                <a:rect l="l" t="t" r="r" b="b"/>
                <a:pathLst>
                  <a:path w="1434" h="1340" extrusionOk="0">
                    <a:moveTo>
                      <a:pt x="609" y="1"/>
                    </a:moveTo>
                    <a:cubicBezTo>
                      <a:pt x="518" y="1"/>
                      <a:pt x="429" y="27"/>
                      <a:pt x="347" y="73"/>
                    </a:cubicBezTo>
                    <a:cubicBezTo>
                      <a:pt x="452" y="190"/>
                      <a:pt x="543" y="315"/>
                      <a:pt x="609" y="419"/>
                    </a:cubicBezTo>
                    <a:cubicBezTo>
                      <a:pt x="632" y="416"/>
                      <a:pt x="655" y="415"/>
                      <a:pt x="677" y="415"/>
                    </a:cubicBezTo>
                    <a:cubicBezTo>
                      <a:pt x="699" y="415"/>
                      <a:pt x="720" y="416"/>
                      <a:pt x="740" y="419"/>
                    </a:cubicBezTo>
                    <a:cubicBezTo>
                      <a:pt x="779" y="433"/>
                      <a:pt x="812" y="452"/>
                      <a:pt x="851" y="478"/>
                    </a:cubicBezTo>
                    <a:cubicBezTo>
                      <a:pt x="916" y="537"/>
                      <a:pt x="962" y="596"/>
                      <a:pt x="969" y="648"/>
                    </a:cubicBezTo>
                    <a:cubicBezTo>
                      <a:pt x="975" y="707"/>
                      <a:pt x="962" y="773"/>
                      <a:pt x="916" y="825"/>
                    </a:cubicBezTo>
                    <a:cubicBezTo>
                      <a:pt x="870" y="877"/>
                      <a:pt x="812" y="910"/>
                      <a:pt x="753" y="923"/>
                    </a:cubicBezTo>
                    <a:cubicBezTo>
                      <a:pt x="746" y="924"/>
                      <a:pt x="739" y="924"/>
                      <a:pt x="733" y="924"/>
                    </a:cubicBezTo>
                    <a:cubicBezTo>
                      <a:pt x="674" y="924"/>
                      <a:pt x="615" y="899"/>
                      <a:pt x="556" y="858"/>
                    </a:cubicBezTo>
                    <a:cubicBezTo>
                      <a:pt x="524" y="825"/>
                      <a:pt x="491" y="792"/>
                      <a:pt x="478" y="760"/>
                    </a:cubicBezTo>
                    <a:cubicBezTo>
                      <a:pt x="458" y="727"/>
                      <a:pt x="445" y="681"/>
                      <a:pt x="445" y="635"/>
                    </a:cubicBezTo>
                    <a:cubicBezTo>
                      <a:pt x="288" y="583"/>
                      <a:pt x="151" y="537"/>
                      <a:pt x="33" y="478"/>
                    </a:cubicBezTo>
                    <a:lnTo>
                      <a:pt x="33" y="478"/>
                    </a:lnTo>
                    <a:cubicBezTo>
                      <a:pt x="0" y="596"/>
                      <a:pt x="20" y="707"/>
                      <a:pt x="66" y="825"/>
                    </a:cubicBezTo>
                    <a:cubicBezTo>
                      <a:pt x="125" y="936"/>
                      <a:pt x="223" y="1054"/>
                      <a:pt x="360" y="1159"/>
                    </a:cubicBezTo>
                    <a:cubicBezTo>
                      <a:pt x="532" y="1279"/>
                      <a:pt x="689" y="1339"/>
                      <a:pt x="826" y="1339"/>
                    </a:cubicBezTo>
                    <a:cubicBezTo>
                      <a:pt x="846" y="1339"/>
                      <a:pt x="865" y="1338"/>
                      <a:pt x="884" y="1335"/>
                    </a:cubicBezTo>
                    <a:cubicBezTo>
                      <a:pt x="1047" y="1322"/>
                      <a:pt x="1178" y="1237"/>
                      <a:pt x="1289" y="1093"/>
                    </a:cubicBezTo>
                    <a:cubicBezTo>
                      <a:pt x="1394" y="956"/>
                      <a:pt x="1433" y="799"/>
                      <a:pt x="1407" y="642"/>
                    </a:cubicBezTo>
                    <a:cubicBezTo>
                      <a:pt x="1387" y="485"/>
                      <a:pt x="1276" y="334"/>
                      <a:pt x="1093" y="190"/>
                    </a:cubicBezTo>
                    <a:cubicBezTo>
                      <a:pt x="949" y="86"/>
                      <a:pt x="812" y="20"/>
                      <a:pt x="687" y="7"/>
                    </a:cubicBezTo>
                    <a:cubicBezTo>
                      <a:pt x="661" y="3"/>
                      <a:pt x="635" y="1"/>
                      <a:pt x="609"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34"/>
              <p:cNvSpPr/>
              <p:nvPr/>
            </p:nvSpPr>
            <p:spPr>
              <a:xfrm>
                <a:off x="3364700" y="2592700"/>
                <a:ext cx="54175" cy="40575"/>
              </a:xfrm>
              <a:custGeom>
                <a:avLst/>
                <a:gdLst/>
                <a:ahLst/>
                <a:cxnLst/>
                <a:rect l="l" t="t" r="r" b="b"/>
                <a:pathLst>
                  <a:path w="2167" h="1623" extrusionOk="0">
                    <a:moveTo>
                      <a:pt x="1504" y="1"/>
                    </a:moveTo>
                    <a:cubicBezTo>
                      <a:pt x="1383" y="1"/>
                      <a:pt x="1264" y="24"/>
                      <a:pt x="1146" y="79"/>
                    </a:cubicBezTo>
                    <a:cubicBezTo>
                      <a:pt x="805" y="216"/>
                      <a:pt x="465" y="373"/>
                      <a:pt x="118" y="536"/>
                    </a:cubicBezTo>
                    <a:lnTo>
                      <a:pt x="1" y="589"/>
                    </a:lnTo>
                    <a:lnTo>
                      <a:pt x="374" y="936"/>
                    </a:lnTo>
                    <a:cubicBezTo>
                      <a:pt x="459" y="877"/>
                      <a:pt x="642" y="772"/>
                      <a:pt x="930" y="622"/>
                    </a:cubicBezTo>
                    <a:lnTo>
                      <a:pt x="1087" y="543"/>
                    </a:lnTo>
                    <a:lnTo>
                      <a:pt x="1087" y="543"/>
                    </a:lnTo>
                    <a:cubicBezTo>
                      <a:pt x="1061" y="576"/>
                      <a:pt x="1041" y="622"/>
                      <a:pt x="1021" y="674"/>
                    </a:cubicBezTo>
                    <a:cubicBezTo>
                      <a:pt x="995" y="720"/>
                      <a:pt x="982" y="765"/>
                      <a:pt x="962" y="785"/>
                    </a:cubicBezTo>
                    <a:cubicBezTo>
                      <a:pt x="923" y="870"/>
                      <a:pt x="890" y="949"/>
                      <a:pt x="838" y="1040"/>
                    </a:cubicBezTo>
                    <a:cubicBezTo>
                      <a:pt x="792" y="1132"/>
                      <a:pt x="747" y="1204"/>
                      <a:pt x="714" y="1269"/>
                    </a:cubicBezTo>
                    <a:lnTo>
                      <a:pt x="1087" y="1623"/>
                    </a:lnTo>
                    <a:cubicBezTo>
                      <a:pt x="1191" y="1308"/>
                      <a:pt x="1283" y="1066"/>
                      <a:pt x="1355" y="896"/>
                    </a:cubicBezTo>
                    <a:cubicBezTo>
                      <a:pt x="1420" y="713"/>
                      <a:pt x="1492" y="556"/>
                      <a:pt x="1558" y="412"/>
                    </a:cubicBezTo>
                    <a:cubicBezTo>
                      <a:pt x="1630" y="419"/>
                      <a:pt x="1715" y="471"/>
                      <a:pt x="1793" y="543"/>
                    </a:cubicBezTo>
                    <a:cubicBezTo>
                      <a:pt x="1846" y="589"/>
                      <a:pt x="1891" y="648"/>
                      <a:pt x="1937" y="713"/>
                    </a:cubicBezTo>
                    <a:cubicBezTo>
                      <a:pt x="1963" y="648"/>
                      <a:pt x="1990" y="582"/>
                      <a:pt x="2022" y="523"/>
                    </a:cubicBezTo>
                    <a:cubicBezTo>
                      <a:pt x="2062" y="471"/>
                      <a:pt x="2101" y="386"/>
                      <a:pt x="2166" y="281"/>
                    </a:cubicBezTo>
                    <a:cubicBezTo>
                      <a:pt x="2009" y="124"/>
                      <a:pt x="1839" y="33"/>
                      <a:pt x="1662" y="13"/>
                    </a:cubicBezTo>
                    <a:cubicBezTo>
                      <a:pt x="1609" y="5"/>
                      <a:pt x="1556" y="1"/>
                      <a:pt x="150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34"/>
              <p:cNvSpPr/>
              <p:nvPr/>
            </p:nvSpPr>
            <p:spPr>
              <a:xfrm>
                <a:off x="3346875" y="2566500"/>
                <a:ext cx="34375" cy="34775"/>
              </a:xfrm>
              <a:custGeom>
                <a:avLst/>
                <a:gdLst/>
                <a:ahLst/>
                <a:cxnLst/>
                <a:rect l="l" t="t" r="r" b="b"/>
                <a:pathLst>
                  <a:path w="1375" h="1391" extrusionOk="0">
                    <a:moveTo>
                      <a:pt x="601" y="0"/>
                    </a:moveTo>
                    <a:cubicBezTo>
                      <a:pt x="552" y="0"/>
                      <a:pt x="505" y="7"/>
                      <a:pt x="459" y="21"/>
                    </a:cubicBezTo>
                    <a:cubicBezTo>
                      <a:pt x="531" y="165"/>
                      <a:pt x="589" y="296"/>
                      <a:pt x="629" y="420"/>
                    </a:cubicBezTo>
                    <a:cubicBezTo>
                      <a:pt x="668" y="420"/>
                      <a:pt x="714" y="426"/>
                      <a:pt x="753" y="446"/>
                    </a:cubicBezTo>
                    <a:cubicBezTo>
                      <a:pt x="786" y="459"/>
                      <a:pt x="818" y="492"/>
                      <a:pt x="851" y="525"/>
                    </a:cubicBezTo>
                    <a:cubicBezTo>
                      <a:pt x="903" y="590"/>
                      <a:pt x="930" y="649"/>
                      <a:pt x="923" y="714"/>
                    </a:cubicBezTo>
                    <a:cubicBezTo>
                      <a:pt x="917" y="773"/>
                      <a:pt x="890" y="832"/>
                      <a:pt x="845" y="884"/>
                    </a:cubicBezTo>
                    <a:cubicBezTo>
                      <a:pt x="792" y="920"/>
                      <a:pt x="739" y="944"/>
                      <a:pt x="681" y="944"/>
                    </a:cubicBezTo>
                    <a:cubicBezTo>
                      <a:pt x="675" y="944"/>
                      <a:pt x="668" y="944"/>
                      <a:pt x="661" y="943"/>
                    </a:cubicBezTo>
                    <a:cubicBezTo>
                      <a:pt x="602" y="937"/>
                      <a:pt x="550" y="904"/>
                      <a:pt x="491" y="839"/>
                    </a:cubicBezTo>
                    <a:cubicBezTo>
                      <a:pt x="465" y="793"/>
                      <a:pt x="439" y="760"/>
                      <a:pt x="432" y="721"/>
                    </a:cubicBezTo>
                    <a:cubicBezTo>
                      <a:pt x="426" y="682"/>
                      <a:pt x="426" y="642"/>
                      <a:pt x="432" y="590"/>
                    </a:cubicBezTo>
                    <a:cubicBezTo>
                      <a:pt x="295" y="512"/>
                      <a:pt x="171" y="426"/>
                      <a:pt x="73" y="348"/>
                    </a:cubicBezTo>
                    <a:cubicBezTo>
                      <a:pt x="14" y="453"/>
                      <a:pt x="1" y="570"/>
                      <a:pt x="27" y="688"/>
                    </a:cubicBezTo>
                    <a:cubicBezTo>
                      <a:pt x="46" y="812"/>
                      <a:pt x="112" y="943"/>
                      <a:pt x="230" y="1081"/>
                    </a:cubicBezTo>
                    <a:cubicBezTo>
                      <a:pt x="374" y="1270"/>
                      <a:pt x="531" y="1369"/>
                      <a:pt x="688" y="1388"/>
                    </a:cubicBezTo>
                    <a:cubicBezTo>
                      <a:pt x="705" y="1390"/>
                      <a:pt x="722" y="1390"/>
                      <a:pt x="739" y="1390"/>
                    </a:cubicBezTo>
                    <a:cubicBezTo>
                      <a:pt x="876" y="1390"/>
                      <a:pt x="1004" y="1343"/>
                      <a:pt x="1126" y="1238"/>
                    </a:cubicBezTo>
                    <a:cubicBezTo>
                      <a:pt x="1263" y="1120"/>
                      <a:pt x="1342" y="983"/>
                      <a:pt x="1355" y="832"/>
                    </a:cubicBezTo>
                    <a:cubicBezTo>
                      <a:pt x="1374" y="675"/>
                      <a:pt x="1296" y="505"/>
                      <a:pt x="1152" y="322"/>
                    </a:cubicBezTo>
                    <a:cubicBezTo>
                      <a:pt x="1047" y="184"/>
                      <a:pt x="923" y="93"/>
                      <a:pt x="805" y="40"/>
                    </a:cubicBezTo>
                    <a:cubicBezTo>
                      <a:pt x="737" y="14"/>
                      <a:pt x="668" y="0"/>
                      <a:pt x="601"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34"/>
              <p:cNvSpPr/>
              <p:nvPr/>
            </p:nvSpPr>
            <p:spPr>
              <a:xfrm>
                <a:off x="3321700" y="2548375"/>
                <a:ext cx="41075" cy="33550"/>
              </a:xfrm>
              <a:custGeom>
                <a:avLst/>
                <a:gdLst/>
                <a:ahLst/>
                <a:cxnLst/>
                <a:rect l="l" t="t" r="r" b="b"/>
                <a:pathLst>
                  <a:path w="1643" h="1342" extrusionOk="0">
                    <a:moveTo>
                      <a:pt x="1367" y="0"/>
                    </a:moveTo>
                    <a:cubicBezTo>
                      <a:pt x="1295" y="59"/>
                      <a:pt x="1165" y="151"/>
                      <a:pt x="988" y="262"/>
                    </a:cubicBezTo>
                    <a:cubicBezTo>
                      <a:pt x="844" y="360"/>
                      <a:pt x="739" y="432"/>
                      <a:pt x="674" y="471"/>
                    </a:cubicBezTo>
                    <a:cubicBezTo>
                      <a:pt x="615" y="517"/>
                      <a:pt x="523" y="569"/>
                      <a:pt x="412" y="654"/>
                    </a:cubicBezTo>
                    <a:cubicBezTo>
                      <a:pt x="301" y="720"/>
                      <a:pt x="170" y="811"/>
                      <a:pt x="0" y="923"/>
                    </a:cubicBezTo>
                    <a:lnTo>
                      <a:pt x="281" y="1341"/>
                    </a:lnTo>
                    <a:lnTo>
                      <a:pt x="465" y="1210"/>
                    </a:lnTo>
                    <a:cubicBezTo>
                      <a:pt x="674" y="1073"/>
                      <a:pt x="824" y="955"/>
                      <a:pt x="942" y="883"/>
                    </a:cubicBezTo>
                    <a:cubicBezTo>
                      <a:pt x="1053" y="811"/>
                      <a:pt x="1230" y="694"/>
                      <a:pt x="1446" y="550"/>
                    </a:cubicBezTo>
                    <a:lnTo>
                      <a:pt x="1642" y="419"/>
                    </a:lnTo>
                    <a:lnTo>
                      <a:pt x="1367"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34"/>
              <p:cNvSpPr/>
              <p:nvPr/>
            </p:nvSpPr>
            <p:spPr>
              <a:xfrm>
                <a:off x="3310900" y="2533650"/>
                <a:ext cx="42550" cy="31700"/>
              </a:xfrm>
              <a:custGeom>
                <a:avLst/>
                <a:gdLst/>
                <a:ahLst/>
                <a:cxnLst/>
                <a:rect l="l" t="t" r="r" b="b"/>
                <a:pathLst>
                  <a:path w="1702" h="1268" extrusionOk="0">
                    <a:moveTo>
                      <a:pt x="1446" y="0"/>
                    </a:moveTo>
                    <a:cubicBezTo>
                      <a:pt x="1256" y="125"/>
                      <a:pt x="1093" y="223"/>
                      <a:pt x="962" y="301"/>
                    </a:cubicBezTo>
                    <a:cubicBezTo>
                      <a:pt x="798" y="393"/>
                      <a:pt x="628" y="491"/>
                      <a:pt x="439" y="589"/>
                    </a:cubicBezTo>
                    <a:lnTo>
                      <a:pt x="700" y="1034"/>
                    </a:lnTo>
                    <a:cubicBezTo>
                      <a:pt x="890" y="910"/>
                      <a:pt x="1054" y="798"/>
                      <a:pt x="1211" y="713"/>
                    </a:cubicBezTo>
                    <a:cubicBezTo>
                      <a:pt x="1335" y="628"/>
                      <a:pt x="1498" y="537"/>
                      <a:pt x="1701" y="432"/>
                    </a:cubicBezTo>
                    <a:lnTo>
                      <a:pt x="1446" y="0"/>
                    </a:lnTo>
                    <a:close/>
                    <a:moveTo>
                      <a:pt x="259" y="732"/>
                    </a:moveTo>
                    <a:cubicBezTo>
                      <a:pt x="216" y="732"/>
                      <a:pt x="174" y="749"/>
                      <a:pt x="131" y="772"/>
                    </a:cubicBezTo>
                    <a:cubicBezTo>
                      <a:pt x="72" y="798"/>
                      <a:pt x="33" y="851"/>
                      <a:pt x="13" y="916"/>
                    </a:cubicBezTo>
                    <a:cubicBezTo>
                      <a:pt x="0" y="982"/>
                      <a:pt x="13" y="1047"/>
                      <a:pt x="53" y="1119"/>
                    </a:cubicBezTo>
                    <a:cubicBezTo>
                      <a:pt x="105" y="1204"/>
                      <a:pt x="164" y="1243"/>
                      <a:pt x="216" y="1263"/>
                    </a:cubicBezTo>
                    <a:cubicBezTo>
                      <a:pt x="231" y="1266"/>
                      <a:pt x="247" y="1268"/>
                      <a:pt x="263" y="1268"/>
                    </a:cubicBezTo>
                    <a:cubicBezTo>
                      <a:pt x="308" y="1268"/>
                      <a:pt x="356" y="1254"/>
                      <a:pt x="399" y="1230"/>
                    </a:cubicBezTo>
                    <a:cubicBezTo>
                      <a:pt x="458" y="1184"/>
                      <a:pt x="498" y="1139"/>
                      <a:pt x="517" y="1080"/>
                    </a:cubicBezTo>
                    <a:cubicBezTo>
                      <a:pt x="530" y="1021"/>
                      <a:pt x="517" y="955"/>
                      <a:pt x="465" y="877"/>
                    </a:cubicBezTo>
                    <a:cubicBezTo>
                      <a:pt x="426" y="792"/>
                      <a:pt x="367" y="753"/>
                      <a:pt x="308" y="740"/>
                    </a:cubicBezTo>
                    <a:cubicBezTo>
                      <a:pt x="292" y="734"/>
                      <a:pt x="275" y="732"/>
                      <a:pt x="259" y="732"/>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p34"/>
              <p:cNvSpPr/>
              <p:nvPr/>
            </p:nvSpPr>
            <p:spPr>
              <a:xfrm>
                <a:off x="3307450" y="2500775"/>
                <a:ext cx="37650" cy="41900"/>
              </a:xfrm>
              <a:custGeom>
                <a:avLst/>
                <a:gdLst/>
                <a:ahLst/>
                <a:cxnLst/>
                <a:rect l="l" t="t" r="r" b="b"/>
                <a:pathLst>
                  <a:path w="1506" h="1676" extrusionOk="0">
                    <a:moveTo>
                      <a:pt x="950" y="0"/>
                    </a:moveTo>
                    <a:cubicBezTo>
                      <a:pt x="838" y="53"/>
                      <a:pt x="707" y="118"/>
                      <a:pt x="537" y="203"/>
                    </a:cubicBezTo>
                    <a:lnTo>
                      <a:pt x="263" y="334"/>
                    </a:lnTo>
                    <a:cubicBezTo>
                      <a:pt x="191" y="367"/>
                      <a:pt x="132" y="406"/>
                      <a:pt x="86" y="465"/>
                    </a:cubicBezTo>
                    <a:cubicBezTo>
                      <a:pt x="40" y="524"/>
                      <a:pt x="14" y="589"/>
                      <a:pt x="7" y="661"/>
                    </a:cubicBezTo>
                    <a:cubicBezTo>
                      <a:pt x="1" y="726"/>
                      <a:pt x="14" y="805"/>
                      <a:pt x="47" y="883"/>
                    </a:cubicBezTo>
                    <a:cubicBezTo>
                      <a:pt x="86" y="968"/>
                      <a:pt x="145" y="1027"/>
                      <a:pt x="230" y="1067"/>
                    </a:cubicBezTo>
                    <a:cubicBezTo>
                      <a:pt x="281" y="1097"/>
                      <a:pt x="341" y="1110"/>
                      <a:pt x="409" y="1110"/>
                    </a:cubicBezTo>
                    <a:cubicBezTo>
                      <a:pt x="445" y="1110"/>
                      <a:pt x="484" y="1106"/>
                      <a:pt x="524" y="1099"/>
                    </a:cubicBezTo>
                    <a:lnTo>
                      <a:pt x="524" y="1099"/>
                    </a:lnTo>
                    <a:lnTo>
                      <a:pt x="269" y="1289"/>
                    </a:lnTo>
                    <a:cubicBezTo>
                      <a:pt x="308" y="1361"/>
                      <a:pt x="341" y="1426"/>
                      <a:pt x="367" y="1479"/>
                    </a:cubicBezTo>
                    <a:cubicBezTo>
                      <a:pt x="380" y="1518"/>
                      <a:pt x="413" y="1583"/>
                      <a:pt x="446" y="1675"/>
                    </a:cubicBezTo>
                    <a:cubicBezTo>
                      <a:pt x="636" y="1577"/>
                      <a:pt x="806" y="1485"/>
                      <a:pt x="969" y="1413"/>
                    </a:cubicBezTo>
                    <a:cubicBezTo>
                      <a:pt x="1133" y="1341"/>
                      <a:pt x="1316" y="1256"/>
                      <a:pt x="1506" y="1184"/>
                    </a:cubicBezTo>
                    <a:lnTo>
                      <a:pt x="1290" y="726"/>
                    </a:lnTo>
                    <a:cubicBezTo>
                      <a:pt x="1185" y="779"/>
                      <a:pt x="1093" y="825"/>
                      <a:pt x="1002" y="864"/>
                    </a:cubicBezTo>
                    <a:cubicBezTo>
                      <a:pt x="963" y="883"/>
                      <a:pt x="891" y="916"/>
                      <a:pt x="793" y="955"/>
                    </a:cubicBezTo>
                    <a:cubicBezTo>
                      <a:pt x="747" y="978"/>
                      <a:pt x="702" y="985"/>
                      <a:pt x="661" y="985"/>
                    </a:cubicBezTo>
                    <a:cubicBezTo>
                      <a:pt x="643" y="985"/>
                      <a:pt x="626" y="984"/>
                      <a:pt x="609" y="982"/>
                    </a:cubicBezTo>
                    <a:cubicBezTo>
                      <a:pt x="564" y="962"/>
                      <a:pt x="524" y="936"/>
                      <a:pt x="505" y="897"/>
                    </a:cubicBezTo>
                    <a:cubicBezTo>
                      <a:pt x="479" y="857"/>
                      <a:pt x="492" y="805"/>
                      <a:pt x="505" y="766"/>
                    </a:cubicBezTo>
                    <a:cubicBezTo>
                      <a:pt x="518" y="720"/>
                      <a:pt x="564" y="687"/>
                      <a:pt x="622" y="661"/>
                    </a:cubicBezTo>
                    <a:cubicBezTo>
                      <a:pt x="773" y="589"/>
                      <a:pt x="950" y="517"/>
                      <a:pt x="1146" y="432"/>
                    </a:cubicBezTo>
                    <a:lnTo>
                      <a:pt x="950"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34"/>
              <p:cNvSpPr/>
              <p:nvPr/>
            </p:nvSpPr>
            <p:spPr>
              <a:xfrm>
                <a:off x="3291425" y="2464450"/>
                <a:ext cx="47950" cy="38700"/>
              </a:xfrm>
              <a:custGeom>
                <a:avLst/>
                <a:gdLst/>
                <a:ahLst/>
                <a:cxnLst/>
                <a:rect l="l" t="t" r="r" b="b"/>
                <a:pathLst>
                  <a:path w="1918" h="1548" extrusionOk="0">
                    <a:moveTo>
                      <a:pt x="765" y="599"/>
                    </a:moveTo>
                    <a:cubicBezTo>
                      <a:pt x="786" y="599"/>
                      <a:pt x="805" y="603"/>
                      <a:pt x="825" y="609"/>
                    </a:cubicBezTo>
                    <a:cubicBezTo>
                      <a:pt x="864" y="629"/>
                      <a:pt x="904" y="642"/>
                      <a:pt x="923" y="675"/>
                    </a:cubicBezTo>
                    <a:cubicBezTo>
                      <a:pt x="949" y="707"/>
                      <a:pt x="969" y="740"/>
                      <a:pt x="976" y="766"/>
                    </a:cubicBezTo>
                    <a:cubicBezTo>
                      <a:pt x="995" y="825"/>
                      <a:pt x="989" y="878"/>
                      <a:pt x="962" y="936"/>
                    </a:cubicBezTo>
                    <a:cubicBezTo>
                      <a:pt x="943" y="989"/>
                      <a:pt x="897" y="1028"/>
                      <a:pt x="832" y="1041"/>
                    </a:cubicBezTo>
                    <a:cubicBezTo>
                      <a:pt x="796" y="1054"/>
                      <a:pt x="763" y="1061"/>
                      <a:pt x="733" y="1061"/>
                    </a:cubicBezTo>
                    <a:cubicBezTo>
                      <a:pt x="702" y="1061"/>
                      <a:pt x="675" y="1054"/>
                      <a:pt x="648" y="1041"/>
                    </a:cubicBezTo>
                    <a:cubicBezTo>
                      <a:pt x="590" y="1021"/>
                      <a:pt x="550" y="976"/>
                      <a:pt x="531" y="910"/>
                    </a:cubicBezTo>
                    <a:cubicBezTo>
                      <a:pt x="505" y="838"/>
                      <a:pt x="505" y="773"/>
                      <a:pt x="531" y="727"/>
                    </a:cubicBezTo>
                    <a:cubicBezTo>
                      <a:pt x="557" y="675"/>
                      <a:pt x="616" y="635"/>
                      <a:pt x="694" y="609"/>
                    </a:cubicBezTo>
                    <a:cubicBezTo>
                      <a:pt x="720" y="603"/>
                      <a:pt x="743" y="599"/>
                      <a:pt x="765" y="599"/>
                    </a:cubicBezTo>
                    <a:close/>
                    <a:moveTo>
                      <a:pt x="1217" y="0"/>
                    </a:moveTo>
                    <a:cubicBezTo>
                      <a:pt x="1135" y="0"/>
                      <a:pt x="1047" y="15"/>
                      <a:pt x="949" y="47"/>
                    </a:cubicBezTo>
                    <a:cubicBezTo>
                      <a:pt x="544" y="177"/>
                      <a:pt x="223" y="269"/>
                      <a:pt x="1" y="335"/>
                    </a:cubicBezTo>
                    <a:lnTo>
                      <a:pt x="125" y="727"/>
                    </a:lnTo>
                    <a:lnTo>
                      <a:pt x="361" y="707"/>
                    </a:lnTo>
                    <a:lnTo>
                      <a:pt x="361" y="707"/>
                    </a:lnTo>
                    <a:cubicBezTo>
                      <a:pt x="223" y="832"/>
                      <a:pt x="190" y="1002"/>
                      <a:pt x="262" y="1231"/>
                    </a:cubicBezTo>
                    <a:cubicBezTo>
                      <a:pt x="289" y="1322"/>
                      <a:pt x="334" y="1394"/>
                      <a:pt x="413" y="1447"/>
                    </a:cubicBezTo>
                    <a:cubicBezTo>
                      <a:pt x="485" y="1492"/>
                      <a:pt x="563" y="1525"/>
                      <a:pt x="662" y="1545"/>
                    </a:cubicBezTo>
                    <a:cubicBezTo>
                      <a:pt x="684" y="1546"/>
                      <a:pt x="706" y="1547"/>
                      <a:pt x="728" y="1547"/>
                    </a:cubicBezTo>
                    <a:cubicBezTo>
                      <a:pt x="804" y="1547"/>
                      <a:pt x="883" y="1537"/>
                      <a:pt x="969" y="1512"/>
                    </a:cubicBezTo>
                    <a:cubicBezTo>
                      <a:pt x="1067" y="1479"/>
                      <a:pt x="1146" y="1427"/>
                      <a:pt x="1218" y="1362"/>
                    </a:cubicBezTo>
                    <a:cubicBezTo>
                      <a:pt x="1296" y="1296"/>
                      <a:pt x="1342" y="1224"/>
                      <a:pt x="1368" y="1133"/>
                    </a:cubicBezTo>
                    <a:cubicBezTo>
                      <a:pt x="1401" y="1054"/>
                      <a:pt x="1394" y="963"/>
                      <a:pt x="1368" y="871"/>
                    </a:cubicBezTo>
                    <a:cubicBezTo>
                      <a:pt x="1296" y="642"/>
                      <a:pt x="1152" y="531"/>
                      <a:pt x="943" y="518"/>
                    </a:cubicBezTo>
                    <a:cubicBezTo>
                      <a:pt x="956" y="511"/>
                      <a:pt x="976" y="505"/>
                      <a:pt x="989" y="505"/>
                    </a:cubicBezTo>
                    <a:cubicBezTo>
                      <a:pt x="1008" y="505"/>
                      <a:pt x="1015" y="498"/>
                      <a:pt x="1021" y="498"/>
                    </a:cubicBezTo>
                    <a:cubicBezTo>
                      <a:pt x="1041" y="498"/>
                      <a:pt x="1067" y="485"/>
                      <a:pt x="1087" y="478"/>
                    </a:cubicBezTo>
                    <a:cubicBezTo>
                      <a:pt x="1127" y="466"/>
                      <a:pt x="1164" y="460"/>
                      <a:pt x="1199" y="460"/>
                    </a:cubicBezTo>
                    <a:cubicBezTo>
                      <a:pt x="1334" y="460"/>
                      <a:pt x="1430" y="551"/>
                      <a:pt x="1492" y="734"/>
                    </a:cubicBezTo>
                    <a:cubicBezTo>
                      <a:pt x="1505" y="806"/>
                      <a:pt x="1525" y="871"/>
                      <a:pt x="1525" y="943"/>
                    </a:cubicBezTo>
                    <a:cubicBezTo>
                      <a:pt x="1525" y="1021"/>
                      <a:pt x="1512" y="1093"/>
                      <a:pt x="1499" y="1185"/>
                    </a:cubicBezTo>
                    <a:lnTo>
                      <a:pt x="1833" y="1172"/>
                    </a:lnTo>
                    <a:cubicBezTo>
                      <a:pt x="1872" y="1100"/>
                      <a:pt x="1898" y="1008"/>
                      <a:pt x="1905" y="897"/>
                    </a:cubicBezTo>
                    <a:cubicBezTo>
                      <a:pt x="1918" y="779"/>
                      <a:pt x="1898" y="668"/>
                      <a:pt x="1859" y="537"/>
                    </a:cubicBezTo>
                    <a:cubicBezTo>
                      <a:pt x="1820" y="413"/>
                      <a:pt x="1761" y="308"/>
                      <a:pt x="1676" y="210"/>
                    </a:cubicBezTo>
                    <a:cubicBezTo>
                      <a:pt x="1597" y="112"/>
                      <a:pt x="1499" y="53"/>
                      <a:pt x="1375" y="20"/>
                    </a:cubicBezTo>
                    <a:cubicBezTo>
                      <a:pt x="1325" y="7"/>
                      <a:pt x="1272" y="0"/>
                      <a:pt x="121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 name="Google Shape;187;p34"/>
              <p:cNvSpPr/>
              <p:nvPr/>
            </p:nvSpPr>
            <p:spPr>
              <a:xfrm>
                <a:off x="3272625" y="2407550"/>
                <a:ext cx="42225" cy="46300"/>
              </a:xfrm>
              <a:custGeom>
                <a:avLst/>
                <a:gdLst/>
                <a:ahLst/>
                <a:cxnLst/>
                <a:rect l="l" t="t" r="r" b="b"/>
                <a:pathLst>
                  <a:path w="1689" h="1852" extrusionOk="0">
                    <a:moveTo>
                      <a:pt x="1100" y="0"/>
                    </a:moveTo>
                    <a:cubicBezTo>
                      <a:pt x="1041" y="190"/>
                      <a:pt x="982" y="340"/>
                      <a:pt x="936" y="465"/>
                    </a:cubicBezTo>
                    <a:cubicBezTo>
                      <a:pt x="1021" y="491"/>
                      <a:pt x="1086" y="530"/>
                      <a:pt x="1139" y="595"/>
                    </a:cubicBezTo>
                    <a:cubicBezTo>
                      <a:pt x="1185" y="661"/>
                      <a:pt x="1211" y="752"/>
                      <a:pt x="1230" y="864"/>
                    </a:cubicBezTo>
                    <a:cubicBezTo>
                      <a:pt x="1243" y="1014"/>
                      <a:pt x="1217" y="1119"/>
                      <a:pt x="1152" y="1204"/>
                    </a:cubicBezTo>
                    <a:cubicBezTo>
                      <a:pt x="1100" y="1282"/>
                      <a:pt x="1008" y="1322"/>
                      <a:pt x="890" y="1341"/>
                    </a:cubicBezTo>
                    <a:cubicBezTo>
                      <a:pt x="880" y="1342"/>
                      <a:pt x="869" y="1342"/>
                      <a:pt x="859" y="1342"/>
                    </a:cubicBezTo>
                    <a:cubicBezTo>
                      <a:pt x="767" y="1342"/>
                      <a:pt x="686" y="1316"/>
                      <a:pt x="615" y="1263"/>
                    </a:cubicBezTo>
                    <a:cubicBezTo>
                      <a:pt x="543" y="1204"/>
                      <a:pt x="491" y="1112"/>
                      <a:pt x="478" y="975"/>
                    </a:cubicBezTo>
                    <a:cubicBezTo>
                      <a:pt x="458" y="883"/>
                      <a:pt x="478" y="785"/>
                      <a:pt x="498" y="694"/>
                    </a:cubicBezTo>
                    <a:cubicBezTo>
                      <a:pt x="530" y="602"/>
                      <a:pt x="583" y="530"/>
                      <a:pt x="655" y="484"/>
                    </a:cubicBezTo>
                    <a:cubicBezTo>
                      <a:pt x="550" y="321"/>
                      <a:pt x="465" y="177"/>
                      <a:pt x="413" y="59"/>
                    </a:cubicBezTo>
                    <a:cubicBezTo>
                      <a:pt x="125" y="242"/>
                      <a:pt x="0" y="563"/>
                      <a:pt x="53" y="1001"/>
                    </a:cubicBezTo>
                    <a:cubicBezTo>
                      <a:pt x="85" y="1322"/>
                      <a:pt x="184" y="1551"/>
                      <a:pt x="347" y="1681"/>
                    </a:cubicBezTo>
                    <a:cubicBezTo>
                      <a:pt x="484" y="1796"/>
                      <a:pt x="647" y="1852"/>
                      <a:pt x="846" y="1852"/>
                    </a:cubicBezTo>
                    <a:cubicBezTo>
                      <a:pt x="886" y="1852"/>
                      <a:pt x="926" y="1849"/>
                      <a:pt x="969" y="1845"/>
                    </a:cubicBezTo>
                    <a:cubicBezTo>
                      <a:pt x="1217" y="1812"/>
                      <a:pt x="1407" y="1714"/>
                      <a:pt x="1525" y="1551"/>
                    </a:cubicBezTo>
                    <a:cubicBezTo>
                      <a:pt x="1643" y="1381"/>
                      <a:pt x="1688" y="1145"/>
                      <a:pt x="1656" y="844"/>
                    </a:cubicBezTo>
                    <a:cubicBezTo>
                      <a:pt x="1629" y="648"/>
                      <a:pt x="1577" y="465"/>
                      <a:pt x="1492" y="308"/>
                    </a:cubicBezTo>
                    <a:cubicBezTo>
                      <a:pt x="1407" y="157"/>
                      <a:pt x="1276" y="46"/>
                      <a:pt x="1100"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34"/>
              <p:cNvSpPr/>
              <p:nvPr/>
            </p:nvSpPr>
            <p:spPr>
              <a:xfrm>
                <a:off x="3282100" y="2366950"/>
                <a:ext cx="30775" cy="36075"/>
              </a:xfrm>
              <a:custGeom>
                <a:avLst/>
                <a:gdLst/>
                <a:ahLst/>
                <a:cxnLst/>
                <a:rect l="l" t="t" r="r" b="b"/>
                <a:pathLst>
                  <a:path w="1231" h="1443" extrusionOk="0">
                    <a:moveTo>
                      <a:pt x="629" y="453"/>
                    </a:moveTo>
                    <a:cubicBezTo>
                      <a:pt x="701" y="453"/>
                      <a:pt x="760" y="479"/>
                      <a:pt x="799" y="525"/>
                    </a:cubicBezTo>
                    <a:cubicBezTo>
                      <a:pt x="838" y="577"/>
                      <a:pt x="858" y="643"/>
                      <a:pt x="864" y="741"/>
                    </a:cubicBezTo>
                    <a:cubicBezTo>
                      <a:pt x="864" y="833"/>
                      <a:pt x="838" y="898"/>
                      <a:pt x="792" y="937"/>
                    </a:cubicBezTo>
                    <a:cubicBezTo>
                      <a:pt x="740" y="976"/>
                      <a:pt x="688" y="996"/>
                      <a:pt x="609" y="996"/>
                    </a:cubicBezTo>
                    <a:cubicBezTo>
                      <a:pt x="537" y="983"/>
                      <a:pt x="478" y="963"/>
                      <a:pt x="439" y="918"/>
                    </a:cubicBezTo>
                    <a:cubicBezTo>
                      <a:pt x="400" y="878"/>
                      <a:pt x="380" y="806"/>
                      <a:pt x="380" y="715"/>
                    </a:cubicBezTo>
                    <a:cubicBezTo>
                      <a:pt x="380" y="623"/>
                      <a:pt x="406" y="551"/>
                      <a:pt x="452" y="512"/>
                    </a:cubicBezTo>
                    <a:cubicBezTo>
                      <a:pt x="498" y="473"/>
                      <a:pt x="563" y="453"/>
                      <a:pt x="629" y="453"/>
                    </a:cubicBezTo>
                    <a:close/>
                    <a:moveTo>
                      <a:pt x="610" y="1"/>
                    </a:moveTo>
                    <a:cubicBezTo>
                      <a:pt x="516" y="1"/>
                      <a:pt x="423" y="26"/>
                      <a:pt x="341" y="67"/>
                    </a:cubicBezTo>
                    <a:cubicBezTo>
                      <a:pt x="243" y="119"/>
                      <a:pt x="171" y="191"/>
                      <a:pt x="112" y="309"/>
                    </a:cubicBezTo>
                    <a:cubicBezTo>
                      <a:pt x="53" y="420"/>
                      <a:pt x="20" y="551"/>
                      <a:pt x="14" y="715"/>
                    </a:cubicBezTo>
                    <a:cubicBezTo>
                      <a:pt x="1" y="950"/>
                      <a:pt x="47" y="1133"/>
                      <a:pt x="151" y="1258"/>
                    </a:cubicBezTo>
                    <a:cubicBezTo>
                      <a:pt x="263" y="1369"/>
                      <a:pt x="400" y="1434"/>
                      <a:pt x="577" y="1441"/>
                    </a:cubicBezTo>
                    <a:cubicBezTo>
                      <a:pt x="594" y="1442"/>
                      <a:pt x="611" y="1443"/>
                      <a:pt x="628" y="1443"/>
                    </a:cubicBezTo>
                    <a:cubicBezTo>
                      <a:pt x="794" y="1443"/>
                      <a:pt x="927" y="1385"/>
                      <a:pt x="1028" y="1290"/>
                    </a:cubicBezTo>
                    <a:cubicBezTo>
                      <a:pt x="1146" y="1173"/>
                      <a:pt x="1205" y="1003"/>
                      <a:pt x="1218" y="767"/>
                    </a:cubicBezTo>
                    <a:cubicBezTo>
                      <a:pt x="1231" y="518"/>
                      <a:pt x="1185" y="329"/>
                      <a:pt x="1074" y="211"/>
                    </a:cubicBezTo>
                    <a:cubicBezTo>
                      <a:pt x="969" y="80"/>
                      <a:pt x="825" y="15"/>
                      <a:pt x="642" y="2"/>
                    </a:cubicBezTo>
                    <a:cubicBezTo>
                      <a:pt x="631" y="1"/>
                      <a:pt x="621" y="1"/>
                      <a:pt x="610"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34"/>
              <p:cNvSpPr/>
              <p:nvPr/>
            </p:nvSpPr>
            <p:spPr>
              <a:xfrm>
                <a:off x="3283750" y="2308150"/>
                <a:ext cx="39425" cy="56725"/>
              </a:xfrm>
              <a:custGeom>
                <a:avLst/>
                <a:gdLst/>
                <a:ahLst/>
                <a:cxnLst/>
                <a:rect l="l" t="t" r="r" b="b"/>
                <a:pathLst>
                  <a:path w="1577" h="2269" extrusionOk="0">
                    <a:moveTo>
                      <a:pt x="737" y="0"/>
                    </a:moveTo>
                    <a:cubicBezTo>
                      <a:pt x="656" y="0"/>
                      <a:pt x="586" y="18"/>
                      <a:pt x="524" y="51"/>
                    </a:cubicBezTo>
                    <a:cubicBezTo>
                      <a:pt x="426" y="110"/>
                      <a:pt x="360" y="195"/>
                      <a:pt x="334" y="319"/>
                    </a:cubicBezTo>
                    <a:cubicBezTo>
                      <a:pt x="314" y="417"/>
                      <a:pt x="314" y="509"/>
                      <a:pt x="367" y="600"/>
                    </a:cubicBezTo>
                    <a:cubicBezTo>
                      <a:pt x="412" y="685"/>
                      <a:pt x="478" y="764"/>
                      <a:pt x="569" y="810"/>
                    </a:cubicBezTo>
                    <a:cubicBezTo>
                      <a:pt x="471" y="810"/>
                      <a:pt x="380" y="836"/>
                      <a:pt x="308" y="895"/>
                    </a:cubicBezTo>
                    <a:cubicBezTo>
                      <a:pt x="236" y="947"/>
                      <a:pt x="183" y="1032"/>
                      <a:pt x="164" y="1137"/>
                    </a:cubicBezTo>
                    <a:cubicBezTo>
                      <a:pt x="144" y="1228"/>
                      <a:pt x="151" y="1307"/>
                      <a:pt x="197" y="1392"/>
                    </a:cubicBezTo>
                    <a:cubicBezTo>
                      <a:pt x="229" y="1470"/>
                      <a:pt x="301" y="1536"/>
                      <a:pt x="406" y="1595"/>
                    </a:cubicBezTo>
                    <a:lnTo>
                      <a:pt x="85" y="1595"/>
                    </a:lnTo>
                    <a:cubicBezTo>
                      <a:pt x="72" y="1686"/>
                      <a:pt x="53" y="1758"/>
                      <a:pt x="46" y="1811"/>
                    </a:cubicBezTo>
                    <a:cubicBezTo>
                      <a:pt x="40" y="1856"/>
                      <a:pt x="20" y="1928"/>
                      <a:pt x="0" y="2020"/>
                    </a:cubicBezTo>
                    <a:cubicBezTo>
                      <a:pt x="203" y="2053"/>
                      <a:pt x="393" y="2085"/>
                      <a:pt x="569" y="2125"/>
                    </a:cubicBezTo>
                    <a:cubicBezTo>
                      <a:pt x="753" y="2170"/>
                      <a:pt x="936" y="2210"/>
                      <a:pt x="1132" y="2269"/>
                    </a:cubicBezTo>
                    <a:lnTo>
                      <a:pt x="1243" y="1765"/>
                    </a:lnTo>
                    <a:cubicBezTo>
                      <a:pt x="1126" y="1752"/>
                      <a:pt x="1027" y="1726"/>
                      <a:pt x="929" y="1712"/>
                    </a:cubicBezTo>
                    <a:cubicBezTo>
                      <a:pt x="890" y="1699"/>
                      <a:pt x="812" y="1686"/>
                      <a:pt x="707" y="1660"/>
                    </a:cubicBezTo>
                    <a:cubicBezTo>
                      <a:pt x="635" y="1647"/>
                      <a:pt x="589" y="1614"/>
                      <a:pt x="556" y="1569"/>
                    </a:cubicBezTo>
                    <a:cubicBezTo>
                      <a:pt x="524" y="1529"/>
                      <a:pt x="511" y="1490"/>
                      <a:pt x="524" y="1438"/>
                    </a:cubicBezTo>
                    <a:cubicBezTo>
                      <a:pt x="537" y="1398"/>
                      <a:pt x="563" y="1366"/>
                      <a:pt x="602" y="1340"/>
                    </a:cubicBezTo>
                    <a:cubicBezTo>
                      <a:pt x="628" y="1327"/>
                      <a:pt x="662" y="1317"/>
                      <a:pt x="698" y="1317"/>
                    </a:cubicBezTo>
                    <a:cubicBezTo>
                      <a:pt x="718" y="1317"/>
                      <a:pt x="739" y="1320"/>
                      <a:pt x="759" y="1326"/>
                    </a:cubicBezTo>
                    <a:cubicBezTo>
                      <a:pt x="929" y="1359"/>
                      <a:pt x="1119" y="1405"/>
                      <a:pt x="1322" y="1457"/>
                    </a:cubicBezTo>
                    <a:lnTo>
                      <a:pt x="1420" y="993"/>
                    </a:lnTo>
                    <a:cubicBezTo>
                      <a:pt x="1315" y="980"/>
                      <a:pt x="1145" y="940"/>
                      <a:pt x="897" y="895"/>
                    </a:cubicBezTo>
                    <a:cubicBezTo>
                      <a:pt x="818" y="875"/>
                      <a:pt x="759" y="842"/>
                      <a:pt x="726" y="803"/>
                    </a:cubicBezTo>
                    <a:cubicBezTo>
                      <a:pt x="694" y="751"/>
                      <a:pt x="687" y="712"/>
                      <a:pt x="694" y="666"/>
                    </a:cubicBezTo>
                    <a:cubicBezTo>
                      <a:pt x="707" y="607"/>
                      <a:pt x="733" y="574"/>
                      <a:pt x="772" y="548"/>
                    </a:cubicBezTo>
                    <a:cubicBezTo>
                      <a:pt x="800" y="532"/>
                      <a:pt x="828" y="523"/>
                      <a:pt x="860" y="523"/>
                    </a:cubicBezTo>
                    <a:cubicBezTo>
                      <a:pt x="881" y="523"/>
                      <a:pt x="903" y="527"/>
                      <a:pt x="929" y="535"/>
                    </a:cubicBezTo>
                    <a:cubicBezTo>
                      <a:pt x="1119" y="574"/>
                      <a:pt x="1302" y="620"/>
                      <a:pt x="1485" y="672"/>
                    </a:cubicBezTo>
                    <a:lnTo>
                      <a:pt x="1577" y="155"/>
                    </a:lnTo>
                    <a:cubicBezTo>
                      <a:pt x="1505" y="149"/>
                      <a:pt x="1387" y="123"/>
                      <a:pt x="1230" y="90"/>
                    </a:cubicBezTo>
                    <a:lnTo>
                      <a:pt x="890" y="18"/>
                    </a:lnTo>
                    <a:cubicBezTo>
                      <a:pt x="835" y="6"/>
                      <a:pt x="784" y="0"/>
                      <a:pt x="73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34"/>
              <p:cNvSpPr/>
              <p:nvPr/>
            </p:nvSpPr>
            <p:spPr>
              <a:xfrm>
                <a:off x="3298150" y="2270300"/>
                <a:ext cx="42700" cy="44700"/>
              </a:xfrm>
              <a:custGeom>
                <a:avLst/>
                <a:gdLst/>
                <a:ahLst/>
                <a:cxnLst/>
                <a:rect l="l" t="t" r="r" b="b"/>
                <a:pathLst>
                  <a:path w="1708" h="1788" extrusionOk="0">
                    <a:moveTo>
                      <a:pt x="767" y="487"/>
                    </a:moveTo>
                    <a:cubicBezTo>
                      <a:pt x="804" y="487"/>
                      <a:pt x="844" y="496"/>
                      <a:pt x="883" y="511"/>
                    </a:cubicBezTo>
                    <a:cubicBezTo>
                      <a:pt x="942" y="531"/>
                      <a:pt x="981" y="577"/>
                      <a:pt x="1008" y="629"/>
                    </a:cubicBezTo>
                    <a:cubicBezTo>
                      <a:pt x="1034" y="688"/>
                      <a:pt x="1034" y="747"/>
                      <a:pt x="1001" y="793"/>
                    </a:cubicBezTo>
                    <a:cubicBezTo>
                      <a:pt x="994" y="825"/>
                      <a:pt x="968" y="858"/>
                      <a:pt x="942" y="884"/>
                    </a:cubicBezTo>
                    <a:cubicBezTo>
                      <a:pt x="916" y="911"/>
                      <a:pt x="883" y="937"/>
                      <a:pt x="844" y="943"/>
                    </a:cubicBezTo>
                    <a:cubicBezTo>
                      <a:pt x="829" y="948"/>
                      <a:pt x="814" y="950"/>
                      <a:pt x="798" y="950"/>
                    </a:cubicBezTo>
                    <a:cubicBezTo>
                      <a:pt x="773" y="950"/>
                      <a:pt x="745" y="945"/>
                      <a:pt x="713" y="937"/>
                    </a:cubicBezTo>
                    <a:cubicBezTo>
                      <a:pt x="635" y="904"/>
                      <a:pt x="576" y="858"/>
                      <a:pt x="556" y="812"/>
                    </a:cubicBezTo>
                    <a:cubicBezTo>
                      <a:pt x="543" y="753"/>
                      <a:pt x="543" y="695"/>
                      <a:pt x="576" y="623"/>
                    </a:cubicBezTo>
                    <a:cubicBezTo>
                      <a:pt x="602" y="564"/>
                      <a:pt x="641" y="518"/>
                      <a:pt x="700" y="498"/>
                    </a:cubicBezTo>
                    <a:cubicBezTo>
                      <a:pt x="721" y="491"/>
                      <a:pt x="743" y="487"/>
                      <a:pt x="767" y="487"/>
                    </a:cubicBezTo>
                    <a:close/>
                    <a:moveTo>
                      <a:pt x="783" y="0"/>
                    </a:moveTo>
                    <a:cubicBezTo>
                      <a:pt x="773" y="0"/>
                      <a:pt x="762" y="0"/>
                      <a:pt x="752" y="1"/>
                    </a:cubicBezTo>
                    <a:cubicBezTo>
                      <a:pt x="654" y="8"/>
                      <a:pt x="563" y="34"/>
                      <a:pt x="491" y="86"/>
                    </a:cubicBezTo>
                    <a:cubicBezTo>
                      <a:pt x="419" y="132"/>
                      <a:pt x="360" y="197"/>
                      <a:pt x="327" y="302"/>
                    </a:cubicBezTo>
                    <a:cubicBezTo>
                      <a:pt x="288" y="400"/>
                      <a:pt x="268" y="498"/>
                      <a:pt x="288" y="590"/>
                    </a:cubicBezTo>
                    <a:cubicBezTo>
                      <a:pt x="301" y="682"/>
                      <a:pt x="353" y="760"/>
                      <a:pt x="425" y="839"/>
                    </a:cubicBezTo>
                    <a:lnTo>
                      <a:pt x="157" y="793"/>
                    </a:lnTo>
                    <a:lnTo>
                      <a:pt x="0" y="1172"/>
                    </a:lnTo>
                    <a:cubicBezTo>
                      <a:pt x="249" y="1264"/>
                      <a:pt x="504" y="1362"/>
                      <a:pt x="772" y="1467"/>
                    </a:cubicBezTo>
                    <a:cubicBezTo>
                      <a:pt x="1034" y="1571"/>
                      <a:pt x="1282" y="1676"/>
                      <a:pt x="1531" y="1787"/>
                    </a:cubicBezTo>
                    <a:lnTo>
                      <a:pt x="1708" y="1336"/>
                    </a:lnTo>
                    <a:cubicBezTo>
                      <a:pt x="1642" y="1303"/>
                      <a:pt x="1531" y="1264"/>
                      <a:pt x="1367" y="1205"/>
                    </a:cubicBezTo>
                    <a:cubicBezTo>
                      <a:pt x="1197" y="1139"/>
                      <a:pt x="1073" y="1100"/>
                      <a:pt x="1001" y="1068"/>
                    </a:cubicBezTo>
                    <a:cubicBezTo>
                      <a:pt x="1099" y="1068"/>
                      <a:pt x="1191" y="1041"/>
                      <a:pt x="1263" y="982"/>
                    </a:cubicBezTo>
                    <a:cubicBezTo>
                      <a:pt x="1335" y="924"/>
                      <a:pt x="1394" y="852"/>
                      <a:pt x="1433" y="747"/>
                    </a:cubicBezTo>
                    <a:cubicBezTo>
                      <a:pt x="1472" y="655"/>
                      <a:pt x="1472" y="564"/>
                      <a:pt x="1452" y="479"/>
                    </a:cubicBezTo>
                    <a:cubicBezTo>
                      <a:pt x="1426" y="387"/>
                      <a:pt x="1367" y="302"/>
                      <a:pt x="1302" y="230"/>
                    </a:cubicBezTo>
                    <a:cubicBezTo>
                      <a:pt x="1236" y="158"/>
                      <a:pt x="1145" y="99"/>
                      <a:pt x="1047" y="60"/>
                    </a:cubicBezTo>
                    <a:cubicBezTo>
                      <a:pt x="959" y="25"/>
                      <a:pt x="871" y="0"/>
                      <a:pt x="783"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 name="Google Shape;191;p34"/>
              <p:cNvSpPr/>
              <p:nvPr/>
            </p:nvSpPr>
            <p:spPr>
              <a:xfrm>
                <a:off x="3319900" y="2235325"/>
                <a:ext cx="37475" cy="37300"/>
              </a:xfrm>
              <a:custGeom>
                <a:avLst/>
                <a:gdLst/>
                <a:ahLst/>
                <a:cxnLst/>
                <a:rect l="l" t="t" r="r" b="b"/>
                <a:pathLst>
                  <a:path w="1499" h="1492" extrusionOk="0">
                    <a:moveTo>
                      <a:pt x="550" y="441"/>
                    </a:moveTo>
                    <a:cubicBezTo>
                      <a:pt x="557" y="441"/>
                      <a:pt x="564" y="442"/>
                      <a:pt x="569" y="445"/>
                    </a:cubicBezTo>
                    <a:cubicBezTo>
                      <a:pt x="589" y="451"/>
                      <a:pt x="595" y="471"/>
                      <a:pt x="595" y="491"/>
                    </a:cubicBezTo>
                    <a:cubicBezTo>
                      <a:pt x="595" y="517"/>
                      <a:pt x="576" y="550"/>
                      <a:pt x="556" y="602"/>
                    </a:cubicBezTo>
                    <a:cubicBezTo>
                      <a:pt x="491" y="713"/>
                      <a:pt x="438" y="805"/>
                      <a:pt x="406" y="883"/>
                    </a:cubicBezTo>
                    <a:cubicBezTo>
                      <a:pt x="393" y="831"/>
                      <a:pt x="380" y="766"/>
                      <a:pt x="393" y="707"/>
                    </a:cubicBezTo>
                    <a:cubicBezTo>
                      <a:pt x="399" y="648"/>
                      <a:pt x="425" y="582"/>
                      <a:pt x="458" y="517"/>
                    </a:cubicBezTo>
                    <a:cubicBezTo>
                      <a:pt x="471" y="484"/>
                      <a:pt x="491" y="471"/>
                      <a:pt x="510" y="451"/>
                    </a:cubicBezTo>
                    <a:cubicBezTo>
                      <a:pt x="526" y="444"/>
                      <a:pt x="539" y="441"/>
                      <a:pt x="550" y="441"/>
                    </a:cubicBezTo>
                    <a:close/>
                    <a:moveTo>
                      <a:pt x="733" y="543"/>
                    </a:moveTo>
                    <a:lnTo>
                      <a:pt x="785" y="569"/>
                    </a:lnTo>
                    <a:cubicBezTo>
                      <a:pt x="818" y="609"/>
                      <a:pt x="831" y="667"/>
                      <a:pt x="824" y="739"/>
                    </a:cubicBezTo>
                    <a:cubicBezTo>
                      <a:pt x="818" y="811"/>
                      <a:pt x="798" y="883"/>
                      <a:pt x="752" y="949"/>
                    </a:cubicBezTo>
                    <a:cubicBezTo>
                      <a:pt x="728" y="998"/>
                      <a:pt x="699" y="1021"/>
                      <a:pt x="673" y="1021"/>
                    </a:cubicBezTo>
                    <a:cubicBezTo>
                      <a:pt x="664" y="1021"/>
                      <a:pt x="656" y="1019"/>
                      <a:pt x="648" y="1014"/>
                    </a:cubicBezTo>
                    <a:cubicBezTo>
                      <a:pt x="615" y="995"/>
                      <a:pt x="615" y="942"/>
                      <a:pt x="635" y="870"/>
                    </a:cubicBezTo>
                    <a:lnTo>
                      <a:pt x="661" y="798"/>
                    </a:lnTo>
                    <a:cubicBezTo>
                      <a:pt x="681" y="746"/>
                      <a:pt x="694" y="700"/>
                      <a:pt x="713" y="654"/>
                    </a:cubicBezTo>
                    <a:cubicBezTo>
                      <a:pt x="726" y="615"/>
                      <a:pt x="733" y="582"/>
                      <a:pt x="733" y="543"/>
                    </a:cubicBezTo>
                    <a:close/>
                    <a:moveTo>
                      <a:pt x="623" y="1"/>
                    </a:moveTo>
                    <a:cubicBezTo>
                      <a:pt x="576" y="1"/>
                      <a:pt x="532" y="7"/>
                      <a:pt x="491" y="20"/>
                    </a:cubicBezTo>
                    <a:cubicBezTo>
                      <a:pt x="360" y="59"/>
                      <a:pt x="236" y="183"/>
                      <a:pt x="131" y="373"/>
                    </a:cubicBezTo>
                    <a:cubicBezTo>
                      <a:pt x="59" y="504"/>
                      <a:pt x="13" y="635"/>
                      <a:pt x="7" y="752"/>
                    </a:cubicBezTo>
                    <a:cubicBezTo>
                      <a:pt x="0" y="877"/>
                      <a:pt x="26" y="1001"/>
                      <a:pt x="72" y="1132"/>
                    </a:cubicBezTo>
                    <a:cubicBezTo>
                      <a:pt x="177" y="1066"/>
                      <a:pt x="288" y="1008"/>
                      <a:pt x="406" y="949"/>
                    </a:cubicBezTo>
                    <a:lnTo>
                      <a:pt x="406" y="949"/>
                    </a:lnTo>
                    <a:cubicBezTo>
                      <a:pt x="360" y="1073"/>
                      <a:pt x="340" y="1171"/>
                      <a:pt x="360" y="1256"/>
                    </a:cubicBezTo>
                    <a:cubicBezTo>
                      <a:pt x="366" y="1335"/>
                      <a:pt x="419" y="1394"/>
                      <a:pt x="497" y="1439"/>
                    </a:cubicBezTo>
                    <a:cubicBezTo>
                      <a:pt x="557" y="1475"/>
                      <a:pt x="614" y="1492"/>
                      <a:pt x="668" y="1492"/>
                    </a:cubicBezTo>
                    <a:cubicBezTo>
                      <a:pt x="702" y="1492"/>
                      <a:pt x="735" y="1485"/>
                      <a:pt x="766" y="1472"/>
                    </a:cubicBezTo>
                    <a:cubicBezTo>
                      <a:pt x="851" y="1439"/>
                      <a:pt x="923" y="1361"/>
                      <a:pt x="995" y="1237"/>
                    </a:cubicBezTo>
                    <a:cubicBezTo>
                      <a:pt x="1053" y="1132"/>
                      <a:pt x="1080" y="1034"/>
                      <a:pt x="1073" y="936"/>
                    </a:cubicBezTo>
                    <a:cubicBezTo>
                      <a:pt x="1053" y="837"/>
                      <a:pt x="1014" y="739"/>
                      <a:pt x="929" y="648"/>
                    </a:cubicBezTo>
                    <a:lnTo>
                      <a:pt x="929" y="648"/>
                    </a:lnTo>
                    <a:lnTo>
                      <a:pt x="981" y="674"/>
                    </a:lnTo>
                    <a:cubicBezTo>
                      <a:pt x="1038" y="705"/>
                      <a:pt x="1095" y="724"/>
                      <a:pt x="1149" y="724"/>
                    </a:cubicBezTo>
                    <a:cubicBezTo>
                      <a:pt x="1163" y="724"/>
                      <a:pt x="1177" y="722"/>
                      <a:pt x="1191" y="720"/>
                    </a:cubicBezTo>
                    <a:cubicBezTo>
                      <a:pt x="1256" y="713"/>
                      <a:pt x="1322" y="654"/>
                      <a:pt x="1381" y="550"/>
                    </a:cubicBezTo>
                    <a:cubicBezTo>
                      <a:pt x="1413" y="497"/>
                      <a:pt x="1433" y="465"/>
                      <a:pt x="1446" y="438"/>
                    </a:cubicBezTo>
                    <a:cubicBezTo>
                      <a:pt x="1466" y="412"/>
                      <a:pt x="1479" y="373"/>
                      <a:pt x="1498" y="327"/>
                    </a:cubicBezTo>
                    <a:lnTo>
                      <a:pt x="1322" y="223"/>
                    </a:lnTo>
                    <a:cubicBezTo>
                      <a:pt x="1302" y="249"/>
                      <a:pt x="1276" y="262"/>
                      <a:pt x="1250" y="262"/>
                    </a:cubicBezTo>
                    <a:cubicBezTo>
                      <a:pt x="1224" y="262"/>
                      <a:pt x="1191" y="255"/>
                      <a:pt x="1152" y="229"/>
                    </a:cubicBezTo>
                    <a:lnTo>
                      <a:pt x="949" y="98"/>
                    </a:lnTo>
                    <a:cubicBezTo>
                      <a:pt x="833" y="31"/>
                      <a:pt x="722" y="1"/>
                      <a:pt x="623"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34"/>
              <p:cNvSpPr/>
              <p:nvPr/>
            </p:nvSpPr>
            <p:spPr>
              <a:xfrm>
                <a:off x="3335275" y="2201775"/>
                <a:ext cx="42875" cy="39950"/>
              </a:xfrm>
              <a:custGeom>
                <a:avLst/>
                <a:gdLst/>
                <a:ahLst/>
                <a:cxnLst/>
                <a:rect l="l" t="t" r="r" b="b"/>
                <a:pathLst>
                  <a:path w="1715" h="1598" extrusionOk="0">
                    <a:moveTo>
                      <a:pt x="836" y="1"/>
                    </a:moveTo>
                    <a:cubicBezTo>
                      <a:pt x="790" y="1"/>
                      <a:pt x="744" y="10"/>
                      <a:pt x="700" y="27"/>
                    </a:cubicBezTo>
                    <a:cubicBezTo>
                      <a:pt x="635" y="53"/>
                      <a:pt x="569" y="99"/>
                      <a:pt x="523" y="164"/>
                    </a:cubicBezTo>
                    <a:cubicBezTo>
                      <a:pt x="465" y="243"/>
                      <a:pt x="438" y="321"/>
                      <a:pt x="438" y="413"/>
                    </a:cubicBezTo>
                    <a:cubicBezTo>
                      <a:pt x="438" y="505"/>
                      <a:pt x="471" y="590"/>
                      <a:pt x="543" y="688"/>
                    </a:cubicBezTo>
                    <a:lnTo>
                      <a:pt x="262" y="550"/>
                    </a:lnTo>
                    <a:cubicBezTo>
                      <a:pt x="209" y="622"/>
                      <a:pt x="170" y="681"/>
                      <a:pt x="137" y="721"/>
                    </a:cubicBezTo>
                    <a:cubicBezTo>
                      <a:pt x="105" y="753"/>
                      <a:pt x="52" y="812"/>
                      <a:pt x="0" y="884"/>
                    </a:cubicBezTo>
                    <a:cubicBezTo>
                      <a:pt x="170" y="1008"/>
                      <a:pt x="327" y="1113"/>
                      <a:pt x="471" y="1231"/>
                    </a:cubicBezTo>
                    <a:cubicBezTo>
                      <a:pt x="622" y="1342"/>
                      <a:pt x="766" y="1466"/>
                      <a:pt x="923" y="1597"/>
                    </a:cubicBezTo>
                    <a:lnTo>
                      <a:pt x="1230" y="1198"/>
                    </a:lnTo>
                    <a:cubicBezTo>
                      <a:pt x="1145" y="1133"/>
                      <a:pt x="1053" y="1067"/>
                      <a:pt x="981" y="1008"/>
                    </a:cubicBezTo>
                    <a:cubicBezTo>
                      <a:pt x="949" y="982"/>
                      <a:pt x="883" y="936"/>
                      <a:pt x="798" y="871"/>
                    </a:cubicBezTo>
                    <a:cubicBezTo>
                      <a:pt x="752" y="819"/>
                      <a:pt x="720" y="773"/>
                      <a:pt x="700" y="721"/>
                    </a:cubicBezTo>
                    <a:cubicBezTo>
                      <a:pt x="694" y="675"/>
                      <a:pt x="700" y="636"/>
                      <a:pt x="726" y="590"/>
                    </a:cubicBezTo>
                    <a:cubicBezTo>
                      <a:pt x="759" y="557"/>
                      <a:pt x="792" y="537"/>
                      <a:pt x="838" y="537"/>
                    </a:cubicBezTo>
                    <a:cubicBezTo>
                      <a:pt x="890" y="537"/>
                      <a:pt x="936" y="550"/>
                      <a:pt x="988" y="590"/>
                    </a:cubicBezTo>
                    <a:cubicBezTo>
                      <a:pt x="1125" y="701"/>
                      <a:pt x="1276" y="819"/>
                      <a:pt x="1439" y="950"/>
                    </a:cubicBezTo>
                    <a:lnTo>
                      <a:pt x="1714" y="557"/>
                    </a:lnTo>
                    <a:cubicBezTo>
                      <a:pt x="1616" y="492"/>
                      <a:pt x="1492" y="400"/>
                      <a:pt x="1348" y="289"/>
                    </a:cubicBezTo>
                    <a:lnTo>
                      <a:pt x="1099" y="99"/>
                    </a:lnTo>
                    <a:cubicBezTo>
                      <a:pt x="1047" y="53"/>
                      <a:pt x="981" y="27"/>
                      <a:pt x="903" y="7"/>
                    </a:cubicBezTo>
                    <a:cubicBezTo>
                      <a:pt x="881" y="3"/>
                      <a:pt x="859" y="1"/>
                      <a:pt x="836"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34"/>
              <p:cNvSpPr/>
              <p:nvPr/>
            </p:nvSpPr>
            <p:spPr>
              <a:xfrm>
                <a:off x="3358325" y="2168250"/>
                <a:ext cx="40750" cy="54325"/>
              </a:xfrm>
              <a:custGeom>
                <a:avLst/>
                <a:gdLst/>
                <a:ahLst/>
                <a:cxnLst/>
                <a:rect l="l" t="t" r="r" b="b"/>
                <a:pathLst>
                  <a:path w="1630" h="2173" extrusionOk="0">
                    <a:moveTo>
                      <a:pt x="1041" y="1"/>
                    </a:moveTo>
                    <a:lnTo>
                      <a:pt x="687" y="347"/>
                    </a:lnTo>
                    <a:cubicBezTo>
                      <a:pt x="746" y="426"/>
                      <a:pt x="845" y="616"/>
                      <a:pt x="988" y="910"/>
                    </a:cubicBezTo>
                    <a:lnTo>
                      <a:pt x="1073" y="1067"/>
                    </a:lnTo>
                    <a:lnTo>
                      <a:pt x="1073" y="1067"/>
                    </a:lnTo>
                    <a:lnTo>
                      <a:pt x="943" y="1002"/>
                    </a:lnTo>
                    <a:cubicBezTo>
                      <a:pt x="890" y="976"/>
                      <a:pt x="851" y="962"/>
                      <a:pt x="825" y="943"/>
                    </a:cubicBezTo>
                    <a:cubicBezTo>
                      <a:pt x="746" y="910"/>
                      <a:pt x="661" y="864"/>
                      <a:pt x="570" y="819"/>
                    </a:cubicBezTo>
                    <a:cubicBezTo>
                      <a:pt x="491" y="779"/>
                      <a:pt x="419" y="740"/>
                      <a:pt x="354" y="701"/>
                    </a:cubicBezTo>
                    <a:lnTo>
                      <a:pt x="1" y="1061"/>
                    </a:lnTo>
                    <a:cubicBezTo>
                      <a:pt x="308" y="1172"/>
                      <a:pt x="550" y="1270"/>
                      <a:pt x="720" y="1342"/>
                    </a:cubicBezTo>
                    <a:cubicBezTo>
                      <a:pt x="890" y="1420"/>
                      <a:pt x="1047" y="1486"/>
                      <a:pt x="1191" y="1558"/>
                    </a:cubicBezTo>
                    <a:cubicBezTo>
                      <a:pt x="1178" y="1636"/>
                      <a:pt x="1139" y="1715"/>
                      <a:pt x="1054" y="1793"/>
                    </a:cubicBezTo>
                    <a:cubicBezTo>
                      <a:pt x="1008" y="1846"/>
                      <a:pt x="949" y="1891"/>
                      <a:pt x="884" y="1931"/>
                    </a:cubicBezTo>
                    <a:cubicBezTo>
                      <a:pt x="949" y="1957"/>
                      <a:pt x="1015" y="1990"/>
                      <a:pt x="1073" y="2022"/>
                    </a:cubicBezTo>
                    <a:cubicBezTo>
                      <a:pt x="1139" y="2055"/>
                      <a:pt x="1211" y="2107"/>
                      <a:pt x="1316" y="2173"/>
                    </a:cubicBezTo>
                    <a:cubicBezTo>
                      <a:pt x="1473" y="2016"/>
                      <a:pt x="1571" y="1852"/>
                      <a:pt x="1597" y="1682"/>
                    </a:cubicBezTo>
                    <a:cubicBezTo>
                      <a:pt x="1630" y="1505"/>
                      <a:pt x="1603" y="1329"/>
                      <a:pt x="1538" y="1159"/>
                    </a:cubicBezTo>
                    <a:cubicBezTo>
                      <a:pt x="1407" y="819"/>
                      <a:pt x="1257" y="478"/>
                      <a:pt x="1093" y="125"/>
                    </a:cubicBezTo>
                    <a:lnTo>
                      <a:pt x="1041"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34"/>
              <p:cNvSpPr/>
              <p:nvPr/>
            </p:nvSpPr>
            <p:spPr>
              <a:xfrm>
                <a:off x="3399375" y="2149775"/>
                <a:ext cx="24550" cy="21775"/>
              </a:xfrm>
              <a:custGeom>
                <a:avLst/>
                <a:gdLst/>
                <a:ahLst/>
                <a:cxnLst/>
                <a:rect l="l" t="t" r="r" b="b"/>
                <a:pathLst>
                  <a:path w="982" h="871" extrusionOk="0">
                    <a:moveTo>
                      <a:pt x="727" y="0"/>
                    </a:moveTo>
                    <a:lnTo>
                      <a:pt x="1" y="543"/>
                    </a:lnTo>
                    <a:lnTo>
                      <a:pt x="256" y="871"/>
                    </a:lnTo>
                    <a:lnTo>
                      <a:pt x="982" y="328"/>
                    </a:lnTo>
                    <a:lnTo>
                      <a:pt x="727"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95" name="Google Shape;195;p34"/>
            <p:cNvGrpSpPr/>
            <p:nvPr/>
          </p:nvGrpSpPr>
          <p:grpSpPr>
            <a:xfrm>
              <a:off x="5754961" y="500121"/>
              <a:ext cx="748116" cy="695365"/>
              <a:chOff x="5104875" y="3210550"/>
              <a:chExt cx="799525" cy="743150"/>
            </a:xfrm>
          </p:grpSpPr>
          <p:sp>
            <p:nvSpPr>
              <p:cNvPr id="196" name="Google Shape;196;p34"/>
              <p:cNvSpPr/>
              <p:nvPr/>
            </p:nvSpPr>
            <p:spPr>
              <a:xfrm>
                <a:off x="5266625" y="3220100"/>
                <a:ext cx="244050" cy="248350"/>
              </a:xfrm>
              <a:custGeom>
                <a:avLst/>
                <a:gdLst/>
                <a:ahLst/>
                <a:cxnLst/>
                <a:rect l="l" t="t" r="r" b="b"/>
                <a:pathLst>
                  <a:path w="9762" h="9934" extrusionOk="0">
                    <a:moveTo>
                      <a:pt x="5324" y="1"/>
                    </a:moveTo>
                    <a:cubicBezTo>
                      <a:pt x="4236" y="1"/>
                      <a:pt x="3195" y="673"/>
                      <a:pt x="2441" y="1911"/>
                    </a:cubicBezTo>
                    <a:lnTo>
                      <a:pt x="1" y="6200"/>
                    </a:lnTo>
                    <a:lnTo>
                      <a:pt x="6249" y="9934"/>
                    </a:lnTo>
                    <a:lnTo>
                      <a:pt x="9761" y="4314"/>
                    </a:lnTo>
                    <a:cubicBezTo>
                      <a:pt x="9761" y="4314"/>
                      <a:pt x="8911" y="2872"/>
                      <a:pt x="8652" y="2392"/>
                    </a:cubicBezTo>
                    <a:cubicBezTo>
                      <a:pt x="7682" y="756"/>
                      <a:pt x="6477" y="1"/>
                      <a:pt x="532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34"/>
              <p:cNvSpPr/>
              <p:nvPr/>
            </p:nvSpPr>
            <p:spPr>
              <a:xfrm>
                <a:off x="5646500" y="3463800"/>
                <a:ext cx="257900" cy="235725"/>
              </a:xfrm>
              <a:custGeom>
                <a:avLst/>
                <a:gdLst/>
                <a:ahLst/>
                <a:cxnLst/>
                <a:rect l="l" t="t" r="r" b="b"/>
                <a:pathLst>
                  <a:path w="10316" h="9429" extrusionOk="0">
                    <a:moveTo>
                      <a:pt x="6397" y="1"/>
                    </a:moveTo>
                    <a:lnTo>
                      <a:pt x="1" y="3513"/>
                    </a:lnTo>
                    <a:lnTo>
                      <a:pt x="3217" y="9428"/>
                    </a:lnTo>
                    <a:cubicBezTo>
                      <a:pt x="3217" y="9428"/>
                      <a:pt x="4807" y="9391"/>
                      <a:pt x="5362" y="9391"/>
                    </a:cubicBezTo>
                    <a:cubicBezTo>
                      <a:pt x="9022" y="9317"/>
                      <a:pt x="10316" y="6877"/>
                      <a:pt x="8874" y="4289"/>
                    </a:cubicBezTo>
                    <a:lnTo>
                      <a:pt x="6397"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34"/>
              <p:cNvSpPr/>
              <p:nvPr/>
            </p:nvSpPr>
            <p:spPr>
              <a:xfrm>
                <a:off x="5420050" y="3210550"/>
                <a:ext cx="372525" cy="242200"/>
              </a:xfrm>
              <a:custGeom>
                <a:avLst/>
                <a:gdLst/>
                <a:ahLst/>
                <a:cxnLst/>
                <a:rect l="l" t="t" r="r" b="b"/>
                <a:pathLst>
                  <a:path w="14901" h="9688" extrusionOk="0">
                    <a:moveTo>
                      <a:pt x="1" y="1"/>
                    </a:moveTo>
                    <a:cubicBezTo>
                      <a:pt x="1776" y="334"/>
                      <a:pt x="2700" y="1628"/>
                      <a:pt x="2922" y="2182"/>
                    </a:cubicBezTo>
                    <a:lnTo>
                      <a:pt x="6212" y="8245"/>
                    </a:lnTo>
                    <a:lnTo>
                      <a:pt x="4142" y="9354"/>
                    </a:lnTo>
                    <a:lnTo>
                      <a:pt x="11462" y="9687"/>
                    </a:lnTo>
                    <a:lnTo>
                      <a:pt x="14900" y="3661"/>
                    </a:lnTo>
                    <a:lnTo>
                      <a:pt x="12719" y="4807"/>
                    </a:lnTo>
                    <a:lnTo>
                      <a:pt x="11055" y="1812"/>
                    </a:lnTo>
                    <a:cubicBezTo>
                      <a:pt x="10131" y="555"/>
                      <a:pt x="9946" y="1"/>
                      <a:pt x="5399"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34"/>
              <p:cNvSpPr/>
              <p:nvPr/>
            </p:nvSpPr>
            <p:spPr>
              <a:xfrm>
                <a:off x="5516175" y="3648650"/>
                <a:ext cx="353100" cy="305050"/>
              </a:xfrm>
              <a:custGeom>
                <a:avLst/>
                <a:gdLst/>
                <a:ahLst/>
                <a:cxnLst/>
                <a:rect l="l" t="t" r="r" b="b"/>
                <a:pathLst>
                  <a:path w="14124" h="12202" extrusionOk="0">
                    <a:moveTo>
                      <a:pt x="3994" y="1"/>
                    </a:moveTo>
                    <a:lnTo>
                      <a:pt x="1" y="6249"/>
                    </a:lnTo>
                    <a:lnTo>
                      <a:pt x="3513" y="12201"/>
                    </a:lnTo>
                    <a:lnTo>
                      <a:pt x="3624" y="9761"/>
                    </a:lnTo>
                    <a:lnTo>
                      <a:pt x="7062" y="9798"/>
                    </a:lnTo>
                    <a:cubicBezTo>
                      <a:pt x="8652" y="9613"/>
                      <a:pt x="9170" y="9761"/>
                      <a:pt x="11425" y="5805"/>
                    </a:cubicBezTo>
                    <a:lnTo>
                      <a:pt x="14124" y="1110"/>
                    </a:lnTo>
                    <a:lnTo>
                      <a:pt x="14087" y="1110"/>
                    </a:lnTo>
                    <a:cubicBezTo>
                      <a:pt x="13082" y="2276"/>
                      <a:pt x="11794" y="2449"/>
                      <a:pt x="11068" y="2449"/>
                    </a:cubicBezTo>
                    <a:cubicBezTo>
                      <a:pt x="10965" y="2449"/>
                      <a:pt x="10874" y="2446"/>
                      <a:pt x="10796" y="2441"/>
                    </a:cubicBezTo>
                    <a:lnTo>
                      <a:pt x="3994" y="2441"/>
                    </a:lnTo>
                    <a:lnTo>
                      <a:pt x="3994"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34"/>
              <p:cNvSpPr/>
              <p:nvPr/>
            </p:nvSpPr>
            <p:spPr>
              <a:xfrm>
                <a:off x="5104875" y="3456425"/>
                <a:ext cx="293950" cy="242175"/>
              </a:xfrm>
              <a:custGeom>
                <a:avLst/>
                <a:gdLst/>
                <a:ahLst/>
                <a:cxnLst/>
                <a:rect l="l" t="t" r="r" b="b"/>
                <a:pathLst>
                  <a:path w="11758" h="9687" extrusionOk="0">
                    <a:moveTo>
                      <a:pt x="8319" y="0"/>
                    </a:moveTo>
                    <a:lnTo>
                      <a:pt x="1406" y="74"/>
                    </a:lnTo>
                    <a:lnTo>
                      <a:pt x="3476" y="1368"/>
                    </a:lnTo>
                    <a:lnTo>
                      <a:pt x="1702" y="4326"/>
                    </a:lnTo>
                    <a:cubicBezTo>
                      <a:pt x="1" y="7394"/>
                      <a:pt x="2700" y="9686"/>
                      <a:pt x="5694" y="9686"/>
                    </a:cubicBezTo>
                    <a:lnTo>
                      <a:pt x="7025" y="9686"/>
                    </a:lnTo>
                    <a:lnTo>
                      <a:pt x="9724" y="5287"/>
                    </a:lnTo>
                    <a:lnTo>
                      <a:pt x="11758" y="6544"/>
                    </a:lnTo>
                    <a:lnTo>
                      <a:pt x="8319"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p34"/>
              <p:cNvSpPr/>
              <p:nvPr/>
            </p:nvSpPr>
            <p:spPr>
              <a:xfrm>
                <a:off x="5146475" y="3669925"/>
                <a:ext cx="327225" cy="226475"/>
              </a:xfrm>
              <a:custGeom>
                <a:avLst/>
                <a:gdLst/>
                <a:ahLst/>
                <a:cxnLst/>
                <a:rect l="l" t="t" r="r" b="b"/>
                <a:pathLst>
                  <a:path w="13089" h="9059" extrusionOk="0">
                    <a:moveTo>
                      <a:pt x="1" y="0"/>
                    </a:moveTo>
                    <a:lnTo>
                      <a:pt x="1" y="0"/>
                    </a:lnTo>
                    <a:cubicBezTo>
                      <a:pt x="1" y="1"/>
                      <a:pt x="2884" y="5287"/>
                      <a:pt x="3735" y="7062"/>
                    </a:cubicBezTo>
                    <a:cubicBezTo>
                      <a:pt x="4770" y="9058"/>
                      <a:pt x="6877" y="9058"/>
                      <a:pt x="6877" y="9058"/>
                    </a:cubicBezTo>
                    <a:lnTo>
                      <a:pt x="12977" y="9058"/>
                    </a:lnTo>
                    <a:lnTo>
                      <a:pt x="13088" y="1590"/>
                    </a:lnTo>
                    <a:lnTo>
                      <a:pt x="13088" y="1590"/>
                    </a:lnTo>
                    <a:cubicBezTo>
                      <a:pt x="13088" y="1590"/>
                      <a:pt x="11012" y="1630"/>
                      <a:pt x="8489" y="1630"/>
                    </a:cubicBezTo>
                    <a:cubicBezTo>
                      <a:pt x="6806" y="1630"/>
                      <a:pt x="4925" y="1612"/>
                      <a:pt x="3328" y="1553"/>
                    </a:cubicBezTo>
                    <a:cubicBezTo>
                      <a:pt x="1036" y="1516"/>
                      <a:pt x="1" y="1"/>
                      <a:pt x="1"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18_1">
    <p:spTree>
      <p:nvGrpSpPr>
        <p:cNvPr id="1" name="Shape 202"/>
        <p:cNvGrpSpPr/>
        <p:nvPr/>
      </p:nvGrpSpPr>
      <p:grpSpPr>
        <a:xfrm>
          <a:off x="0" y="0"/>
          <a:ext cx="0" cy="0"/>
          <a:chOff x="0" y="0"/>
          <a:chExt cx="0" cy="0"/>
        </a:xfrm>
      </p:grpSpPr>
      <p:pic>
        <p:nvPicPr>
          <p:cNvPr id="203" name="Google Shape;203;p35"/>
          <p:cNvPicPr preferRelativeResize="0"/>
          <p:nvPr/>
        </p:nvPicPr>
        <p:blipFill rotWithShape="1">
          <a:blip r:embed="rId2">
            <a:alphaModFix amt="45000"/>
          </a:blip>
          <a:srcRect/>
          <a:stretch/>
        </p:blipFill>
        <p:spPr>
          <a:xfrm>
            <a:off x="0" y="-12"/>
            <a:ext cx="9144000" cy="5143519"/>
          </a:xfrm>
          <a:prstGeom prst="rect">
            <a:avLst/>
          </a:prstGeom>
          <a:noFill/>
          <a:ln>
            <a:noFill/>
          </a:ln>
        </p:spPr>
      </p:pic>
      <p:pic>
        <p:nvPicPr>
          <p:cNvPr id="204" name="Google Shape;204;p35"/>
          <p:cNvPicPr preferRelativeResize="0"/>
          <p:nvPr/>
        </p:nvPicPr>
        <p:blipFill rotWithShape="1">
          <a:blip r:embed="rId3">
            <a:alphaModFix amt="19000"/>
          </a:blip>
          <a:srcRect/>
          <a:stretch/>
        </p:blipFill>
        <p:spPr>
          <a:xfrm>
            <a:off x="0" y="0"/>
            <a:ext cx="9144000" cy="5143500"/>
          </a:xfrm>
          <a:prstGeom prst="rect">
            <a:avLst/>
          </a:prstGeom>
          <a:noFill/>
          <a:ln>
            <a:noFill/>
          </a:ln>
        </p:spPr>
      </p:pic>
      <p:grpSp>
        <p:nvGrpSpPr>
          <p:cNvPr id="205" name="Google Shape;205;p35"/>
          <p:cNvGrpSpPr/>
          <p:nvPr/>
        </p:nvGrpSpPr>
        <p:grpSpPr>
          <a:xfrm>
            <a:off x="713224" y="272093"/>
            <a:ext cx="862182" cy="607955"/>
            <a:chOff x="951500" y="172125"/>
            <a:chExt cx="648599" cy="457350"/>
          </a:xfrm>
        </p:grpSpPr>
        <p:sp>
          <p:nvSpPr>
            <p:cNvPr id="206" name="Google Shape;206;p35"/>
            <p:cNvSpPr/>
            <p:nvPr/>
          </p:nvSpPr>
          <p:spPr>
            <a:xfrm>
              <a:off x="951500" y="17212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p35"/>
            <p:cNvSpPr/>
            <p:nvPr/>
          </p:nvSpPr>
          <p:spPr>
            <a:xfrm>
              <a:off x="1102548" y="1722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35"/>
            <p:cNvSpPr/>
            <p:nvPr/>
          </p:nvSpPr>
          <p:spPr>
            <a:xfrm>
              <a:off x="1253611" y="1722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35"/>
            <p:cNvSpPr/>
            <p:nvPr/>
          </p:nvSpPr>
          <p:spPr>
            <a:xfrm>
              <a:off x="1404649" y="1722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35"/>
            <p:cNvSpPr/>
            <p:nvPr/>
          </p:nvSpPr>
          <p:spPr>
            <a:xfrm>
              <a:off x="951500" y="3096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p35"/>
            <p:cNvSpPr/>
            <p:nvPr/>
          </p:nvSpPr>
          <p:spPr>
            <a:xfrm>
              <a:off x="1102548"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35"/>
            <p:cNvSpPr/>
            <p:nvPr/>
          </p:nvSpPr>
          <p:spPr>
            <a:xfrm>
              <a:off x="1253611"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p35"/>
            <p:cNvSpPr/>
            <p:nvPr/>
          </p:nvSpPr>
          <p:spPr>
            <a:xfrm>
              <a:off x="1404649"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35"/>
            <p:cNvSpPr/>
            <p:nvPr/>
          </p:nvSpPr>
          <p:spPr>
            <a:xfrm>
              <a:off x="951500" y="4473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Google Shape;215;p35"/>
            <p:cNvSpPr/>
            <p:nvPr/>
          </p:nvSpPr>
          <p:spPr>
            <a:xfrm>
              <a:off x="1102548"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35"/>
            <p:cNvSpPr/>
            <p:nvPr/>
          </p:nvSpPr>
          <p:spPr>
            <a:xfrm>
              <a:off x="1253611"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35"/>
            <p:cNvSpPr/>
            <p:nvPr/>
          </p:nvSpPr>
          <p:spPr>
            <a:xfrm>
              <a:off x="1404649"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35"/>
            <p:cNvSpPr/>
            <p:nvPr/>
          </p:nvSpPr>
          <p:spPr>
            <a:xfrm>
              <a:off x="951500" y="5850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Google Shape;219;p35"/>
            <p:cNvSpPr/>
            <p:nvPr/>
          </p:nvSpPr>
          <p:spPr>
            <a:xfrm>
              <a:off x="1102548"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35"/>
            <p:cNvSpPr/>
            <p:nvPr/>
          </p:nvSpPr>
          <p:spPr>
            <a:xfrm>
              <a:off x="1253611"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p35"/>
            <p:cNvSpPr/>
            <p:nvPr/>
          </p:nvSpPr>
          <p:spPr>
            <a:xfrm>
              <a:off x="1404649"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35"/>
            <p:cNvSpPr/>
            <p:nvPr/>
          </p:nvSpPr>
          <p:spPr>
            <a:xfrm>
              <a:off x="1555699" y="17220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35"/>
            <p:cNvSpPr/>
            <p:nvPr/>
          </p:nvSpPr>
          <p:spPr>
            <a:xfrm>
              <a:off x="1555699" y="309750"/>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35"/>
            <p:cNvSpPr/>
            <p:nvPr/>
          </p:nvSpPr>
          <p:spPr>
            <a:xfrm>
              <a:off x="1555699" y="4473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 name="Google Shape;225;p35"/>
            <p:cNvSpPr/>
            <p:nvPr/>
          </p:nvSpPr>
          <p:spPr>
            <a:xfrm>
              <a:off x="1555699" y="585075"/>
              <a:ext cx="44400" cy="444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26" name="Google Shape;226;p35"/>
          <p:cNvGrpSpPr/>
          <p:nvPr/>
        </p:nvGrpSpPr>
        <p:grpSpPr>
          <a:xfrm>
            <a:off x="541200" y="4067450"/>
            <a:ext cx="1105950" cy="368700"/>
            <a:chOff x="1123925" y="4067450"/>
            <a:chExt cx="1105950" cy="368700"/>
          </a:xfrm>
        </p:grpSpPr>
        <p:sp>
          <p:nvSpPr>
            <p:cNvPr id="227" name="Google Shape;227;p35"/>
            <p:cNvSpPr/>
            <p:nvPr/>
          </p:nvSpPr>
          <p:spPr>
            <a:xfrm>
              <a:off x="112392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35"/>
            <p:cNvSpPr/>
            <p:nvPr/>
          </p:nvSpPr>
          <p:spPr>
            <a:xfrm>
              <a:off x="1492550"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p35"/>
            <p:cNvSpPr/>
            <p:nvPr/>
          </p:nvSpPr>
          <p:spPr>
            <a:xfrm>
              <a:off x="186117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30" name="Google Shape;230;p35"/>
          <p:cNvPicPr preferRelativeResize="0"/>
          <p:nvPr/>
        </p:nvPicPr>
        <p:blipFill rotWithShape="1">
          <a:blip r:embed="rId4">
            <a:alphaModFix/>
          </a:blip>
          <a:srcRect l="29912" t="17110" r="33280" b="17682"/>
          <a:stretch/>
        </p:blipFill>
        <p:spPr>
          <a:xfrm>
            <a:off x="2588600" y="4029525"/>
            <a:ext cx="1324310" cy="1319701"/>
          </a:xfrm>
          <a:prstGeom prst="rect">
            <a:avLst/>
          </a:prstGeom>
          <a:noFill/>
          <a:ln>
            <a:noFill/>
          </a:ln>
        </p:spPr>
      </p:pic>
      <p:grpSp>
        <p:nvGrpSpPr>
          <p:cNvPr id="231" name="Google Shape;231;p35"/>
          <p:cNvGrpSpPr/>
          <p:nvPr/>
        </p:nvGrpSpPr>
        <p:grpSpPr>
          <a:xfrm>
            <a:off x="6863125" y="310550"/>
            <a:ext cx="785700" cy="132000"/>
            <a:chOff x="2561975" y="171900"/>
            <a:chExt cx="785700" cy="132000"/>
          </a:xfrm>
        </p:grpSpPr>
        <p:sp>
          <p:nvSpPr>
            <p:cNvPr id="232" name="Google Shape;232;p35"/>
            <p:cNvSpPr/>
            <p:nvPr/>
          </p:nvSpPr>
          <p:spPr>
            <a:xfrm>
              <a:off x="25619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p35"/>
            <p:cNvSpPr/>
            <p:nvPr/>
          </p:nvSpPr>
          <p:spPr>
            <a:xfrm>
              <a:off x="27798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 name="Google Shape;234;p35"/>
            <p:cNvSpPr/>
            <p:nvPr/>
          </p:nvSpPr>
          <p:spPr>
            <a:xfrm>
              <a:off x="29977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 name="Google Shape;235;p35"/>
            <p:cNvSpPr/>
            <p:nvPr/>
          </p:nvSpPr>
          <p:spPr>
            <a:xfrm>
              <a:off x="3215675" y="171900"/>
              <a:ext cx="132000" cy="132000"/>
            </a:xfrm>
            <a:prstGeom prst="diamond">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36" name="Google Shape;236;p35"/>
          <p:cNvGrpSpPr/>
          <p:nvPr/>
        </p:nvGrpSpPr>
        <p:grpSpPr>
          <a:xfrm>
            <a:off x="7332125" y="1926915"/>
            <a:ext cx="1138095" cy="1151397"/>
            <a:chOff x="5559975" y="272090"/>
            <a:chExt cx="1138095" cy="1151397"/>
          </a:xfrm>
        </p:grpSpPr>
        <p:grpSp>
          <p:nvGrpSpPr>
            <p:cNvPr id="237" name="Google Shape;237;p35"/>
            <p:cNvGrpSpPr/>
            <p:nvPr/>
          </p:nvGrpSpPr>
          <p:grpSpPr>
            <a:xfrm>
              <a:off x="5559975" y="272090"/>
              <a:ext cx="1138095" cy="1151397"/>
              <a:chOff x="3272625" y="2076225"/>
              <a:chExt cx="635275" cy="642700"/>
            </a:xfrm>
          </p:grpSpPr>
          <p:sp>
            <p:nvSpPr>
              <p:cNvPr id="238" name="Google Shape;238;p35"/>
              <p:cNvSpPr/>
              <p:nvPr/>
            </p:nvSpPr>
            <p:spPr>
              <a:xfrm>
                <a:off x="3436350" y="2105700"/>
                <a:ext cx="47275" cy="48525"/>
              </a:xfrm>
              <a:custGeom>
                <a:avLst/>
                <a:gdLst/>
                <a:ahLst/>
                <a:cxnLst/>
                <a:rect l="l" t="t" r="r" b="b"/>
                <a:pathLst>
                  <a:path w="1891" h="1941" extrusionOk="0">
                    <a:moveTo>
                      <a:pt x="1264" y="464"/>
                    </a:moveTo>
                    <a:cubicBezTo>
                      <a:pt x="1280" y="464"/>
                      <a:pt x="1295" y="465"/>
                      <a:pt x="1309" y="468"/>
                    </a:cubicBezTo>
                    <a:cubicBezTo>
                      <a:pt x="1341" y="475"/>
                      <a:pt x="1368" y="507"/>
                      <a:pt x="1387" y="553"/>
                    </a:cubicBezTo>
                    <a:cubicBezTo>
                      <a:pt x="1407" y="599"/>
                      <a:pt x="1407" y="632"/>
                      <a:pt x="1400" y="664"/>
                    </a:cubicBezTo>
                    <a:cubicBezTo>
                      <a:pt x="1394" y="697"/>
                      <a:pt x="1361" y="730"/>
                      <a:pt x="1309" y="762"/>
                    </a:cubicBezTo>
                    <a:cubicBezTo>
                      <a:pt x="1263" y="795"/>
                      <a:pt x="1178" y="834"/>
                      <a:pt x="1073" y="887"/>
                    </a:cubicBezTo>
                    <a:lnTo>
                      <a:pt x="811" y="1011"/>
                    </a:lnTo>
                    <a:lnTo>
                      <a:pt x="674" y="704"/>
                    </a:lnTo>
                    <a:lnTo>
                      <a:pt x="936" y="579"/>
                    </a:lnTo>
                    <a:cubicBezTo>
                      <a:pt x="1040" y="527"/>
                      <a:pt x="1119" y="494"/>
                      <a:pt x="1178" y="475"/>
                    </a:cubicBezTo>
                    <a:cubicBezTo>
                      <a:pt x="1212" y="467"/>
                      <a:pt x="1240" y="464"/>
                      <a:pt x="1264" y="464"/>
                    </a:cubicBezTo>
                    <a:close/>
                    <a:moveTo>
                      <a:pt x="1357" y="1"/>
                    </a:moveTo>
                    <a:cubicBezTo>
                      <a:pt x="1231" y="1"/>
                      <a:pt x="1071" y="43"/>
                      <a:pt x="883" y="134"/>
                    </a:cubicBezTo>
                    <a:lnTo>
                      <a:pt x="478" y="324"/>
                    </a:lnTo>
                    <a:lnTo>
                      <a:pt x="0" y="540"/>
                    </a:lnTo>
                    <a:cubicBezTo>
                      <a:pt x="131" y="789"/>
                      <a:pt x="249" y="1018"/>
                      <a:pt x="347" y="1240"/>
                    </a:cubicBezTo>
                    <a:cubicBezTo>
                      <a:pt x="445" y="1449"/>
                      <a:pt x="550" y="1685"/>
                      <a:pt x="654" y="1940"/>
                    </a:cubicBezTo>
                    <a:lnTo>
                      <a:pt x="1132" y="1718"/>
                    </a:lnTo>
                    <a:lnTo>
                      <a:pt x="975" y="1384"/>
                    </a:lnTo>
                    <a:lnTo>
                      <a:pt x="1374" y="1194"/>
                    </a:lnTo>
                    <a:cubicBezTo>
                      <a:pt x="1557" y="1116"/>
                      <a:pt x="1675" y="1024"/>
                      <a:pt x="1760" y="933"/>
                    </a:cubicBezTo>
                    <a:cubicBezTo>
                      <a:pt x="1839" y="834"/>
                      <a:pt x="1884" y="749"/>
                      <a:pt x="1884" y="651"/>
                    </a:cubicBezTo>
                    <a:cubicBezTo>
                      <a:pt x="1891" y="553"/>
                      <a:pt x="1858" y="442"/>
                      <a:pt x="1806" y="331"/>
                    </a:cubicBezTo>
                    <a:cubicBezTo>
                      <a:pt x="1734" y="167"/>
                      <a:pt x="1623" y="62"/>
                      <a:pt x="1479" y="17"/>
                    </a:cubicBezTo>
                    <a:cubicBezTo>
                      <a:pt x="1443" y="6"/>
                      <a:pt x="1402" y="1"/>
                      <a:pt x="1357"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 name="Google Shape;239;p35"/>
              <p:cNvSpPr/>
              <p:nvPr/>
            </p:nvSpPr>
            <p:spPr>
              <a:xfrm>
                <a:off x="3481975" y="2092050"/>
                <a:ext cx="25050" cy="43525"/>
              </a:xfrm>
              <a:custGeom>
                <a:avLst/>
                <a:gdLst/>
                <a:ahLst/>
                <a:cxnLst/>
                <a:rect l="l" t="t" r="r" b="b"/>
                <a:pathLst>
                  <a:path w="1002" h="1741" extrusionOk="0">
                    <a:moveTo>
                      <a:pt x="478" y="0"/>
                    </a:moveTo>
                    <a:lnTo>
                      <a:pt x="1" y="164"/>
                    </a:lnTo>
                    <a:lnTo>
                      <a:pt x="72" y="386"/>
                    </a:lnTo>
                    <a:cubicBezTo>
                      <a:pt x="158" y="622"/>
                      <a:pt x="223" y="798"/>
                      <a:pt x="262" y="936"/>
                    </a:cubicBezTo>
                    <a:cubicBezTo>
                      <a:pt x="301" y="1073"/>
                      <a:pt x="367" y="1263"/>
                      <a:pt x="452" y="1511"/>
                    </a:cubicBezTo>
                    <a:lnTo>
                      <a:pt x="524" y="1740"/>
                    </a:lnTo>
                    <a:lnTo>
                      <a:pt x="1001" y="1577"/>
                    </a:lnTo>
                    <a:cubicBezTo>
                      <a:pt x="969" y="1492"/>
                      <a:pt x="916" y="1341"/>
                      <a:pt x="851" y="1145"/>
                    </a:cubicBezTo>
                    <a:cubicBezTo>
                      <a:pt x="792" y="981"/>
                      <a:pt x="753" y="857"/>
                      <a:pt x="740" y="759"/>
                    </a:cubicBezTo>
                    <a:cubicBezTo>
                      <a:pt x="714" y="700"/>
                      <a:pt x="681" y="595"/>
                      <a:pt x="629" y="465"/>
                    </a:cubicBezTo>
                    <a:cubicBezTo>
                      <a:pt x="589" y="353"/>
                      <a:pt x="544" y="190"/>
                      <a:pt x="478"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 name="Google Shape;240;p35"/>
              <p:cNvSpPr/>
              <p:nvPr/>
            </p:nvSpPr>
            <p:spPr>
              <a:xfrm>
                <a:off x="3505850" y="2096725"/>
                <a:ext cx="39125" cy="32025"/>
              </a:xfrm>
              <a:custGeom>
                <a:avLst/>
                <a:gdLst/>
                <a:ahLst/>
                <a:cxnLst/>
                <a:rect l="l" t="t" r="r" b="b"/>
                <a:pathLst>
                  <a:path w="1565" h="1281" extrusionOk="0">
                    <a:moveTo>
                      <a:pt x="781" y="371"/>
                    </a:moveTo>
                    <a:cubicBezTo>
                      <a:pt x="796" y="371"/>
                      <a:pt x="809" y="372"/>
                      <a:pt x="818" y="376"/>
                    </a:cubicBezTo>
                    <a:cubicBezTo>
                      <a:pt x="845" y="389"/>
                      <a:pt x="864" y="395"/>
                      <a:pt x="864" y="408"/>
                    </a:cubicBezTo>
                    <a:cubicBezTo>
                      <a:pt x="871" y="435"/>
                      <a:pt x="864" y="454"/>
                      <a:pt x="845" y="467"/>
                    </a:cubicBezTo>
                    <a:cubicBezTo>
                      <a:pt x="818" y="487"/>
                      <a:pt x="786" y="500"/>
                      <a:pt x="740" y="507"/>
                    </a:cubicBezTo>
                    <a:cubicBezTo>
                      <a:pt x="609" y="539"/>
                      <a:pt x="511" y="565"/>
                      <a:pt x="426" y="598"/>
                    </a:cubicBezTo>
                    <a:cubicBezTo>
                      <a:pt x="459" y="539"/>
                      <a:pt x="504" y="493"/>
                      <a:pt x="550" y="461"/>
                    </a:cubicBezTo>
                    <a:cubicBezTo>
                      <a:pt x="603" y="421"/>
                      <a:pt x="668" y="395"/>
                      <a:pt x="733" y="376"/>
                    </a:cubicBezTo>
                    <a:cubicBezTo>
                      <a:pt x="750" y="372"/>
                      <a:pt x="766" y="371"/>
                      <a:pt x="781" y="371"/>
                    </a:cubicBezTo>
                    <a:close/>
                    <a:moveTo>
                      <a:pt x="904" y="592"/>
                    </a:moveTo>
                    <a:lnTo>
                      <a:pt x="917" y="650"/>
                    </a:lnTo>
                    <a:cubicBezTo>
                      <a:pt x="910" y="703"/>
                      <a:pt x="877" y="755"/>
                      <a:pt x="818" y="794"/>
                    </a:cubicBezTo>
                    <a:cubicBezTo>
                      <a:pt x="766" y="834"/>
                      <a:pt x="701" y="866"/>
                      <a:pt x="616" y="886"/>
                    </a:cubicBezTo>
                    <a:cubicBezTo>
                      <a:pt x="594" y="890"/>
                      <a:pt x="574" y="892"/>
                      <a:pt x="558" y="892"/>
                    </a:cubicBezTo>
                    <a:cubicBezTo>
                      <a:pt x="520" y="892"/>
                      <a:pt x="496" y="881"/>
                      <a:pt x="491" y="853"/>
                    </a:cubicBezTo>
                    <a:cubicBezTo>
                      <a:pt x="485" y="807"/>
                      <a:pt x="518" y="775"/>
                      <a:pt x="589" y="749"/>
                    </a:cubicBezTo>
                    <a:lnTo>
                      <a:pt x="661" y="716"/>
                    </a:lnTo>
                    <a:cubicBezTo>
                      <a:pt x="720" y="696"/>
                      <a:pt x="766" y="670"/>
                      <a:pt x="805" y="657"/>
                    </a:cubicBezTo>
                    <a:cubicBezTo>
                      <a:pt x="838" y="637"/>
                      <a:pt x="871" y="611"/>
                      <a:pt x="904" y="592"/>
                    </a:cubicBezTo>
                    <a:close/>
                    <a:moveTo>
                      <a:pt x="858" y="1"/>
                    </a:moveTo>
                    <a:cubicBezTo>
                      <a:pt x="781" y="1"/>
                      <a:pt x="696" y="12"/>
                      <a:pt x="603" y="35"/>
                    </a:cubicBezTo>
                    <a:cubicBezTo>
                      <a:pt x="446" y="68"/>
                      <a:pt x="321" y="121"/>
                      <a:pt x="230" y="206"/>
                    </a:cubicBezTo>
                    <a:cubicBezTo>
                      <a:pt x="132" y="278"/>
                      <a:pt x="60" y="389"/>
                      <a:pt x="1" y="507"/>
                    </a:cubicBezTo>
                    <a:cubicBezTo>
                      <a:pt x="118" y="539"/>
                      <a:pt x="243" y="585"/>
                      <a:pt x="361" y="631"/>
                    </a:cubicBezTo>
                    <a:cubicBezTo>
                      <a:pt x="243" y="683"/>
                      <a:pt x="158" y="735"/>
                      <a:pt x="105" y="801"/>
                    </a:cubicBezTo>
                    <a:cubicBezTo>
                      <a:pt x="60" y="866"/>
                      <a:pt x="46" y="938"/>
                      <a:pt x="66" y="1030"/>
                    </a:cubicBezTo>
                    <a:cubicBezTo>
                      <a:pt x="92" y="1141"/>
                      <a:pt x="151" y="1213"/>
                      <a:pt x="230" y="1252"/>
                    </a:cubicBezTo>
                    <a:cubicBezTo>
                      <a:pt x="276" y="1270"/>
                      <a:pt x="329" y="1280"/>
                      <a:pt x="390" y="1280"/>
                    </a:cubicBezTo>
                    <a:cubicBezTo>
                      <a:pt x="440" y="1280"/>
                      <a:pt x="495" y="1274"/>
                      <a:pt x="557" y="1259"/>
                    </a:cubicBezTo>
                    <a:cubicBezTo>
                      <a:pt x="681" y="1239"/>
                      <a:pt x="773" y="1187"/>
                      <a:pt x="838" y="1115"/>
                    </a:cubicBezTo>
                    <a:cubicBezTo>
                      <a:pt x="904" y="1043"/>
                      <a:pt x="936" y="945"/>
                      <a:pt x="949" y="821"/>
                    </a:cubicBezTo>
                    <a:lnTo>
                      <a:pt x="962" y="866"/>
                    </a:lnTo>
                    <a:cubicBezTo>
                      <a:pt x="975" y="951"/>
                      <a:pt x="1015" y="1017"/>
                      <a:pt x="1067" y="1056"/>
                    </a:cubicBezTo>
                    <a:cubicBezTo>
                      <a:pt x="1096" y="1081"/>
                      <a:pt x="1142" y="1093"/>
                      <a:pt x="1202" y="1093"/>
                    </a:cubicBezTo>
                    <a:cubicBezTo>
                      <a:pt x="1235" y="1093"/>
                      <a:pt x="1273" y="1089"/>
                      <a:pt x="1316" y="1082"/>
                    </a:cubicBezTo>
                    <a:cubicBezTo>
                      <a:pt x="1375" y="1076"/>
                      <a:pt x="1420" y="1056"/>
                      <a:pt x="1453" y="1050"/>
                    </a:cubicBezTo>
                    <a:cubicBezTo>
                      <a:pt x="1479" y="1043"/>
                      <a:pt x="1525" y="1023"/>
                      <a:pt x="1564" y="1010"/>
                    </a:cubicBezTo>
                    <a:lnTo>
                      <a:pt x="1532" y="814"/>
                    </a:lnTo>
                    <a:cubicBezTo>
                      <a:pt x="1499" y="814"/>
                      <a:pt x="1473" y="801"/>
                      <a:pt x="1460" y="788"/>
                    </a:cubicBezTo>
                    <a:cubicBezTo>
                      <a:pt x="1440" y="768"/>
                      <a:pt x="1427" y="735"/>
                      <a:pt x="1420" y="690"/>
                    </a:cubicBezTo>
                    <a:lnTo>
                      <a:pt x="1361" y="441"/>
                    </a:lnTo>
                    <a:cubicBezTo>
                      <a:pt x="1309" y="251"/>
                      <a:pt x="1231" y="121"/>
                      <a:pt x="1106" y="55"/>
                    </a:cubicBezTo>
                    <a:cubicBezTo>
                      <a:pt x="1037" y="19"/>
                      <a:pt x="954" y="1"/>
                      <a:pt x="858"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 name="Google Shape;241;p35"/>
              <p:cNvSpPr/>
              <p:nvPr/>
            </p:nvSpPr>
            <p:spPr>
              <a:xfrm>
                <a:off x="3545425" y="2090475"/>
                <a:ext cx="34875" cy="30425"/>
              </a:xfrm>
              <a:custGeom>
                <a:avLst/>
                <a:gdLst/>
                <a:ahLst/>
                <a:cxnLst/>
                <a:rect l="l" t="t" r="r" b="b"/>
                <a:pathLst>
                  <a:path w="1395" h="1217" extrusionOk="0">
                    <a:moveTo>
                      <a:pt x="775" y="1"/>
                    </a:moveTo>
                    <a:cubicBezTo>
                      <a:pt x="737" y="1"/>
                      <a:pt x="699" y="2"/>
                      <a:pt x="662" y="4"/>
                    </a:cubicBezTo>
                    <a:cubicBezTo>
                      <a:pt x="433" y="24"/>
                      <a:pt x="269" y="70"/>
                      <a:pt x="151" y="155"/>
                    </a:cubicBezTo>
                    <a:cubicBezTo>
                      <a:pt x="47" y="227"/>
                      <a:pt x="1" y="331"/>
                      <a:pt x="7" y="456"/>
                    </a:cubicBezTo>
                    <a:cubicBezTo>
                      <a:pt x="14" y="560"/>
                      <a:pt x="66" y="639"/>
                      <a:pt x="145" y="678"/>
                    </a:cubicBezTo>
                    <a:cubicBezTo>
                      <a:pt x="212" y="709"/>
                      <a:pt x="290" y="719"/>
                      <a:pt x="381" y="719"/>
                    </a:cubicBezTo>
                    <a:cubicBezTo>
                      <a:pt x="406" y="719"/>
                      <a:pt x="432" y="719"/>
                      <a:pt x="459" y="717"/>
                    </a:cubicBezTo>
                    <a:cubicBezTo>
                      <a:pt x="537" y="711"/>
                      <a:pt x="609" y="704"/>
                      <a:pt x="688" y="685"/>
                    </a:cubicBezTo>
                    <a:cubicBezTo>
                      <a:pt x="701" y="685"/>
                      <a:pt x="721" y="678"/>
                      <a:pt x="740" y="678"/>
                    </a:cubicBezTo>
                    <a:cubicBezTo>
                      <a:pt x="766" y="678"/>
                      <a:pt x="793" y="671"/>
                      <a:pt x="806" y="671"/>
                    </a:cubicBezTo>
                    <a:cubicBezTo>
                      <a:pt x="838" y="671"/>
                      <a:pt x="864" y="678"/>
                      <a:pt x="884" y="685"/>
                    </a:cubicBezTo>
                    <a:cubicBezTo>
                      <a:pt x="904" y="691"/>
                      <a:pt x="917" y="711"/>
                      <a:pt x="917" y="737"/>
                    </a:cubicBezTo>
                    <a:cubicBezTo>
                      <a:pt x="917" y="757"/>
                      <a:pt x="897" y="783"/>
                      <a:pt x="864" y="809"/>
                    </a:cubicBezTo>
                    <a:cubicBezTo>
                      <a:pt x="832" y="835"/>
                      <a:pt x="786" y="842"/>
                      <a:pt x="721" y="848"/>
                    </a:cubicBezTo>
                    <a:cubicBezTo>
                      <a:pt x="703" y="850"/>
                      <a:pt x="685" y="851"/>
                      <a:pt x="665" y="851"/>
                    </a:cubicBezTo>
                    <a:cubicBezTo>
                      <a:pt x="612" y="851"/>
                      <a:pt x="550" y="845"/>
                      <a:pt x="478" y="835"/>
                    </a:cubicBezTo>
                    <a:cubicBezTo>
                      <a:pt x="380" y="815"/>
                      <a:pt x="302" y="783"/>
                      <a:pt x="236" y="743"/>
                    </a:cubicBezTo>
                    <a:lnTo>
                      <a:pt x="40" y="1071"/>
                    </a:lnTo>
                    <a:cubicBezTo>
                      <a:pt x="151" y="1129"/>
                      <a:pt x="276" y="1169"/>
                      <a:pt x="400" y="1195"/>
                    </a:cubicBezTo>
                    <a:cubicBezTo>
                      <a:pt x="475" y="1207"/>
                      <a:pt x="547" y="1216"/>
                      <a:pt x="617" y="1216"/>
                    </a:cubicBezTo>
                    <a:cubicBezTo>
                      <a:pt x="663" y="1216"/>
                      <a:pt x="709" y="1212"/>
                      <a:pt x="753" y="1201"/>
                    </a:cubicBezTo>
                    <a:cubicBezTo>
                      <a:pt x="963" y="1182"/>
                      <a:pt x="1120" y="1136"/>
                      <a:pt x="1231" y="1051"/>
                    </a:cubicBezTo>
                    <a:cubicBezTo>
                      <a:pt x="1349" y="972"/>
                      <a:pt x="1394" y="855"/>
                      <a:pt x="1381" y="704"/>
                    </a:cubicBezTo>
                    <a:cubicBezTo>
                      <a:pt x="1375" y="606"/>
                      <a:pt x="1322" y="528"/>
                      <a:pt x="1244" y="488"/>
                    </a:cubicBezTo>
                    <a:cubicBezTo>
                      <a:pt x="1177" y="460"/>
                      <a:pt x="1096" y="441"/>
                      <a:pt x="1001" y="441"/>
                    </a:cubicBezTo>
                    <a:cubicBezTo>
                      <a:pt x="966" y="441"/>
                      <a:pt x="929" y="444"/>
                      <a:pt x="891" y="449"/>
                    </a:cubicBezTo>
                    <a:cubicBezTo>
                      <a:pt x="838" y="456"/>
                      <a:pt x="766" y="462"/>
                      <a:pt x="662" y="482"/>
                    </a:cubicBezTo>
                    <a:cubicBezTo>
                      <a:pt x="622" y="488"/>
                      <a:pt x="590" y="488"/>
                      <a:pt x="564" y="495"/>
                    </a:cubicBezTo>
                    <a:cubicBezTo>
                      <a:pt x="555" y="499"/>
                      <a:pt x="549" y="500"/>
                      <a:pt x="542" y="500"/>
                    </a:cubicBezTo>
                    <a:cubicBezTo>
                      <a:pt x="529" y="500"/>
                      <a:pt x="518" y="493"/>
                      <a:pt x="505" y="488"/>
                    </a:cubicBezTo>
                    <a:cubicBezTo>
                      <a:pt x="492" y="482"/>
                      <a:pt x="478" y="462"/>
                      <a:pt x="478" y="449"/>
                    </a:cubicBezTo>
                    <a:cubicBezTo>
                      <a:pt x="478" y="423"/>
                      <a:pt x="498" y="397"/>
                      <a:pt x="531" y="377"/>
                    </a:cubicBezTo>
                    <a:cubicBezTo>
                      <a:pt x="564" y="351"/>
                      <a:pt x="603" y="344"/>
                      <a:pt x="655" y="331"/>
                    </a:cubicBezTo>
                    <a:cubicBezTo>
                      <a:pt x="674" y="330"/>
                      <a:pt x="693" y="329"/>
                      <a:pt x="712" y="329"/>
                    </a:cubicBezTo>
                    <a:cubicBezTo>
                      <a:pt x="763" y="329"/>
                      <a:pt x="812" y="335"/>
                      <a:pt x="864" y="344"/>
                    </a:cubicBezTo>
                    <a:cubicBezTo>
                      <a:pt x="936" y="351"/>
                      <a:pt x="1021" y="377"/>
                      <a:pt x="1100" y="410"/>
                    </a:cubicBezTo>
                    <a:lnTo>
                      <a:pt x="1322" y="135"/>
                    </a:lnTo>
                    <a:cubicBezTo>
                      <a:pt x="1224" y="83"/>
                      <a:pt x="1120" y="50"/>
                      <a:pt x="1002" y="24"/>
                    </a:cubicBezTo>
                    <a:cubicBezTo>
                      <a:pt x="928" y="6"/>
                      <a:pt x="851" y="1"/>
                      <a:pt x="775"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 name="Google Shape;242;p35"/>
              <p:cNvSpPr/>
              <p:nvPr/>
            </p:nvSpPr>
            <p:spPr>
              <a:xfrm>
                <a:off x="3581575" y="2084025"/>
                <a:ext cx="26025" cy="35525"/>
              </a:xfrm>
              <a:custGeom>
                <a:avLst/>
                <a:gdLst/>
                <a:ahLst/>
                <a:cxnLst/>
                <a:rect l="l" t="t" r="r" b="b"/>
                <a:pathLst>
                  <a:path w="1041" h="1421" extrusionOk="0">
                    <a:moveTo>
                      <a:pt x="295" y="0"/>
                    </a:moveTo>
                    <a:cubicBezTo>
                      <a:pt x="276" y="66"/>
                      <a:pt x="243" y="118"/>
                      <a:pt x="197" y="164"/>
                    </a:cubicBezTo>
                    <a:cubicBezTo>
                      <a:pt x="145" y="210"/>
                      <a:pt x="79" y="229"/>
                      <a:pt x="7" y="229"/>
                    </a:cubicBezTo>
                    <a:lnTo>
                      <a:pt x="1" y="609"/>
                    </a:lnTo>
                    <a:cubicBezTo>
                      <a:pt x="73" y="609"/>
                      <a:pt x="145" y="602"/>
                      <a:pt x="210" y="602"/>
                    </a:cubicBezTo>
                    <a:lnTo>
                      <a:pt x="204" y="962"/>
                    </a:lnTo>
                    <a:cubicBezTo>
                      <a:pt x="204" y="1100"/>
                      <a:pt x="236" y="1211"/>
                      <a:pt x="302" y="1296"/>
                    </a:cubicBezTo>
                    <a:cubicBezTo>
                      <a:pt x="367" y="1374"/>
                      <a:pt x="491" y="1420"/>
                      <a:pt x="655" y="1420"/>
                    </a:cubicBezTo>
                    <a:lnTo>
                      <a:pt x="819" y="1420"/>
                    </a:lnTo>
                    <a:cubicBezTo>
                      <a:pt x="858" y="1420"/>
                      <a:pt x="910" y="1407"/>
                      <a:pt x="976" y="1401"/>
                    </a:cubicBezTo>
                    <a:lnTo>
                      <a:pt x="976" y="1230"/>
                    </a:lnTo>
                    <a:cubicBezTo>
                      <a:pt x="976" y="1178"/>
                      <a:pt x="976" y="1126"/>
                      <a:pt x="982" y="1073"/>
                    </a:cubicBezTo>
                    <a:lnTo>
                      <a:pt x="982" y="1073"/>
                    </a:lnTo>
                    <a:cubicBezTo>
                      <a:pt x="956" y="1080"/>
                      <a:pt x="923" y="1080"/>
                      <a:pt x="890" y="1080"/>
                    </a:cubicBezTo>
                    <a:cubicBezTo>
                      <a:pt x="799" y="1080"/>
                      <a:pt x="747" y="1060"/>
                      <a:pt x="714" y="1015"/>
                    </a:cubicBezTo>
                    <a:cubicBezTo>
                      <a:pt x="681" y="975"/>
                      <a:pt x="662" y="910"/>
                      <a:pt x="662" y="838"/>
                    </a:cubicBezTo>
                    <a:lnTo>
                      <a:pt x="668" y="609"/>
                    </a:lnTo>
                    <a:cubicBezTo>
                      <a:pt x="786" y="615"/>
                      <a:pt x="897" y="622"/>
                      <a:pt x="1028" y="635"/>
                    </a:cubicBezTo>
                    <a:lnTo>
                      <a:pt x="1041" y="256"/>
                    </a:lnTo>
                    <a:lnTo>
                      <a:pt x="629" y="249"/>
                    </a:lnTo>
                    <a:cubicBezTo>
                      <a:pt x="720" y="190"/>
                      <a:pt x="799" y="112"/>
                      <a:pt x="877" y="14"/>
                    </a:cubicBezTo>
                    <a:lnTo>
                      <a:pt x="295"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3" name="Google Shape;243;p35"/>
              <p:cNvSpPr/>
              <p:nvPr/>
            </p:nvSpPr>
            <p:spPr>
              <a:xfrm>
                <a:off x="3610375" y="2076225"/>
                <a:ext cx="16375" cy="44450"/>
              </a:xfrm>
              <a:custGeom>
                <a:avLst/>
                <a:gdLst/>
                <a:ahLst/>
                <a:cxnLst/>
                <a:rect l="l" t="t" r="r" b="b"/>
                <a:pathLst>
                  <a:path w="655" h="1778" extrusionOk="0">
                    <a:moveTo>
                      <a:pt x="358" y="1"/>
                    </a:moveTo>
                    <a:cubicBezTo>
                      <a:pt x="294" y="1"/>
                      <a:pt x="244" y="20"/>
                      <a:pt x="203" y="51"/>
                    </a:cubicBezTo>
                    <a:cubicBezTo>
                      <a:pt x="157" y="97"/>
                      <a:pt x="131" y="149"/>
                      <a:pt x="124" y="214"/>
                    </a:cubicBezTo>
                    <a:cubicBezTo>
                      <a:pt x="118" y="293"/>
                      <a:pt x="131" y="345"/>
                      <a:pt x="170" y="397"/>
                    </a:cubicBezTo>
                    <a:cubicBezTo>
                      <a:pt x="216" y="443"/>
                      <a:pt x="281" y="469"/>
                      <a:pt x="360" y="489"/>
                    </a:cubicBezTo>
                    <a:cubicBezTo>
                      <a:pt x="372" y="490"/>
                      <a:pt x="383" y="490"/>
                      <a:pt x="394" y="490"/>
                    </a:cubicBezTo>
                    <a:cubicBezTo>
                      <a:pt x="468" y="490"/>
                      <a:pt x="523" y="471"/>
                      <a:pt x="563" y="437"/>
                    </a:cubicBezTo>
                    <a:cubicBezTo>
                      <a:pt x="615" y="397"/>
                      <a:pt x="641" y="345"/>
                      <a:pt x="648" y="273"/>
                    </a:cubicBezTo>
                    <a:cubicBezTo>
                      <a:pt x="654" y="201"/>
                      <a:pt x="641" y="142"/>
                      <a:pt x="596" y="97"/>
                    </a:cubicBezTo>
                    <a:cubicBezTo>
                      <a:pt x="556" y="44"/>
                      <a:pt x="491" y="12"/>
                      <a:pt x="412" y="5"/>
                    </a:cubicBezTo>
                    <a:cubicBezTo>
                      <a:pt x="393" y="2"/>
                      <a:pt x="375" y="1"/>
                      <a:pt x="358" y="1"/>
                    </a:cubicBezTo>
                    <a:close/>
                    <a:moveTo>
                      <a:pt x="105" y="574"/>
                    </a:moveTo>
                    <a:cubicBezTo>
                      <a:pt x="98" y="797"/>
                      <a:pt x="85" y="993"/>
                      <a:pt x="66" y="1176"/>
                    </a:cubicBezTo>
                    <a:cubicBezTo>
                      <a:pt x="59" y="1320"/>
                      <a:pt x="33" y="1510"/>
                      <a:pt x="0" y="1739"/>
                    </a:cubicBezTo>
                    <a:lnTo>
                      <a:pt x="497" y="1778"/>
                    </a:lnTo>
                    <a:cubicBezTo>
                      <a:pt x="517" y="1555"/>
                      <a:pt x="524" y="1372"/>
                      <a:pt x="543" y="1215"/>
                    </a:cubicBezTo>
                    <a:cubicBezTo>
                      <a:pt x="556" y="1032"/>
                      <a:pt x="582" y="836"/>
                      <a:pt x="615" y="626"/>
                    </a:cubicBezTo>
                    <a:lnTo>
                      <a:pt x="105" y="574"/>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 name="Google Shape;244;p35"/>
              <p:cNvSpPr/>
              <p:nvPr/>
            </p:nvSpPr>
            <p:spPr>
              <a:xfrm>
                <a:off x="3628850" y="2094625"/>
                <a:ext cx="35675" cy="30575"/>
              </a:xfrm>
              <a:custGeom>
                <a:avLst/>
                <a:gdLst/>
                <a:ahLst/>
                <a:cxnLst/>
                <a:rect l="l" t="t" r="r" b="b"/>
                <a:pathLst>
                  <a:path w="1427" h="1223" extrusionOk="0">
                    <a:moveTo>
                      <a:pt x="606" y="0"/>
                    </a:moveTo>
                    <a:cubicBezTo>
                      <a:pt x="476" y="0"/>
                      <a:pt x="367" y="27"/>
                      <a:pt x="282" y="87"/>
                    </a:cubicBezTo>
                    <a:cubicBezTo>
                      <a:pt x="144" y="165"/>
                      <a:pt x="66" y="296"/>
                      <a:pt x="33" y="479"/>
                    </a:cubicBezTo>
                    <a:cubicBezTo>
                      <a:pt x="0" y="649"/>
                      <a:pt x="20" y="806"/>
                      <a:pt x="112" y="937"/>
                    </a:cubicBezTo>
                    <a:cubicBezTo>
                      <a:pt x="203" y="1068"/>
                      <a:pt x="367" y="1160"/>
                      <a:pt x="596" y="1199"/>
                    </a:cubicBezTo>
                    <a:cubicBezTo>
                      <a:pt x="677" y="1215"/>
                      <a:pt x="754" y="1223"/>
                      <a:pt x="824" y="1223"/>
                    </a:cubicBezTo>
                    <a:cubicBezTo>
                      <a:pt x="902" y="1223"/>
                      <a:pt x="973" y="1213"/>
                      <a:pt x="1034" y="1192"/>
                    </a:cubicBezTo>
                    <a:cubicBezTo>
                      <a:pt x="1152" y="1147"/>
                      <a:pt x="1250" y="1081"/>
                      <a:pt x="1315" y="983"/>
                    </a:cubicBezTo>
                    <a:cubicBezTo>
                      <a:pt x="1158" y="931"/>
                      <a:pt x="1028" y="852"/>
                      <a:pt x="923" y="787"/>
                    </a:cubicBezTo>
                    <a:cubicBezTo>
                      <a:pt x="890" y="813"/>
                      <a:pt x="851" y="839"/>
                      <a:pt x="805" y="846"/>
                    </a:cubicBezTo>
                    <a:cubicBezTo>
                      <a:pt x="786" y="849"/>
                      <a:pt x="766" y="851"/>
                      <a:pt x="745" y="851"/>
                    </a:cubicBezTo>
                    <a:cubicBezTo>
                      <a:pt x="723" y="851"/>
                      <a:pt x="700" y="849"/>
                      <a:pt x="674" y="846"/>
                    </a:cubicBezTo>
                    <a:cubicBezTo>
                      <a:pt x="589" y="833"/>
                      <a:pt x="530" y="800"/>
                      <a:pt x="498" y="748"/>
                    </a:cubicBezTo>
                    <a:cubicBezTo>
                      <a:pt x="465" y="702"/>
                      <a:pt x="445" y="636"/>
                      <a:pt x="491" y="558"/>
                    </a:cubicBezTo>
                    <a:cubicBezTo>
                      <a:pt x="504" y="492"/>
                      <a:pt x="537" y="440"/>
                      <a:pt x="589" y="407"/>
                    </a:cubicBezTo>
                    <a:cubicBezTo>
                      <a:pt x="625" y="385"/>
                      <a:pt x="666" y="372"/>
                      <a:pt x="716" y="372"/>
                    </a:cubicBezTo>
                    <a:cubicBezTo>
                      <a:pt x="740" y="372"/>
                      <a:pt x="765" y="375"/>
                      <a:pt x="792" y="381"/>
                    </a:cubicBezTo>
                    <a:cubicBezTo>
                      <a:pt x="831" y="388"/>
                      <a:pt x="871" y="407"/>
                      <a:pt x="903" y="427"/>
                    </a:cubicBezTo>
                    <a:cubicBezTo>
                      <a:pt x="936" y="453"/>
                      <a:pt x="962" y="486"/>
                      <a:pt x="988" y="525"/>
                    </a:cubicBezTo>
                    <a:cubicBezTo>
                      <a:pt x="1152" y="505"/>
                      <a:pt x="1296" y="486"/>
                      <a:pt x="1427" y="486"/>
                    </a:cubicBezTo>
                    <a:cubicBezTo>
                      <a:pt x="1394" y="375"/>
                      <a:pt x="1342" y="276"/>
                      <a:pt x="1243" y="191"/>
                    </a:cubicBezTo>
                    <a:cubicBezTo>
                      <a:pt x="1145" y="113"/>
                      <a:pt x="1001" y="54"/>
                      <a:pt x="831" y="21"/>
                    </a:cubicBezTo>
                    <a:cubicBezTo>
                      <a:pt x="750" y="8"/>
                      <a:pt x="675" y="0"/>
                      <a:pt x="606"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 name="Google Shape;245;p35"/>
              <p:cNvSpPr/>
              <p:nvPr/>
            </p:nvSpPr>
            <p:spPr>
              <a:xfrm>
                <a:off x="3672675" y="2094500"/>
                <a:ext cx="51050" cy="51525"/>
              </a:xfrm>
              <a:custGeom>
                <a:avLst/>
                <a:gdLst/>
                <a:ahLst/>
                <a:cxnLst/>
                <a:rect l="l" t="t" r="r" b="b"/>
                <a:pathLst>
                  <a:path w="2042" h="2061" extrusionOk="0">
                    <a:moveTo>
                      <a:pt x="877" y="576"/>
                    </a:moveTo>
                    <a:lnTo>
                      <a:pt x="1139" y="681"/>
                    </a:lnTo>
                    <a:cubicBezTo>
                      <a:pt x="1257" y="726"/>
                      <a:pt x="1335" y="759"/>
                      <a:pt x="1394" y="792"/>
                    </a:cubicBezTo>
                    <a:cubicBezTo>
                      <a:pt x="1453" y="824"/>
                      <a:pt x="1486" y="851"/>
                      <a:pt x="1499" y="877"/>
                    </a:cubicBezTo>
                    <a:cubicBezTo>
                      <a:pt x="1519" y="896"/>
                      <a:pt x="1519" y="923"/>
                      <a:pt x="1506" y="955"/>
                    </a:cubicBezTo>
                    <a:cubicBezTo>
                      <a:pt x="1499" y="988"/>
                      <a:pt x="1473" y="1014"/>
                      <a:pt x="1453" y="1014"/>
                    </a:cubicBezTo>
                    <a:cubicBezTo>
                      <a:pt x="1427" y="1014"/>
                      <a:pt x="1375" y="1014"/>
                      <a:pt x="1322" y="1001"/>
                    </a:cubicBezTo>
                    <a:cubicBezTo>
                      <a:pt x="1250" y="982"/>
                      <a:pt x="1172" y="949"/>
                      <a:pt x="1054" y="910"/>
                    </a:cubicBezTo>
                    <a:lnTo>
                      <a:pt x="786" y="805"/>
                    </a:lnTo>
                    <a:lnTo>
                      <a:pt x="877" y="576"/>
                    </a:lnTo>
                    <a:close/>
                    <a:moveTo>
                      <a:pt x="576" y="0"/>
                    </a:moveTo>
                    <a:cubicBezTo>
                      <a:pt x="485" y="262"/>
                      <a:pt x="393" y="510"/>
                      <a:pt x="308" y="726"/>
                    </a:cubicBezTo>
                    <a:cubicBezTo>
                      <a:pt x="217" y="949"/>
                      <a:pt x="119" y="1184"/>
                      <a:pt x="1" y="1439"/>
                    </a:cubicBezTo>
                    <a:lnTo>
                      <a:pt x="472" y="1629"/>
                    </a:lnTo>
                    <a:lnTo>
                      <a:pt x="648" y="1171"/>
                    </a:lnTo>
                    <a:lnTo>
                      <a:pt x="943" y="1282"/>
                    </a:lnTo>
                    <a:cubicBezTo>
                      <a:pt x="982" y="1531"/>
                      <a:pt x="1015" y="1721"/>
                      <a:pt x="1034" y="1852"/>
                    </a:cubicBezTo>
                    <a:lnTo>
                      <a:pt x="1571" y="2061"/>
                    </a:lnTo>
                    <a:lnTo>
                      <a:pt x="1427" y="1492"/>
                    </a:lnTo>
                    <a:cubicBezTo>
                      <a:pt x="1420" y="1472"/>
                      <a:pt x="1420" y="1446"/>
                      <a:pt x="1407" y="1426"/>
                    </a:cubicBezTo>
                    <a:lnTo>
                      <a:pt x="1407" y="1426"/>
                    </a:lnTo>
                    <a:cubicBezTo>
                      <a:pt x="1442" y="1429"/>
                      <a:pt x="1475" y="1431"/>
                      <a:pt x="1505" y="1431"/>
                    </a:cubicBezTo>
                    <a:cubicBezTo>
                      <a:pt x="1608" y="1431"/>
                      <a:pt x="1690" y="1413"/>
                      <a:pt x="1761" y="1367"/>
                    </a:cubicBezTo>
                    <a:cubicBezTo>
                      <a:pt x="1852" y="1309"/>
                      <a:pt x="1918" y="1230"/>
                      <a:pt x="1983" y="1112"/>
                    </a:cubicBezTo>
                    <a:cubicBezTo>
                      <a:pt x="2042" y="968"/>
                      <a:pt x="2029" y="838"/>
                      <a:pt x="1957" y="707"/>
                    </a:cubicBezTo>
                    <a:cubicBezTo>
                      <a:pt x="1885" y="576"/>
                      <a:pt x="1721" y="458"/>
                      <a:pt x="1453" y="353"/>
                    </a:cubicBezTo>
                    <a:lnTo>
                      <a:pt x="1041" y="190"/>
                    </a:lnTo>
                    <a:lnTo>
                      <a:pt x="576"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 name="Google Shape;246;p35"/>
              <p:cNvSpPr/>
              <p:nvPr/>
            </p:nvSpPr>
            <p:spPr>
              <a:xfrm>
                <a:off x="3716350" y="2125850"/>
                <a:ext cx="36000" cy="33300"/>
              </a:xfrm>
              <a:custGeom>
                <a:avLst/>
                <a:gdLst/>
                <a:ahLst/>
                <a:cxnLst/>
                <a:rect l="l" t="t" r="r" b="b"/>
                <a:pathLst>
                  <a:path w="1440" h="1332" extrusionOk="0">
                    <a:moveTo>
                      <a:pt x="720" y="382"/>
                    </a:moveTo>
                    <a:cubicBezTo>
                      <a:pt x="773" y="382"/>
                      <a:pt x="831" y="401"/>
                      <a:pt x="890" y="434"/>
                    </a:cubicBezTo>
                    <a:cubicBezTo>
                      <a:pt x="936" y="454"/>
                      <a:pt x="975" y="499"/>
                      <a:pt x="995" y="539"/>
                    </a:cubicBezTo>
                    <a:cubicBezTo>
                      <a:pt x="1015" y="585"/>
                      <a:pt x="1021" y="630"/>
                      <a:pt x="1015" y="676"/>
                    </a:cubicBezTo>
                    <a:lnTo>
                      <a:pt x="576" y="434"/>
                    </a:lnTo>
                    <a:cubicBezTo>
                      <a:pt x="622" y="401"/>
                      <a:pt x="668" y="382"/>
                      <a:pt x="720" y="382"/>
                    </a:cubicBezTo>
                    <a:close/>
                    <a:moveTo>
                      <a:pt x="592" y="1"/>
                    </a:moveTo>
                    <a:cubicBezTo>
                      <a:pt x="551" y="1"/>
                      <a:pt x="510" y="6"/>
                      <a:pt x="472" y="15"/>
                    </a:cubicBezTo>
                    <a:cubicBezTo>
                      <a:pt x="315" y="55"/>
                      <a:pt x="203" y="153"/>
                      <a:pt x="112" y="310"/>
                    </a:cubicBezTo>
                    <a:cubicBezTo>
                      <a:pt x="20" y="467"/>
                      <a:pt x="1" y="617"/>
                      <a:pt x="46" y="774"/>
                    </a:cubicBezTo>
                    <a:cubicBezTo>
                      <a:pt x="99" y="931"/>
                      <a:pt x="216" y="1062"/>
                      <a:pt x="432" y="1186"/>
                    </a:cubicBezTo>
                    <a:cubicBezTo>
                      <a:pt x="589" y="1271"/>
                      <a:pt x="733" y="1324"/>
                      <a:pt x="864" y="1330"/>
                    </a:cubicBezTo>
                    <a:cubicBezTo>
                      <a:pt x="875" y="1331"/>
                      <a:pt x="886" y="1331"/>
                      <a:pt x="897" y="1331"/>
                    </a:cubicBezTo>
                    <a:cubicBezTo>
                      <a:pt x="1012" y="1331"/>
                      <a:pt x="1107" y="1299"/>
                      <a:pt x="1191" y="1239"/>
                    </a:cubicBezTo>
                    <a:cubicBezTo>
                      <a:pt x="1087" y="1121"/>
                      <a:pt x="995" y="1010"/>
                      <a:pt x="936" y="925"/>
                    </a:cubicBezTo>
                    <a:cubicBezTo>
                      <a:pt x="903" y="939"/>
                      <a:pt x="867" y="950"/>
                      <a:pt x="829" y="950"/>
                    </a:cubicBezTo>
                    <a:cubicBezTo>
                      <a:pt x="815" y="950"/>
                      <a:pt x="800" y="948"/>
                      <a:pt x="786" y="944"/>
                    </a:cubicBezTo>
                    <a:cubicBezTo>
                      <a:pt x="727" y="944"/>
                      <a:pt x="668" y="931"/>
                      <a:pt x="622" y="899"/>
                    </a:cubicBezTo>
                    <a:cubicBezTo>
                      <a:pt x="544" y="859"/>
                      <a:pt x="498" y="807"/>
                      <a:pt x="478" y="748"/>
                    </a:cubicBezTo>
                    <a:cubicBezTo>
                      <a:pt x="459" y="696"/>
                      <a:pt x="459" y="637"/>
                      <a:pt x="478" y="578"/>
                    </a:cubicBezTo>
                    <a:lnTo>
                      <a:pt x="1087" y="925"/>
                    </a:lnTo>
                    <a:lnTo>
                      <a:pt x="1316" y="1043"/>
                    </a:lnTo>
                    <a:cubicBezTo>
                      <a:pt x="1322" y="1029"/>
                      <a:pt x="1342" y="1003"/>
                      <a:pt x="1355" y="971"/>
                    </a:cubicBezTo>
                    <a:cubicBezTo>
                      <a:pt x="1414" y="879"/>
                      <a:pt x="1440" y="781"/>
                      <a:pt x="1427" y="676"/>
                    </a:cubicBezTo>
                    <a:cubicBezTo>
                      <a:pt x="1420" y="578"/>
                      <a:pt x="1381" y="480"/>
                      <a:pt x="1316" y="382"/>
                    </a:cubicBezTo>
                    <a:cubicBezTo>
                      <a:pt x="1244" y="290"/>
                      <a:pt x="1145" y="212"/>
                      <a:pt x="1021" y="140"/>
                    </a:cubicBezTo>
                    <a:cubicBezTo>
                      <a:pt x="859" y="46"/>
                      <a:pt x="718" y="1"/>
                      <a:pt x="592"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 name="Google Shape;247;p35"/>
              <p:cNvSpPr/>
              <p:nvPr/>
            </p:nvSpPr>
            <p:spPr>
              <a:xfrm>
                <a:off x="3749225" y="2147225"/>
                <a:ext cx="35525" cy="33575"/>
              </a:xfrm>
              <a:custGeom>
                <a:avLst/>
                <a:gdLst/>
                <a:ahLst/>
                <a:cxnLst/>
                <a:rect l="l" t="t" r="r" b="b"/>
                <a:pathLst>
                  <a:path w="1421" h="1343" extrusionOk="0">
                    <a:moveTo>
                      <a:pt x="616" y="1"/>
                    </a:moveTo>
                    <a:cubicBezTo>
                      <a:pt x="596" y="1"/>
                      <a:pt x="576" y="2"/>
                      <a:pt x="557" y="4"/>
                    </a:cubicBezTo>
                    <a:cubicBezTo>
                      <a:pt x="400" y="17"/>
                      <a:pt x="269" y="109"/>
                      <a:pt x="158" y="246"/>
                    </a:cubicBezTo>
                    <a:cubicBezTo>
                      <a:pt x="40" y="384"/>
                      <a:pt x="1" y="541"/>
                      <a:pt x="27" y="698"/>
                    </a:cubicBezTo>
                    <a:cubicBezTo>
                      <a:pt x="46" y="855"/>
                      <a:pt x="158" y="1005"/>
                      <a:pt x="341" y="1149"/>
                    </a:cubicBezTo>
                    <a:cubicBezTo>
                      <a:pt x="485" y="1254"/>
                      <a:pt x="622" y="1319"/>
                      <a:pt x="746" y="1332"/>
                    </a:cubicBezTo>
                    <a:cubicBezTo>
                      <a:pt x="778" y="1339"/>
                      <a:pt x="809" y="1343"/>
                      <a:pt x="841" y="1343"/>
                    </a:cubicBezTo>
                    <a:cubicBezTo>
                      <a:pt x="926" y="1343"/>
                      <a:pt x="1010" y="1318"/>
                      <a:pt x="1087" y="1280"/>
                    </a:cubicBezTo>
                    <a:cubicBezTo>
                      <a:pt x="982" y="1156"/>
                      <a:pt x="890" y="1031"/>
                      <a:pt x="825" y="927"/>
                    </a:cubicBezTo>
                    <a:cubicBezTo>
                      <a:pt x="802" y="930"/>
                      <a:pt x="779" y="932"/>
                      <a:pt x="757" y="932"/>
                    </a:cubicBezTo>
                    <a:cubicBezTo>
                      <a:pt x="735" y="932"/>
                      <a:pt x="714" y="930"/>
                      <a:pt x="694" y="927"/>
                    </a:cubicBezTo>
                    <a:cubicBezTo>
                      <a:pt x="655" y="920"/>
                      <a:pt x="622" y="894"/>
                      <a:pt x="583" y="868"/>
                    </a:cubicBezTo>
                    <a:cubicBezTo>
                      <a:pt x="517" y="809"/>
                      <a:pt x="472" y="757"/>
                      <a:pt x="465" y="698"/>
                    </a:cubicBezTo>
                    <a:cubicBezTo>
                      <a:pt x="459" y="639"/>
                      <a:pt x="472" y="574"/>
                      <a:pt x="504" y="528"/>
                    </a:cubicBezTo>
                    <a:cubicBezTo>
                      <a:pt x="557" y="469"/>
                      <a:pt x="616" y="436"/>
                      <a:pt x="668" y="430"/>
                    </a:cubicBezTo>
                    <a:cubicBezTo>
                      <a:pt x="679" y="427"/>
                      <a:pt x="690" y="426"/>
                      <a:pt x="702" y="426"/>
                    </a:cubicBezTo>
                    <a:cubicBezTo>
                      <a:pt x="756" y="426"/>
                      <a:pt x="810" y="452"/>
                      <a:pt x="864" y="495"/>
                    </a:cubicBezTo>
                    <a:cubicBezTo>
                      <a:pt x="897" y="528"/>
                      <a:pt x="930" y="560"/>
                      <a:pt x="949" y="593"/>
                    </a:cubicBezTo>
                    <a:cubicBezTo>
                      <a:pt x="962" y="626"/>
                      <a:pt x="982" y="665"/>
                      <a:pt x="982" y="711"/>
                    </a:cubicBezTo>
                    <a:cubicBezTo>
                      <a:pt x="1139" y="763"/>
                      <a:pt x="1276" y="809"/>
                      <a:pt x="1388" y="868"/>
                    </a:cubicBezTo>
                    <a:cubicBezTo>
                      <a:pt x="1420" y="757"/>
                      <a:pt x="1407" y="639"/>
                      <a:pt x="1355" y="528"/>
                    </a:cubicBezTo>
                    <a:cubicBezTo>
                      <a:pt x="1309" y="410"/>
                      <a:pt x="1211" y="299"/>
                      <a:pt x="1073" y="188"/>
                    </a:cubicBezTo>
                    <a:cubicBezTo>
                      <a:pt x="907" y="61"/>
                      <a:pt x="756" y="1"/>
                      <a:pt x="616"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Google Shape;248;p35"/>
              <p:cNvSpPr/>
              <p:nvPr/>
            </p:nvSpPr>
            <p:spPr>
              <a:xfrm>
                <a:off x="3762475" y="2163175"/>
                <a:ext cx="54150" cy="40225"/>
              </a:xfrm>
              <a:custGeom>
                <a:avLst/>
                <a:gdLst/>
                <a:ahLst/>
                <a:cxnLst/>
                <a:rect l="l" t="t" r="r" b="b"/>
                <a:pathLst>
                  <a:path w="2166" h="1609" extrusionOk="0">
                    <a:moveTo>
                      <a:pt x="1086" y="1"/>
                    </a:moveTo>
                    <a:cubicBezTo>
                      <a:pt x="975" y="302"/>
                      <a:pt x="877" y="550"/>
                      <a:pt x="812" y="721"/>
                    </a:cubicBezTo>
                    <a:cubicBezTo>
                      <a:pt x="746" y="891"/>
                      <a:pt x="674" y="1048"/>
                      <a:pt x="609" y="1198"/>
                    </a:cubicBezTo>
                    <a:cubicBezTo>
                      <a:pt x="524" y="1185"/>
                      <a:pt x="452" y="1139"/>
                      <a:pt x="367" y="1067"/>
                    </a:cubicBezTo>
                    <a:cubicBezTo>
                      <a:pt x="321" y="1015"/>
                      <a:pt x="269" y="956"/>
                      <a:pt x="229" y="891"/>
                    </a:cubicBezTo>
                    <a:cubicBezTo>
                      <a:pt x="203" y="956"/>
                      <a:pt x="171" y="1022"/>
                      <a:pt x="138" y="1080"/>
                    </a:cubicBezTo>
                    <a:cubicBezTo>
                      <a:pt x="105" y="1139"/>
                      <a:pt x="66" y="1218"/>
                      <a:pt x="0" y="1329"/>
                    </a:cubicBezTo>
                    <a:cubicBezTo>
                      <a:pt x="157" y="1479"/>
                      <a:pt x="321" y="1571"/>
                      <a:pt x="498" y="1597"/>
                    </a:cubicBezTo>
                    <a:cubicBezTo>
                      <a:pt x="549" y="1605"/>
                      <a:pt x="599" y="1608"/>
                      <a:pt x="649" y="1608"/>
                    </a:cubicBezTo>
                    <a:cubicBezTo>
                      <a:pt x="776" y="1608"/>
                      <a:pt x="899" y="1584"/>
                      <a:pt x="1021" y="1532"/>
                    </a:cubicBezTo>
                    <a:cubicBezTo>
                      <a:pt x="1361" y="1394"/>
                      <a:pt x="1701" y="1237"/>
                      <a:pt x="2048" y="1074"/>
                    </a:cubicBezTo>
                    <a:lnTo>
                      <a:pt x="2166" y="1015"/>
                    </a:lnTo>
                    <a:lnTo>
                      <a:pt x="1793" y="688"/>
                    </a:lnTo>
                    <a:cubicBezTo>
                      <a:pt x="1708" y="747"/>
                      <a:pt x="1525" y="851"/>
                      <a:pt x="1237" y="1002"/>
                    </a:cubicBezTo>
                    <a:lnTo>
                      <a:pt x="1080" y="1080"/>
                    </a:lnTo>
                    <a:cubicBezTo>
                      <a:pt x="1106" y="1048"/>
                      <a:pt x="1119" y="1002"/>
                      <a:pt x="1145" y="950"/>
                    </a:cubicBezTo>
                    <a:cubicBezTo>
                      <a:pt x="1172" y="904"/>
                      <a:pt x="1185" y="858"/>
                      <a:pt x="1204" y="838"/>
                    </a:cubicBezTo>
                    <a:cubicBezTo>
                      <a:pt x="1244" y="753"/>
                      <a:pt x="1283" y="675"/>
                      <a:pt x="1329" y="583"/>
                    </a:cubicBezTo>
                    <a:cubicBezTo>
                      <a:pt x="1374" y="492"/>
                      <a:pt x="1407" y="420"/>
                      <a:pt x="1446" y="354"/>
                    </a:cubicBezTo>
                    <a:lnTo>
                      <a:pt x="1086"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p35"/>
              <p:cNvSpPr/>
              <p:nvPr/>
            </p:nvSpPr>
            <p:spPr>
              <a:xfrm>
                <a:off x="3800100" y="2194650"/>
                <a:ext cx="34375" cy="34825"/>
              </a:xfrm>
              <a:custGeom>
                <a:avLst/>
                <a:gdLst/>
                <a:ahLst/>
                <a:cxnLst/>
                <a:rect l="l" t="t" r="r" b="b"/>
                <a:pathLst>
                  <a:path w="1375" h="1393" extrusionOk="0">
                    <a:moveTo>
                      <a:pt x="623" y="1"/>
                    </a:moveTo>
                    <a:cubicBezTo>
                      <a:pt x="490" y="1"/>
                      <a:pt x="366" y="53"/>
                      <a:pt x="242" y="149"/>
                    </a:cubicBezTo>
                    <a:cubicBezTo>
                      <a:pt x="105" y="266"/>
                      <a:pt x="33" y="404"/>
                      <a:pt x="13" y="561"/>
                    </a:cubicBezTo>
                    <a:cubicBezTo>
                      <a:pt x="0" y="724"/>
                      <a:pt x="72" y="894"/>
                      <a:pt x="223" y="1071"/>
                    </a:cubicBezTo>
                    <a:cubicBezTo>
                      <a:pt x="334" y="1208"/>
                      <a:pt x="452" y="1300"/>
                      <a:pt x="563" y="1352"/>
                    </a:cubicBezTo>
                    <a:cubicBezTo>
                      <a:pt x="632" y="1379"/>
                      <a:pt x="698" y="1392"/>
                      <a:pt x="765" y="1392"/>
                    </a:cubicBezTo>
                    <a:cubicBezTo>
                      <a:pt x="813" y="1392"/>
                      <a:pt x="861" y="1386"/>
                      <a:pt x="910" y="1372"/>
                    </a:cubicBezTo>
                    <a:cubicBezTo>
                      <a:pt x="838" y="1228"/>
                      <a:pt x="779" y="1097"/>
                      <a:pt x="739" y="973"/>
                    </a:cubicBezTo>
                    <a:cubicBezTo>
                      <a:pt x="694" y="973"/>
                      <a:pt x="654" y="966"/>
                      <a:pt x="615" y="947"/>
                    </a:cubicBezTo>
                    <a:cubicBezTo>
                      <a:pt x="582" y="934"/>
                      <a:pt x="550" y="901"/>
                      <a:pt x="517" y="868"/>
                    </a:cubicBezTo>
                    <a:cubicBezTo>
                      <a:pt x="458" y="803"/>
                      <a:pt x="432" y="737"/>
                      <a:pt x="445" y="678"/>
                    </a:cubicBezTo>
                    <a:cubicBezTo>
                      <a:pt x="452" y="626"/>
                      <a:pt x="484" y="567"/>
                      <a:pt x="530" y="495"/>
                    </a:cubicBezTo>
                    <a:cubicBezTo>
                      <a:pt x="582" y="455"/>
                      <a:pt x="638" y="435"/>
                      <a:pt x="691" y="435"/>
                    </a:cubicBezTo>
                    <a:cubicBezTo>
                      <a:pt x="698" y="435"/>
                      <a:pt x="706" y="436"/>
                      <a:pt x="713" y="436"/>
                    </a:cubicBezTo>
                    <a:cubicBezTo>
                      <a:pt x="766" y="443"/>
                      <a:pt x="825" y="476"/>
                      <a:pt x="883" y="541"/>
                    </a:cubicBezTo>
                    <a:cubicBezTo>
                      <a:pt x="910" y="574"/>
                      <a:pt x="929" y="613"/>
                      <a:pt x="942" y="659"/>
                    </a:cubicBezTo>
                    <a:cubicBezTo>
                      <a:pt x="949" y="698"/>
                      <a:pt x="949" y="737"/>
                      <a:pt x="942" y="790"/>
                    </a:cubicBezTo>
                    <a:cubicBezTo>
                      <a:pt x="1080" y="875"/>
                      <a:pt x="1204" y="960"/>
                      <a:pt x="1302" y="1038"/>
                    </a:cubicBezTo>
                    <a:cubicBezTo>
                      <a:pt x="1354" y="934"/>
                      <a:pt x="1374" y="822"/>
                      <a:pt x="1348" y="698"/>
                    </a:cubicBezTo>
                    <a:cubicBezTo>
                      <a:pt x="1322" y="574"/>
                      <a:pt x="1256" y="443"/>
                      <a:pt x="1145" y="306"/>
                    </a:cubicBezTo>
                    <a:cubicBezTo>
                      <a:pt x="995" y="116"/>
                      <a:pt x="844" y="18"/>
                      <a:pt x="687" y="5"/>
                    </a:cubicBezTo>
                    <a:cubicBezTo>
                      <a:pt x="665" y="2"/>
                      <a:pt x="644" y="1"/>
                      <a:pt x="623"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 name="Google Shape;250;p35"/>
              <p:cNvSpPr/>
              <p:nvPr/>
            </p:nvSpPr>
            <p:spPr>
              <a:xfrm>
                <a:off x="3818250" y="2214050"/>
                <a:ext cx="41400" cy="33550"/>
              </a:xfrm>
              <a:custGeom>
                <a:avLst/>
                <a:gdLst/>
                <a:ahLst/>
                <a:cxnLst/>
                <a:rect l="l" t="t" r="r" b="b"/>
                <a:pathLst>
                  <a:path w="1656" h="1342" extrusionOk="0">
                    <a:moveTo>
                      <a:pt x="1374" y="1"/>
                    </a:moveTo>
                    <a:lnTo>
                      <a:pt x="1191" y="131"/>
                    </a:lnTo>
                    <a:cubicBezTo>
                      <a:pt x="982" y="275"/>
                      <a:pt x="831" y="387"/>
                      <a:pt x="713" y="459"/>
                    </a:cubicBezTo>
                    <a:cubicBezTo>
                      <a:pt x="596" y="544"/>
                      <a:pt x="426" y="648"/>
                      <a:pt x="210" y="799"/>
                    </a:cubicBezTo>
                    <a:lnTo>
                      <a:pt x="0" y="930"/>
                    </a:lnTo>
                    <a:lnTo>
                      <a:pt x="282" y="1342"/>
                    </a:lnTo>
                    <a:cubicBezTo>
                      <a:pt x="354" y="1289"/>
                      <a:pt x="485" y="1198"/>
                      <a:pt x="655" y="1080"/>
                    </a:cubicBezTo>
                    <a:cubicBezTo>
                      <a:pt x="805" y="982"/>
                      <a:pt x="910" y="917"/>
                      <a:pt x="982" y="871"/>
                    </a:cubicBezTo>
                    <a:cubicBezTo>
                      <a:pt x="1041" y="831"/>
                      <a:pt x="1132" y="773"/>
                      <a:pt x="1243" y="688"/>
                    </a:cubicBezTo>
                    <a:cubicBezTo>
                      <a:pt x="1348" y="622"/>
                      <a:pt x="1479" y="524"/>
                      <a:pt x="1656" y="419"/>
                    </a:cubicBezTo>
                    <a:lnTo>
                      <a:pt x="1374"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35"/>
              <p:cNvSpPr/>
              <p:nvPr/>
            </p:nvSpPr>
            <p:spPr>
              <a:xfrm>
                <a:off x="3827575" y="2231100"/>
                <a:ext cx="42550" cy="31550"/>
              </a:xfrm>
              <a:custGeom>
                <a:avLst/>
                <a:gdLst/>
                <a:ahLst/>
                <a:cxnLst/>
                <a:rect l="l" t="t" r="r" b="b"/>
                <a:pathLst>
                  <a:path w="1702" h="1262" extrusionOk="0">
                    <a:moveTo>
                      <a:pt x="1439" y="1"/>
                    </a:moveTo>
                    <a:cubicBezTo>
                      <a:pt x="1394" y="1"/>
                      <a:pt x="1348" y="14"/>
                      <a:pt x="1309" y="38"/>
                    </a:cubicBezTo>
                    <a:cubicBezTo>
                      <a:pt x="1250" y="71"/>
                      <a:pt x="1211" y="123"/>
                      <a:pt x="1191" y="182"/>
                    </a:cubicBezTo>
                    <a:cubicBezTo>
                      <a:pt x="1178" y="235"/>
                      <a:pt x="1191" y="300"/>
                      <a:pt x="1230" y="392"/>
                    </a:cubicBezTo>
                    <a:cubicBezTo>
                      <a:pt x="1276" y="463"/>
                      <a:pt x="1328" y="516"/>
                      <a:pt x="1387" y="529"/>
                    </a:cubicBezTo>
                    <a:cubicBezTo>
                      <a:pt x="1403" y="534"/>
                      <a:pt x="1420" y="537"/>
                      <a:pt x="1437" y="537"/>
                    </a:cubicBezTo>
                    <a:cubicBezTo>
                      <a:pt x="1482" y="537"/>
                      <a:pt x="1528" y="520"/>
                      <a:pt x="1570" y="496"/>
                    </a:cubicBezTo>
                    <a:cubicBezTo>
                      <a:pt x="1623" y="463"/>
                      <a:pt x="1669" y="418"/>
                      <a:pt x="1682" y="352"/>
                    </a:cubicBezTo>
                    <a:cubicBezTo>
                      <a:pt x="1701" y="287"/>
                      <a:pt x="1682" y="221"/>
                      <a:pt x="1642" y="149"/>
                    </a:cubicBezTo>
                    <a:cubicBezTo>
                      <a:pt x="1603" y="64"/>
                      <a:pt x="1544" y="25"/>
                      <a:pt x="1485" y="6"/>
                    </a:cubicBezTo>
                    <a:cubicBezTo>
                      <a:pt x="1470" y="2"/>
                      <a:pt x="1455" y="1"/>
                      <a:pt x="1439" y="1"/>
                    </a:cubicBezTo>
                    <a:close/>
                    <a:moveTo>
                      <a:pt x="1001" y="228"/>
                    </a:moveTo>
                    <a:cubicBezTo>
                      <a:pt x="818" y="352"/>
                      <a:pt x="655" y="457"/>
                      <a:pt x="498" y="549"/>
                    </a:cubicBezTo>
                    <a:cubicBezTo>
                      <a:pt x="367" y="620"/>
                      <a:pt x="203" y="712"/>
                      <a:pt x="0" y="817"/>
                    </a:cubicBezTo>
                    <a:lnTo>
                      <a:pt x="262" y="1262"/>
                    </a:lnTo>
                    <a:cubicBezTo>
                      <a:pt x="445" y="1137"/>
                      <a:pt x="609" y="1039"/>
                      <a:pt x="740" y="954"/>
                    </a:cubicBezTo>
                    <a:cubicBezTo>
                      <a:pt x="903" y="869"/>
                      <a:pt x="1080" y="771"/>
                      <a:pt x="1263" y="673"/>
                    </a:cubicBezTo>
                    <a:lnTo>
                      <a:pt x="1001" y="228"/>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35"/>
              <p:cNvSpPr/>
              <p:nvPr/>
            </p:nvSpPr>
            <p:spPr>
              <a:xfrm>
                <a:off x="3836075" y="2253300"/>
                <a:ext cx="37475" cy="42075"/>
              </a:xfrm>
              <a:custGeom>
                <a:avLst/>
                <a:gdLst/>
                <a:ahLst/>
                <a:cxnLst/>
                <a:rect l="l" t="t" r="r" b="b"/>
                <a:pathLst>
                  <a:path w="1499" h="1683" extrusionOk="0">
                    <a:moveTo>
                      <a:pt x="1054" y="1"/>
                    </a:moveTo>
                    <a:cubicBezTo>
                      <a:pt x="864" y="99"/>
                      <a:pt x="694" y="190"/>
                      <a:pt x="530" y="262"/>
                    </a:cubicBezTo>
                    <a:cubicBezTo>
                      <a:pt x="367" y="341"/>
                      <a:pt x="190" y="419"/>
                      <a:pt x="0" y="491"/>
                    </a:cubicBezTo>
                    <a:lnTo>
                      <a:pt x="210" y="949"/>
                    </a:lnTo>
                    <a:cubicBezTo>
                      <a:pt x="321" y="904"/>
                      <a:pt x="406" y="851"/>
                      <a:pt x="498" y="812"/>
                    </a:cubicBezTo>
                    <a:cubicBezTo>
                      <a:pt x="537" y="799"/>
                      <a:pt x="615" y="766"/>
                      <a:pt x="714" y="720"/>
                    </a:cubicBezTo>
                    <a:cubicBezTo>
                      <a:pt x="755" y="708"/>
                      <a:pt x="797" y="703"/>
                      <a:pt x="833" y="703"/>
                    </a:cubicBezTo>
                    <a:cubicBezTo>
                      <a:pt x="854" y="703"/>
                      <a:pt x="873" y="705"/>
                      <a:pt x="890" y="707"/>
                    </a:cubicBezTo>
                    <a:cubicBezTo>
                      <a:pt x="943" y="714"/>
                      <a:pt x="982" y="747"/>
                      <a:pt x="1001" y="786"/>
                    </a:cubicBezTo>
                    <a:cubicBezTo>
                      <a:pt x="1021" y="832"/>
                      <a:pt x="1021" y="877"/>
                      <a:pt x="1001" y="917"/>
                    </a:cubicBezTo>
                    <a:cubicBezTo>
                      <a:pt x="982" y="969"/>
                      <a:pt x="943" y="1002"/>
                      <a:pt x="884" y="1028"/>
                    </a:cubicBezTo>
                    <a:cubicBezTo>
                      <a:pt x="720" y="1100"/>
                      <a:pt x="550" y="1172"/>
                      <a:pt x="354" y="1257"/>
                    </a:cubicBezTo>
                    <a:lnTo>
                      <a:pt x="550" y="1682"/>
                    </a:lnTo>
                    <a:cubicBezTo>
                      <a:pt x="655" y="1630"/>
                      <a:pt x="786" y="1564"/>
                      <a:pt x="956" y="1486"/>
                    </a:cubicBezTo>
                    <a:lnTo>
                      <a:pt x="1237" y="1355"/>
                    </a:lnTo>
                    <a:cubicBezTo>
                      <a:pt x="1302" y="1322"/>
                      <a:pt x="1355" y="1276"/>
                      <a:pt x="1407" y="1224"/>
                    </a:cubicBezTo>
                    <a:cubicBezTo>
                      <a:pt x="1459" y="1165"/>
                      <a:pt x="1479" y="1100"/>
                      <a:pt x="1492" y="1028"/>
                    </a:cubicBezTo>
                    <a:cubicBezTo>
                      <a:pt x="1499" y="962"/>
                      <a:pt x="1479" y="877"/>
                      <a:pt x="1446" y="805"/>
                    </a:cubicBezTo>
                    <a:cubicBezTo>
                      <a:pt x="1407" y="714"/>
                      <a:pt x="1348" y="655"/>
                      <a:pt x="1270" y="616"/>
                    </a:cubicBezTo>
                    <a:cubicBezTo>
                      <a:pt x="1210" y="588"/>
                      <a:pt x="1145" y="577"/>
                      <a:pt x="1073" y="577"/>
                    </a:cubicBezTo>
                    <a:cubicBezTo>
                      <a:pt x="1041" y="577"/>
                      <a:pt x="1009" y="579"/>
                      <a:pt x="975" y="583"/>
                    </a:cubicBezTo>
                    <a:lnTo>
                      <a:pt x="1237" y="393"/>
                    </a:lnTo>
                    <a:lnTo>
                      <a:pt x="1139" y="197"/>
                    </a:lnTo>
                    <a:cubicBezTo>
                      <a:pt x="1119" y="158"/>
                      <a:pt x="1087" y="92"/>
                      <a:pt x="105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35"/>
              <p:cNvSpPr/>
              <p:nvPr/>
            </p:nvSpPr>
            <p:spPr>
              <a:xfrm>
                <a:off x="3841625" y="2293000"/>
                <a:ext cx="47800" cy="38800"/>
              </a:xfrm>
              <a:custGeom>
                <a:avLst/>
                <a:gdLst/>
                <a:ahLst/>
                <a:cxnLst/>
                <a:rect l="l" t="t" r="r" b="b"/>
                <a:pathLst>
                  <a:path w="1912" h="1552" extrusionOk="0">
                    <a:moveTo>
                      <a:pt x="1171" y="491"/>
                    </a:moveTo>
                    <a:cubicBezTo>
                      <a:pt x="1205" y="491"/>
                      <a:pt x="1238" y="495"/>
                      <a:pt x="1270" y="506"/>
                    </a:cubicBezTo>
                    <a:cubicBezTo>
                      <a:pt x="1322" y="532"/>
                      <a:pt x="1368" y="572"/>
                      <a:pt x="1381" y="637"/>
                    </a:cubicBezTo>
                    <a:cubicBezTo>
                      <a:pt x="1408" y="716"/>
                      <a:pt x="1408" y="775"/>
                      <a:pt x="1381" y="827"/>
                    </a:cubicBezTo>
                    <a:cubicBezTo>
                      <a:pt x="1355" y="879"/>
                      <a:pt x="1303" y="918"/>
                      <a:pt x="1218" y="938"/>
                    </a:cubicBezTo>
                    <a:cubicBezTo>
                      <a:pt x="1195" y="948"/>
                      <a:pt x="1172" y="953"/>
                      <a:pt x="1150" y="953"/>
                    </a:cubicBezTo>
                    <a:cubicBezTo>
                      <a:pt x="1128" y="953"/>
                      <a:pt x="1107" y="948"/>
                      <a:pt x="1087" y="938"/>
                    </a:cubicBezTo>
                    <a:cubicBezTo>
                      <a:pt x="1048" y="925"/>
                      <a:pt x="1015" y="912"/>
                      <a:pt x="989" y="879"/>
                    </a:cubicBezTo>
                    <a:cubicBezTo>
                      <a:pt x="963" y="846"/>
                      <a:pt x="950" y="814"/>
                      <a:pt x="943" y="775"/>
                    </a:cubicBezTo>
                    <a:cubicBezTo>
                      <a:pt x="917" y="709"/>
                      <a:pt x="923" y="663"/>
                      <a:pt x="950" y="604"/>
                    </a:cubicBezTo>
                    <a:cubicBezTo>
                      <a:pt x="976" y="559"/>
                      <a:pt x="1015" y="519"/>
                      <a:pt x="1080" y="500"/>
                    </a:cubicBezTo>
                    <a:cubicBezTo>
                      <a:pt x="1113" y="494"/>
                      <a:pt x="1142" y="491"/>
                      <a:pt x="1171" y="491"/>
                    </a:cubicBezTo>
                    <a:close/>
                    <a:moveTo>
                      <a:pt x="1184" y="0"/>
                    </a:moveTo>
                    <a:cubicBezTo>
                      <a:pt x="1108" y="0"/>
                      <a:pt x="1031" y="10"/>
                      <a:pt x="950" y="35"/>
                    </a:cubicBezTo>
                    <a:cubicBezTo>
                      <a:pt x="851" y="68"/>
                      <a:pt x="766" y="114"/>
                      <a:pt x="694" y="179"/>
                    </a:cubicBezTo>
                    <a:cubicBezTo>
                      <a:pt x="622" y="245"/>
                      <a:pt x="577" y="330"/>
                      <a:pt x="544" y="408"/>
                    </a:cubicBezTo>
                    <a:cubicBezTo>
                      <a:pt x="511" y="493"/>
                      <a:pt x="524" y="585"/>
                      <a:pt x="544" y="670"/>
                    </a:cubicBezTo>
                    <a:cubicBezTo>
                      <a:pt x="622" y="899"/>
                      <a:pt x="760" y="1017"/>
                      <a:pt x="969" y="1023"/>
                    </a:cubicBezTo>
                    <a:cubicBezTo>
                      <a:pt x="956" y="1030"/>
                      <a:pt x="936" y="1043"/>
                      <a:pt x="923" y="1043"/>
                    </a:cubicBezTo>
                    <a:cubicBezTo>
                      <a:pt x="904" y="1043"/>
                      <a:pt x="897" y="1049"/>
                      <a:pt x="891" y="1049"/>
                    </a:cubicBezTo>
                    <a:cubicBezTo>
                      <a:pt x="871" y="1049"/>
                      <a:pt x="851" y="1056"/>
                      <a:pt x="825" y="1062"/>
                    </a:cubicBezTo>
                    <a:cubicBezTo>
                      <a:pt x="782" y="1077"/>
                      <a:pt x="743" y="1084"/>
                      <a:pt x="706" y="1084"/>
                    </a:cubicBezTo>
                    <a:cubicBezTo>
                      <a:pt x="575" y="1084"/>
                      <a:pt x="482" y="993"/>
                      <a:pt x="426" y="814"/>
                    </a:cubicBezTo>
                    <a:cubicBezTo>
                      <a:pt x="407" y="735"/>
                      <a:pt x="393" y="670"/>
                      <a:pt x="393" y="598"/>
                    </a:cubicBezTo>
                    <a:cubicBezTo>
                      <a:pt x="393" y="526"/>
                      <a:pt x="400" y="454"/>
                      <a:pt x="413" y="362"/>
                    </a:cubicBezTo>
                    <a:lnTo>
                      <a:pt x="413" y="362"/>
                    </a:lnTo>
                    <a:lnTo>
                      <a:pt x="79" y="369"/>
                    </a:lnTo>
                    <a:cubicBezTo>
                      <a:pt x="40" y="441"/>
                      <a:pt x="14" y="532"/>
                      <a:pt x="7" y="650"/>
                    </a:cubicBezTo>
                    <a:cubicBezTo>
                      <a:pt x="1" y="755"/>
                      <a:pt x="14" y="879"/>
                      <a:pt x="53" y="1010"/>
                    </a:cubicBezTo>
                    <a:cubicBezTo>
                      <a:pt x="99" y="1141"/>
                      <a:pt x="151" y="1252"/>
                      <a:pt x="236" y="1344"/>
                    </a:cubicBezTo>
                    <a:cubicBezTo>
                      <a:pt x="315" y="1429"/>
                      <a:pt x="420" y="1501"/>
                      <a:pt x="537" y="1533"/>
                    </a:cubicBezTo>
                    <a:cubicBezTo>
                      <a:pt x="584" y="1546"/>
                      <a:pt x="633" y="1552"/>
                      <a:pt x="684" y="1552"/>
                    </a:cubicBezTo>
                    <a:cubicBezTo>
                      <a:pt x="769" y="1552"/>
                      <a:pt x="861" y="1536"/>
                      <a:pt x="963" y="1507"/>
                    </a:cubicBezTo>
                    <a:cubicBezTo>
                      <a:pt x="1375" y="1376"/>
                      <a:pt x="1695" y="1285"/>
                      <a:pt x="1911" y="1219"/>
                    </a:cubicBezTo>
                    <a:lnTo>
                      <a:pt x="1794" y="827"/>
                    </a:lnTo>
                    <a:lnTo>
                      <a:pt x="1545" y="833"/>
                    </a:lnTo>
                    <a:cubicBezTo>
                      <a:pt x="1682" y="716"/>
                      <a:pt x="1722" y="539"/>
                      <a:pt x="1650" y="310"/>
                    </a:cubicBezTo>
                    <a:cubicBezTo>
                      <a:pt x="1623" y="225"/>
                      <a:pt x="1578" y="160"/>
                      <a:pt x="1506" y="101"/>
                    </a:cubicBezTo>
                    <a:cubicBezTo>
                      <a:pt x="1427" y="48"/>
                      <a:pt x="1349" y="9"/>
                      <a:pt x="1251" y="3"/>
                    </a:cubicBezTo>
                    <a:cubicBezTo>
                      <a:pt x="1228" y="1"/>
                      <a:pt x="1206" y="0"/>
                      <a:pt x="1184"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4" name="Google Shape;254;p35"/>
              <p:cNvSpPr/>
              <p:nvPr/>
            </p:nvSpPr>
            <p:spPr>
              <a:xfrm>
                <a:off x="3866000" y="2342600"/>
                <a:ext cx="41900" cy="46150"/>
              </a:xfrm>
              <a:custGeom>
                <a:avLst/>
                <a:gdLst/>
                <a:ahLst/>
                <a:cxnLst/>
                <a:rect l="l" t="t" r="r" b="b"/>
                <a:pathLst>
                  <a:path w="1676" h="1846" extrusionOk="0">
                    <a:moveTo>
                      <a:pt x="837" y="0"/>
                    </a:moveTo>
                    <a:cubicBezTo>
                      <a:pt x="796" y="0"/>
                      <a:pt x="752" y="3"/>
                      <a:pt x="707" y="7"/>
                    </a:cubicBezTo>
                    <a:cubicBezTo>
                      <a:pt x="459" y="27"/>
                      <a:pt x="276" y="125"/>
                      <a:pt x="151" y="289"/>
                    </a:cubicBezTo>
                    <a:cubicBezTo>
                      <a:pt x="40" y="465"/>
                      <a:pt x="1" y="701"/>
                      <a:pt x="40" y="1002"/>
                    </a:cubicBezTo>
                    <a:cubicBezTo>
                      <a:pt x="53" y="1198"/>
                      <a:pt x="112" y="1375"/>
                      <a:pt x="197" y="1532"/>
                    </a:cubicBezTo>
                    <a:cubicBezTo>
                      <a:pt x="276" y="1689"/>
                      <a:pt x="406" y="1793"/>
                      <a:pt x="590" y="1846"/>
                    </a:cubicBezTo>
                    <a:cubicBezTo>
                      <a:pt x="642" y="1656"/>
                      <a:pt x="701" y="1499"/>
                      <a:pt x="753" y="1375"/>
                    </a:cubicBezTo>
                    <a:cubicBezTo>
                      <a:pt x="661" y="1355"/>
                      <a:pt x="596" y="1309"/>
                      <a:pt x="544" y="1244"/>
                    </a:cubicBezTo>
                    <a:cubicBezTo>
                      <a:pt x="498" y="1185"/>
                      <a:pt x="472" y="1093"/>
                      <a:pt x="459" y="976"/>
                    </a:cubicBezTo>
                    <a:cubicBezTo>
                      <a:pt x="439" y="832"/>
                      <a:pt x="465" y="727"/>
                      <a:pt x="531" y="642"/>
                    </a:cubicBezTo>
                    <a:cubicBezTo>
                      <a:pt x="590" y="563"/>
                      <a:pt x="675" y="511"/>
                      <a:pt x="792" y="505"/>
                    </a:cubicBezTo>
                    <a:cubicBezTo>
                      <a:pt x="804" y="504"/>
                      <a:pt x="816" y="503"/>
                      <a:pt x="828" y="503"/>
                    </a:cubicBezTo>
                    <a:cubicBezTo>
                      <a:pt x="911" y="503"/>
                      <a:pt x="986" y="525"/>
                      <a:pt x="1061" y="577"/>
                    </a:cubicBezTo>
                    <a:cubicBezTo>
                      <a:pt x="1139" y="642"/>
                      <a:pt x="1185" y="734"/>
                      <a:pt x="1198" y="871"/>
                    </a:cubicBezTo>
                    <a:cubicBezTo>
                      <a:pt x="1218" y="963"/>
                      <a:pt x="1211" y="1061"/>
                      <a:pt x="1178" y="1152"/>
                    </a:cubicBezTo>
                    <a:cubicBezTo>
                      <a:pt x="1146" y="1237"/>
                      <a:pt x="1093" y="1316"/>
                      <a:pt x="1021" y="1362"/>
                    </a:cubicBezTo>
                    <a:cubicBezTo>
                      <a:pt x="1126" y="1525"/>
                      <a:pt x="1211" y="1663"/>
                      <a:pt x="1263" y="1787"/>
                    </a:cubicBezTo>
                    <a:cubicBezTo>
                      <a:pt x="1551" y="1610"/>
                      <a:pt x="1676" y="1290"/>
                      <a:pt x="1623" y="845"/>
                    </a:cubicBezTo>
                    <a:cubicBezTo>
                      <a:pt x="1591" y="531"/>
                      <a:pt x="1492" y="308"/>
                      <a:pt x="1329" y="171"/>
                    </a:cubicBezTo>
                    <a:cubicBezTo>
                      <a:pt x="1194" y="52"/>
                      <a:pt x="1033" y="0"/>
                      <a:pt x="83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35"/>
              <p:cNvSpPr/>
              <p:nvPr/>
            </p:nvSpPr>
            <p:spPr>
              <a:xfrm>
                <a:off x="3867650" y="2393600"/>
                <a:ext cx="30775" cy="36075"/>
              </a:xfrm>
              <a:custGeom>
                <a:avLst/>
                <a:gdLst/>
                <a:ahLst/>
                <a:cxnLst/>
                <a:rect l="l" t="t" r="r" b="b"/>
                <a:pathLst>
                  <a:path w="1231" h="1443" extrusionOk="0">
                    <a:moveTo>
                      <a:pt x="622" y="440"/>
                    </a:moveTo>
                    <a:cubicBezTo>
                      <a:pt x="694" y="453"/>
                      <a:pt x="753" y="473"/>
                      <a:pt x="792" y="519"/>
                    </a:cubicBezTo>
                    <a:cubicBezTo>
                      <a:pt x="831" y="558"/>
                      <a:pt x="857" y="630"/>
                      <a:pt x="851" y="722"/>
                    </a:cubicBezTo>
                    <a:cubicBezTo>
                      <a:pt x="851" y="813"/>
                      <a:pt x="824" y="885"/>
                      <a:pt x="772" y="924"/>
                    </a:cubicBezTo>
                    <a:cubicBezTo>
                      <a:pt x="733" y="964"/>
                      <a:pt x="667" y="983"/>
                      <a:pt x="602" y="983"/>
                    </a:cubicBezTo>
                    <a:cubicBezTo>
                      <a:pt x="530" y="983"/>
                      <a:pt x="471" y="957"/>
                      <a:pt x="432" y="911"/>
                    </a:cubicBezTo>
                    <a:cubicBezTo>
                      <a:pt x="393" y="859"/>
                      <a:pt x="373" y="787"/>
                      <a:pt x="367" y="696"/>
                    </a:cubicBezTo>
                    <a:cubicBezTo>
                      <a:pt x="367" y="604"/>
                      <a:pt x="393" y="538"/>
                      <a:pt x="438" y="499"/>
                    </a:cubicBezTo>
                    <a:cubicBezTo>
                      <a:pt x="491" y="460"/>
                      <a:pt x="543" y="440"/>
                      <a:pt x="622" y="440"/>
                    </a:cubicBezTo>
                    <a:close/>
                    <a:moveTo>
                      <a:pt x="598" y="0"/>
                    </a:moveTo>
                    <a:cubicBezTo>
                      <a:pt x="435" y="0"/>
                      <a:pt x="303" y="52"/>
                      <a:pt x="203" y="146"/>
                    </a:cubicBezTo>
                    <a:cubicBezTo>
                      <a:pt x="85" y="257"/>
                      <a:pt x="20" y="427"/>
                      <a:pt x="13" y="676"/>
                    </a:cubicBezTo>
                    <a:cubicBezTo>
                      <a:pt x="0" y="924"/>
                      <a:pt x="46" y="1108"/>
                      <a:pt x="151" y="1232"/>
                    </a:cubicBezTo>
                    <a:cubicBezTo>
                      <a:pt x="262" y="1363"/>
                      <a:pt x="406" y="1435"/>
                      <a:pt x="589" y="1441"/>
                    </a:cubicBezTo>
                    <a:cubicBezTo>
                      <a:pt x="600" y="1442"/>
                      <a:pt x="610" y="1442"/>
                      <a:pt x="621" y="1442"/>
                    </a:cubicBezTo>
                    <a:cubicBezTo>
                      <a:pt x="715" y="1442"/>
                      <a:pt x="808" y="1417"/>
                      <a:pt x="890" y="1376"/>
                    </a:cubicBezTo>
                    <a:cubicBezTo>
                      <a:pt x="988" y="1324"/>
                      <a:pt x="1060" y="1245"/>
                      <a:pt x="1119" y="1134"/>
                    </a:cubicBezTo>
                    <a:cubicBezTo>
                      <a:pt x="1178" y="1023"/>
                      <a:pt x="1210" y="892"/>
                      <a:pt x="1217" y="728"/>
                    </a:cubicBezTo>
                    <a:cubicBezTo>
                      <a:pt x="1230" y="493"/>
                      <a:pt x="1184" y="310"/>
                      <a:pt x="1080" y="185"/>
                    </a:cubicBezTo>
                    <a:cubicBezTo>
                      <a:pt x="968" y="74"/>
                      <a:pt x="831" y="9"/>
                      <a:pt x="654" y="2"/>
                    </a:cubicBezTo>
                    <a:cubicBezTo>
                      <a:pt x="635" y="1"/>
                      <a:pt x="616" y="0"/>
                      <a:pt x="598"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p35"/>
              <p:cNvSpPr/>
              <p:nvPr/>
            </p:nvSpPr>
            <p:spPr>
              <a:xfrm>
                <a:off x="3856675" y="2431250"/>
                <a:ext cx="39950" cy="55875"/>
              </a:xfrm>
              <a:custGeom>
                <a:avLst/>
                <a:gdLst/>
                <a:ahLst/>
                <a:cxnLst/>
                <a:rect l="l" t="t" r="r" b="b"/>
                <a:pathLst>
                  <a:path w="1598" h="2235" extrusionOk="0">
                    <a:moveTo>
                      <a:pt x="459" y="1"/>
                    </a:moveTo>
                    <a:lnTo>
                      <a:pt x="354" y="498"/>
                    </a:lnTo>
                    <a:cubicBezTo>
                      <a:pt x="465" y="518"/>
                      <a:pt x="563" y="531"/>
                      <a:pt x="662" y="557"/>
                    </a:cubicBezTo>
                    <a:cubicBezTo>
                      <a:pt x="707" y="570"/>
                      <a:pt x="779" y="590"/>
                      <a:pt x="884" y="616"/>
                    </a:cubicBezTo>
                    <a:cubicBezTo>
                      <a:pt x="956" y="629"/>
                      <a:pt x="1008" y="662"/>
                      <a:pt x="1041" y="701"/>
                    </a:cubicBezTo>
                    <a:cubicBezTo>
                      <a:pt x="1074" y="747"/>
                      <a:pt x="1080" y="786"/>
                      <a:pt x="1074" y="832"/>
                    </a:cubicBezTo>
                    <a:cubicBezTo>
                      <a:pt x="1054" y="871"/>
                      <a:pt x="1034" y="910"/>
                      <a:pt x="989" y="930"/>
                    </a:cubicBezTo>
                    <a:cubicBezTo>
                      <a:pt x="963" y="947"/>
                      <a:pt x="928" y="956"/>
                      <a:pt x="892" y="956"/>
                    </a:cubicBezTo>
                    <a:cubicBezTo>
                      <a:pt x="874" y="956"/>
                      <a:pt x="856" y="954"/>
                      <a:pt x="838" y="949"/>
                    </a:cubicBezTo>
                    <a:cubicBezTo>
                      <a:pt x="675" y="910"/>
                      <a:pt x="485" y="858"/>
                      <a:pt x="282" y="805"/>
                    </a:cubicBezTo>
                    <a:lnTo>
                      <a:pt x="177" y="1277"/>
                    </a:lnTo>
                    <a:cubicBezTo>
                      <a:pt x="282" y="1290"/>
                      <a:pt x="452" y="1322"/>
                      <a:pt x="694" y="1381"/>
                    </a:cubicBezTo>
                    <a:cubicBezTo>
                      <a:pt x="779" y="1394"/>
                      <a:pt x="838" y="1427"/>
                      <a:pt x="871" y="1473"/>
                    </a:cubicBezTo>
                    <a:cubicBezTo>
                      <a:pt x="904" y="1519"/>
                      <a:pt x="910" y="1564"/>
                      <a:pt x="904" y="1610"/>
                    </a:cubicBezTo>
                    <a:cubicBezTo>
                      <a:pt x="884" y="1669"/>
                      <a:pt x="858" y="1702"/>
                      <a:pt x="819" y="1728"/>
                    </a:cubicBezTo>
                    <a:cubicBezTo>
                      <a:pt x="793" y="1741"/>
                      <a:pt x="762" y="1751"/>
                      <a:pt x="727" y="1751"/>
                    </a:cubicBezTo>
                    <a:cubicBezTo>
                      <a:pt x="708" y="1751"/>
                      <a:pt x="689" y="1748"/>
                      <a:pt x="668" y="1741"/>
                    </a:cubicBezTo>
                    <a:cubicBezTo>
                      <a:pt x="478" y="1702"/>
                      <a:pt x="289" y="1649"/>
                      <a:pt x="112" y="1604"/>
                    </a:cubicBezTo>
                    <a:lnTo>
                      <a:pt x="1" y="2068"/>
                    </a:lnTo>
                    <a:cubicBezTo>
                      <a:pt x="73" y="2088"/>
                      <a:pt x="191" y="2107"/>
                      <a:pt x="348" y="2140"/>
                    </a:cubicBezTo>
                    <a:lnTo>
                      <a:pt x="688" y="2219"/>
                    </a:lnTo>
                    <a:cubicBezTo>
                      <a:pt x="739" y="2230"/>
                      <a:pt x="787" y="2235"/>
                      <a:pt x="831" y="2235"/>
                    </a:cubicBezTo>
                    <a:cubicBezTo>
                      <a:pt x="916" y="2235"/>
                      <a:pt x="990" y="2216"/>
                      <a:pt x="1054" y="2186"/>
                    </a:cubicBezTo>
                    <a:cubicBezTo>
                      <a:pt x="1152" y="2134"/>
                      <a:pt x="1218" y="2042"/>
                      <a:pt x="1244" y="1924"/>
                    </a:cubicBezTo>
                    <a:cubicBezTo>
                      <a:pt x="1263" y="1826"/>
                      <a:pt x="1250" y="1734"/>
                      <a:pt x="1211" y="1643"/>
                    </a:cubicBezTo>
                    <a:cubicBezTo>
                      <a:pt x="1172" y="1551"/>
                      <a:pt x="1106" y="1486"/>
                      <a:pt x="1015" y="1434"/>
                    </a:cubicBezTo>
                    <a:lnTo>
                      <a:pt x="1015" y="1434"/>
                    </a:lnTo>
                    <a:cubicBezTo>
                      <a:pt x="1025" y="1434"/>
                      <a:pt x="1034" y="1435"/>
                      <a:pt x="1044" y="1435"/>
                    </a:cubicBezTo>
                    <a:cubicBezTo>
                      <a:pt x="1131" y="1435"/>
                      <a:pt x="1212" y="1408"/>
                      <a:pt x="1277" y="1355"/>
                    </a:cubicBezTo>
                    <a:cubicBezTo>
                      <a:pt x="1349" y="1296"/>
                      <a:pt x="1401" y="1218"/>
                      <a:pt x="1427" y="1113"/>
                    </a:cubicBezTo>
                    <a:cubicBezTo>
                      <a:pt x="1447" y="1021"/>
                      <a:pt x="1440" y="943"/>
                      <a:pt x="1401" y="858"/>
                    </a:cubicBezTo>
                    <a:cubicBezTo>
                      <a:pt x="1368" y="779"/>
                      <a:pt x="1296" y="714"/>
                      <a:pt x="1185" y="655"/>
                    </a:cubicBezTo>
                    <a:lnTo>
                      <a:pt x="1185" y="655"/>
                    </a:lnTo>
                    <a:lnTo>
                      <a:pt x="1506" y="662"/>
                    </a:lnTo>
                    <a:cubicBezTo>
                      <a:pt x="1525" y="570"/>
                      <a:pt x="1538" y="498"/>
                      <a:pt x="1545" y="452"/>
                    </a:cubicBezTo>
                    <a:cubicBezTo>
                      <a:pt x="1558" y="406"/>
                      <a:pt x="1571" y="334"/>
                      <a:pt x="1597" y="243"/>
                    </a:cubicBezTo>
                    <a:cubicBezTo>
                      <a:pt x="1394" y="210"/>
                      <a:pt x="1205" y="177"/>
                      <a:pt x="1021" y="138"/>
                    </a:cubicBezTo>
                    <a:cubicBezTo>
                      <a:pt x="845" y="99"/>
                      <a:pt x="655" y="60"/>
                      <a:pt x="459"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p35"/>
              <p:cNvSpPr/>
              <p:nvPr/>
            </p:nvSpPr>
            <p:spPr>
              <a:xfrm>
                <a:off x="3839175" y="2481475"/>
                <a:ext cx="42725" cy="44525"/>
              </a:xfrm>
              <a:custGeom>
                <a:avLst/>
                <a:gdLst/>
                <a:ahLst/>
                <a:cxnLst/>
                <a:rect l="l" t="t" r="r" b="b"/>
                <a:pathLst>
                  <a:path w="1709" h="1781" extrusionOk="0">
                    <a:moveTo>
                      <a:pt x="919" y="826"/>
                    </a:moveTo>
                    <a:cubicBezTo>
                      <a:pt x="944" y="826"/>
                      <a:pt x="969" y="833"/>
                      <a:pt x="995" y="844"/>
                    </a:cubicBezTo>
                    <a:cubicBezTo>
                      <a:pt x="1080" y="877"/>
                      <a:pt x="1139" y="916"/>
                      <a:pt x="1152" y="969"/>
                    </a:cubicBezTo>
                    <a:cubicBezTo>
                      <a:pt x="1172" y="1027"/>
                      <a:pt x="1172" y="1080"/>
                      <a:pt x="1139" y="1152"/>
                    </a:cubicBezTo>
                    <a:cubicBezTo>
                      <a:pt x="1113" y="1217"/>
                      <a:pt x="1074" y="1263"/>
                      <a:pt x="1015" y="1276"/>
                    </a:cubicBezTo>
                    <a:cubicBezTo>
                      <a:pt x="989" y="1287"/>
                      <a:pt x="962" y="1293"/>
                      <a:pt x="934" y="1293"/>
                    </a:cubicBezTo>
                    <a:cubicBezTo>
                      <a:pt x="899" y="1293"/>
                      <a:pt x="862" y="1284"/>
                      <a:pt x="825" y="1269"/>
                    </a:cubicBezTo>
                    <a:cubicBezTo>
                      <a:pt x="766" y="1243"/>
                      <a:pt x="727" y="1204"/>
                      <a:pt x="701" y="1145"/>
                    </a:cubicBezTo>
                    <a:cubicBezTo>
                      <a:pt x="681" y="1086"/>
                      <a:pt x="681" y="1034"/>
                      <a:pt x="714" y="982"/>
                    </a:cubicBezTo>
                    <a:cubicBezTo>
                      <a:pt x="720" y="949"/>
                      <a:pt x="747" y="916"/>
                      <a:pt x="766" y="897"/>
                    </a:cubicBezTo>
                    <a:cubicBezTo>
                      <a:pt x="792" y="870"/>
                      <a:pt x="825" y="851"/>
                      <a:pt x="864" y="838"/>
                    </a:cubicBezTo>
                    <a:cubicBezTo>
                      <a:pt x="884" y="829"/>
                      <a:pt x="902" y="826"/>
                      <a:pt x="919" y="826"/>
                    </a:cubicBezTo>
                    <a:close/>
                    <a:moveTo>
                      <a:pt x="177" y="0"/>
                    </a:moveTo>
                    <a:lnTo>
                      <a:pt x="1" y="445"/>
                    </a:lnTo>
                    <a:cubicBezTo>
                      <a:pt x="66" y="471"/>
                      <a:pt x="177" y="517"/>
                      <a:pt x="341" y="576"/>
                    </a:cubicBezTo>
                    <a:cubicBezTo>
                      <a:pt x="505" y="641"/>
                      <a:pt x="629" y="681"/>
                      <a:pt x="701" y="713"/>
                    </a:cubicBezTo>
                    <a:cubicBezTo>
                      <a:pt x="603" y="713"/>
                      <a:pt x="518" y="740"/>
                      <a:pt x="439" y="798"/>
                    </a:cubicBezTo>
                    <a:cubicBezTo>
                      <a:pt x="367" y="851"/>
                      <a:pt x="308" y="929"/>
                      <a:pt x="269" y="1034"/>
                    </a:cubicBezTo>
                    <a:cubicBezTo>
                      <a:pt x="236" y="1126"/>
                      <a:pt x="230" y="1211"/>
                      <a:pt x="249" y="1302"/>
                    </a:cubicBezTo>
                    <a:cubicBezTo>
                      <a:pt x="276" y="1394"/>
                      <a:pt x="328" y="1472"/>
                      <a:pt x="400" y="1551"/>
                    </a:cubicBezTo>
                    <a:cubicBezTo>
                      <a:pt x="472" y="1623"/>
                      <a:pt x="557" y="1682"/>
                      <a:pt x="655" y="1721"/>
                    </a:cubicBezTo>
                    <a:cubicBezTo>
                      <a:pt x="743" y="1756"/>
                      <a:pt x="831" y="1781"/>
                      <a:pt x="919" y="1781"/>
                    </a:cubicBezTo>
                    <a:cubicBezTo>
                      <a:pt x="929" y="1781"/>
                      <a:pt x="939" y="1780"/>
                      <a:pt x="949" y="1780"/>
                    </a:cubicBezTo>
                    <a:cubicBezTo>
                      <a:pt x="1048" y="1767"/>
                      <a:pt x="1139" y="1740"/>
                      <a:pt x="1211" y="1695"/>
                    </a:cubicBezTo>
                    <a:cubicBezTo>
                      <a:pt x="1290" y="1649"/>
                      <a:pt x="1342" y="1577"/>
                      <a:pt x="1375" y="1498"/>
                    </a:cubicBezTo>
                    <a:cubicBezTo>
                      <a:pt x="1414" y="1400"/>
                      <a:pt x="1420" y="1302"/>
                      <a:pt x="1414" y="1211"/>
                    </a:cubicBezTo>
                    <a:cubicBezTo>
                      <a:pt x="1407" y="1126"/>
                      <a:pt x="1355" y="1040"/>
                      <a:pt x="1283" y="969"/>
                    </a:cubicBezTo>
                    <a:lnTo>
                      <a:pt x="1283" y="969"/>
                    </a:lnTo>
                    <a:lnTo>
                      <a:pt x="1551" y="1008"/>
                    </a:lnTo>
                    <a:lnTo>
                      <a:pt x="1708" y="635"/>
                    </a:lnTo>
                    <a:cubicBezTo>
                      <a:pt x="1466" y="537"/>
                      <a:pt x="1211" y="432"/>
                      <a:pt x="943" y="327"/>
                    </a:cubicBezTo>
                    <a:cubicBezTo>
                      <a:pt x="681" y="216"/>
                      <a:pt x="420" y="105"/>
                      <a:pt x="17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35"/>
              <p:cNvSpPr/>
              <p:nvPr/>
            </p:nvSpPr>
            <p:spPr>
              <a:xfrm>
                <a:off x="3822675" y="2523500"/>
                <a:ext cx="37475" cy="37425"/>
              </a:xfrm>
              <a:custGeom>
                <a:avLst/>
                <a:gdLst/>
                <a:ahLst/>
                <a:cxnLst/>
                <a:rect l="l" t="t" r="r" b="b"/>
                <a:pathLst>
                  <a:path w="1499" h="1497" extrusionOk="0">
                    <a:moveTo>
                      <a:pt x="823" y="462"/>
                    </a:moveTo>
                    <a:cubicBezTo>
                      <a:pt x="833" y="462"/>
                      <a:pt x="842" y="465"/>
                      <a:pt x="851" y="472"/>
                    </a:cubicBezTo>
                    <a:cubicBezTo>
                      <a:pt x="883" y="498"/>
                      <a:pt x="883" y="544"/>
                      <a:pt x="857" y="616"/>
                    </a:cubicBezTo>
                    <a:lnTo>
                      <a:pt x="831" y="694"/>
                    </a:lnTo>
                    <a:cubicBezTo>
                      <a:pt x="818" y="740"/>
                      <a:pt x="798" y="792"/>
                      <a:pt x="785" y="831"/>
                    </a:cubicBezTo>
                    <a:cubicBezTo>
                      <a:pt x="765" y="871"/>
                      <a:pt x="759" y="903"/>
                      <a:pt x="759" y="943"/>
                    </a:cubicBezTo>
                    <a:lnTo>
                      <a:pt x="707" y="923"/>
                    </a:lnTo>
                    <a:cubicBezTo>
                      <a:pt x="674" y="877"/>
                      <a:pt x="661" y="825"/>
                      <a:pt x="667" y="753"/>
                    </a:cubicBezTo>
                    <a:cubicBezTo>
                      <a:pt x="674" y="688"/>
                      <a:pt x="700" y="609"/>
                      <a:pt x="739" y="537"/>
                    </a:cubicBezTo>
                    <a:cubicBezTo>
                      <a:pt x="764" y="489"/>
                      <a:pt x="795" y="462"/>
                      <a:pt x="823" y="462"/>
                    </a:cubicBezTo>
                    <a:close/>
                    <a:moveTo>
                      <a:pt x="1086" y="609"/>
                    </a:moveTo>
                    <a:cubicBezTo>
                      <a:pt x="1099" y="668"/>
                      <a:pt x="1112" y="733"/>
                      <a:pt x="1099" y="792"/>
                    </a:cubicBezTo>
                    <a:cubicBezTo>
                      <a:pt x="1093" y="851"/>
                      <a:pt x="1066" y="903"/>
                      <a:pt x="1034" y="982"/>
                    </a:cubicBezTo>
                    <a:cubicBezTo>
                      <a:pt x="1021" y="1008"/>
                      <a:pt x="1001" y="1028"/>
                      <a:pt x="981" y="1041"/>
                    </a:cubicBezTo>
                    <a:cubicBezTo>
                      <a:pt x="965" y="1053"/>
                      <a:pt x="951" y="1058"/>
                      <a:pt x="939" y="1058"/>
                    </a:cubicBezTo>
                    <a:cubicBezTo>
                      <a:pt x="933" y="1058"/>
                      <a:pt x="927" y="1056"/>
                      <a:pt x="922" y="1054"/>
                    </a:cubicBezTo>
                    <a:cubicBezTo>
                      <a:pt x="903" y="1041"/>
                      <a:pt x="896" y="1028"/>
                      <a:pt x="896" y="1002"/>
                    </a:cubicBezTo>
                    <a:cubicBezTo>
                      <a:pt x="896" y="982"/>
                      <a:pt x="916" y="943"/>
                      <a:pt x="936" y="897"/>
                    </a:cubicBezTo>
                    <a:cubicBezTo>
                      <a:pt x="1001" y="779"/>
                      <a:pt x="1053" y="694"/>
                      <a:pt x="1086" y="609"/>
                    </a:cubicBezTo>
                    <a:close/>
                    <a:moveTo>
                      <a:pt x="831" y="1"/>
                    </a:moveTo>
                    <a:cubicBezTo>
                      <a:pt x="796" y="1"/>
                      <a:pt x="763" y="7"/>
                      <a:pt x="733" y="20"/>
                    </a:cubicBezTo>
                    <a:cubicBezTo>
                      <a:pt x="641" y="53"/>
                      <a:pt x="569" y="138"/>
                      <a:pt x="497" y="256"/>
                    </a:cubicBezTo>
                    <a:cubicBezTo>
                      <a:pt x="438" y="367"/>
                      <a:pt x="406" y="465"/>
                      <a:pt x="419" y="563"/>
                    </a:cubicBezTo>
                    <a:cubicBezTo>
                      <a:pt x="438" y="661"/>
                      <a:pt x="478" y="760"/>
                      <a:pt x="563" y="845"/>
                    </a:cubicBezTo>
                    <a:lnTo>
                      <a:pt x="510" y="825"/>
                    </a:lnTo>
                    <a:cubicBezTo>
                      <a:pt x="450" y="786"/>
                      <a:pt x="389" y="771"/>
                      <a:pt x="333" y="771"/>
                    </a:cubicBezTo>
                    <a:cubicBezTo>
                      <a:pt x="322" y="771"/>
                      <a:pt x="311" y="772"/>
                      <a:pt x="301" y="773"/>
                    </a:cubicBezTo>
                    <a:cubicBezTo>
                      <a:pt x="236" y="779"/>
                      <a:pt x="170" y="838"/>
                      <a:pt x="111" y="943"/>
                    </a:cubicBezTo>
                    <a:cubicBezTo>
                      <a:pt x="79" y="995"/>
                      <a:pt x="65" y="1028"/>
                      <a:pt x="46" y="1060"/>
                    </a:cubicBezTo>
                    <a:cubicBezTo>
                      <a:pt x="33" y="1087"/>
                      <a:pt x="13" y="1126"/>
                      <a:pt x="0" y="1165"/>
                    </a:cubicBezTo>
                    <a:lnTo>
                      <a:pt x="170" y="1270"/>
                    </a:lnTo>
                    <a:cubicBezTo>
                      <a:pt x="196" y="1250"/>
                      <a:pt x="216" y="1231"/>
                      <a:pt x="242" y="1231"/>
                    </a:cubicBezTo>
                    <a:cubicBezTo>
                      <a:pt x="268" y="1231"/>
                      <a:pt x="301" y="1244"/>
                      <a:pt x="340" y="1263"/>
                    </a:cubicBezTo>
                    <a:lnTo>
                      <a:pt x="543" y="1394"/>
                    </a:lnTo>
                    <a:cubicBezTo>
                      <a:pt x="663" y="1463"/>
                      <a:pt x="776" y="1497"/>
                      <a:pt x="878" y="1497"/>
                    </a:cubicBezTo>
                    <a:cubicBezTo>
                      <a:pt x="921" y="1497"/>
                      <a:pt x="962" y="1491"/>
                      <a:pt x="1001" y="1479"/>
                    </a:cubicBezTo>
                    <a:cubicBezTo>
                      <a:pt x="1138" y="1427"/>
                      <a:pt x="1263" y="1316"/>
                      <a:pt x="1367" y="1126"/>
                    </a:cubicBezTo>
                    <a:cubicBezTo>
                      <a:pt x="1446" y="995"/>
                      <a:pt x="1485" y="864"/>
                      <a:pt x="1492" y="740"/>
                    </a:cubicBezTo>
                    <a:cubicBezTo>
                      <a:pt x="1498" y="616"/>
                      <a:pt x="1479" y="498"/>
                      <a:pt x="1426" y="367"/>
                    </a:cubicBezTo>
                    <a:cubicBezTo>
                      <a:pt x="1322" y="432"/>
                      <a:pt x="1217" y="485"/>
                      <a:pt x="1093" y="544"/>
                    </a:cubicBezTo>
                    <a:cubicBezTo>
                      <a:pt x="1138" y="419"/>
                      <a:pt x="1151" y="321"/>
                      <a:pt x="1138" y="243"/>
                    </a:cubicBezTo>
                    <a:cubicBezTo>
                      <a:pt x="1132" y="158"/>
                      <a:pt x="1086" y="105"/>
                      <a:pt x="1001" y="53"/>
                    </a:cubicBezTo>
                    <a:cubicBezTo>
                      <a:pt x="941" y="17"/>
                      <a:pt x="884" y="1"/>
                      <a:pt x="831"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35"/>
              <p:cNvSpPr/>
              <p:nvPr/>
            </p:nvSpPr>
            <p:spPr>
              <a:xfrm>
                <a:off x="3801725" y="2554250"/>
                <a:ext cx="42875" cy="39925"/>
              </a:xfrm>
              <a:custGeom>
                <a:avLst/>
                <a:gdLst/>
                <a:ahLst/>
                <a:cxnLst/>
                <a:rect l="l" t="t" r="r" b="b"/>
                <a:pathLst>
                  <a:path w="1715" h="1597" extrusionOk="0">
                    <a:moveTo>
                      <a:pt x="792" y="1"/>
                    </a:moveTo>
                    <a:lnTo>
                      <a:pt x="485" y="406"/>
                    </a:lnTo>
                    <a:cubicBezTo>
                      <a:pt x="570" y="472"/>
                      <a:pt x="661" y="537"/>
                      <a:pt x="733" y="589"/>
                    </a:cubicBezTo>
                    <a:cubicBezTo>
                      <a:pt x="766" y="622"/>
                      <a:pt x="831" y="674"/>
                      <a:pt x="917" y="740"/>
                    </a:cubicBezTo>
                    <a:cubicBezTo>
                      <a:pt x="962" y="786"/>
                      <a:pt x="995" y="838"/>
                      <a:pt x="1015" y="884"/>
                    </a:cubicBezTo>
                    <a:cubicBezTo>
                      <a:pt x="1021" y="936"/>
                      <a:pt x="1015" y="975"/>
                      <a:pt x="989" y="1015"/>
                    </a:cubicBezTo>
                    <a:cubicBezTo>
                      <a:pt x="969" y="1047"/>
                      <a:pt x="923" y="1074"/>
                      <a:pt x="877" y="1074"/>
                    </a:cubicBezTo>
                    <a:cubicBezTo>
                      <a:pt x="825" y="1074"/>
                      <a:pt x="779" y="1060"/>
                      <a:pt x="727" y="1015"/>
                    </a:cubicBezTo>
                    <a:cubicBezTo>
                      <a:pt x="589" y="910"/>
                      <a:pt x="445" y="786"/>
                      <a:pt x="282" y="655"/>
                    </a:cubicBezTo>
                    <a:lnTo>
                      <a:pt x="1" y="1041"/>
                    </a:lnTo>
                    <a:cubicBezTo>
                      <a:pt x="99" y="1106"/>
                      <a:pt x="223" y="1198"/>
                      <a:pt x="367" y="1309"/>
                    </a:cubicBezTo>
                    <a:lnTo>
                      <a:pt x="616" y="1499"/>
                    </a:lnTo>
                    <a:cubicBezTo>
                      <a:pt x="668" y="1551"/>
                      <a:pt x="733" y="1571"/>
                      <a:pt x="812" y="1590"/>
                    </a:cubicBezTo>
                    <a:cubicBezTo>
                      <a:pt x="834" y="1595"/>
                      <a:pt x="856" y="1597"/>
                      <a:pt x="879" y="1597"/>
                    </a:cubicBezTo>
                    <a:cubicBezTo>
                      <a:pt x="925" y="1597"/>
                      <a:pt x="971" y="1588"/>
                      <a:pt x="1015" y="1571"/>
                    </a:cubicBezTo>
                    <a:cubicBezTo>
                      <a:pt x="1080" y="1551"/>
                      <a:pt x="1146" y="1499"/>
                      <a:pt x="1191" y="1433"/>
                    </a:cubicBezTo>
                    <a:cubicBezTo>
                      <a:pt x="1250" y="1361"/>
                      <a:pt x="1276" y="1276"/>
                      <a:pt x="1276" y="1191"/>
                    </a:cubicBezTo>
                    <a:cubicBezTo>
                      <a:pt x="1276" y="1100"/>
                      <a:pt x="1244" y="1008"/>
                      <a:pt x="1172" y="910"/>
                    </a:cubicBezTo>
                    <a:lnTo>
                      <a:pt x="1172" y="910"/>
                    </a:lnTo>
                    <a:lnTo>
                      <a:pt x="1453" y="1047"/>
                    </a:lnTo>
                    <a:cubicBezTo>
                      <a:pt x="1505" y="975"/>
                      <a:pt x="1545" y="916"/>
                      <a:pt x="1577" y="877"/>
                    </a:cubicBezTo>
                    <a:cubicBezTo>
                      <a:pt x="1610" y="845"/>
                      <a:pt x="1662" y="786"/>
                      <a:pt x="1715" y="714"/>
                    </a:cubicBezTo>
                    <a:cubicBezTo>
                      <a:pt x="1545" y="589"/>
                      <a:pt x="1388" y="485"/>
                      <a:pt x="1244" y="373"/>
                    </a:cubicBezTo>
                    <a:cubicBezTo>
                      <a:pt x="1093" y="256"/>
                      <a:pt x="949" y="131"/>
                      <a:pt x="792"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35"/>
              <p:cNvSpPr/>
              <p:nvPr/>
            </p:nvSpPr>
            <p:spPr>
              <a:xfrm>
                <a:off x="3781125" y="2573550"/>
                <a:ext cx="40425" cy="54175"/>
              </a:xfrm>
              <a:custGeom>
                <a:avLst/>
                <a:gdLst/>
                <a:ahLst/>
                <a:cxnLst/>
                <a:rect l="l" t="t" r="r" b="b"/>
                <a:pathLst>
                  <a:path w="1617" h="2167" extrusionOk="0">
                    <a:moveTo>
                      <a:pt x="301" y="1"/>
                    </a:moveTo>
                    <a:cubicBezTo>
                      <a:pt x="144" y="158"/>
                      <a:pt x="59" y="321"/>
                      <a:pt x="26" y="491"/>
                    </a:cubicBezTo>
                    <a:cubicBezTo>
                      <a:pt x="0" y="661"/>
                      <a:pt x="13" y="845"/>
                      <a:pt x="79" y="1015"/>
                    </a:cubicBezTo>
                    <a:cubicBezTo>
                      <a:pt x="210" y="1348"/>
                      <a:pt x="360" y="1695"/>
                      <a:pt x="517" y="2042"/>
                    </a:cubicBezTo>
                    <a:lnTo>
                      <a:pt x="563" y="2166"/>
                    </a:lnTo>
                    <a:lnTo>
                      <a:pt x="923" y="1813"/>
                    </a:lnTo>
                    <a:cubicBezTo>
                      <a:pt x="870" y="1734"/>
                      <a:pt x="772" y="1545"/>
                      <a:pt x="628" y="1250"/>
                    </a:cubicBezTo>
                    <a:lnTo>
                      <a:pt x="543" y="1093"/>
                    </a:lnTo>
                    <a:lnTo>
                      <a:pt x="674" y="1159"/>
                    </a:lnTo>
                    <a:cubicBezTo>
                      <a:pt x="726" y="1185"/>
                      <a:pt x="766" y="1204"/>
                      <a:pt x="792" y="1217"/>
                    </a:cubicBezTo>
                    <a:cubicBezTo>
                      <a:pt x="870" y="1257"/>
                      <a:pt x="955" y="1309"/>
                      <a:pt x="1047" y="1348"/>
                    </a:cubicBezTo>
                    <a:cubicBezTo>
                      <a:pt x="1126" y="1388"/>
                      <a:pt x="1198" y="1433"/>
                      <a:pt x="1263" y="1473"/>
                    </a:cubicBezTo>
                    <a:lnTo>
                      <a:pt x="1616" y="1113"/>
                    </a:lnTo>
                    <a:cubicBezTo>
                      <a:pt x="1309" y="995"/>
                      <a:pt x="1067" y="897"/>
                      <a:pt x="897" y="825"/>
                    </a:cubicBezTo>
                    <a:cubicBezTo>
                      <a:pt x="726" y="753"/>
                      <a:pt x="569" y="688"/>
                      <a:pt x="426" y="616"/>
                    </a:cubicBezTo>
                    <a:cubicBezTo>
                      <a:pt x="439" y="530"/>
                      <a:pt x="478" y="459"/>
                      <a:pt x="563" y="373"/>
                    </a:cubicBezTo>
                    <a:cubicBezTo>
                      <a:pt x="609" y="328"/>
                      <a:pt x="668" y="275"/>
                      <a:pt x="733" y="236"/>
                    </a:cubicBezTo>
                    <a:cubicBezTo>
                      <a:pt x="668" y="210"/>
                      <a:pt x="602" y="177"/>
                      <a:pt x="550" y="144"/>
                    </a:cubicBezTo>
                    <a:cubicBezTo>
                      <a:pt x="484" y="112"/>
                      <a:pt x="406" y="66"/>
                      <a:pt x="301"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35"/>
              <p:cNvSpPr/>
              <p:nvPr/>
            </p:nvSpPr>
            <p:spPr>
              <a:xfrm>
                <a:off x="3755600" y="2624250"/>
                <a:ext cx="24575" cy="22100"/>
              </a:xfrm>
              <a:custGeom>
                <a:avLst/>
                <a:gdLst/>
                <a:ahLst/>
                <a:cxnLst/>
                <a:rect l="l" t="t" r="r" b="b"/>
                <a:pathLst>
                  <a:path w="983" h="884" extrusionOk="0">
                    <a:moveTo>
                      <a:pt x="733" y="1"/>
                    </a:moveTo>
                    <a:lnTo>
                      <a:pt x="1" y="550"/>
                    </a:lnTo>
                    <a:lnTo>
                      <a:pt x="243" y="884"/>
                    </a:lnTo>
                    <a:lnTo>
                      <a:pt x="982" y="334"/>
                    </a:lnTo>
                    <a:lnTo>
                      <a:pt x="733"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Google Shape;262;p35"/>
              <p:cNvSpPr/>
              <p:nvPr/>
            </p:nvSpPr>
            <p:spPr>
              <a:xfrm>
                <a:off x="3697875" y="2640450"/>
                <a:ext cx="47125" cy="48400"/>
              </a:xfrm>
              <a:custGeom>
                <a:avLst/>
                <a:gdLst/>
                <a:ahLst/>
                <a:cxnLst/>
                <a:rect l="l" t="t" r="r" b="b"/>
                <a:pathLst>
                  <a:path w="1885" h="1936" extrusionOk="0">
                    <a:moveTo>
                      <a:pt x="1073" y="936"/>
                    </a:moveTo>
                    <a:lnTo>
                      <a:pt x="1217" y="1243"/>
                    </a:lnTo>
                    <a:lnTo>
                      <a:pt x="955" y="1361"/>
                    </a:lnTo>
                    <a:cubicBezTo>
                      <a:pt x="851" y="1420"/>
                      <a:pt x="772" y="1453"/>
                      <a:pt x="713" y="1472"/>
                    </a:cubicBezTo>
                    <a:cubicBezTo>
                      <a:pt x="679" y="1480"/>
                      <a:pt x="651" y="1483"/>
                      <a:pt x="627" y="1483"/>
                    </a:cubicBezTo>
                    <a:cubicBezTo>
                      <a:pt x="611" y="1483"/>
                      <a:pt x="596" y="1482"/>
                      <a:pt x="583" y="1479"/>
                    </a:cubicBezTo>
                    <a:cubicBezTo>
                      <a:pt x="550" y="1459"/>
                      <a:pt x="530" y="1446"/>
                      <a:pt x="511" y="1394"/>
                    </a:cubicBezTo>
                    <a:cubicBezTo>
                      <a:pt x="484" y="1348"/>
                      <a:pt x="484" y="1315"/>
                      <a:pt x="491" y="1283"/>
                    </a:cubicBezTo>
                    <a:cubicBezTo>
                      <a:pt x="498" y="1250"/>
                      <a:pt x="530" y="1217"/>
                      <a:pt x="583" y="1185"/>
                    </a:cubicBezTo>
                    <a:cubicBezTo>
                      <a:pt x="628" y="1152"/>
                      <a:pt x="713" y="1106"/>
                      <a:pt x="818" y="1060"/>
                    </a:cubicBezTo>
                    <a:lnTo>
                      <a:pt x="1073" y="936"/>
                    </a:lnTo>
                    <a:close/>
                    <a:moveTo>
                      <a:pt x="1230" y="0"/>
                    </a:moveTo>
                    <a:lnTo>
                      <a:pt x="753" y="216"/>
                    </a:lnTo>
                    <a:lnTo>
                      <a:pt x="916" y="556"/>
                    </a:lnTo>
                    <a:lnTo>
                      <a:pt x="517" y="740"/>
                    </a:lnTo>
                    <a:cubicBezTo>
                      <a:pt x="334" y="825"/>
                      <a:pt x="216" y="903"/>
                      <a:pt x="131" y="1001"/>
                    </a:cubicBezTo>
                    <a:cubicBezTo>
                      <a:pt x="53" y="1099"/>
                      <a:pt x="7" y="1191"/>
                      <a:pt x="7" y="1289"/>
                    </a:cubicBezTo>
                    <a:cubicBezTo>
                      <a:pt x="0" y="1387"/>
                      <a:pt x="26" y="1492"/>
                      <a:pt x="85" y="1610"/>
                    </a:cubicBezTo>
                    <a:cubicBezTo>
                      <a:pt x="157" y="1773"/>
                      <a:pt x="269" y="1878"/>
                      <a:pt x="412" y="1917"/>
                    </a:cubicBezTo>
                    <a:cubicBezTo>
                      <a:pt x="450" y="1930"/>
                      <a:pt x="492" y="1936"/>
                      <a:pt x="539" y="1936"/>
                    </a:cubicBezTo>
                    <a:cubicBezTo>
                      <a:pt x="664" y="1936"/>
                      <a:pt x="822" y="1892"/>
                      <a:pt x="1008" y="1806"/>
                    </a:cubicBezTo>
                    <a:lnTo>
                      <a:pt x="1407" y="1610"/>
                    </a:lnTo>
                    <a:lnTo>
                      <a:pt x="1884" y="1387"/>
                    </a:lnTo>
                    <a:cubicBezTo>
                      <a:pt x="1760" y="1152"/>
                      <a:pt x="1636" y="910"/>
                      <a:pt x="1538" y="700"/>
                    </a:cubicBezTo>
                    <a:cubicBezTo>
                      <a:pt x="1440" y="491"/>
                      <a:pt x="1335" y="249"/>
                      <a:pt x="1230"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3" name="Google Shape;263;p35"/>
              <p:cNvSpPr/>
              <p:nvPr/>
            </p:nvSpPr>
            <p:spPr>
              <a:xfrm>
                <a:off x="3674325" y="2659250"/>
                <a:ext cx="25200" cy="43200"/>
              </a:xfrm>
              <a:custGeom>
                <a:avLst/>
                <a:gdLst/>
                <a:ahLst/>
                <a:cxnLst/>
                <a:rect l="l" t="t" r="r" b="b"/>
                <a:pathLst>
                  <a:path w="1008" h="1728" extrusionOk="0">
                    <a:moveTo>
                      <a:pt x="478" y="1"/>
                    </a:moveTo>
                    <a:lnTo>
                      <a:pt x="0" y="164"/>
                    </a:lnTo>
                    <a:cubicBezTo>
                      <a:pt x="33" y="249"/>
                      <a:pt x="92" y="400"/>
                      <a:pt x="157" y="596"/>
                    </a:cubicBezTo>
                    <a:cubicBezTo>
                      <a:pt x="216" y="760"/>
                      <a:pt x="255" y="890"/>
                      <a:pt x="275" y="969"/>
                    </a:cubicBezTo>
                    <a:cubicBezTo>
                      <a:pt x="295" y="1028"/>
                      <a:pt x="327" y="1133"/>
                      <a:pt x="380" y="1263"/>
                    </a:cubicBezTo>
                    <a:cubicBezTo>
                      <a:pt x="419" y="1388"/>
                      <a:pt x="465" y="1545"/>
                      <a:pt x="530" y="1728"/>
                    </a:cubicBezTo>
                    <a:lnTo>
                      <a:pt x="1008" y="1564"/>
                    </a:lnTo>
                    <a:lnTo>
                      <a:pt x="936" y="1355"/>
                    </a:lnTo>
                    <a:cubicBezTo>
                      <a:pt x="851" y="1119"/>
                      <a:pt x="785" y="936"/>
                      <a:pt x="746" y="805"/>
                    </a:cubicBezTo>
                    <a:cubicBezTo>
                      <a:pt x="694" y="668"/>
                      <a:pt x="628" y="478"/>
                      <a:pt x="550" y="230"/>
                    </a:cubicBezTo>
                    <a:lnTo>
                      <a:pt x="478"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4" name="Google Shape;264;p35"/>
              <p:cNvSpPr/>
              <p:nvPr/>
            </p:nvSpPr>
            <p:spPr>
              <a:xfrm>
                <a:off x="3636375" y="2665875"/>
                <a:ext cx="38775" cy="32100"/>
              </a:xfrm>
              <a:custGeom>
                <a:avLst/>
                <a:gdLst/>
                <a:ahLst/>
                <a:cxnLst/>
                <a:rect l="l" t="t" r="r" b="b"/>
                <a:pathLst>
                  <a:path w="1551" h="1284" extrusionOk="0">
                    <a:moveTo>
                      <a:pt x="1013" y="403"/>
                    </a:moveTo>
                    <a:cubicBezTo>
                      <a:pt x="1052" y="403"/>
                      <a:pt x="1075" y="415"/>
                      <a:pt x="1080" y="442"/>
                    </a:cubicBezTo>
                    <a:cubicBezTo>
                      <a:pt x="1086" y="482"/>
                      <a:pt x="1054" y="514"/>
                      <a:pt x="982" y="547"/>
                    </a:cubicBezTo>
                    <a:lnTo>
                      <a:pt x="910" y="580"/>
                    </a:lnTo>
                    <a:cubicBezTo>
                      <a:pt x="851" y="599"/>
                      <a:pt x="812" y="625"/>
                      <a:pt x="766" y="639"/>
                    </a:cubicBezTo>
                    <a:cubicBezTo>
                      <a:pt x="733" y="658"/>
                      <a:pt x="700" y="684"/>
                      <a:pt x="668" y="704"/>
                    </a:cubicBezTo>
                    <a:lnTo>
                      <a:pt x="655" y="645"/>
                    </a:lnTo>
                    <a:cubicBezTo>
                      <a:pt x="661" y="593"/>
                      <a:pt x="694" y="540"/>
                      <a:pt x="753" y="501"/>
                    </a:cubicBezTo>
                    <a:cubicBezTo>
                      <a:pt x="812" y="455"/>
                      <a:pt x="877" y="429"/>
                      <a:pt x="956" y="410"/>
                    </a:cubicBezTo>
                    <a:cubicBezTo>
                      <a:pt x="977" y="406"/>
                      <a:pt x="997" y="403"/>
                      <a:pt x="1013" y="403"/>
                    </a:cubicBezTo>
                    <a:close/>
                    <a:moveTo>
                      <a:pt x="1145" y="697"/>
                    </a:moveTo>
                    <a:lnTo>
                      <a:pt x="1145" y="697"/>
                    </a:lnTo>
                    <a:cubicBezTo>
                      <a:pt x="1113" y="756"/>
                      <a:pt x="1073" y="802"/>
                      <a:pt x="1021" y="835"/>
                    </a:cubicBezTo>
                    <a:cubicBezTo>
                      <a:pt x="975" y="868"/>
                      <a:pt x="916" y="900"/>
                      <a:pt x="844" y="920"/>
                    </a:cubicBezTo>
                    <a:cubicBezTo>
                      <a:pt x="828" y="923"/>
                      <a:pt x="812" y="925"/>
                      <a:pt x="796" y="925"/>
                    </a:cubicBezTo>
                    <a:cubicBezTo>
                      <a:pt x="781" y="925"/>
                      <a:pt x="766" y="923"/>
                      <a:pt x="753" y="920"/>
                    </a:cubicBezTo>
                    <a:cubicBezTo>
                      <a:pt x="727" y="907"/>
                      <a:pt x="714" y="900"/>
                      <a:pt x="714" y="887"/>
                    </a:cubicBezTo>
                    <a:cubicBezTo>
                      <a:pt x="700" y="861"/>
                      <a:pt x="714" y="848"/>
                      <a:pt x="727" y="828"/>
                    </a:cubicBezTo>
                    <a:cubicBezTo>
                      <a:pt x="753" y="809"/>
                      <a:pt x="785" y="796"/>
                      <a:pt x="831" y="789"/>
                    </a:cubicBezTo>
                    <a:cubicBezTo>
                      <a:pt x="962" y="756"/>
                      <a:pt x="1060" y="730"/>
                      <a:pt x="1145" y="697"/>
                    </a:cubicBezTo>
                    <a:close/>
                    <a:moveTo>
                      <a:pt x="1169" y="0"/>
                    </a:moveTo>
                    <a:cubicBezTo>
                      <a:pt x="1118" y="0"/>
                      <a:pt x="1061" y="9"/>
                      <a:pt x="995" y="24"/>
                    </a:cubicBezTo>
                    <a:cubicBezTo>
                      <a:pt x="884" y="56"/>
                      <a:pt x="792" y="109"/>
                      <a:pt x="727" y="181"/>
                    </a:cubicBezTo>
                    <a:cubicBezTo>
                      <a:pt x="661" y="253"/>
                      <a:pt x="628" y="351"/>
                      <a:pt x="615" y="475"/>
                    </a:cubicBezTo>
                    <a:lnTo>
                      <a:pt x="602" y="429"/>
                    </a:lnTo>
                    <a:cubicBezTo>
                      <a:pt x="589" y="344"/>
                      <a:pt x="550" y="279"/>
                      <a:pt x="498" y="239"/>
                    </a:cubicBezTo>
                    <a:cubicBezTo>
                      <a:pt x="468" y="214"/>
                      <a:pt x="423" y="203"/>
                      <a:pt x="361" y="203"/>
                    </a:cubicBezTo>
                    <a:cubicBezTo>
                      <a:pt x="327" y="203"/>
                      <a:pt x="287" y="206"/>
                      <a:pt x="242" y="213"/>
                    </a:cubicBezTo>
                    <a:cubicBezTo>
                      <a:pt x="190" y="226"/>
                      <a:pt x="144" y="239"/>
                      <a:pt x="112" y="246"/>
                    </a:cubicBezTo>
                    <a:cubicBezTo>
                      <a:pt x="79" y="253"/>
                      <a:pt x="40" y="272"/>
                      <a:pt x="0" y="292"/>
                    </a:cubicBezTo>
                    <a:lnTo>
                      <a:pt x="40" y="488"/>
                    </a:lnTo>
                    <a:cubicBezTo>
                      <a:pt x="72" y="488"/>
                      <a:pt x="99" y="495"/>
                      <a:pt x="112" y="508"/>
                    </a:cubicBezTo>
                    <a:cubicBezTo>
                      <a:pt x="131" y="527"/>
                      <a:pt x="144" y="560"/>
                      <a:pt x="157" y="606"/>
                    </a:cubicBezTo>
                    <a:lnTo>
                      <a:pt x="197" y="841"/>
                    </a:lnTo>
                    <a:cubicBezTo>
                      <a:pt x="236" y="1031"/>
                      <a:pt x="328" y="1162"/>
                      <a:pt x="452" y="1227"/>
                    </a:cubicBezTo>
                    <a:cubicBezTo>
                      <a:pt x="519" y="1265"/>
                      <a:pt x="606" y="1283"/>
                      <a:pt x="708" y="1283"/>
                    </a:cubicBezTo>
                    <a:cubicBezTo>
                      <a:pt x="783" y="1283"/>
                      <a:pt x="866" y="1273"/>
                      <a:pt x="956" y="1254"/>
                    </a:cubicBezTo>
                    <a:cubicBezTo>
                      <a:pt x="1113" y="1221"/>
                      <a:pt x="1224" y="1155"/>
                      <a:pt x="1322" y="1083"/>
                    </a:cubicBezTo>
                    <a:cubicBezTo>
                      <a:pt x="1420" y="1005"/>
                      <a:pt x="1492" y="900"/>
                      <a:pt x="1551" y="776"/>
                    </a:cubicBezTo>
                    <a:cubicBezTo>
                      <a:pt x="1440" y="743"/>
                      <a:pt x="1315" y="704"/>
                      <a:pt x="1191" y="658"/>
                    </a:cubicBezTo>
                    <a:cubicBezTo>
                      <a:pt x="1315" y="606"/>
                      <a:pt x="1400" y="547"/>
                      <a:pt x="1446" y="482"/>
                    </a:cubicBezTo>
                    <a:cubicBezTo>
                      <a:pt x="1499" y="416"/>
                      <a:pt x="1512" y="344"/>
                      <a:pt x="1485" y="253"/>
                    </a:cubicBezTo>
                    <a:cubicBezTo>
                      <a:pt x="1466" y="148"/>
                      <a:pt x="1407" y="76"/>
                      <a:pt x="1322" y="37"/>
                    </a:cubicBezTo>
                    <a:cubicBezTo>
                      <a:pt x="1279" y="12"/>
                      <a:pt x="1229" y="0"/>
                      <a:pt x="1169"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5" name="Google Shape;265;p35"/>
              <p:cNvSpPr/>
              <p:nvPr/>
            </p:nvSpPr>
            <p:spPr>
              <a:xfrm>
                <a:off x="3601200" y="2674200"/>
                <a:ext cx="35025" cy="30150"/>
              </a:xfrm>
              <a:custGeom>
                <a:avLst/>
                <a:gdLst/>
                <a:ahLst/>
                <a:cxnLst/>
                <a:rect l="l" t="t" r="r" b="b"/>
                <a:pathLst>
                  <a:path w="1401" h="1206" extrusionOk="0">
                    <a:moveTo>
                      <a:pt x="757" y="1"/>
                    </a:moveTo>
                    <a:cubicBezTo>
                      <a:pt x="718" y="1"/>
                      <a:pt x="679" y="2"/>
                      <a:pt x="642" y="5"/>
                    </a:cubicBezTo>
                    <a:cubicBezTo>
                      <a:pt x="433" y="24"/>
                      <a:pt x="276" y="70"/>
                      <a:pt x="164" y="155"/>
                    </a:cubicBezTo>
                    <a:cubicBezTo>
                      <a:pt x="47" y="234"/>
                      <a:pt x="1" y="351"/>
                      <a:pt x="14" y="502"/>
                    </a:cubicBezTo>
                    <a:cubicBezTo>
                      <a:pt x="27" y="600"/>
                      <a:pt x="73" y="678"/>
                      <a:pt x="158" y="718"/>
                    </a:cubicBezTo>
                    <a:cubicBezTo>
                      <a:pt x="220" y="746"/>
                      <a:pt x="300" y="765"/>
                      <a:pt x="395" y="765"/>
                    </a:cubicBezTo>
                    <a:cubicBezTo>
                      <a:pt x="429" y="765"/>
                      <a:pt x="466" y="762"/>
                      <a:pt x="505" y="757"/>
                    </a:cubicBezTo>
                    <a:cubicBezTo>
                      <a:pt x="557" y="750"/>
                      <a:pt x="629" y="744"/>
                      <a:pt x="734" y="724"/>
                    </a:cubicBezTo>
                    <a:cubicBezTo>
                      <a:pt x="773" y="718"/>
                      <a:pt x="812" y="711"/>
                      <a:pt x="832" y="711"/>
                    </a:cubicBezTo>
                    <a:cubicBezTo>
                      <a:pt x="840" y="707"/>
                      <a:pt x="847" y="706"/>
                      <a:pt x="854" y="706"/>
                    </a:cubicBezTo>
                    <a:cubicBezTo>
                      <a:pt x="869" y="706"/>
                      <a:pt x="882" y="713"/>
                      <a:pt x="891" y="718"/>
                    </a:cubicBezTo>
                    <a:cubicBezTo>
                      <a:pt x="910" y="724"/>
                      <a:pt x="917" y="737"/>
                      <a:pt x="917" y="757"/>
                    </a:cubicBezTo>
                    <a:cubicBezTo>
                      <a:pt x="917" y="783"/>
                      <a:pt x="897" y="809"/>
                      <a:pt x="864" y="829"/>
                    </a:cubicBezTo>
                    <a:cubicBezTo>
                      <a:pt x="832" y="855"/>
                      <a:pt x="792" y="862"/>
                      <a:pt x="747" y="875"/>
                    </a:cubicBezTo>
                    <a:cubicBezTo>
                      <a:pt x="726" y="877"/>
                      <a:pt x="705" y="877"/>
                      <a:pt x="686" y="877"/>
                    </a:cubicBezTo>
                    <a:cubicBezTo>
                      <a:pt x="633" y="877"/>
                      <a:pt x="583" y="871"/>
                      <a:pt x="531" y="862"/>
                    </a:cubicBezTo>
                    <a:cubicBezTo>
                      <a:pt x="459" y="855"/>
                      <a:pt x="374" y="829"/>
                      <a:pt x="295" y="796"/>
                    </a:cubicBezTo>
                    <a:lnTo>
                      <a:pt x="73" y="1071"/>
                    </a:lnTo>
                    <a:cubicBezTo>
                      <a:pt x="171" y="1123"/>
                      <a:pt x="276" y="1156"/>
                      <a:pt x="393" y="1182"/>
                    </a:cubicBezTo>
                    <a:cubicBezTo>
                      <a:pt x="467" y="1200"/>
                      <a:pt x="545" y="1205"/>
                      <a:pt x="621" y="1205"/>
                    </a:cubicBezTo>
                    <a:cubicBezTo>
                      <a:pt x="659" y="1205"/>
                      <a:pt x="696" y="1204"/>
                      <a:pt x="734" y="1202"/>
                    </a:cubicBezTo>
                    <a:cubicBezTo>
                      <a:pt x="963" y="1176"/>
                      <a:pt x="1126" y="1123"/>
                      <a:pt x="1244" y="1045"/>
                    </a:cubicBezTo>
                    <a:cubicBezTo>
                      <a:pt x="1349" y="973"/>
                      <a:pt x="1401" y="862"/>
                      <a:pt x="1388" y="744"/>
                    </a:cubicBezTo>
                    <a:cubicBezTo>
                      <a:pt x="1381" y="633"/>
                      <a:pt x="1329" y="561"/>
                      <a:pt x="1250" y="521"/>
                    </a:cubicBezTo>
                    <a:cubicBezTo>
                      <a:pt x="1187" y="492"/>
                      <a:pt x="1112" y="477"/>
                      <a:pt x="1026" y="477"/>
                    </a:cubicBezTo>
                    <a:cubicBezTo>
                      <a:pt x="997" y="477"/>
                      <a:pt x="967" y="479"/>
                      <a:pt x="936" y="482"/>
                    </a:cubicBezTo>
                    <a:cubicBezTo>
                      <a:pt x="858" y="489"/>
                      <a:pt x="786" y="495"/>
                      <a:pt x="714" y="515"/>
                    </a:cubicBezTo>
                    <a:cubicBezTo>
                      <a:pt x="694" y="515"/>
                      <a:pt x="675" y="521"/>
                      <a:pt x="655" y="521"/>
                    </a:cubicBezTo>
                    <a:cubicBezTo>
                      <a:pt x="629" y="521"/>
                      <a:pt x="603" y="528"/>
                      <a:pt x="590" y="528"/>
                    </a:cubicBezTo>
                    <a:cubicBezTo>
                      <a:pt x="580" y="530"/>
                      <a:pt x="571" y="531"/>
                      <a:pt x="563" y="531"/>
                    </a:cubicBezTo>
                    <a:cubicBezTo>
                      <a:pt x="543" y="531"/>
                      <a:pt x="527" y="526"/>
                      <a:pt x="518" y="521"/>
                    </a:cubicBezTo>
                    <a:cubicBezTo>
                      <a:pt x="498" y="515"/>
                      <a:pt x="485" y="495"/>
                      <a:pt x="485" y="469"/>
                    </a:cubicBezTo>
                    <a:cubicBezTo>
                      <a:pt x="485" y="450"/>
                      <a:pt x="498" y="423"/>
                      <a:pt x="531" y="397"/>
                    </a:cubicBezTo>
                    <a:cubicBezTo>
                      <a:pt x="563" y="371"/>
                      <a:pt x="616" y="364"/>
                      <a:pt x="681" y="358"/>
                    </a:cubicBezTo>
                    <a:cubicBezTo>
                      <a:pt x="699" y="356"/>
                      <a:pt x="717" y="355"/>
                      <a:pt x="736" y="355"/>
                    </a:cubicBezTo>
                    <a:cubicBezTo>
                      <a:pt x="787" y="355"/>
                      <a:pt x="845" y="361"/>
                      <a:pt x="917" y="371"/>
                    </a:cubicBezTo>
                    <a:cubicBezTo>
                      <a:pt x="1015" y="397"/>
                      <a:pt x="1093" y="423"/>
                      <a:pt x="1159" y="463"/>
                    </a:cubicBezTo>
                    <a:lnTo>
                      <a:pt x="1355" y="135"/>
                    </a:lnTo>
                    <a:cubicBezTo>
                      <a:pt x="1244" y="77"/>
                      <a:pt x="1120" y="44"/>
                      <a:pt x="995" y="24"/>
                    </a:cubicBezTo>
                    <a:cubicBezTo>
                      <a:pt x="917" y="7"/>
                      <a:pt x="835" y="1"/>
                      <a:pt x="757"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6" name="Google Shape;266;p35"/>
              <p:cNvSpPr/>
              <p:nvPr/>
            </p:nvSpPr>
            <p:spPr>
              <a:xfrm>
                <a:off x="3574225" y="2675775"/>
                <a:ext cx="25875" cy="35350"/>
              </a:xfrm>
              <a:custGeom>
                <a:avLst/>
                <a:gdLst/>
                <a:ahLst/>
                <a:cxnLst/>
                <a:rect l="l" t="t" r="r" b="b"/>
                <a:pathLst>
                  <a:path w="1035" h="1414" extrusionOk="0">
                    <a:moveTo>
                      <a:pt x="216" y="1"/>
                    </a:moveTo>
                    <a:cubicBezTo>
                      <a:pt x="177" y="1"/>
                      <a:pt x="131" y="7"/>
                      <a:pt x="66" y="14"/>
                    </a:cubicBezTo>
                    <a:lnTo>
                      <a:pt x="66" y="184"/>
                    </a:lnTo>
                    <a:cubicBezTo>
                      <a:pt x="66" y="236"/>
                      <a:pt x="66" y="295"/>
                      <a:pt x="53" y="341"/>
                    </a:cubicBezTo>
                    <a:cubicBezTo>
                      <a:pt x="79" y="334"/>
                      <a:pt x="112" y="334"/>
                      <a:pt x="144" y="334"/>
                    </a:cubicBezTo>
                    <a:cubicBezTo>
                      <a:pt x="236" y="334"/>
                      <a:pt x="295" y="360"/>
                      <a:pt x="327" y="400"/>
                    </a:cubicBezTo>
                    <a:cubicBezTo>
                      <a:pt x="360" y="439"/>
                      <a:pt x="373" y="504"/>
                      <a:pt x="373" y="583"/>
                    </a:cubicBezTo>
                    <a:lnTo>
                      <a:pt x="367" y="812"/>
                    </a:lnTo>
                    <a:cubicBezTo>
                      <a:pt x="255" y="799"/>
                      <a:pt x="138" y="792"/>
                      <a:pt x="7" y="786"/>
                    </a:cubicBezTo>
                    <a:lnTo>
                      <a:pt x="0" y="1158"/>
                    </a:lnTo>
                    <a:lnTo>
                      <a:pt x="406" y="1165"/>
                    </a:lnTo>
                    <a:cubicBezTo>
                      <a:pt x="314" y="1224"/>
                      <a:pt x="236" y="1309"/>
                      <a:pt x="164" y="1407"/>
                    </a:cubicBezTo>
                    <a:lnTo>
                      <a:pt x="740" y="1414"/>
                    </a:lnTo>
                    <a:cubicBezTo>
                      <a:pt x="759" y="1348"/>
                      <a:pt x="792" y="1296"/>
                      <a:pt x="844" y="1250"/>
                    </a:cubicBezTo>
                    <a:cubicBezTo>
                      <a:pt x="890" y="1211"/>
                      <a:pt x="956" y="1185"/>
                      <a:pt x="1027" y="1185"/>
                    </a:cubicBezTo>
                    <a:lnTo>
                      <a:pt x="1034" y="812"/>
                    </a:lnTo>
                    <a:cubicBezTo>
                      <a:pt x="962" y="812"/>
                      <a:pt x="890" y="818"/>
                      <a:pt x="825" y="818"/>
                    </a:cubicBezTo>
                    <a:lnTo>
                      <a:pt x="831" y="458"/>
                    </a:lnTo>
                    <a:cubicBezTo>
                      <a:pt x="831" y="321"/>
                      <a:pt x="798" y="203"/>
                      <a:pt x="733" y="125"/>
                    </a:cubicBezTo>
                    <a:cubicBezTo>
                      <a:pt x="668" y="40"/>
                      <a:pt x="543" y="1"/>
                      <a:pt x="380"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7" name="Google Shape;267;p35"/>
              <p:cNvSpPr/>
              <p:nvPr/>
            </p:nvSpPr>
            <p:spPr>
              <a:xfrm>
                <a:off x="3554925" y="2674475"/>
                <a:ext cx="16225" cy="44450"/>
              </a:xfrm>
              <a:custGeom>
                <a:avLst/>
                <a:gdLst/>
                <a:ahLst/>
                <a:cxnLst/>
                <a:rect l="l" t="t" r="r" b="b"/>
                <a:pathLst>
                  <a:path w="649" h="1778" extrusionOk="0">
                    <a:moveTo>
                      <a:pt x="151" y="0"/>
                    </a:moveTo>
                    <a:cubicBezTo>
                      <a:pt x="144" y="223"/>
                      <a:pt x="131" y="412"/>
                      <a:pt x="118" y="569"/>
                    </a:cubicBezTo>
                    <a:cubicBezTo>
                      <a:pt x="98" y="746"/>
                      <a:pt x="79" y="942"/>
                      <a:pt x="46" y="1158"/>
                    </a:cubicBezTo>
                    <a:lnTo>
                      <a:pt x="550" y="1204"/>
                    </a:lnTo>
                    <a:cubicBezTo>
                      <a:pt x="556" y="982"/>
                      <a:pt x="570" y="785"/>
                      <a:pt x="583" y="609"/>
                    </a:cubicBezTo>
                    <a:cubicBezTo>
                      <a:pt x="602" y="458"/>
                      <a:pt x="615" y="275"/>
                      <a:pt x="648" y="46"/>
                    </a:cubicBezTo>
                    <a:lnTo>
                      <a:pt x="151" y="0"/>
                    </a:lnTo>
                    <a:close/>
                    <a:moveTo>
                      <a:pt x="244" y="1292"/>
                    </a:moveTo>
                    <a:cubicBezTo>
                      <a:pt x="183" y="1292"/>
                      <a:pt x="133" y="1310"/>
                      <a:pt x="92" y="1341"/>
                    </a:cubicBezTo>
                    <a:cubicBezTo>
                      <a:pt x="46" y="1381"/>
                      <a:pt x="20" y="1433"/>
                      <a:pt x="13" y="1505"/>
                    </a:cubicBezTo>
                    <a:cubicBezTo>
                      <a:pt x="0" y="1583"/>
                      <a:pt x="20" y="1636"/>
                      <a:pt x="59" y="1688"/>
                    </a:cubicBezTo>
                    <a:cubicBezTo>
                      <a:pt x="98" y="1740"/>
                      <a:pt x="164" y="1767"/>
                      <a:pt x="249" y="1773"/>
                    </a:cubicBezTo>
                    <a:cubicBezTo>
                      <a:pt x="268" y="1776"/>
                      <a:pt x="286" y="1777"/>
                      <a:pt x="303" y="1777"/>
                    </a:cubicBezTo>
                    <a:cubicBezTo>
                      <a:pt x="367" y="1777"/>
                      <a:pt x="416" y="1758"/>
                      <a:pt x="452" y="1727"/>
                    </a:cubicBezTo>
                    <a:cubicBezTo>
                      <a:pt x="504" y="1688"/>
                      <a:pt x="524" y="1629"/>
                      <a:pt x="537" y="1564"/>
                    </a:cubicBezTo>
                    <a:cubicBezTo>
                      <a:pt x="543" y="1492"/>
                      <a:pt x="524" y="1433"/>
                      <a:pt x="484" y="1381"/>
                    </a:cubicBezTo>
                    <a:cubicBezTo>
                      <a:pt x="445" y="1341"/>
                      <a:pt x="380" y="1309"/>
                      <a:pt x="295" y="1296"/>
                    </a:cubicBezTo>
                    <a:cubicBezTo>
                      <a:pt x="277" y="1293"/>
                      <a:pt x="260" y="1292"/>
                      <a:pt x="244" y="1292"/>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8" name="Google Shape;268;p35"/>
              <p:cNvSpPr/>
              <p:nvPr/>
            </p:nvSpPr>
            <p:spPr>
              <a:xfrm>
                <a:off x="3517625" y="2670275"/>
                <a:ext cx="35525" cy="30750"/>
              </a:xfrm>
              <a:custGeom>
                <a:avLst/>
                <a:gdLst/>
                <a:ahLst/>
                <a:cxnLst/>
                <a:rect l="l" t="t" r="r" b="b"/>
                <a:pathLst>
                  <a:path w="1421" h="1230" extrusionOk="0">
                    <a:moveTo>
                      <a:pt x="587" y="0"/>
                    </a:moveTo>
                    <a:cubicBezTo>
                      <a:pt x="509" y="0"/>
                      <a:pt x="439" y="10"/>
                      <a:pt x="374" y="31"/>
                    </a:cubicBezTo>
                    <a:cubicBezTo>
                      <a:pt x="262" y="70"/>
                      <a:pt x="164" y="135"/>
                      <a:pt x="99" y="234"/>
                    </a:cubicBezTo>
                    <a:cubicBezTo>
                      <a:pt x="249" y="299"/>
                      <a:pt x="380" y="364"/>
                      <a:pt x="491" y="430"/>
                    </a:cubicBezTo>
                    <a:cubicBezTo>
                      <a:pt x="518" y="410"/>
                      <a:pt x="563" y="384"/>
                      <a:pt x="603" y="378"/>
                    </a:cubicBezTo>
                    <a:cubicBezTo>
                      <a:pt x="622" y="371"/>
                      <a:pt x="642" y="368"/>
                      <a:pt x="663" y="368"/>
                    </a:cubicBezTo>
                    <a:cubicBezTo>
                      <a:pt x="684" y="368"/>
                      <a:pt x="707" y="371"/>
                      <a:pt x="733" y="378"/>
                    </a:cubicBezTo>
                    <a:cubicBezTo>
                      <a:pt x="825" y="391"/>
                      <a:pt x="884" y="423"/>
                      <a:pt x="917" y="476"/>
                    </a:cubicBezTo>
                    <a:cubicBezTo>
                      <a:pt x="949" y="521"/>
                      <a:pt x="956" y="587"/>
                      <a:pt x="936" y="659"/>
                    </a:cubicBezTo>
                    <a:cubicBezTo>
                      <a:pt x="923" y="724"/>
                      <a:pt x="890" y="783"/>
                      <a:pt x="838" y="816"/>
                    </a:cubicBezTo>
                    <a:cubicBezTo>
                      <a:pt x="797" y="843"/>
                      <a:pt x="754" y="858"/>
                      <a:pt x="705" y="858"/>
                    </a:cubicBezTo>
                    <a:cubicBezTo>
                      <a:pt x="683" y="858"/>
                      <a:pt x="660" y="855"/>
                      <a:pt x="635" y="849"/>
                    </a:cubicBezTo>
                    <a:cubicBezTo>
                      <a:pt x="596" y="842"/>
                      <a:pt x="550" y="822"/>
                      <a:pt x="518" y="803"/>
                    </a:cubicBezTo>
                    <a:cubicBezTo>
                      <a:pt x="491" y="777"/>
                      <a:pt x="465" y="744"/>
                      <a:pt x="439" y="705"/>
                    </a:cubicBezTo>
                    <a:cubicBezTo>
                      <a:pt x="275" y="724"/>
                      <a:pt x="132" y="744"/>
                      <a:pt x="1" y="744"/>
                    </a:cubicBezTo>
                    <a:cubicBezTo>
                      <a:pt x="20" y="855"/>
                      <a:pt x="86" y="953"/>
                      <a:pt x="184" y="1038"/>
                    </a:cubicBezTo>
                    <a:cubicBezTo>
                      <a:pt x="282" y="1117"/>
                      <a:pt x="419" y="1176"/>
                      <a:pt x="596" y="1208"/>
                    </a:cubicBezTo>
                    <a:cubicBezTo>
                      <a:pt x="677" y="1222"/>
                      <a:pt x="752" y="1229"/>
                      <a:pt x="820" y="1229"/>
                    </a:cubicBezTo>
                    <a:cubicBezTo>
                      <a:pt x="949" y="1229"/>
                      <a:pt x="1056" y="1203"/>
                      <a:pt x="1146" y="1143"/>
                    </a:cubicBezTo>
                    <a:cubicBezTo>
                      <a:pt x="1276" y="1051"/>
                      <a:pt x="1355" y="914"/>
                      <a:pt x="1388" y="744"/>
                    </a:cubicBezTo>
                    <a:cubicBezTo>
                      <a:pt x="1420" y="574"/>
                      <a:pt x="1388" y="417"/>
                      <a:pt x="1296" y="286"/>
                    </a:cubicBezTo>
                    <a:cubicBezTo>
                      <a:pt x="1204" y="155"/>
                      <a:pt x="1041" y="63"/>
                      <a:pt x="819" y="24"/>
                    </a:cubicBezTo>
                    <a:cubicBezTo>
                      <a:pt x="734" y="9"/>
                      <a:pt x="657" y="0"/>
                      <a:pt x="58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9" name="Google Shape;269;p35"/>
              <p:cNvSpPr/>
              <p:nvPr/>
            </p:nvSpPr>
            <p:spPr>
              <a:xfrm>
                <a:off x="3458425" y="2649600"/>
                <a:ext cx="50550" cy="51400"/>
              </a:xfrm>
              <a:custGeom>
                <a:avLst/>
                <a:gdLst/>
                <a:ahLst/>
                <a:cxnLst/>
                <a:rect l="l" t="t" r="r" b="b"/>
                <a:pathLst>
                  <a:path w="2022" h="2056" extrusionOk="0">
                    <a:moveTo>
                      <a:pt x="609" y="1050"/>
                    </a:moveTo>
                    <a:cubicBezTo>
                      <a:pt x="634" y="1050"/>
                      <a:pt x="666" y="1053"/>
                      <a:pt x="700" y="1061"/>
                    </a:cubicBezTo>
                    <a:cubicBezTo>
                      <a:pt x="766" y="1080"/>
                      <a:pt x="844" y="1113"/>
                      <a:pt x="962" y="1152"/>
                    </a:cubicBezTo>
                    <a:lnTo>
                      <a:pt x="1230" y="1257"/>
                    </a:lnTo>
                    <a:lnTo>
                      <a:pt x="1139" y="1486"/>
                    </a:lnTo>
                    <a:lnTo>
                      <a:pt x="877" y="1381"/>
                    </a:lnTo>
                    <a:cubicBezTo>
                      <a:pt x="766" y="1342"/>
                      <a:pt x="681" y="1309"/>
                      <a:pt x="622" y="1276"/>
                    </a:cubicBezTo>
                    <a:cubicBezTo>
                      <a:pt x="570" y="1244"/>
                      <a:pt x="537" y="1218"/>
                      <a:pt x="517" y="1191"/>
                    </a:cubicBezTo>
                    <a:cubicBezTo>
                      <a:pt x="504" y="1172"/>
                      <a:pt x="504" y="1146"/>
                      <a:pt x="511" y="1113"/>
                    </a:cubicBezTo>
                    <a:cubicBezTo>
                      <a:pt x="517" y="1080"/>
                      <a:pt x="537" y="1061"/>
                      <a:pt x="570" y="1054"/>
                    </a:cubicBezTo>
                    <a:cubicBezTo>
                      <a:pt x="578" y="1051"/>
                      <a:pt x="591" y="1050"/>
                      <a:pt x="609" y="1050"/>
                    </a:cubicBezTo>
                    <a:close/>
                    <a:moveTo>
                      <a:pt x="445" y="1"/>
                    </a:moveTo>
                    <a:lnTo>
                      <a:pt x="589" y="570"/>
                    </a:lnTo>
                    <a:cubicBezTo>
                      <a:pt x="589" y="590"/>
                      <a:pt x="596" y="616"/>
                      <a:pt x="609" y="635"/>
                    </a:cubicBezTo>
                    <a:cubicBezTo>
                      <a:pt x="574" y="632"/>
                      <a:pt x="542" y="631"/>
                      <a:pt x="511" y="631"/>
                    </a:cubicBezTo>
                    <a:cubicBezTo>
                      <a:pt x="408" y="631"/>
                      <a:pt x="326" y="649"/>
                      <a:pt x="256" y="694"/>
                    </a:cubicBezTo>
                    <a:cubicBezTo>
                      <a:pt x="164" y="753"/>
                      <a:pt x="99" y="845"/>
                      <a:pt x="59" y="962"/>
                    </a:cubicBezTo>
                    <a:cubicBezTo>
                      <a:pt x="0" y="1113"/>
                      <a:pt x="14" y="1244"/>
                      <a:pt x="85" y="1375"/>
                    </a:cubicBezTo>
                    <a:cubicBezTo>
                      <a:pt x="157" y="1499"/>
                      <a:pt x="321" y="1610"/>
                      <a:pt x="589" y="1715"/>
                    </a:cubicBezTo>
                    <a:lnTo>
                      <a:pt x="1001" y="1872"/>
                    </a:lnTo>
                    <a:lnTo>
                      <a:pt x="1466" y="2055"/>
                    </a:lnTo>
                    <a:cubicBezTo>
                      <a:pt x="1557" y="1793"/>
                      <a:pt x="1636" y="1545"/>
                      <a:pt x="1728" y="1322"/>
                    </a:cubicBezTo>
                    <a:cubicBezTo>
                      <a:pt x="1813" y="1106"/>
                      <a:pt x="1911" y="864"/>
                      <a:pt x="2022" y="616"/>
                    </a:cubicBezTo>
                    <a:lnTo>
                      <a:pt x="1557" y="433"/>
                    </a:lnTo>
                    <a:lnTo>
                      <a:pt x="1374" y="890"/>
                    </a:lnTo>
                    <a:lnTo>
                      <a:pt x="1080" y="779"/>
                    </a:lnTo>
                    <a:cubicBezTo>
                      <a:pt x="1034" y="531"/>
                      <a:pt x="1001" y="341"/>
                      <a:pt x="982" y="210"/>
                    </a:cubicBezTo>
                    <a:lnTo>
                      <a:pt x="445"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0" name="Google Shape;270;p35"/>
              <p:cNvSpPr/>
              <p:nvPr/>
            </p:nvSpPr>
            <p:spPr>
              <a:xfrm>
                <a:off x="3429150" y="2636500"/>
                <a:ext cx="36000" cy="33300"/>
              </a:xfrm>
              <a:custGeom>
                <a:avLst/>
                <a:gdLst/>
                <a:ahLst/>
                <a:cxnLst/>
                <a:rect l="l" t="t" r="r" b="b"/>
                <a:pathLst>
                  <a:path w="1440" h="1332" extrusionOk="0">
                    <a:moveTo>
                      <a:pt x="419" y="656"/>
                    </a:moveTo>
                    <a:lnTo>
                      <a:pt x="864" y="898"/>
                    </a:lnTo>
                    <a:cubicBezTo>
                      <a:pt x="825" y="930"/>
                      <a:pt x="772" y="950"/>
                      <a:pt x="720" y="950"/>
                    </a:cubicBezTo>
                    <a:cubicBezTo>
                      <a:pt x="713" y="951"/>
                      <a:pt x="707" y="951"/>
                      <a:pt x="700" y="951"/>
                    </a:cubicBezTo>
                    <a:cubicBezTo>
                      <a:pt x="653" y="951"/>
                      <a:pt x="600" y="932"/>
                      <a:pt x="543" y="898"/>
                    </a:cubicBezTo>
                    <a:cubicBezTo>
                      <a:pt x="498" y="878"/>
                      <a:pt x="452" y="845"/>
                      <a:pt x="439" y="793"/>
                    </a:cubicBezTo>
                    <a:cubicBezTo>
                      <a:pt x="419" y="747"/>
                      <a:pt x="413" y="701"/>
                      <a:pt x="419" y="656"/>
                    </a:cubicBezTo>
                    <a:close/>
                    <a:moveTo>
                      <a:pt x="544" y="1"/>
                    </a:moveTo>
                    <a:cubicBezTo>
                      <a:pt x="428" y="1"/>
                      <a:pt x="333" y="33"/>
                      <a:pt x="249" y="93"/>
                    </a:cubicBezTo>
                    <a:cubicBezTo>
                      <a:pt x="354" y="211"/>
                      <a:pt x="445" y="322"/>
                      <a:pt x="504" y="407"/>
                    </a:cubicBezTo>
                    <a:cubicBezTo>
                      <a:pt x="537" y="393"/>
                      <a:pt x="574" y="382"/>
                      <a:pt x="611" y="382"/>
                    </a:cubicBezTo>
                    <a:cubicBezTo>
                      <a:pt x="625" y="382"/>
                      <a:pt x="640" y="384"/>
                      <a:pt x="655" y="387"/>
                    </a:cubicBezTo>
                    <a:cubicBezTo>
                      <a:pt x="713" y="387"/>
                      <a:pt x="772" y="400"/>
                      <a:pt x="818" y="433"/>
                    </a:cubicBezTo>
                    <a:cubicBezTo>
                      <a:pt x="897" y="472"/>
                      <a:pt x="942" y="525"/>
                      <a:pt x="962" y="584"/>
                    </a:cubicBezTo>
                    <a:cubicBezTo>
                      <a:pt x="982" y="636"/>
                      <a:pt x="982" y="695"/>
                      <a:pt x="962" y="754"/>
                    </a:cubicBezTo>
                    <a:lnTo>
                      <a:pt x="354" y="420"/>
                    </a:lnTo>
                    <a:lnTo>
                      <a:pt x="125" y="296"/>
                    </a:lnTo>
                    <a:cubicBezTo>
                      <a:pt x="118" y="309"/>
                      <a:pt x="98" y="335"/>
                      <a:pt x="85" y="368"/>
                    </a:cubicBezTo>
                    <a:cubicBezTo>
                      <a:pt x="27" y="459"/>
                      <a:pt x="0" y="557"/>
                      <a:pt x="13" y="662"/>
                    </a:cubicBezTo>
                    <a:cubicBezTo>
                      <a:pt x="20" y="760"/>
                      <a:pt x="59" y="858"/>
                      <a:pt x="125" y="957"/>
                    </a:cubicBezTo>
                    <a:cubicBezTo>
                      <a:pt x="197" y="1048"/>
                      <a:pt x="295" y="1127"/>
                      <a:pt x="419" y="1205"/>
                    </a:cubicBezTo>
                    <a:cubicBezTo>
                      <a:pt x="580" y="1288"/>
                      <a:pt x="720" y="1331"/>
                      <a:pt x="846" y="1331"/>
                    </a:cubicBezTo>
                    <a:cubicBezTo>
                      <a:pt x="888" y="1331"/>
                      <a:pt x="929" y="1326"/>
                      <a:pt x="969" y="1316"/>
                    </a:cubicBezTo>
                    <a:cubicBezTo>
                      <a:pt x="1126" y="1277"/>
                      <a:pt x="1237" y="1179"/>
                      <a:pt x="1328" y="1022"/>
                    </a:cubicBezTo>
                    <a:cubicBezTo>
                      <a:pt x="1420" y="865"/>
                      <a:pt x="1440" y="714"/>
                      <a:pt x="1394" y="557"/>
                    </a:cubicBezTo>
                    <a:cubicBezTo>
                      <a:pt x="1342" y="400"/>
                      <a:pt x="1224" y="263"/>
                      <a:pt x="1008" y="145"/>
                    </a:cubicBezTo>
                    <a:cubicBezTo>
                      <a:pt x="851" y="60"/>
                      <a:pt x="707" y="8"/>
                      <a:pt x="576" y="1"/>
                    </a:cubicBezTo>
                    <a:cubicBezTo>
                      <a:pt x="565" y="1"/>
                      <a:pt x="554" y="1"/>
                      <a:pt x="54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1" name="Google Shape;271;p35"/>
              <p:cNvSpPr/>
              <p:nvPr/>
            </p:nvSpPr>
            <p:spPr>
              <a:xfrm>
                <a:off x="3396275" y="2614925"/>
                <a:ext cx="35850" cy="33500"/>
              </a:xfrm>
              <a:custGeom>
                <a:avLst/>
                <a:gdLst/>
                <a:ahLst/>
                <a:cxnLst/>
                <a:rect l="l" t="t" r="r" b="b"/>
                <a:pathLst>
                  <a:path w="1434" h="1340" extrusionOk="0">
                    <a:moveTo>
                      <a:pt x="609" y="1"/>
                    </a:moveTo>
                    <a:cubicBezTo>
                      <a:pt x="518" y="1"/>
                      <a:pt x="429" y="27"/>
                      <a:pt x="347" y="73"/>
                    </a:cubicBezTo>
                    <a:cubicBezTo>
                      <a:pt x="452" y="190"/>
                      <a:pt x="543" y="315"/>
                      <a:pt x="609" y="419"/>
                    </a:cubicBezTo>
                    <a:cubicBezTo>
                      <a:pt x="632" y="416"/>
                      <a:pt x="655" y="415"/>
                      <a:pt x="677" y="415"/>
                    </a:cubicBezTo>
                    <a:cubicBezTo>
                      <a:pt x="699" y="415"/>
                      <a:pt x="720" y="416"/>
                      <a:pt x="740" y="419"/>
                    </a:cubicBezTo>
                    <a:cubicBezTo>
                      <a:pt x="779" y="433"/>
                      <a:pt x="812" y="452"/>
                      <a:pt x="851" y="478"/>
                    </a:cubicBezTo>
                    <a:cubicBezTo>
                      <a:pt x="916" y="537"/>
                      <a:pt x="962" y="596"/>
                      <a:pt x="969" y="648"/>
                    </a:cubicBezTo>
                    <a:cubicBezTo>
                      <a:pt x="975" y="707"/>
                      <a:pt x="962" y="773"/>
                      <a:pt x="916" y="825"/>
                    </a:cubicBezTo>
                    <a:cubicBezTo>
                      <a:pt x="870" y="877"/>
                      <a:pt x="812" y="910"/>
                      <a:pt x="753" y="923"/>
                    </a:cubicBezTo>
                    <a:cubicBezTo>
                      <a:pt x="746" y="924"/>
                      <a:pt x="739" y="924"/>
                      <a:pt x="733" y="924"/>
                    </a:cubicBezTo>
                    <a:cubicBezTo>
                      <a:pt x="674" y="924"/>
                      <a:pt x="615" y="899"/>
                      <a:pt x="556" y="858"/>
                    </a:cubicBezTo>
                    <a:cubicBezTo>
                      <a:pt x="524" y="825"/>
                      <a:pt x="491" y="792"/>
                      <a:pt x="478" y="760"/>
                    </a:cubicBezTo>
                    <a:cubicBezTo>
                      <a:pt x="458" y="727"/>
                      <a:pt x="445" y="681"/>
                      <a:pt x="445" y="635"/>
                    </a:cubicBezTo>
                    <a:cubicBezTo>
                      <a:pt x="288" y="583"/>
                      <a:pt x="151" y="537"/>
                      <a:pt x="33" y="478"/>
                    </a:cubicBezTo>
                    <a:lnTo>
                      <a:pt x="33" y="478"/>
                    </a:lnTo>
                    <a:cubicBezTo>
                      <a:pt x="0" y="596"/>
                      <a:pt x="20" y="707"/>
                      <a:pt x="66" y="825"/>
                    </a:cubicBezTo>
                    <a:cubicBezTo>
                      <a:pt x="125" y="936"/>
                      <a:pt x="223" y="1054"/>
                      <a:pt x="360" y="1159"/>
                    </a:cubicBezTo>
                    <a:cubicBezTo>
                      <a:pt x="532" y="1279"/>
                      <a:pt x="689" y="1339"/>
                      <a:pt x="826" y="1339"/>
                    </a:cubicBezTo>
                    <a:cubicBezTo>
                      <a:pt x="846" y="1339"/>
                      <a:pt x="865" y="1338"/>
                      <a:pt x="884" y="1335"/>
                    </a:cubicBezTo>
                    <a:cubicBezTo>
                      <a:pt x="1047" y="1322"/>
                      <a:pt x="1178" y="1237"/>
                      <a:pt x="1289" y="1093"/>
                    </a:cubicBezTo>
                    <a:cubicBezTo>
                      <a:pt x="1394" y="956"/>
                      <a:pt x="1433" y="799"/>
                      <a:pt x="1407" y="642"/>
                    </a:cubicBezTo>
                    <a:cubicBezTo>
                      <a:pt x="1387" y="485"/>
                      <a:pt x="1276" y="334"/>
                      <a:pt x="1093" y="190"/>
                    </a:cubicBezTo>
                    <a:cubicBezTo>
                      <a:pt x="949" y="86"/>
                      <a:pt x="812" y="20"/>
                      <a:pt x="687" y="7"/>
                    </a:cubicBezTo>
                    <a:cubicBezTo>
                      <a:pt x="661" y="3"/>
                      <a:pt x="635" y="1"/>
                      <a:pt x="609"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2" name="Google Shape;272;p35"/>
              <p:cNvSpPr/>
              <p:nvPr/>
            </p:nvSpPr>
            <p:spPr>
              <a:xfrm>
                <a:off x="3364700" y="2592700"/>
                <a:ext cx="54175" cy="40575"/>
              </a:xfrm>
              <a:custGeom>
                <a:avLst/>
                <a:gdLst/>
                <a:ahLst/>
                <a:cxnLst/>
                <a:rect l="l" t="t" r="r" b="b"/>
                <a:pathLst>
                  <a:path w="2167" h="1623" extrusionOk="0">
                    <a:moveTo>
                      <a:pt x="1504" y="1"/>
                    </a:moveTo>
                    <a:cubicBezTo>
                      <a:pt x="1383" y="1"/>
                      <a:pt x="1264" y="24"/>
                      <a:pt x="1146" y="79"/>
                    </a:cubicBezTo>
                    <a:cubicBezTo>
                      <a:pt x="805" y="216"/>
                      <a:pt x="465" y="373"/>
                      <a:pt x="118" y="536"/>
                    </a:cubicBezTo>
                    <a:lnTo>
                      <a:pt x="1" y="589"/>
                    </a:lnTo>
                    <a:lnTo>
                      <a:pt x="374" y="936"/>
                    </a:lnTo>
                    <a:cubicBezTo>
                      <a:pt x="459" y="877"/>
                      <a:pt x="642" y="772"/>
                      <a:pt x="930" y="622"/>
                    </a:cubicBezTo>
                    <a:lnTo>
                      <a:pt x="1087" y="543"/>
                    </a:lnTo>
                    <a:lnTo>
                      <a:pt x="1087" y="543"/>
                    </a:lnTo>
                    <a:cubicBezTo>
                      <a:pt x="1061" y="576"/>
                      <a:pt x="1041" y="622"/>
                      <a:pt x="1021" y="674"/>
                    </a:cubicBezTo>
                    <a:cubicBezTo>
                      <a:pt x="995" y="720"/>
                      <a:pt x="982" y="765"/>
                      <a:pt x="962" y="785"/>
                    </a:cubicBezTo>
                    <a:cubicBezTo>
                      <a:pt x="923" y="870"/>
                      <a:pt x="890" y="949"/>
                      <a:pt x="838" y="1040"/>
                    </a:cubicBezTo>
                    <a:cubicBezTo>
                      <a:pt x="792" y="1132"/>
                      <a:pt x="747" y="1204"/>
                      <a:pt x="714" y="1269"/>
                    </a:cubicBezTo>
                    <a:lnTo>
                      <a:pt x="1087" y="1623"/>
                    </a:lnTo>
                    <a:cubicBezTo>
                      <a:pt x="1191" y="1308"/>
                      <a:pt x="1283" y="1066"/>
                      <a:pt x="1355" y="896"/>
                    </a:cubicBezTo>
                    <a:cubicBezTo>
                      <a:pt x="1420" y="713"/>
                      <a:pt x="1492" y="556"/>
                      <a:pt x="1558" y="412"/>
                    </a:cubicBezTo>
                    <a:cubicBezTo>
                      <a:pt x="1630" y="419"/>
                      <a:pt x="1715" y="471"/>
                      <a:pt x="1793" y="543"/>
                    </a:cubicBezTo>
                    <a:cubicBezTo>
                      <a:pt x="1846" y="589"/>
                      <a:pt x="1891" y="648"/>
                      <a:pt x="1937" y="713"/>
                    </a:cubicBezTo>
                    <a:cubicBezTo>
                      <a:pt x="1963" y="648"/>
                      <a:pt x="1990" y="582"/>
                      <a:pt x="2022" y="523"/>
                    </a:cubicBezTo>
                    <a:cubicBezTo>
                      <a:pt x="2062" y="471"/>
                      <a:pt x="2101" y="386"/>
                      <a:pt x="2166" y="281"/>
                    </a:cubicBezTo>
                    <a:cubicBezTo>
                      <a:pt x="2009" y="124"/>
                      <a:pt x="1839" y="33"/>
                      <a:pt x="1662" y="13"/>
                    </a:cubicBezTo>
                    <a:cubicBezTo>
                      <a:pt x="1609" y="5"/>
                      <a:pt x="1556" y="1"/>
                      <a:pt x="150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3" name="Google Shape;273;p35"/>
              <p:cNvSpPr/>
              <p:nvPr/>
            </p:nvSpPr>
            <p:spPr>
              <a:xfrm>
                <a:off x="3346875" y="2566500"/>
                <a:ext cx="34375" cy="34775"/>
              </a:xfrm>
              <a:custGeom>
                <a:avLst/>
                <a:gdLst/>
                <a:ahLst/>
                <a:cxnLst/>
                <a:rect l="l" t="t" r="r" b="b"/>
                <a:pathLst>
                  <a:path w="1375" h="1391" extrusionOk="0">
                    <a:moveTo>
                      <a:pt x="601" y="0"/>
                    </a:moveTo>
                    <a:cubicBezTo>
                      <a:pt x="552" y="0"/>
                      <a:pt x="505" y="7"/>
                      <a:pt x="459" y="21"/>
                    </a:cubicBezTo>
                    <a:cubicBezTo>
                      <a:pt x="531" y="165"/>
                      <a:pt x="589" y="296"/>
                      <a:pt x="629" y="420"/>
                    </a:cubicBezTo>
                    <a:cubicBezTo>
                      <a:pt x="668" y="420"/>
                      <a:pt x="714" y="426"/>
                      <a:pt x="753" y="446"/>
                    </a:cubicBezTo>
                    <a:cubicBezTo>
                      <a:pt x="786" y="459"/>
                      <a:pt x="818" y="492"/>
                      <a:pt x="851" y="525"/>
                    </a:cubicBezTo>
                    <a:cubicBezTo>
                      <a:pt x="903" y="590"/>
                      <a:pt x="930" y="649"/>
                      <a:pt x="923" y="714"/>
                    </a:cubicBezTo>
                    <a:cubicBezTo>
                      <a:pt x="917" y="773"/>
                      <a:pt x="890" y="832"/>
                      <a:pt x="845" y="884"/>
                    </a:cubicBezTo>
                    <a:cubicBezTo>
                      <a:pt x="792" y="920"/>
                      <a:pt x="739" y="944"/>
                      <a:pt x="681" y="944"/>
                    </a:cubicBezTo>
                    <a:cubicBezTo>
                      <a:pt x="675" y="944"/>
                      <a:pt x="668" y="944"/>
                      <a:pt x="661" y="943"/>
                    </a:cubicBezTo>
                    <a:cubicBezTo>
                      <a:pt x="602" y="937"/>
                      <a:pt x="550" y="904"/>
                      <a:pt x="491" y="839"/>
                    </a:cubicBezTo>
                    <a:cubicBezTo>
                      <a:pt x="465" y="793"/>
                      <a:pt x="439" y="760"/>
                      <a:pt x="432" y="721"/>
                    </a:cubicBezTo>
                    <a:cubicBezTo>
                      <a:pt x="426" y="682"/>
                      <a:pt x="426" y="642"/>
                      <a:pt x="432" y="590"/>
                    </a:cubicBezTo>
                    <a:cubicBezTo>
                      <a:pt x="295" y="512"/>
                      <a:pt x="171" y="426"/>
                      <a:pt x="73" y="348"/>
                    </a:cubicBezTo>
                    <a:cubicBezTo>
                      <a:pt x="14" y="453"/>
                      <a:pt x="1" y="570"/>
                      <a:pt x="27" y="688"/>
                    </a:cubicBezTo>
                    <a:cubicBezTo>
                      <a:pt x="46" y="812"/>
                      <a:pt x="112" y="943"/>
                      <a:pt x="230" y="1081"/>
                    </a:cubicBezTo>
                    <a:cubicBezTo>
                      <a:pt x="374" y="1270"/>
                      <a:pt x="531" y="1369"/>
                      <a:pt x="688" y="1388"/>
                    </a:cubicBezTo>
                    <a:cubicBezTo>
                      <a:pt x="705" y="1390"/>
                      <a:pt x="722" y="1390"/>
                      <a:pt x="739" y="1390"/>
                    </a:cubicBezTo>
                    <a:cubicBezTo>
                      <a:pt x="876" y="1390"/>
                      <a:pt x="1004" y="1343"/>
                      <a:pt x="1126" y="1238"/>
                    </a:cubicBezTo>
                    <a:cubicBezTo>
                      <a:pt x="1263" y="1120"/>
                      <a:pt x="1342" y="983"/>
                      <a:pt x="1355" y="832"/>
                    </a:cubicBezTo>
                    <a:cubicBezTo>
                      <a:pt x="1374" y="675"/>
                      <a:pt x="1296" y="505"/>
                      <a:pt x="1152" y="322"/>
                    </a:cubicBezTo>
                    <a:cubicBezTo>
                      <a:pt x="1047" y="184"/>
                      <a:pt x="923" y="93"/>
                      <a:pt x="805" y="40"/>
                    </a:cubicBezTo>
                    <a:cubicBezTo>
                      <a:pt x="737" y="14"/>
                      <a:pt x="668" y="0"/>
                      <a:pt x="601"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4" name="Google Shape;274;p35"/>
              <p:cNvSpPr/>
              <p:nvPr/>
            </p:nvSpPr>
            <p:spPr>
              <a:xfrm>
                <a:off x="3321700" y="2548375"/>
                <a:ext cx="41075" cy="33550"/>
              </a:xfrm>
              <a:custGeom>
                <a:avLst/>
                <a:gdLst/>
                <a:ahLst/>
                <a:cxnLst/>
                <a:rect l="l" t="t" r="r" b="b"/>
                <a:pathLst>
                  <a:path w="1643" h="1342" extrusionOk="0">
                    <a:moveTo>
                      <a:pt x="1367" y="0"/>
                    </a:moveTo>
                    <a:cubicBezTo>
                      <a:pt x="1295" y="59"/>
                      <a:pt x="1165" y="151"/>
                      <a:pt x="988" y="262"/>
                    </a:cubicBezTo>
                    <a:cubicBezTo>
                      <a:pt x="844" y="360"/>
                      <a:pt x="739" y="432"/>
                      <a:pt x="674" y="471"/>
                    </a:cubicBezTo>
                    <a:cubicBezTo>
                      <a:pt x="615" y="517"/>
                      <a:pt x="523" y="569"/>
                      <a:pt x="412" y="654"/>
                    </a:cubicBezTo>
                    <a:cubicBezTo>
                      <a:pt x="301" y="720"/>
                      <a:pt x="170" y="811"/>
                      <a:pt x="0" y="923"/>
                    </a:cubicBezTo>
                    <a:lnTo>
                      <a:pt x="281" y="1341"/>
                    </a:lnTo>
                    <a:lnTo>
                      <a:pt x="465" y="1210"/>
                    </a:lnTo>
                    <a:cubicBezTo>
                      <a:pt x="674" y="1073"/>
                      <a:pt x="824" y="955"/>
                      <a:pt x="942" y="883"/>
                    </a:cubicBezTo>
                    <a:cubicBezTo>
                      <a:pt x="1053" y="811"/>
                      <a:pt x="1230" y="694"/>
                      <a:pt x="1446" y="550"/>
                    </a:cubicBezTo>
                    <a:lnTo>
                      <a:pt x="1642" y="419"/>
                    </a:lnTo>
                    <a:lnTo>
                      <a:pt x="1367"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5" name="Google Shape;275;p35"/>
              <p:cNvSpPr/>
              <p:nvPr/>
            </p:nvSpPr>
            <p:spPr>
              <a:xfrm>
                <a:off x="3310900" y="2533650"/>
                <a:ext cx="42550" cy="31700"/>
              </a:xfrm>
              <a:custGeom>
                <a:avLst/>
                <a:gdLst/>
                <a:ahLst/>
                <a:cxnLst/>
                <a:rect l="l" t="t" r="r" b="b"/>
                <a:pathLst>
                  <a:path w="1702" h="1268" extrusionOk="0">
                    <a:moveTo>
                      <a:pt x="1446" y="0"/>
                    </a:moveTo>
                    <a:cubicBezTo>
                      <a:pt x="1256" y="125"/>
                      <a:pt x="1093" y="223"/>
                      <a:pt x="962" y="301"/>
                    </a:cubicBezTo>
                    <a:cubicBezTo>
                      <a:pt x="798" y="393"/>
                      <a:pt x="628" y="491"/>
                      <a:pt x="439" y="589"/>
                    </a:cubicBezTo>
                    <a:lnTo>
                      <a:pt x="700" y="1034"/>
                    </a:lnTo>
                    <a:cubicBezTo>
                      <a:pt x="890" y="910"/>
                      <a:pt x="1054" y="798"/>
                      <a:pt x="1211" y="713"/>
                    </a:cubicBezTo>
                    <a:cubicBezTo>
                      <a:pt x="1335" y="628"/>
                      <a:pt x="1498" y="537"/>
                      <a:pt x="1701" y="432"/>
                    </a:cubicBezTo>
                    <a:lnTo>
                      <a:pt x="1446" y="0"/>
                    </a:lnTo>
                    <a:close/>
                    <a:moveTo>
                      <a:pt x="259" y="732"/>
                    </a:moveTo>
                    <a:cubicBezTo>
                      <a:pt x="216" y="732"/>
                      <a:pt x="174" y="749"/>
                      <a:pt x="131" y="772"/>
                    </a:cubicBezTo>
                    <a:cubicBezTo>
                      <a:pt x="72" y="798"/>
                      <a:pt x="33" y="851"/>
                      <a:pt x="13" y="916"/>
                    </a:cubicBezTo>
                    <a:cubicBezTo>
                      <a:pt x="0" y="982"/>
                      <a:pt x="13" y="1047"/>
                      <a:pt x="53" y="1119"/>
                    </a:cubicBezTo>
                    <a:cubicBezTo>
                      <a:pt x="105" y="1204"/>
                      <a:pt x="164" y="1243"/>
                      <a:pt x="216" y="1263"/>
                    </a:cubicBezTo>
                    <a:cubicBezTo>
                      <a:pt x="231" y="1266"/>
                      <a:pt x="247" y="1268"/>
                      <a:pt x="263" y="1268"/>
                    </a:cubicBezTo>
                    <a:cubicBezTo>
                      <a:pt x="308" y="1268"/>
                      <a:pt x="356" y="1254"/>
                      <a:pt x="399" y="1230"/>
                    </a:cubicBezTo>
                    <a:cubicBezTo>
                      <a:pt x="458" y="1184"/>
                      <a:pt x="498" y="1139"/>
                      <a:pt x="517" y="1080"/>
                    </a:cubicBezTo>
                    <a:cubicBezTo>
                      <a:pt x="530" y="1021"/>
                      <a:pt x="517" y="955"/>
                      <a:pt x="465" y="877"/>
                    </a:cubicBezTo>
                    <a:cubicBezTo>
                      <a:pt x="426" y="792"/>
                      <a:pt x="367" y="753"/>
                      <a:pt x="308" y="740"/>
                    </a:cubicBezTo>
                    <a:cubicBezTo>
                      <a:pt x="292" y="734"/>
                      <a:pt x="275" y="732"/>
                      <a:pt x="259" y="732"/>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6" name="Google Shape;276;p35"/>
              <p:cNvSpPr/>
              <p:nvPr/>
            </p:nvSpPr>
            <p:spPr>
              <a:xfrm>
                <a:off x="3307450" y="2500775"/>
                <a:ext cx="37650" cy="41900"/>
              </a:xfrm>
              <a:custGeom>
                <a:avLst/>
                <a:gdLst/>
                <a:ahLst/>
                <a:cxnLst/>
                <a:rect l="l" t="t" r="r" b="b"/>
                <a:pathLst>
                  <a:path w="1506" h="1676" extrusionOk="0">
                    <a:moveTo>
                      <a:pt x="950" y="0"/>
                    </a:moveTo>
                    <a:cubicBezTo>
                      <a:pt x="838" y="53"/>
                      <a:pt x="707" y="118"/>
                      <a:pt x="537" y="203"/>
                    </a:cubicBezTo>
                    <a:lnTo>
                      <a:pt x="263" y="334"/>
                    </a:lnTo>
                    <a:cubicBezTo>
                      <a:pt x="191" y="367"/>
                      <a:pt x="132" y="406"/>
                      <a:pt x="86" y="465"/>
                    </a:cubicBezTo>
                    <a:cubicBezTo>
                      <a:pt x="40" y="524"/>
                      <a:pt x="14" y="589"/>
                      <a:pt x="7" y="661"/>
                    </a:cubicBezTo>
                    <a:cubicBezTo>
                      <a:pt x="1" y="726"/>
                      <a:pt x="14" y="805"/>
                      <a:pt x="47" y="883"/>
                    </a:cubicBezTo>
                    <a:cubicBezTo>
                      <a:pt x="86" y="968"/>
                      <a:pt x="145" y="1027"/>
                      <a:pt x="230" y="1067"/>
                    </a:cubicBezTo>
                    <a:cubicBezTo>
                      <a:pt x="281" y="1097"/>
                      <a:pt x="341" y="1110"/>
                      <a:pt x="409" y="1110"/>
                    </a:cubicBezTo>
                    <a:cubicBezTo>
                      <a:pt x="445" y="1110"/>
                      <a:pt x="484" y="1106"/>
                      <a:pt x="524" y="1099"/>
                    </a:cubicBezTo>
                    <a:lnTo>
                      <a:pt x="524" y="1099"/>
                    </a:lnTo>
                    <a:lnTo>
                      <a:pt x="269" y="1289"/>
                    </a:lnTo>
                    <a:cubicBezTo>
                      <a:pt x="308" y="1361"/>
                      <a:pt x="341" y="1426"/>
                      <a:pt x="367" y="1479"/>
                    </a:cubicBezTo>
                    <a:cubicBezTo>
                      <a:pt x="380" y="1518"/>
                      <a:pt x="413" y="1583"/>
                      <a:pt x="446" y="1675"/>
                    </a:cubicBezTo>
                    <a:cubicBezTo>
                      <a:pt x="636" y="1577"/>
                      <a:pt x="806" y="1485"/>
                      <a:pt x="969" y="1413"/>
                    </a:cubicBezTo>
                    <a:cubicBezTo>
                      <a:pt x="1133" y="1341"/>
                      <a:pt x="1316" y="1256"/>
                      <a:pt x="1506" y="1184"/>
                    </a:cubicBezTo>
                    <a:lnTo>
                      <a:pt x="1290" y="726"/>
                    </a:lnTo>
                    <a:cubicBezTo>
                      <a:pt x="1185" y="779"/>
                      <a:pt x="1093" y="825"/>
                      <a:pt x="1002" y="864"/>
                    </a:cubicBezTo>
                    <a:cubicBezTo>
                      <a:pt x="963" y="883"/>
                      <a:pt x="891" y="916"/>
                      <a:pt x="793" y="955"/>
                    </a:cubicBezTo>
                    <a:cubicBezTo>
                      <a:pt x="747" y="978"/>
                      <a:pt x="702" y="985"/>
                      <a:pt x="661" y="985"/>
                    </a:cubicBezTo>
                    <a:cubicBezTo>
                      <a:pt x="643" y="985"/>
                      <a:pt x="626" y="984"/>
                      <a:pt x="609" y="982"/>
                    </a:cubicBezTo>
                    <a:cubicBezTo>
                      <a:pt x="564" y="962"/>
                      <a:pt x="524" y="936"/>
                      <a:pt x="505" y="897"/>
                    </a:cubicBezTo>
                    <a:cubicBezTo>
                      <a:pt x="479" y="857"/>
                      <a:pt x="492" y="805"/>
                      <a:pt x="505" y="766"/>
                    </a:cubicBezTo>
                    <a:cubicBezTo>
                      <a:pt x="518" y="720"/>
                      <a:pt x="564" y="687"/>
                      <a:pt x="622" y="661"/>
                    </a:cubicBezTo>
                    <a:cubicBezTo>
                      <a:pt x="773" y="589"/>
                      <a:pt x="950" y="517"/>
                      <a:pt x="1146" y="432"/>
                    </a:cubicBezTo>
                    <a:lnTo>
                      <a:pt x="950"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7" name="Google Shape;277;p35"/>
              <p:cNvSpPr/>
              <p:nvPr/>
            </p:nvSpPr>
            <p:spPr>
              <a:xfrm>
                <a:off x="3291425" y="2464450"/>
                <a:ext cx="47950" cy="38700"/>
              </a:xfrm>
              <a:custGeom>
                <a:avLst/>
                <a:gdLst/>
                <a:ahLst/>
                <a:cxnLst/>
                <a:rect l="l" t="t" r="r" b="b"/>
                <a:pathLst>
                  <a:path w="1918" h="1548" extrusionOk="0">
                    <a:moveTo>
                      <a:pt x="765" y="599"/>
                    </a:moveTo>
                    <a:cubicBezTo>
                      <a:pt x="786" y="599"/>
                      <a:pt x="805" y="603"/>
                      <a:pt x="825" y="609"/>
                    </a:cubicBezTo>
                    <a:cubicBezTo>
                      <a:pt x="864" y="629"/>
                      <a:pt x="904" y="642"/>
                      <a:pt x="923" y="675"/>
                    </a:cubicBezTo>
                    <a:cubicBezTo>
                      <a:pt x="949" y="707"/>
                      <a:pt x="969" y="740"/>
                      <a:pt x="976" y="766"/>
                    </a:cubicBezTo>
                    <a:cubicBezTo>
                      <a:pt x="995" y="825"/>
                      <a:pt x="989" y="878"/>
                      <a:pt x="962" y="936"/>
                    </a:cubicBezTo>
                    <a:cubicBezTo>
                      <a:pt x="943" y="989"/>
                      <a:pt x="897" y="1028"/>
                      <a:pt x="832" y="1041"/>
                    </a:cubicBezTo>
                    <a:cubicBezTo>
                      <a:pt x="796" y="1054"/>
                      <a:pt x="763" y="1061"/>
                      <a:pt x="733" y="1061"/>
                    </a:cubicBezTo>
                    <a:cubicBezTo>
                      <a:pt x="702" y="1061"/>
                      <a:pt x="675" y="1054"/>
                      <a:pt x="648" y="1041"/>
                    </a:cubicBezTo>
                    <a:cubicBezTo>
                      <a:pt x="590" y="1021"/>
                      <a:pt x="550" y="976"/>
                      <a:pt x="531" y="910"/>
                    </a:cubicBezTo>
                    <a:cubicBezTo>
                      <a:pt x="505" y="838"/>
                      <a:pt x="505" y="773"/>
                      <a:pt x="531" y="727"/>
                    </a:cubicBezTo>
                    <a:cubicBezTo>
                      <a:pt x="557" y="675"/>
                      <a:pt x="616" y="635"/>
                      <a:pt x="694" y="609"/>
                    </a:cubicBezTo>
                    <a:cubicBezTo>
                      <a:pt x="720" y="603"/>
                      <a:pt x="743" y="599"/>
                      <a:pt x="765" y="599"/>
                    </a:cubicBezTo>
                    <a:close/>
                    <a:moveTo>
                      <a:pt x="1217" y="0"/>
                    </a:moveTo>
                    <a:cubicBezTo>
                      <a:pt x="1135" y="0"/>
                      <a:pt x="1047" y="15"/>
                      <a:pt x="949" y="47"/>
                    </a:cubicBezTo>
                    <a:cubicBezTo>
                      <a:pt x="544" y="177"/>
                      <a:pt x="223" y="269"/>
                      <a:pt x="1" y="335"/>
                    </a:cubicBezTo>
                    <a:lnTo>
                      <a:pt x="125" y="727"/>
                    </a:lnTo>
                    <a:lnTo>
                      <a:pt x="361" y="707"/>
                    </a:lnTo>
                    <a:lnTo>
                      <a:pt x="361" y="707"/>
                    </a:lnTo>
                    <a:cubicBezTo>
                      <a:pt x="223" y="832"/>
                      <a:pt x="190" y="1002"/>
                      <a:pt x="262" y="1231"/>
                    </a:cubicBezTo>
                    <a:cubicBezTo>
                      <a:pt x="289" y="1322"/>
                      <a:pt x="334" y="1394"/>
                      <a:pt x="413" y="1447"/>
                    </a:cubicBezTo>
                    <a:cubicBezTo>
                      <a:pt x="485" y="1492"/>
                      <a:pt x="563" y="1525"/>
                      <a:pt x="662" y="1545"/>
                    </a:cubicBezTo>
                    <a:cubicBezTo>
                      <a:pt x="684" y="1546"/>
                      <a:pt x="706" y="1547"/>
                      <a:pt x="728" y="1547"/>
                    </a:cubicBezTo>
                    <a:cubicBezTo>
                      <a:pt x="804" y="1547"/>
                      <a:pt x="883" y="1537"/>
                      <a:pt x="969" y="1512"/>
                    </a:cubicBezTo>
                    <a:cubicBezTo>
                      <a:pt x="1067" y="1479"/>
                      <a:pt x="1146" y="1427"/>
                      <a:pt x="1218" y="1362"/>
                    </a:cubicBezTo>
                    <a:cubicBezTo>
                      <a:pt x="1296" y="1296"/>
                      <a:pt x="1342" y="1224"/>
                      <a:pt x="1368" y="1133"/>
                    </a:cubicBezTo>
                    <a:cubicBezTo>
                      <a:pt x="1401" y="1054"/>
                      <a:pt x="1394" y="963"/>
                      <a:pt x="1368" y="871"/>
                    </a:cubicBezTo>
                    <a:cubicBezTo>
                      <a:pt x="1296" y="642"/>
                      <a:pt x="1152" y="531"/>
                      <a:pt x="943" y="518"/>
                    </a:cubicBezTo>
                    <a:cubicBezTo>
                      <a:pt x="956" y="511"/>
                      <a:pt x="976" y="505"/>
                      <a:pt x="989" y="505"/>
                    </a:cubicBezTo>
                    <a:cubicBezTo>
                      <a:pt x="1008" y="505"/>
                      <a:pt x="1015" y="498"/>
                      <a:pt x="1021" y="498"/>
                    </a:cubicBezTo>
                    <a:cubicBezTo>
                      <a:pt x="1041" y="498"/>
                      <a:pt x="1067" y="485"/>
                      <a:pt x="1087" y="478"/>
                    </a:cubicBezTo>
                    <a:cubicBezTo>
                      <a:pt x="1127" y="466"/>
                      <a:pt x="1164" y="460"/>
                      <a:pt x="1199" y="460"/>
                    </a:cubicBezTo>
                    <a:cubicBezTo>
                      <a:pt x="1334" y="460"/>
                      <a:pt x="1430" y="551"/>
                      <a:pt x="1492" y="734"/>
                    </a:cubicBezTo>
                    <a:cubicBezTo>
                      <a:pt x="1505" y="806"/>
                      <a:pt x="1525" y="871"/>
                      <a:pt x="1525" y="943"/>
                    </a:cubicBezTo>
                    <a:cubicBezTo>
                      <a:pt x="1525" y="1021"/>
                      <a:pt x="1512" y="1093"/>
                      <a:pt x="1499" y="1185"/>
                    </a:cubicBezTo>
                    <a:lnTo>
                      <a:pt x="1833" y="1172"/>
                    </a:lnTo>
                    <a:cubicBezTo>
                      <a:pt x="1872" y="1100"/>
                      <a:pt x="1898" y="1008"/>
                      <a:pt x="1905" y="897"/>
                    </a:cubicBezTo>
                    <a:cubicBezTo>
                      <a:pt x="1918" y="779"/>
                      <a:pt x="1898" y="668"/>
                      <a:pt x="1859" y="537"/>
                    </a:cubicBezTo>
                    <a:cubicBezTo>
                      <a:pt x="1820" y="413"/>
                      <a:pt x="1761" y="308"/>
                      <a:pt x="1676" y="210"/>
                    </a:cubicBezTo>
                    <a:cubicBezTo>
                      <a:pt x="1597" y="112"/>
                      <a:pt x="1499" y="53"/>
                      <a:pt x="1375" y="20"/>
                    </a:cubicBezTo>
                    <a:cubicBezTo>
                      <a:pt x="1325" y="7"/>
                      <a:pt x="1272" y="0"/>
                      <a:pt x="121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8" name="Google Shape;278;p35"/>
              <p:cNvSpPr/>
              <p:nvPr/>
            </p:nvSpPr>
            <p:spPr>
              <a:xfrm>
                <a:off x="3272625" y="2407550"/>
                <a:ext cx="42225" cy="46300"/>
              </a:xfrm>
              <a:custGeom>
                <a:avLst/>
                <a:gdLst/>
                <a:ahLst/>
                <a:cxnLst/>
                <a:rect l="l" t="t" r="r" b="b"/>
                <a:pathLst>
                  <a:path w="1689" h="1852" extrusionOk="0">
                    <a:moveTo>
                      <a:pt x="1100" y="0"/>
                    </a:moveTo>
                    <a:cubicBezTo>
                      <a:pt x="1041" y="190"/>
                      <a:pt x="982" y="340"/>
                      <a:pt x="936" y="465"/>
                    </a:cubicBezTo>
                    <a:cubicBezTo>
                      <a:pt x="1021" y="491"/>
                      <a:pt x="1086" y="530"/>
                      <a:pt x="1139" y="595"/>
                    </a:cubicBezTo>
                    <a:cubicBezTo>
                      <a:pt x="1185" y="661"/>
                      <a:pt x="1211" y="752"/>
                      <a:pt x="1230" y="864"/>
                    </a:cubicBezTo>
                    <a:cubicBezTo>
                      <a:pt x="1243" y="1014"/>
                      <a:pt x="1217" y="1119"/>
                      <a:pt x="1152" y="1204"/>
                    </a:cubicBezTo>
                    <a:cubicBezTo>
                      <a:pt x="1100" y="1282"/>
                      <a:pt x="1008" y="1322"/>
                      <a:pt x="890" y="1341"/>
                    </a:cubicBezTo>
                    <a:cubicBezTo>
                      <a:pt x="880" y="1342"/>
                      <a:pt x="869" y="1342"/>
                      <a:pt x="859" y="1342"/>
                    </a:cubicBezTo>
                    <a:cubicBezTo>
                      <a:pt x="767" y="1342"/>
                      <a:pt x="686" y="1316"/>
                      <a:pt x="615" y="1263"/>
                    </a:cubicBezTo>
                    <a:cubicBezTo>
                      <a:pt x="543" y="1204"/>
                      <a:pt x="491" y="1112"/>
                      <a:pt x="478" y="975"/>
                    </a:cubicBezTo>
                    <a:cubicBezTo>
                      <a:pt x="458" y="883"/>
                      <a:pt x="478" y="785"/>
                      <a:pt x="498" y="694"/>
                    </a:cubicBezTo>
                    <a:cubicBezTo>
                      <a:pt x="530" y="602"/>
                      <a:pt x="583" y="530"/>
                      <a:pt x="655" y="484"/>
                    </a:cubicBezTo>
                    <a:cubicBezTo>
                      <a:pt x="550" y="321"/>
                      <a:pt x="465" y="177"/>
                      <a:pt x="413" y="59"/>
                    </a:cubicBezTo>
                    <a:cubicBezTo>
                      <a:pt x="125" y="242"/>
                      <a:pt x="0" y="563"/>
                      <a:pt x="53" y="1001"/>
                    </a:cubicBezTo>
                    <a:cubicBezTo>
                      <a:pt x="85" y="1322"/>
                      <a:pt x="184" y="1551"/>
                      <a:pt x="347" y="1681"/>
                    </a:cubicBezTo>
                    <a:cubicBezTo>
                      <a:pt x="484" y="1796"/>
                      <a:pt x="647" y="1852"/>
                      <a:pt x="846" y="1852"/>
                    </a:cubicBezTo>
                    <a:cubicBezTo>
                      <a:pt x="886" y="1852"/>
                      <a:pt x="926" y="1849"/>
                      <a:pt x="969" y="1845"/>
                    </a:cubicBezTo>
                    <a:cubicBezTo>
                      <a:pt x="1217" y="1812"/>
                      <a:pt x="1407" y="1714"/>
                      <a:pt x="1525" y="1551"/>
                    </a:cubicBezTo>
                    <a:cubicBezTo>
                      <a:pt x="1643" y="1381"/>
                      <a:pt x="1688" y="1145"/>
                      <a:pt x="1656" y="844"/>
                    </a:cubicBezTo>
                    <a:cubicBezTo>
                      <a:pt x="1629" y="648"/>
                      <a:pt x="1577" y="465"/>
                      <a:pt x="1492" y="308"/>
                    </a:cubicBezTo>
                    <a:cubicBezTo>
                      <a:pt x="1407" y="157"/>
                      <a:pt x="1276" y="46"/>
                      <a:pt x="1100"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9" name="Google Shape;279;p35"/>
              <p:cNvSpPr/>
              <p:nvPr/>
            </p:nvSpPr>
            <p:spPr>
              <a:xfrm>
                <a:off x="3282100" y="2366950"/>
                <a:ext cx="30775" cy="36075"/>
              </a:xfrm>
              <a:custGeom>
                <a:avLst/>
                <a:gdLst/>
                <a:ahLst/>
                <a:cxnLst/>
                <a:rect l="l" t="t" r="r" b="b"/>
                <a:pathLst>
                  <a:path w="1231" h="1443" extrusionOk="0">
                    <a:moveTo>
                      <a:pt x="629" y="453"/>
                    </a:moveTo>
                    <a:cubicBezTo>
                      <a:pt x="701" y="453"/>
                      <a:pt x="760" y="479"/>
                      <a:pt x="799" y="525"/>
                    </a:cubicBezTo>
                    <a:cubicBezTo>
                      <a:pt x="838" y="577"/>
                      <a:pt x="858" y="643"/>
                      <a:pt x="864" y="741"/>
                    </a:cubicBezTo>
                    <a:cubicBezTo>
                      <a:pt x="864" y="833"/>
                      <a:pt x="838" y="898"/>
                      <a:pt x="792" y="937"/>
                    </a:cubicBezTo>
                    <a:cubicBezTo>
                      <a:pt x="740" y="976"/>
                      <a:pt x="688" y="996"/>
                      <a:pt x="609" y="996"/>
                    </a:cubicBezTo>
                    <a:cubicBezTo>
                      <a:pt x="537" y="983"/>
                      <a:pt x="478" y="963"/>
                      <a:pt x="439" y="918"/>
                    </a:cubicBezTo>
                    <a:cubicBezTo>
                      <a:pt x="400" y="878"/>
                      <a:pt x="380" y="806"/>
                      <a:pt x="380" y="715"/>
                    </a:cubicBezTo>
                    <a:cubicBezTo>
                      <a:pt x="380" y="623"/>
                      <a:pt x="406" y="551"/>
                      <a:pt x="452" y="512"/>
                    </a:cubicBezTo>
                    <a:cubicBezTo>
                      <a:pt x="498" y="473"/>
                      <a:pt x="563" y="453"/>
                      <a:pt x="629" y="453"/>
                    </a:cubicBezTo>
                    <a:close/>
                    <a:moveTo>
                      <a:pt x="610" y="1"/>
                    </a:moveTo>
                    <a:cubicBezTo>
                      <a:pt x="516" y="1"/>
                      <a:pt x="423" y="26"/>
                      <a:pt x="341" y="67"/>
                    </a:cubicBezTo>
                    <a:cubicBezTo>
                      <a:pt x="243" y="119"/>
                      <a:pt x="171" y="191"/>
                      <a:pt x="112" y="309"/>
                    </a:cubicBezTo>
                    <a:cubicBezTo>
                      <a:pt x="53" y="420"/>
                      <a:pt x="20" y="551"/>
                      <a:pt x="14" y="715"/>
                    </a:cubicBezTo>
                    <a:cubicBezTo>
                      <a:pt x="1" y="950"/>
                      <a:pt x="47" y="1133"/>
                      <a:pt x="151" y="1258"/>
                    </a:cubicBezTo>
                    <a:cubicBezTo>
                      <a:pt x="263" y="1369"/>
                      <a:pt x="400" y="1434"/>
                      <a:pt x="577" y="1441"/>
                    </a:cubicBezTo>
                    <a:cubicBezTo>
                      <a:pt x="594" y="1442"/>
                      <a:pt x="611" y="1443"/>
                      <a:pt x="628" y="1443"/>
                    </a:cubicBezTo>
                    <a:cubicBezTo>
                      <a:pt x="794" y="1443"/>
                      <a:pt x="927" y="1385"/>
                      <a:pt x="1028" y="1290"/>
                    </a:cubicBezTo>
                    <a:cubicBezTo>
                      <a:pt x="1146" y="1173"/>
                      <a:pt x="1205" y="1003"/>
                      <a:pt x="1218" y="767"/>
                    </a:cubicBezTo>
                    <a:cubicBezTo>
                      <a:pt x="1231" y="518"/>
                      <a:pt x="1185" y="329"/>
                      <a:pt x="1074" y="211"/>
                    </a:cubicBezTo>
                    <a:cubicBezTo>
                      <a:pt x="969" y="80"/>
                      <a:pt x="825" y="15"/>
                      <a:pt x="642" y="2"/>
                    </a:cubicBezTo>
                    <a:cubicBezTo>
                      <a:pt x="631" y="1"/>
                      <a:pt x="621" y="1"/>
                      <a:pt x="610"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Google Shape;280;p35"/>
              <p:cNvSpPr/>
              <p:nvPr/>
            </p:nvSpPr>
            <p:spPr>
              <a:xfrm>
                <a:off x="3283750" y="2308150"/>
                <a:ext cx="39425" cy="56725"/>
              </a:xfrm>
              <a:custGeom>
                <a:avLst/>
                <a:gdLst/>
                <a:ahLst/>
                <a:cxnLst/>
                <a:rect l="l" t="t" r="r" b="b"/>
                <a:pathLst>
                  <a:path w="1577" h="2269" extrusionOk="0">
                    <a:moveTo>
                      <a:pt x="737" y="0"/>
                    </a:moveTo>
                    <a:cubicBezTo>
                      <a:pt x="656" y="0"/>
                      <a:pt x="586" y="18"/>
                      <a:pt x="524" y="51"/>
                    </a:cubicBezTo>
                    <a:cubicBezTo>
                      <a:pt x="426" y="110"/>
                      <a:pt x="360" y="195"/>
                      <a:pt x="334" y="319"/>
                    </a:cubicBezTo>
                    <a:cubicBezTo>
                      <a:pt x="314" y="417"/>
                      <a:pt x="314" y="509"/>
                      <a:pt x="367" y="600"/>
                    </a:cubicBezTo>
                    <a:cubicBezTo>
                      <a:pt x="412" y="685"/>
                      <a:pt x="478" y="764"/>
                      <a:pt x="569" y="810"/>
                    </a:cubicBezTo>
                    <a:cubicBezTo>
                      <a:pt x="471" y="810"/>
                      <a:pt x="380" y="836"/>
                      <a:pt x="308" y="895"/>
                    </a:cubicBezTo>
                    <a:cubicBezTo>
                      <a:pt x="236" y="947"/>
                      <a:pt x="183" y="1032"/>
                      <a:pt x="164" y="1137"/>
                    </a:cubicBezTo>
                    <a:cubicBezTo>
                      <a:pt x="144" y="1228"/>
                      <a:pt x="151" y="1307"/>
                      <a:pt x="197" y="1392"/>
                    </a:cubicBezTo>
                    <a:cubicBezTo>
                      <a:pt x="229" y="1470"/>
                      <a:pt x="301" y="1536"/>
                      <a:pt x="406" y="1595"/>
                    </a:cubicBezTo>
                    <a:lnTo>
                      <a:pt x="85" y="1595"/>
                    </a:lnTo>
                    <a:cubicBezTo>
                      <a:pt x="72" y="1686"/>
                      <a:pt x="53" y="1758"/>
                      <a:pt x="46" y="1811"/>
                    </a:cubicBezTo>
                    <a:cubicBezTo>
                      <a:pt x="40" y="1856"/>
                      <a:pt x="20" y="1928"/>
                      <a:pt x="0" y="2020"/>
                    </a:cubicBezTo>
                    <a:cubicBezTo>
                      <a:pt x="203" y="2053"/>
                      <a:pt x="393" y="2085"/>
                      <a:pt x="569" y="2125"/>
                    </a:cubicBezTo>
                    <a:cubicBezTo>
                      <a:pt x="753" y="2170"/>
                      <a:pt x="936" y="2210"/>
                      <a:pt x="1132" y="2269"/>
                    </a:cubicBezTo>
                    <a:lnTo>
                      <a:pt x="1243" y="1765"/>
                    </a:lnTo>
                    <a:cubicBezTo>
                      <a:pt x="1126" y="1752"/>
                      <a:pt x="1027" y="1726"/>
                      <a:pt x="929" y="1712"/>
                    </a:cubicBezTo>
                    <a:cubicBezTo>
                      <a:pt x="890" y="1699"/>
                      <a:pt x="812" y="1686"/>
                      <a:pt x="707" y="1660"/>
                    </a:cubicBezTo>
                    <a:cubicBezTo>
                      <a:pt x="635" y="1647"/>
                      <a:pt x="589" y="1614"/>
                      <a:pt x="556" y="1569"/>
                    </a:cubicBezTo>
                    <a:cubicBezTo>
                      <a:pt x="524" y="1529"/>
                      <a:pt x="511" y="1490"/>
                      <a:pt x="524" y="1438"/>
                    </a:cubicBezTo>
                    <a:cubicBezTo>
                      <a:pt x="537" y="1398"/>
                      <a:pt x="563" y="1366"/>
                      <a:pt x="602" y="1340"/>
                    </a:cubicBezTo>
                    <a:cubicBezTo>
                      <a:pt x="628" y="1327"/>
                      <a:pt x="662" y="1317"/>
                      <a:pt x="698" y="1317"/>
                    </a:cubicBezTo>
                    <a:cubicBezTo>
                      <a:pt x="718" y="1317"/>
                      <a:pt x="739" y="1320"/>
                      <a:pt x="759" y="1326"/>
                    </a:cubicBezTo>
                    <a:cubicBezTo>
                      <a:pt x="929" y="1359"/>
                      <a:pt x="1119" y="1405"/>
                      <a:pt x="1322" y="1457"/>
                    </a:cubicBezTo>
                    <a:lnTo>
                      <a:pt x="1420" y="993"/>
                    </a:lnTo>
                    <a:cubicBezTo>
                      <a:pt x="1315" y="980"/>
                      <a:pt x="1145" y="940"/>
                      <a:pt x="897" y="895"/>
                    </a:cubicBezTo>
                    <a:cubicBezTo>
                      <a:pt x="818" y="875"/>
                      <a:pt x="759" y="842"/>
                      <a:pt x="726" y="803"/>
                    </a:cubicBezTo>
                    <a:cubicBezTo>
                      <a:pt x="694" y="751"/>
                      <a:pt x="687" y="712"/>
                      <a:pt x="694" y="666"/>
                    </a:cubicBezTo>
                    <a:cubicBezTo>
                      <a:pt x="707" y="607"/>
                      <a:pt x="733" y="574"/>
                      <a:pt x="772" y="548"/>
                    </a:cubicBezTo>
                    <a:cubicBezTo>
                      <a:pt x="800" y="532"/>
                      <a:pt x="828" y="523"/>
                      <a:pt x="860" y="523"/>
                    </a:cubicBezTo>
                    <a:cubicBezTo>
                      <a:pt x="881" y="523"/>
                      <a:pt x="903" y="527"/>
                      <a:pt x="929" y="535"/>
                    </a:cubicBezTo>
                    <a:cubicBezTo>
                      <a:pt x="1119" y="574"/>
                      <a:pt x="1302" y="620"/>
                      <a:pt x="1485" y="672"/>
                    </a:cubicBezTo>
                    <a:lnTo>
                      <a:pt x="1577" y="155"/>
                    </a:lnTo>
                    <a:cubicBezTo>
                      <a:pt x="1505" y="149"/>
                      <a:pt x="1387" y="123"/>
                      <a:pt x="1230" y="90"/>
                    </a:cubicBezTo>
                    <a:lnTo>
                      <a:pt x="890" y="18"/>
                    </a:lnTo>
                    <a:cubicBezTo>
                      <a:pt x="835" y="6"/>
                      <a:pt x="784" y="0"/>
                      <a:pt x="73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1" name="Google Shape;281;p35"/>
              <p:cNvSpPr/>
              <p:nvPr/>
            </p:nvSpPr>
            <p:spPr>
              <a:xfrm>
                <a:off x="3298150" y="2270300"/>
                <a:ext cx="42700" cy="44700"/>
              </a:xfrm>
              <a:custGeom>
                <a:avLst/>
                <a:gdLst/>
                <a:ahLst/>
                <a:cxnLst/>
                <a:rect l="l" t="t" r="r" b="b"/>
                <a:pathLst>
                  <a:path w="1708" h="1788" extrusionOk="0">
                    <a:moveTo>
                      <a:pt x="767" y="487"/>
                    </a:moveTo>
                    <a:cubicBezTo>
                      <a:pt x="804" y="487"/>
                      <a:pt x="844" y="496"/>
                      <a:pt x="883" y="511"/>
                    </a:cubicBezTo>
                    <a:cubicBezTo>
                      <a:pt x="942" y="531"/>
                      <a:pt x="981" y="577"/>
                      <a:pt x="1008" y="629"/>
                    </a:cubicBezTo>
                    <a:cubicBezTo>
                      <a:pt x="1034" y="688"/>
                      <a:pt x="1034" y="747"/>
                      <a:pt x="1001" y="793"/>
                    </a:cubicBezTo>
                    <a:cubicBezTo>
                      <a:pt x="994" y="825"/>
                      <a:pt x="968" y="858"/>
                      <a:pt x="942" y="884"/>
                    </a:cubicBezTo>
                    <a:cubicBezTo>
                      <a:pt x="916" y="911"/>
                      <a:pt x="883" y="937"/>
                      <a:pt x="844" y="943"/>
                    </a:cubicBezTo>
                    <a:cubicBezTo>
                      <a:pt x="829" y="948"/>
                      <a:pt x="814" y="950"/>
                      <a:pt x="798" y="950"/>
                    </a:cubicBezTo>
                    <a:cubicBezTo>
                      <a:pt x="773" y="950"/>
                      <a:pt x="745" y="945"/>
                      <a:pt x="713" y="937"/>
                    </a:cubicBezTo>
                    <a:cubicBezTo>
                      <a:pt x="635" y="904"/>
                      <a:pt x="576" y="858"/>
                      <a:pt x="556" y="812"/>
                    </a:cubicBezTo>
                    <a:cubicBezTo>
                      <a:pt x="543" y="753"/>
                      <a:pt x="543" y="695"/>
                      <a:pt x="576" y="623"/>
                    </a:cubicBezTo>
                    <a:cubicBezTo>
                      <a:pt x="602" y="564"/>
                      <a:pt x="641" y="518"/>
                      <a:pt x="700" y="498"/>
                    </a:cubicBezTo>
                    <a:cubicBezTo>
                      <a:pt x="721" y="491"/>
                      <a:pt x="743" y="487"/>
                      <a:pt x="767" y="487"/>
                    </a:cubicBezTo>
                    <a:close/>
                    <a:moveTo>
                      <a:pt x="783" y="0"/>
                    </a:moveTo>
                    <a:cubicBezTo>
                      <a:pt x="773" y="0"/>
                      <a:pt x="762" y="0"/>
                      <a:pt x="752" y="1"/>
                    </a:cubicBezTo>
                    <a:cubicBezTo>
                      <a:pt x="654" y="8"/>
                      <a:pt x="563" y="34"/>
                      <a:pt x="491" y="86"/>
                    </a:cubicBezTo>
                    <a:cubicBezTo>
                      <a:pt x="419" y="132"/>
                      <a:pt x="360" y="197"/>
                      <a:pt x="327" y="302"/>
                    </a:cubicBezTo>
                    <a:cubicBezTo>
                      <a:pt x="288" y="400"/>
                      <a:pt x="268" y="498"/>
                      <a:pt x="288" y="590"/>
                    </a:cubicBezTo>
                    <a:cubicBezTo>
                      <a:pt x="301" y="682"/>
                      <a:pt x="353" y="760"/>
                      <a:pt x="425" y="839"/>
                    </a:cubicBezTo>
                    <a:lnTo>
                      <a:pt x="157" y="793"/>
                    </a:lnTo>
                    <a:lnTo>
                      <a:pt x="0" y="1172"/>
                    </a:lnTo>
                    <a:cubicBezTo>
                      <a:pt x="249" y="1264"/>
                      <a:pt x="504" y="1362"/>
                      <a:pt x="772" y="1467"/>
                    </a:cubicBezTo>
                    <a:cubicBezTo>
                      <a:pt x="1034" y="1571"/>
                      <a:pt x="1282" y="1676"/>
                      <a:pt x="1531" y="1787"/>
                    </a:cubicBezTo>
                    <a:lnTo>
                      <a:pt x="1708" y="1336"/>
                    </a:lnTo>
                    <a:cubicBezTo>
                      <a:pt x="1642" y="1303"/>
                      <a:pt x="1531" y="1264"/>
                      <a:pt x="1367" y="1205"/>
                    </a:cubicBezTo>
                    <a:cubicBezTo>
                      <a:pt x="1197" y="1139"/>
                      <a:pt x="1073" y="1100"/>
                      <a:pt x="1001" y="1068"/>
                    </a:cubicBezTo>
                    <a:cubicBezTo>
                      <a:pt x="1099" y="1068"/>
                      <a:pt x="1191" y="1041"/>
                      <a:pt x="1263" y="982"/>
                    </a:cubicBezTo>
                    <a:cubicBezTo>
                      <a:pt x="1335" y="924"/>
                      <a:pt x="1394" y="852"/>
                      <a:pt x="1433" y="747"/>
                    </a:cubicBezTo>
                    <a:cubicBezTo>
                      <a:pt x="1472" y="655"/>
                      <a:pt x="1472" y="564"/>
                      <a:pt x="1452" y="479"/>
                    </a:cubicBezTo>
                    <a:cubicBezTo>
                      <a:pt x="1426" y="387"/>
                      <a:pt x="1367" y="302"/>
                      <a:pt x="1302" y="230"/>
                    </a:cubicBezTo>
                    <a:cubicBezTo>
                      <a:pt x="1236" y="158"/>
                      <a:pt x="1145" y="99"/>
                      <a:pt x="1047" y="60"/>
                    </a:cubicBezTo>
                    <a:cubicBezTo>
                      <a:pt x="959" y="25"/>
                      <a:pt x="871" y="0"/>
                      <a:pt x="783"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35"/>
              <p:cNvSpPr/>
              <p:nvPr/>
            </p:nvSpPr>
            <p:spPr>
              <a:xfrm>
                <a:off x="3319900" y="2235325"/>
                <a:ext cx="37475" cy="37300"/>
              </a:xfrm>
              <a:custGeom>
                <a:avLst/>
                <a:gdLst/>
                <a:ahLst/>
                <a:cxnLst/>
                <a:rect l="l" t="t" r="r" b="b"/>
                <a:pathLst>
                  <a:path w="1499" h="1492" extrusionOk="0">
                    <a:moveTo>
                      <a:pt x="550" y="441"/>
                    </a:moveTo>
                    <a:cubicBezTo>
                      <a:pt x="557" y="441"/>
                      <a:pt x="564" y="442"/>
                      <a:pt x="569" y="445"/>
                    </a:cubicBezTo>
                    <a:cubicBezTo>
                      <a:pt x="589" y="451"/>
                      <a:pt x="595" y="471"/>
                      <a:pt x="595" y="491"/>
                    </a:cubicBezTo>
                    <a:cubicBezTo>
                      <a:pt x="595" y="517"/>
                      <a:pt x="576" y="550"/>
                      <a:pt x="556" y="602"/>
                    </a:cubicBezTo>
                    <a:cubicBezTo>
                      <a:pt x="491" y="713"/>
                      <a:pt x="438" y="805"/>
                      <a:pt x="406" y="883"/>
                    </a:cubicBezTo>
                    <a:cubicBezTo>
                      <a:pt x="393" y="831"/>
                      <a:pt x="380" y="766"/>
                      <a:pt x="393" y="707"/>
                    </a:cubicBezTo>
                    <a:cubicBezTo>
                      <a:pt x="399" y="648"/>
                      <a:pt x="425" y="582"/>
                      <a:pt x="458" y="517"/>
                    </a:cubicBezTo>
                    <a:cubicBezTo>
                      <a:pt x="471" y="484"/>
                      <a:pt x="491" y="471"/>
                      <a:pt x="510" y="451"/>
                    </a:cubicBezTo>
                    <a:cubicBezTo>
                      <a:pt x="526" y="444"/>
                      <a:pt x="539" y="441"/>
                      <a:pt x="550" y="441"/>
                    </a:cubicBezTo>
                    <a:close/>
                    <a:moveTo>
                      <a:pt x="733" y="543"/>
                    </a:moveTo>
                    <a:lnTo>
                      <a:pt x="785" y="569"/>
                    </a:lnTo>
                    <a:cubicBezTo>
                      <a:pt x="818" y="609"/>
                      <a:pt x="831" y="667"/>
                      <a:pt x="824" y="739"/>
                    </a:cubicBezTo>
                    <a:cubicBezTo>
                      <a:pt x="818" y="811"/>
                      <a:pt x="798" y="883"/>
                      <a:pt x="752" y="949"/>
                    </a:cubicBezTo>
                    <a:cubicBezTo>
                      <a:pt x="728" y="998"/>
                      <a:pt x="699" y="1021"/>
                      <a:pt x="673" y="1021"/>
                    </a:cubicBezTo>
                    <a:cubicBezTo>
                      <a:pt x="664" y="1021"/>
                      <a:pt x="656" y="1019"/>
                      <a:pt x="648" y="1014"/>
                    </a:cubicBezTo>
                    <a:cubicBezTo>
                      <a:pt x="615" y="995"/>
                      <a:pt x="615" y="942"/>
                      <a:pt x="635" y="870"/>
                    </a:cubicBezTo>
                    <a:lnTo>
                      <a:pt x="661" y="798"/>
                    </a:lnTo>
                    <a:cubicBezTo>
                      <a:pt x="681" y="746"/>
                      <a:pt x="694" y="700"/>
                      <a:pt x="713" y="654"/>
                    </a:cubicBezTo>
                    <a:cubicBezTo>
                      <a:pt x="726" y="615"/>
                      <a:pt x="733" y="582"/>
                      <a:pt x="733" y="543"/>
                    </a:cubicBezTo>
                    <a:close/>
                    <a:moveTo>
                      <a:pt x="623" y="1"/>
                    </a:moveTo>
                    <a:cubicBezTo>
                      <a:pt x="576" y="1"/>
                      <a:pt x="532" y="7"/>
                      <a:pt x="491" y="20"/>
                    </a:cubicBezTo>
                    <a:cubicBezTo>
                      <a:pt x="360" y="59"/>
                      <a:pt x="236" y="183"/>
                      <a:pt x="131" y="373"/>
                    </a:cubicBezTo>
                    <a:cubicBezTo>
                      <a:pt x="59" y="504"/>
                      <a:pt x="13" y="635"/>
                      <a:pt x="7" y="752"/>
                    </a:cubicBezTo>
                    <a:cubicBezTo>
                      <a:pt x="0" y="877"/>
                      <a:pt x="26" y="1001"/>
                      <a:pt x="72" y="1132"/>
                    </a:cubicBezTo>
                    <a:cubicBezTo>
                      <a:pt x="177" y="1066"/>
                      <a:pt x="288" y="1008"/>
                      <a:pt x="406" y="949"/>
                    </a:cubicBezTo>
                    <a:lnTo>
                      <a:pt x="406" y="949"/>
                    </a:lnTo>
                    <a:cubicBezTo>
                      <a:pt x="360" y="1073"/>
                      <a:pt x="340" y="1171"/>
                      <a:pt x="360" y="1256"/>
                    </a:cubicBezTo>
                    <a:cubicBezTo>
                      <a:pt x="366" y="1335"/>
                      <a:pt x="419" y="1394"/>
                      <a:pt x="497" y="1439"/>
                    </a:cubicBezTo>
                    <a:cubicBezTo>
                      <a:pt x="557" y="1475"/>
                      <a:pt x="614" y="1492"/>
                      <a:pt x="668" y="1492"/>
                    </a:cubicBezTo>
                    <a:cubicBezTo>
                      <a:pt x="702" y="1492"/>
                      <a:pt x="735" y="1485"/>
                      <a:pt x="766" y="1472"/>
                    </a:cubicBezTo>
                    <a:cubicBezTo>
                      <a:pt x="851" y="1439"/>
                      <a:pt x="923" y="1361"/>
                      <a:pt x="995" y="1237"/>
                    </a:cubicBezTo>
                    <a:cubicBezTo>
                      <a:pt x="1053" y="1132"/>
                      <a:pt x="1080" y="1034"/>
                      <a:pt x="1073" y="936"/>
                    </a:cubicBezTo>
                    <a:cubicBezTo>
                      <a:pt x="1053" y="837"/>
                      <a:pt x="1014" y="739"/>
                      <a:pt x="929" y="648"/>
                    </a:cubicBezTo>
                    <a:lnTo>
                      <a:pt x="929" y="648"/>
                    </a:lnTo>
                    <a:lnTo>
                      <a:pt x="981" y="674"/>
                    </a:lnTo>
                    <a:cubicBezTo>
                      <a:pt x="1038" y="705"/>
                      <a:pt x="1095" y="724"/>
                      <a:pt x="1149" y="724"/>
                    </a:cubicBezTo>
                    <a:cubicBezTo>
                      <a:pt x="1163" y="724"/>
                      <a:pt x="1177" y="722"/>
                      <a:pt x="1191" y="720"/>
                    </a:cubicBezTo>
                    <a:cubicBezTo>
                      <a:pt x="1256" y="713"/>
                      <a:pt x="1322" y="654"/>
                      <a:pt x="1381" y="550"/>
                    </a:cubicBezTo>
                    <a:cubicBezTo>
                      <a:pt x="1413" y="497"/>
                      <a:pt x="1433" y="465"/>
                      <a:pt x="1446" y="438"/>
                    </a:cubicBezTo>
                    <a:cubicBezTo>
                      <a:pt x="1466" y="412"/>
                      <a:pt x="1479" y="373"/>
                      <a:pt x="1498" y="327"/>
                    </a:cubicBezTo>
                    <a:lnTo>
                      <a:pt x="1322" y="223"/>
                    </a:lnTo>
                    <a:cubicBezTo>
                      <a:pt x="1302" y="249"/>
                      <a:pt x="1276" y="262"/>
                      <a:pt x="1250" y="262"/>
                    </a:cubicBezTo>
                    <a:cubicBezTo>
                      <a:pt x="1224" y="262"/>
                      <a:pt x="1191" y="255"/>
                      <a:pt x="1152" y="229"/>
                    </a:cubicBezTo>
                    <a:lnTo>
                      <a:pt x="949" y="98"/>
                    </a:lnTo>
                    <a:cubicBezTo>
                      <a:pt x="833" y="31"/>
                      <a:pt x="722" y="1"/>
                      <a:pt x="623"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3" name="Google Shape;283;p35"/>
              <p:cNvSpPr/>
              <p:nvPr/>
            </p:nvSpPr>
            <p:spPr>
              <a:xfrm>
                <a:off x="3335275" y="2201775"/>
                <a:ext cx="42875" cy="39950"/>
              </a:xfrm>
              <a:custGeom>
                <a:avLst/>
                <a:gdLst/>
                <a:ahLst/>
                <a:cxnLst/>
                <a:rect l="l" t="t" r="r" b="b"/>
                <a:pathLst>
                  <a:path w="1715" h="1598" extrusionOk="0">
                    <a:moveTo>
                      <a:pt x="836" y="1"/>
                    </a:moveTo>
                    <a:cubicBezTo>
                      <a:pt x="790" y="1"/>
                      <a:pt x="744" y="10"/>
                      <a:pt x="700" y="27"/>
                    </a:cubicBezTo>
                    <a:cubicBezTo>
                      <a:pt x="635" y="53"/>
                      <a:pt x="569" y="99"/>
                      <a:pt x="523" y="164"/>
                    </a:cubicBezTo>
                    <a:cubicBezTo>
                      <a:pt x="465" y="243"/>
                      <a:pt x="438" y="321"/>
                      <a:pt x="438" y="413"/>
                    </a:cubicBezTo>
                    <a:cubicBezTo>
                      <a:pt x="438" y="505"/>
                      <a:pt x="471" y="590"/>
                      <a:pt x="543" y="688"/>
                    </a:cubicBezTo>
                    <a:lnTo>
                      <a:pt x="262" y="550"/>
                    </a:lnTo>
                    <a:cubicBezTo>
                      <a:pt x="209" y="622"/>
                      <a:pt x="170" y="681"/>
                      <a:pt x="137" y="721"/>
                    </a:cubicBezTo>
                    <a:cubicBezTo>
                      <a:pt x="105" y="753"/>
                      <a:pt x="52" y="812"/>
                      <a:pt x="0" y="884"/>
                    </a:cubicBezTo>
                    <a:cubicBezTo>
                      <a:pt x="170" y="1008"/>
                      <a:pt x="327" y="1113"/>
                      <a:pt x="471" y="1231"/>
                    </a:cubicBezTo>
                    <a:cubicBezTo>
                      <a:pt x="622" y="1342"/>
                      <a:pt x="766" y="1466"/>
                      <a:pt x="923" y="1597"/>
                    </a:cubicBezTo>
                    <a:lnTo>
                      <a:pt x="1230" y="1198"/>
                    </a:lnTo>
                    <a:cubicBezTo>
                      <a:pt x="1145" y="1133"/>
                      <a:pt x="1053" y="1067"/>
                      <a:pt x="981" y="1008"/>
                    </a:cubicBezTo>
                    <a:cubicBezTo>
                      <a:pt x="949" y="982"/>
                      <a:pt x="883" y="936"/>
                      <a:pt x="798" y="871"/>
                    </a:cubicBezTo>
                    <a:cubicBezTo>
                      <a:pt x="752" y="819"/>
                      <a:pt x="720" y="773"/>
                      <a:pt x="700" y="721"/>
                    </a:cubicBezTo>
                    <a:cubicBezTo>
                      <a:pt x="694" y="675"/>
                      <a:pt x="700" y="636"/>
                      <a:pt x="726" y="590"/>
                    </a:cubicBezTo>
                    <a:cubicBezTo>
                      <a:pt x="759" y="557"/>
                      <a:pt x="792" y="537"/>
                      <a:pt x="838" y="537"/>
                    </a:cubicBezTo>
                    <a:cubicBezTo>
                      <a:pt x="890" y="537"/>
                      <a:pt x="936" y="550"/>
                      <a:pt x="988" y="590"/>
                    </a:cubicBezTo>
                    <a:cubicBezTo>
                      <a:pt x="1125" y="701"/>
                      <a:pt x="1276" y="819"/>
                      <a:pt x="1439" y="950"/>
                    </a:cubicBezTo>
                    <a:lnTo>
                      <a:pt x="1714" y="557"/>
                    </a:lnTo>
                    <a:cubicBezTo>
                      <a:pt x="1616" y="492"/>
                      <a:pt x="1492" y="400"/>
                      <a:pt x="1348" y="289"/>
                    </a:cubicBezTo>
                    <a:lnTo>
                      <a:pt x="1099" y="99"/>
                    </a:lnTo>
                    <a:cubicBezTo>
                      <a:pt x="1047" y="53"/>
                      <a:pt x="981" y="27"/>
                      <a:pt x="903" y="7"/>
                    </a:cubicBezTo>
                    <a:cubicBezTo>
                      <a:pt x="881" y="3"/>
                      <a:pt x="859" y="1"/>
                      <a:pt x="836"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4" name="Google Shape;284;p35"/>
              <p:cNvSpPr/>
              <p:nvPr/>
            </p:nvSpPr>
            <p:spPr>
              <a:xfrm>
                <a:off x="3358325" y="2168250"/>
                <a:ext cx="40750" cy="54325"/>
              </a:xfrm>
              <a:custGeom>
                <a:avLst/>
                <a:gdLst/>
                <a:ahLst/>
                <a:cxnLst/>
                <a:rect l="l" t="t" r="r" b="b"/>
                <a:pathLst>
                  <a:path w="1630" h="2173" extrusionOk="0">
                    <a:moveTo>
                      <a:pt x="1041" y="1"/>
                    </a:moveTo>
                    <a:lnTo>
                      <a:pt x="687" y="347"/>
                    </a:lnTo>
                    <a:cubicBezTo>
                      <a:pt x="746" y="426"/>
                      <a:pt x="845" y="616"/>
                      <a:pt x="988" y="910"/>
                    </a:cubicBezTo>
                    <a:lnTo>
                      <a:pt x="1073" y="1067"/>
                    </a:lnTo>
                    <a:lnTo>
                      <a:pt x="1073" y="1067"/>
                    </a:lnTo>
                    <a:lnTo>
                      <a:pt x="943" y="1002"/>
                    </a:lnTo>
                    <a:cubicBezTo>
                      <a:pt x="890" y="976"/>
                      <a:pt x="851" y="962"/>
                      <a:pt x="825" y="943"/>
                    </a:cubicBezTo>
                    <a:cubicBezTo>
                      <a:pt x="746" y="910"/>
                      <a:pt x="661" y="864"/>
                      <a:pt x="570" y="819"/>
                    </a:cubicBezTo>
                    <a:cubicBezTo>
                      <a:pt x="491" y="779"/>
                      <a:pt x="419" y="740"/>
                      <a:pt x="354" y="701"/>
                    </a:cubicBezTo>
                    <a:lnTo>
                      <a:pt x="1" y="1061"/>
                    </a:lnTo>
                    <a:cubicBezTo>
                      <a:pt x="308" y="1172"/>
                      <a:pt x="550" y="1270"/>
                      <a:pt x="720" y="1342"/>
                    </a:cubicBezTo>
                    <a:cubicBezTo>
                      <a:pt x="890" y="1420"/>
                      <a:pt x="1047" y="1486"/>
                      <a:pt x="1191" y="1558"/>
                    </a:cubicBezTo>
                    <a:cubicBezTo>
                      <a:pt x="1178" y="1636"/>
                      <a:pt x="1139" y="1715"/>
                      <a:pt x="1054" y="1793"/>
                    </a:cubicBezTo>
                    <a:cubicBezTo>
                      <a:pt x="1008" y="1846"/>
                      <a:pt x="949" y="1891"/>
                      <a:pt x="884" y="1931"/>
                    </a:cubicBezTo>
                    <a:cubicBezTo>
                      <a:pt x="949" y="1957"/>
                      <a:pt x="1015" y="1990"/>
                      <a:pt x="1073" y="2022"/>
                    </a:cubicBezTo>
                    <a:cubicBezTo>
                      <a:pt x="1139" y="2055"/>
                      <a:pt x="1211" y="2107"/>
                      <a:pt x="1316" y="2173"/>
                    </a:cubicBezTo>
                    <a:cubicBezTo>
                      <a:pt x="1473" y="2016"/>
                      <a:pt x="1571" y="1852"/>
                      <a:pt x="1597" y="1682"/>
                    </a:cubicBezTo>
                    <a:cubicBezTo>
                      <a:pt x="1630" y="1505"/>
                      <a:pt x="1603" y="1329"/>
                      <a:pt x="1538" y="1159"/>
                    </a:cubicBezTo>
                    <a:cubicBezTo>
                      <a:pt x="1407" y="819"/>
                      <a:pt x="1257" y="478"/>
                      <a:pt x="1093" y="125"/>
                    </a:cubicBezTo>
                    <a:lnTo>
                      <a:pt x="1041"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Google Shape;285;p35"/>
              <p:cNvSpPr/>
              <p:nvPr/>
            </p:nvSpPr>
            <p:spPr>
              <a:xfrm>
                <a:off x="3399375" y="2149775"/>
                <a:ext cx="24550" cy="21775"/>
              </a:xfrm>
              <a:custGeom>
                <a:avLst/>
                <a:gdLst/>
                <a:ahLst/>
                <a:cxnLst/>
                <a:rect l="l" t="t" r="r" b="b"/>
                <a:pathLst>
                  <a:path w="982" h="871" extrusionOk="0">
                    <a:moveTo>
                      <a:pt x="727" y="0"/>
                    </a:moveTo>
                    <a:lnTo>
                      <a:pt x="1" y="543"/>
                    </a:lnTo>
                    <a:lnTo>
                      <a:pt x="256" y="871"/>
                    </a:lnTo>
                    <a:lnTo>
                      <a:pt x="982" y="328"/>
                    </a:lnTo>
                    <a:lnTo>
                      <a:pt x="727"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86" name="Google Shape;286;p35"/>
            <p:cNvGrpSpPr/>
            <p:nvPr/>
          </p:nvGrpSpPr>
          <p:grpSpPr>
            <a:xfrm>
              <a:off x="5754961" y="500121"/>
              <a:ext cx="748116" cy="695365"/>
              <a:chOff x="5104875" y="3210550"/>
              <a:chExt cx="799525" cy="743150"/>
            </a:xfrm>
          </p:grpSpPr>
          <p:sp>
            <p:nvSpPr>
              <p:cNvPr id="287" name="Google Shape;287;p35"/>
              <p:cNvSpPr/>
              <p:nvPr/>
            </p:nvSpPr>
            <p:spPr>
              <a:xfrm>
                <a:off x="5266625" y="3220100"/>
                <a:ext cx="244050" cy="248350"/>
              </a:xfrm>
              <a:custGeom>
                <a:avLst/>
                <a:gdLst/>
                <a:ahLst/>
                <a:cxnLst/>
                <a:rect l="l" t="t" r="r" b="b"/>
                <a:pathLst>
                  <a:path w="9762" h="9934" extrusionOk="0">
                    <a:moveTo>
                      <a:pt x="5324" y="1"/>
                    </a:moveTo>
                    <a:cubicBezTo>
                      <a:pt x="4236" y="1"/>
                      <a:pt x="3195" y="673"/>
                      <a:pt x="2441" y="1911"/>
                    </a:cubicBezTo>
                    <a:lnTo>
                      <a:pt x="1" y="6200"/>
                    </a:lnTo>
                    <a:lnTo>
                      <a:pt x="6249" y="9934"/>
                    </a:lnTo>
                    <a:lnTo>
                      <a:pt x="9761" y="4314"/>
                    </a:lnTo>
                    <a:cubicBezTo>
                      <a:pt x="9761" y="4314"/>
                      <a:pt x="8911" y="2872"/>
                      <a:pt x="8652" y="2392"/>
                    </a:cubicBezTo>
                    <a:cubicBezTo>
                      <a:pt x="7682" y="756"/>
                      <a:pt x="6477" y="1"/>
                      <a:pt x="532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8" name="Google Shape;288;p35"/>
              <p:cNvSpPr/>
              <p:nvPr/>
            </p:nvSpPr>
            <p:spPr>
              <a:xfrm>
                <a:off x="5646500" y="3463800"/>
                <a:ext cx="257900" cy="235725"/>
              </a:xfrm>
              <a:custGeom>
                <a:avLst/>
                <a:gdLst/>
                <a:ahLst/>
                <a:cxnLst/>
                <a:rect l="l" t="t" r="r" b="b"/>
                <a:pathLst>
                  <a:path w="10316" h="9429" extrusionOk="0">
                    <a:moveTo>
                      <a:pt x="6397" y="1"/>
                    </a:moveTo>
                    <a:lnTo>
                      <a:pt x="1" y="3513"/>
                    </a:lnTo>
                    <a:lnTo>
                      <a:pt x="3217" y="9428"/>
                    </a:lnTo>
                    <a:cubicBezTo>
                      <a:pt x="3217" y="9428"/>
                      <a:pt x="4807" y="9391"/>
                      <a:pt x="5362" y="9391"/>
                    </a:cubicBezTo>
                    <a:cubicBezTo>
                      <a:pt x="9022" y="9317"/>
                      <a:pt x="10316" y="6877"/>
                      <a:pt x="8874" y="4289"/>
                    </a:cubicBezTo>
                    <a:lnTo>
                      <a:pt x="6397"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9" name="Google Shape;289;p35"/>
              <p:cNvSpPr/>
              <p:nvPr/>
            </p:nvSpPr>
            <p:spPr>
              <a:xfrm>
                <a:off x="5420050" y="3210550"/>
                <a:ext cx="372525" cy="242200"/>
              </a:xfrm>
              <a:custGeom>
                <a:avLst/>
                <a:gdLst/>
                <a:ahLst/>
                <a:cxnLst/>
                <a:rect l="l" t="t" r="r" b="b"/>
                <a:pathLst>
                  <a:path w="14901" h="9688" extrusionOk="0">
                    <a:moveTo>
                      <a:pt x="1" y="1"/>
                    </a:moveTo>
                    <a:cubicBezTo>
                      <a:pt x="1776" y="334"/>
                      <a:pt x="2700" y="1628"/>
                      <a:pt x="2922" y="2182"/>
                    </a:cubicBezTo>
                    <a:lnTo>
                      <a:pt x="6212" y="8245"/>
                    </a:lnTo>
                    <a:lnTo>
                      <a:pt x="4142" y="9354"/>
                    </a:lnTo>
                    <a:lnTo>
                      <a:pt x="11462" y="9687"/>
                    </a:lnTo>
                    <a:lnTo>
                      <a:pt x="14900" y="3661"/>
                    </a:lnTo>
                    <a:lnTo>
                      <a:pt x="12719" y="4807"/>
                    </a:lnTo>
                    <a:lnTo>
                      <a:pt x="11055" y="1812"/>
                    </a:lnTo>
                    <a:cubicBezTo>
                      <a:pt x="10131" y="555"/>
                      <a:pt x="9946" y="1"/>
                      <a:pt x="5399"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0" name="Google Shape;290;p35"/>
              <p:cNvSpPr/>
              <p:nvPr/>
            </p:nvSpPr>
            <p:spPr>
              <a:xfrm>
                <a:off x="5516175" y="3648650"/>
                <a:ext cx="353100" cy="305050"/>
              </a:xfrm>
              <a:custGeom>
                <a:avLst/>
                <a:gdLst/>
                <a:ahLst/>
                <a:cxnLst/>
                <a:rect l="l" t="t" r="r" b="b"/>
                <a:pathLst>
                  <a:path w="14124" h="12202" extrusionOk="0">
                    <a:moveTo>
                      <a:pt x="3994" y="1"/>
                    </a:moveTo>
                    <a:lnTo>
                      <a:pt x="1" y="6249"/>
                    </a:lnTo>
                    <a:lnTo>
                      <a:pt x="3513" y="12201"/>
                    </a:lnTo>
                    <a:lnTo>
                      <a:pt x="3624" y="9761"/>
                    </a:lnTo>
                    <a:lnTo>
                      <a:pt x="7062" y="9798"/>
                    </a:lnTo>
                    <a:cubicBezTo>
                      <a:pt x="8652" y="9613"/>
                      <a:pt x="9170" y="9761"/>
                      <a:pt x="11425" y="5805"/>
                    </a:cubicBezTo>
                    <a:lnTo>
                      <a:pt x="14124" y="1110"/>
                    </a:lnTo>
                    <a:lnTo>
                      <a:pt x="14087" y="1110"/>
                    </a:lnTo>
                    <a:cubicBezTo>
                      <a:pt x="13082" y="2276"/>
                      <a:pt x="11794" y="2449"/>
                      <a:pt x="11068" y="2449"/>
                    </a:cubicBezTo>
                    <a:cubicBezTo>
                      <a:pt x="10965" y="2449"/>
                      <a:pt x="10874" y="2446"/>
                      <a:pt x="10796" y="2441"/>
                    </a:cubicBezTo>
                    <a:lnTo>
                      <a:pt x="3994" y="2441"/>
                    </a:lnTo>
                    <a:lnTo>
                      <a:pt x="3994"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1" name="Google Shape;291;p35"/>
              <p:cNvSpPr/>
              <p:nvPr/>
            </p:nvSpPr>
            <p:spPr>
              <a:xfrm>
                <a:off x="5104875" y="3456425"/>
                <a:ext cx="293950" cy="242175"/>
              </a:xfrm>
              <a:custGeom>
                <a:avLst/>
                <a:gdLst/>
                <a:ahLst/>
                <a:cxnLst/>
                <a:rect l="l" t="t" r="r" b="b"/>
                <a:pathLst>
                  <a:path w="11758" h="9687" extrusionOk="0">
                    <a:moveTo>
                      <a:pt x="8319" y="0"/>
                    </a:moveTo>
                    <a:lnTo>
                      <a:pt x="1406" y="74"/>
                    </a:lnTo>
                    <a:lnTo>
                      <a:pt x="3476" y="1368"/>
                    </a:lnTo>
                    <a:lnTo>
                      <a:pt x="1702" y="4326"/>
                    </a:lnTo>
                    <a:cubicBezTo>
                      <a:pt x="1" y="7394"/>
                      <a:pt x="2700" y="9686"/>
                      <a:pt x="5694" y="9686"/>
                    </a:cubicBezTo>
                    <a:lnTo>
                      <a:pt x="7025" y="9686"/>
                    </a:lnTo>
                    <a:lnTo>
                      <a:pt x="9724" y="5287"/>
                    </a:lnTo>
                    <a:lnTo>
                      <a:pt x="11758" y="6544"/>
                    </a:lnTo>
                    <a:lnTo>
                      <a:pt x="8319"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2" name="Google Shape;292;p35"/>
              <p:cNvSpPr/>
              <p:nvPr/>
            </p:nvSpPr>
            <p:spPr>
              <a:xfrm>
                <a:off x="5146475" y="3669925"/>
                <a:ext cx="327225" cy="226475"/>
              </a:xfrm>
              <a:custGeom>
                <a:avLst/>
                <a:gdLst/>
                <a:ahLst/>
                <a:cxnLst/>
                <a:rect l="l" t="t" r="r" b="b"/>
                <a:pathLst>
                  <a:path w="13089" h="9059" extrusionOk="0">
                    <a:moveTo>
                      <a:pt x="1" y="0"/>
                    </a:moveTo>
                    <a:lnTo>
                      <a:pt x="1" y="0"/>
                    </a:lnTo>
                    <a:cubicBezTo>
                      <a:pt x="1" y="1"/>
                      <a:pt x="2884" y="5287"/>
                      <a:pt x="3735" y="7062"/>
                    </a:cubicBezTo>
                    <a:cubicBezTo>
                      <a:pt x="4770" y="9058"/>
                      <a:pt x="6877" y="9058"/>
                      <a:pt x="6877" y="9058"/>
                    </a:cubicBezTo>
                    <a:lnTo>
                      <a:pt x="12977" y="9058"/>
                    </a:lnTo>
                    <a:lnTo>
                      <a:pt x="13088" y="1590"/>
                    </a:lnTo>
                    <a:lnTo>
                      <a:pt x="13088" y="1590"/>
                    </a:lnTo>
                    <a:cubicBezTo>
                      <a:pt x="13088" y="1590"/>
                      <a:pt x="11012" y="1630"/>
                      <a:pt x="8489" y="1630"/>
                    </a:cubicBezTo>
                    <a:cubicBezTo>
                      <a:pt x="6806" y="1630"/>
                      <a:pt x="4925" y="1612"/>
                      <a:pt x="3328" y="1553"/>
                    </a:cubicBezTo>
                    <a:cubicBezTo>
                      <a:pt x="1036" y="1516"/>
                      <a:pt x="1" y="1"/>
                      <a:pt x="1"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pic>
        <p:nvPicPr>
          <p:cNvPr id="293" name="Google Shape;293;p35"/>
          <p:cNvPicPr preferRelativeResize="0"/>
          <p:nvPr/>
        </p:nvPicPr>
        <p:blipFill rotWithShape="1">
          <a:blip r:embed="rId5">
            <a:alphaModFix/>
          </a:blip>
          <a:srcRect l="31413" t="10802" r="36886" b="33368"/>
          <a:stretch/>
        </p:blipFill>
        <p:spPr>
          <a:xfrm>
            <a:off x="8358300" y="795786"/>
            <a:ext cx="785698" cy="77836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26"/>
          <p:cNvSpPr txBox="1">
            <a:spLocks noGrp="1"/>
          </p:cNvSpPr>
          <p:nvPr>
            <p:ph type="title"/>
          </p:nvPr>
        </p:nvSpPr>
        <p:spPr>
          <a:xfrm>
            <a:off x="710875" y="401650"/>
            <a:ext cx="77223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3300"/>
              <a:buFont typeface="Dela Gothic One"/>
              <a:buNone/>
              <a:defRPr sz="3300" b="0" i="0" u="none" strike="noStrike" cap="none">
                <a:solidFill>
                  <a:schemeClr val="dk1"/>
                </a:solidFill>
                <a:latin typeface="Dela Gothic One"/>
                <a:ea typeface="Dela Gothic One"/>
                <a:cs typeface="Dela Gothic One"/>
                <a:sym typeface="Dela Gothic One"/>
              </a:defRPr>
            </a:lvl1pPr>
            <a:lvl2pPr marR="0" lvl="1" algn="l" rtl="0">
              <a:lnSpc>
                <a:spcPct val="100000"/>
              </a:lnSpc>
              <a:spcBef>
                <a:spcPts val="0"/>
              </a:spcBef>
              <a:spcAft>
                <a:spcPts val="0"/>
              </a:spcAft>
              <a:buClr>
                <a:schemeClr val="dk1"/>
              </a:buClr>
              <a:buSzPts val="3300"/>
              <a:buFont typeface="Dela Gothic One"/>
              <a:buNone/>
              <a:defRPr sz="3300" b="0" i="0" u="none" strike="noStrike" cap="none">
                <a:solidFill>
                  <a:schemeClr val="dk1"/>
                </a:solidFill>
                <a:latin typeface="Dela Gothic One"/>
                <a:ea typeface="Dela Gothic One"/>
                <a:cs typeface="Dela Gothic One"/>
                <a:sym typeface="Dela Gothic One"/>
              </a:defRPr>
            </a:lvl2pPr>
            <a:lvl3pPr marR="0" lvl="2" algn="l" rtl="0">
              <a:lnSpc>
                <a:spcPct val="100000"/>
              </a:lnSpc>
              <a:spcBef>
                <a:spcPts val="0"/>
              </a:spcBef>
              <a:spcAft>
                <a:spcPts val="0"/>
              </a:spcAft>
              <a:buClr>
                <a:schemeClr val="dk1"/>
              </a:buClr>
              <a:buSzPts val="3300"/>
              <a:buFont typeface="Dela Gothic One"/>
              <a:buNone/>
              <a:defRPr sz="3300" b="0" i="0" u="none" strike="noStrike" cap="none">
                <a:solidFill>
                  <a:schemeClr val="dk1"/>
                </a:solidFill>
                <a:latin typeface="Dela Gothic One"/>
                <a:ea typeface="Dela Gothic One"/>
                <a:cs typeface="Dela Gothic One"/>
                <a:sym typeface="Dela Gothic One"/>
              </a:defRPr>
            </a:lvl3pPr>
            <a:lvl4pPr marR="0" lvl="3" algn="l" rtl="0">
              <a:lnSpc>
                <a:spcPct val="100000"/>
              </a:lnSpc>
              <a:spcBef>
                <a:spcPts val="0"/>
              </a:spcBef>
              <a:spcAft>
                <a:spcPts val="0"/>
              </a:spcAft>
              <a:buClr>
                <a:schemeClr val="dk1"/>
              </a:buClr>
              <a:buSzPts val="3300"/>
              <a:buFont typeface="Dela Gothic One"/>
              <a:buNone/>
              <a:defRPr sz="3300" b="0" i="0" u="none" strike="noStrike" cap="none">
                <a:solidFill>
                  <a:schemeClr val="dk1"/>
                </a:solidFill>
                <a:latin typeface="Dela Gothic One"/>
                <a:ea typeface="Dela Gothic One"/>
                <a:cs typeface="Dela Gothic One"/>
                <a:sym typeface="Dela Gothic One"/>
              </a:defRPr>
            </a:lvl4pPr>
            <a:lvl5pPr marR="0" lvl="4" algn="l" rtl="0">
              <a:lnSpc>
                <a:spcPct val="100000"/>
              </a:lnSpc>
              <a:spcBef>
                <a:spcPts val="0"/>
              </a:spcBef>
              <a:spcAft>
                <a:spcPts val="0"/>
              </a:spcAft>
              <a:buClr>
                <a:schemeClr val="dk1"/>
              </a:buClr>
              <a:buSzPts val="3300"/>
              <a:buFont typeface="Dela Gothic One"/>
              <a:buNone/>
              <a:defRPr sz="3300" b="0" i="0" u="none" strike="noStrike" cap="none">
                <a:solidFill>
                  <a:schemeClr val="dk1"/>
                </a:solidFill>
                <a:latin typeface="Dela Gothic One"/>
                <a:ea typeface="Dela Gothic One"/>
                <a:cs typeface="Dela Gothic One"/>
                <a:sym typeface="Dela Gothic One"/>
              </a:defRPr>
            </a:lvl5pPr>
            <a:lvl6pPr marR="0" lvl="5" algn="l" rtl="0">
              <a:lnSpc>
                <a:spcPct val="100000"/>
              </a:lnSpc>
              <a:spcBef>
                <a:spcPts val="0"/>
              </a:spcBef>
              <a:spcAft>
                <a:spcPts val="0"/>
              </a:spcAft>
              <a:buClr>
                <a:schemeClr val="dk1"/>
              </a:buClr>
              <a:buSzPts val="3300"/>
              <a:buFont typeface="Dela Gothic One"/>
              <a:buNone/>
              <a:defRPr sz="3300" b="0" i="0" u="none" strike="noStrike" cap="none">
                <a:solidFill>
                  <a:schemeClr val="dk1"/>
                </a:solidFill>
                <a:latin typeface="Dela Gothic One"/>
                <a:ea typeface="Dela Gothic One"/>
                <a:cs typeface="Dela Gothic One"/>
                <a:sym typeface="Dela Gothic One"/>
              </a:defRPr>
            </a:lvl6pPr>
            <a:lvl7pPr marR="0" lvl="6" algn="l" rtl="0">
              <a:lnSpc>
                <a:spcPct val="100000"/>
              </a:lnSpc>
              <a:spcBef>
                <a:spcPts val="0"/>
              </a:spcBef>
              <a:spcAft>
                <a:spcPts val="0"/>
              </a:spcAft>
              <a:buClr>
                <a:schemeClr val="dk1"/>
              </a:buClr>
              <a:buSzPts val="3300"/>
              <a:buFont typeface="Dela Gothic One"/>
              <a:buNone/>
              <a:defRPr sz="3300" b="0" i="0" u="none" strike="noStrike" cap="none">
                <a:solidFill>
                  <a:schemeClr val="dk1"/>
                </a:solidFill>
                <a:latin typeface="Dela Gothic One"/>
                <a:ea typeface="Dela Gothic One"/>
                <a:cs typeface="Dela Gothic One"/>
                <a:sym typeface="Dela Gothic One"/>
              </a:defRPr>
            </a:lvl7pPr>
            <a:lvl8pPr marR="0" lvl="7" algn="l" rtl="0">
              <a:lnSpc>
                <a:spcPct val="100000"/>
              </a:lnSpc>
              <a:spcBef>
                <a:spcPts val="0"/>
              </a:spcBef>
              <a:spcAft>
                <a:spcPts val="0"/>
              </a:spcAft>
              <a:buClr>
                <a:schemeClr val="dk1"/>
              </a:buClr>
              <a:buSzPts val="3300"/>
              <a:buFont typeface="Dela Gothic One"/>
              <a:buNone/>
              <a:defRPr sz="3300" b="0" i="0" u="none" strike="noStrike" cap="none">
                <a:solidFill>
                  <a:schemeClr val="dk1"/>
                </a:solidFill>
                <a:latin typeface="Dela Gothic One"/>
                <a:ea typeface="Dela Gothic One"/>
                <a:cs typeface="Dela Gothic One"/>
                <a:sym typeface="Dela Gothic One"/>
              </a:defRPr>
            </a:lvl8pPr>
            <a:lvl9pPr marR="0" lvl="8" algn="l" rtl="0">
              <a:lnSpc>
                <a:spcPct val="100000"/>
              </a:lnSpc>
              <a:spcBef>
                <a:spcPts val="0"/>
              </a:spcBef>
              <a:spcAft>
                <a:spcPts val="0"/>
              </a:spcAft>
              <a:buClr>
                <a:schemeClr val="dk1"/>
              </a:buClr>
              <a:buSzPts val="3300"/>
              <a:buFont typeface="Dela Gothic One"/>
              <a:buNone/>
              <a:defRPr sz="3300" b="0" i="0" u="none" strike="noStrike" cap="none">
                <a:solidFill>
                  <a:schemeClr val="dk1"/>
                </a:solidFill>
                <a:latin typeface="Dela Gothic One"/>
                <a:ea typeface="Dela Gothic One"/>
                <a:cs typeface="Dela Gothic One"/>
                <a:sym typeface="Dela Gothic One"/>
              </a:defRPr>
            </a:lvl9pPr>
          </a:lstStyle>
          <a:p>
            <a:endParaRPr/>
          </a:p>
        </p:txBody>
      </p:sp>
      <p:sp>
        <p:nvSpPr>
          <p:cNvPr id="7" name="Google Shape;7;p26"/>
          <p:cNvSpPr txBox="1">
            <a:spLocks noGrp="1"/>
          </p:cNvSpPr>
          <p:nvPr>
            <p:ph type="body" idx="1"/>
          </p:nvPr>
        </p:nvSpPr>
        <p:spPr>
          <a:xfrm>
            <a:off x="710875" y="1152475"/>
            <a:ext cx="7722300" cy="3416400"/>
          </a:xfrm>
          <a:prstGeom prst="rect">
            <a:avLst/>
          </a:prstGeom>
          <a:noFill/>
          <a:ln>
            <a:noFill/>
          </a:ln>
        </p:spPr>
        <p:txBody>
          <a:bodyPr spcFirstLastPara="1" wrap="square" lIns="91425" tIns="91425" rIns="91425" bIns="91425" anchor="t" anchorCtr="0">
            <a:noAutofit/>
          </a:bodyPr>
          <a:lstStyle>
            <a:lvl1pPr marL="457200" marR="0" lvl="0" indent="-323850" algn="l" rtl="0">
              <a:lnSpc>
                <a:spcPct val="100000"/>
              </a:lnSpc>
              <a:spcBef>
                <a:spcPts val="0"/>
              </a:spcBef>
              <a:spcAft>
                <a:spcPts val="0"/>
              </a:spcAft>
              <a:buClr>
                <a:schemeClr val="dk1"/>
              </a:buClr>
              <a:buSzPts val="1500"/>
              <a:buFont typeface="Chivo"/>
              <a:buChar char="●"/>
              <a:defRPr sz="1500" b="0" i="0" u="none" strike="noStrike" cap="none">
                <a:solidFill>
                  <a:schemeClr val="dk1"/>
                </a:solidFill>
                <a:latin typeface="Chivo"/>
                <a:ea typeface="Chivo"/>
                <a:cs typeface="Chivo"/>
                <a:sym typeface="Chivo"/>
              </a:defRPr>
            </a:lvl1pPr>
            <a:lvl2pPr marL="914400" marR="0" lvl="1" indent="-323850" algn="l" rtl="0">
              <a:lnSpc>
                <a:spcPct val="100000"/>
              </a:lnSpc>
              <a:spcBef>
                <a:spcPts val="0"/>
              </a:spcBef>
              <a:spcAft>
                <a:spcPts val="0"/>
              </a:spcAft>
              <a:buClr>
                <a:schemeClr val="dk1"/>
              </a:buClr>
              <a:buSzPts val="1500"/>
              <a:buFont typeface="Chivo"/>
              <a:buChar char="○"/>
              <a:defRPr sz="1500" b="0" i="0" u="none" strike="noStrike" cap="none">
                <a:solidFill>
                  <a:schemeClr val="dk1"/>
                </a:solidFill>
                <a:latin typeface="Chivo"/>
                <a:ea typeface="Chivo"/>
                <a:cs typeface="Chivo"/>
                <a:sym typeface="Chivo"/>
              </a:defRPr>
            </a:lvl2pPr>
            <a:lvl3pPr marL="1371600" marR="0" lvl="2" indent="-323850" algn="l" rtl="0">
              <a:lnSpc>
                <a:spcPct val="100000"/>
              </a:lnSpc>
              <a:spcBef>
                <a:spcPts val="0"/>
              </a:spcBef>
              <a:spcAft>
                <a:spcPts val="0"/>
              </a:spcAft>
              <a:buClr>
                <a:schemeClr val="dk1"/>
              </a:buClr>
              <a:buSzPts val="1500"/>
              <a:buFont typeface="Chivo"/>
              <a:buChar char="■"/>
              <a:defRPr sz="1500" b="0" i="0" u="none" strike="noStrike" cap="none">
                <a:solidFill>
                  <a:schemeClr val="dk1"/>
                </a:solidFill>
                <a:latin typeface="Chivo"/>
                <a:ea typeface="Chivo"/>
                <a:cs typeface="Chivo"/>
                <a:sym typeface="Chivo"/>
              </a:defRPr>
            </a:lvl3pPr>
            <a:lvl4pPr marL="1828800" marR="0" lvl="3" indent="-323850" algn="l" rtl="0">
              <a:lnSpc>
                <a:spcPct val="100000"/>
              </a:lnSpc>
              <a:spcBef>
                <a:spcPts val="0"/>
              </a:spcBef>
              <a:spcAft>
                <a:spcPts val="0"/>
              </a:spcAft>
              <a:buClr>
                <a:schemeClr val="dk1"/>
              </a:buClr>
              <a:buSzPts val="1500"/>
              <a:buFont typeface="Chivo"/>
              <a:buChar char="●"/>
              <a:defRPr sz="1500" b="0" i="0" u="none" strike="noStrike" cap="none">
                <a:solidFill>
                  <a:schemeClr val="dk1"/>
                </a:solidFill>
                <a:latin typeface="Chivo"/>
                <a:ea typeface="Chivo"/>
                <a:cs typeface="Chivo"/>
                <a:sym typeface="Chivo"/>
              </a:defRPr>
            </a:lvl4pPr>
            <a:lvl5pPr marL="2286000" marR="0" lvl="4" indent="-323850" algn="l" rtl="0">
              <a:lnSpc>
                <a:spcPct val="100000"/>
              </a:lnSpc>
              <a:spcBef>
                <a:spcPts val="0"/>
              </a:spcBef>
              <a:spcAft>
                <a:spcPts val="0"/>
              </a:spcAft>
              <a:buClr>
                <a:schemeClr val="dk1"/>
              </a:buClr>
              <a:buSzPts val="1500"/>
              <a:buFont typeface="Chivo"/>
              <a:buChar char="○"/>
              <a:defRPr sz="1500" b="0" i="0" u="none" strike="noStrike" cap="none">
                <a:solidFill>
                  <a:schemeClr val="dk1"/>
                </a:solidFill>
                <a:latin typeface="Chivo"/>
                <a:ea typeface="Chivo"/>
                <a:cs typeface="Chivo"/>
                <a:sym typeface="Chivo"/>
              </a:defRPr>
            </a:lvl5pPr>
            <a:lvl6pPr marL="2743200" marR="0" lvl="5" indent="-323850" algn="l" rtl="0">
              <a:lnSpc>
                <a:spcPct val="100000"/>
              </a:lnSpc>
              <a:spcBef>
                <a:spcPts val="0"/>
              </a:spcBef>
              <a:spcAft>
                <a:spcPts val="0"/>
              </a:spcAft>
              <a:buClr>
                <a:schemeClr val="dk1"/>
              </a:buClr>
              <a:buSzPts val="1500"/>
              <a:buFont typeface="Chivo"/>
              <a:buChar char="■"/>
              <a:defRPr sz="1500" b="0" i="0" u="none" strike="noStrike" cap="none">
                <a:solidFill>
                  <a:schemeClr val="dk1"/>
                </a:solidFill>
                <a:latin typeface="Chivo"/>
                <a:ea typeface="Chivo"/>
                <a:cs typeface="Chivo"/>
                <a:sym typeface="Chivo"/>
              </a:defRPr>
            </a:lvl6pPr>
            <a:lvl7pPr marL="3200400" marR="0" lvl="6" indent="-323850" algn="l" rtl="0">
              <a:lnSpc>
                <a:spcPct val="100000"/>
              </a:lnSpc>
              <a:spcBef>
                <a:spcPts val="0"/>
              </a:spcBef>
              <a:spcAft>
                <a:spcPts val="0"/>
              </a:spcAft>
              <a:buClr>
                <a:schemeClr val="dk1"/>
              </a:buClr>
              <a:buSzPts val="1500"/>
              <a:buFont typeface="Chivo"/>
              <a:buChar char="●"/>
              <a:defRPr sz="1500" b="0" i="0" u="none" strike="noStrike" cap="none">
                <a:solidFill>
                  <a:schemeClr val="dk1"/>
                </a:solidFill>
                <a:latin typeface="Chivo"/>
                <a:ea typeface="Chivo"/>
                <a:cs typeface="Chivo"/>
                <a:sym typeface="Chivo"/>
              </a:defRPr>
            </a:lvl7pPr>
            <a:lvl8pPr marL="3657600" marR="0" lvl="7" indent="-323850" algn="l" rtl="0">
              <a:lnSpc>
                <a:spcPct val="100000"/>
              </a:lnSpc>
              <a:spcBef>
                <a:spcPts val="0"/>
              </a:spcBef>
              <a:spcAft>
                <a:spcPts val="0"/>
              </a:spcAft>
              <a:buClr>
                <a:schemeClr val="dk1"/>
              </a:buClr>
              <a:buSzPts val="1500"/>
              <a:buFont typeface="Chivo"/>
              <a:buChar char="○"/>
              <a:defRPr sz="1500" b="0" i="0" u="none" strike="noStrike" cap="none">
                <a:solidFill>
                  <a:schemeClr val="dk1"/>
                </a:solidFill>
                <a:latin typeface="Chivo"/>
                <a:ea typeface="Chivo"/>
                <a:cs typeface="Chivo"/>
                <a:sym typeface="Chivo"/>
              </a:defRPr>
            </a:lvl8pPr>
            <a:lvl9pPr marL="4114800" marR="0" lvl="8" indent="-323850" algn="l" rtl="0">
              <a:lnSpc>
                <a:spcPct val="100000"/>
              </a:lnSpc>
              <a:spcBef>
                <a:spcPts val="0"/>
              </a:spcBef>
              <a:spcAft>
                <a:spcPts val="0"/>
              </a:spcAft>
              <a:buClr>
                <a:schemeClr val="dk1"/>
              </a:buClr>
              <a:buSzPts val="1500"/>
              <a:buFont typeface="Chivo"/>
              <a:buChar char="■"/>
              <a:defRPr sz="1500" b="0" i="0" u="none" strike="noStrike" cap="none">
                <a:solidFill>
                  <a:schemeClr val="dk1"/>
                </a:solidFill>
                <a:latin typeface="Chivo"/>
                <a:ea typeface="Chivo"/>
                <a:cs typeface="Chivo"/>
                <a:sym typeface="Chivo"/>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
          <p:cNvSpPr txBox="1"/>
          <p:nvPr/>
        </p:nvSpPr>
        <p:spPr>
          <a:xfrm>
            <a:off x="3023755" y="841664"/>
            <a:ext cx="155863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99" name="Google Shape;299;p1"/>
          <p:cNvPicPr preferRelativeResize="0"/>
          <p:nvPr/>
        </p:nvPicPr>
        <p:blipFill rotWithShape="1">
          <a:blip r:embed="rId3">
            <a:alphaModFix/>
          </a:blip>
          <a:srcRect/>
          <a:stretch/>
        </p:blipFill>
        <p:spPr>
          <a:xfrm>
            <a:off x="3621375" y="120261"/>
            <a:ext cx="2212975" cy="1750581"/>
          </a:xfrm>
          <a:prstGeom prst="rect">
            <a:avLst/>
          </a:prstGeom>
          <a:noFill/>
          <a:ln>
            <a:noFill/>
          </a:ln>
        </p:spPr>
      </p:pic>
      <p:sp>
        <p:nvSpPr>
          <p:cNvPr id="300" name="Google Shape;300;p1"/>
          <p:cNvSpPr txBox="1"/>
          <p:nvPr/>
        </p:nvSpPr>
        <p:spPr>
          <a:xfrm>
            <a:off x="2327563" y="2005445"/>
            <a:ext cx="4800600" cy="289305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rPr>
              <a:t>An-</a:t>
            </a:r>
            <a:r>
              <a:rPr lang="en-US" sz="1400" b="0" i="0" u="none" strike="noStrike" cap="none" dirty="0" err="1">
                <a:solidFill>
                  <a:srgbClr val="000000"/>
                </a:solidFill>
                <a:latin typeface="Arial"/>
                <a:ea typeface="Arial"/>
                <a:cs typeface="Arial"/>
                <a:sym typeface="Arial"/>
              </a:rPr>
              <a:t>Najah</a:t>
            </a:r>
            <a:r>
              <a:rPr lang="en-US" sz="1400" b="0" i="0" u="none" strike="noStrike" cap="none" dirty="0">
                <a:solidFill>
                  <a:srgbClr val="000000"/>
                </a:solidFill>
                <a:latin typeface="Arial"/>
                <a:ea typeface="Arial"/>
                <a:cs typeface="Arial"/>
                <a:sym typeface="Arial"/>
              </a:rPr>
              <a:t> National University</a:t>
            </a:r>
            <a:endParaRPr dirty="0"/>
          </a:p>
          <a:p>
            <a:pPr marL="0" marR="0" lvl="0" indent="0" algn="ctr"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rPr>
              <a:t> Faculty of Engineering and Information Technology </a:t>
            </a:r>
            <a:endParaRPr dirty="0"/>
          </a:p>
          <a:p>
            <a:pPr marL="0" marR="0" lvl="0" indent="0" algn="ctr"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rPr>
              <a:t>Industrial Engineering Department</a:t>
            </a:r>
            <a:br>
              <a:rPr lang="en-US" sz="1400" b="0" i="0" u="none" strike="noStrike" cap="none" dirty="0">
                <a:solidFill>
                  <a:srgbClr val="000000"/>
                </a:solidFill>
                <a:latin typeface="Arial"/>
                <a:ea typeface="Arial"/>
                <a:cs typeface="Arial"/>
                <a:sym typeface="Arial"/>
              </a:rPr>
            </a:br>
            <a:r>
              <a:rPr lang="en-US" sz="1400" b="1" i="0" u="none" strike="noStrike" cap="none" dirty="0">
                <a:solidFill>
                  <a:srgbClr val="000000"/>
                </a:solidFill>
                <a:latin typeface="Arial"/>
                <a:ea typeface="Arial"/>
                <a:cs typeface="Arial"/>
                <a:sym typeface="Arial"/>
              </a:rPr>
              <a:t/>
            </a:r>
            <a:br>
              <a:rPr lang="en-US" sz="1400" b="1" i="0" u="none" strike="noStrike" cap="none" dirty="0">
                <a:solidFill>
                  <a:srgbClr val="000000"/>
                </a:solidFill>
                <a:latin typeface="Arial"/>
                <a:ea typeface="Arial"/>
                <a:cs typeface="Arial"/>
                <a:sym typeface="Arial"/>
              </a:rPr>
            </a:br>
            <a:r>
              <a:rPr lang="en-US" sz="1400" b="0" i="0" u="none" strike="noStrike" cap="none" dirty="0">
                <a:solidFill>
                  <a:srgbClr val="000000"/>
                </a:solidFill>
                <a:latin typeface="Arial"/>
                <a:ea typeface="Arial"/>
                <a:cs typeface="Arial"/>
                <a:sym typeface="Arial"/>
              </a:rPr>
              <a:t>Graduation Project </a:t>
            </a:r>
            <a:r>
              <a:rPr lang="en-US" sz="1400" b="0" i="0" u="none" strike="noStrike" cap="none" dirty="0" smtClean="0">
                <a:solidFill>
                  <a:srgbClr val="000000"/>
                </a:solidFill>
                <a:latin typeface="Arial"/>
                <a:ea typeface="Arial"/>
                <a:cs typeface="Arial"/>
                <a:sym typeface="Arial"/>
              </a:rPr>
              <a:t>2 </a:t>
            </a:r>
            <a:r>
              <a:rPr lang="en-US" sz="1400" b="0" i="0" u="none" strike="noStrike" cap="none" dirty="0">
                <a:solidFill>
                  <a:srgbClr val="000000"/>
                </a:solidFill>
                <a:latin typeface="Arial"/>
                <a:ea typeface="Arial"/>
                <a:cs typeface="Arial"/>
                <a:sym typeface="Arial"/>
              </a:rPr>
              <a:t> </a:t>
            </a:r>
            <a:endParaRPr dirty="0"/>
          </a:p>
          <a:p>
            <a:pPr marL="0" marR="0" lvl="0" indent="0" algn="ctr" rtl="0">
              <a:lnSpc>
                <a:spcPct val="100000"/>
              </a:lnSpc>
              <a:spcBef>
                <a:spcPts val="0"/>
              </a:spcBef>
              <a:spcAft>
                <a:spcPts val="0"/>
              </a:spcAft>
              <a:buNone/>
            </a:pPr>
            <a:r>
              <a:rPr lang="en-US" sz="1400" b="1" i="0" u="none" strike="noStrike" cap="none" dirty="0">
                <a:solidFill>
                  <a:srgbClr val="000000"/>
                </a:solidFill>
                <a:latin typeface="Arial"/>
                <a:ea typeface="Arial"/>
                <a:cs typeface="Arial"/>
                <a:sym typeface="Arial"/>
              </a:rPr>
              <a:t>Supervisor Name:</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r>
              <a:rPr lang="en-US" sz="1400" b="0" i="0" u="none" strike="noStrike" cap="none" dirty="0" err="1">
                <a:solidFill>
                  <a:srgbClr val="000000"/>
                </a:solidFill>
                <a:latin typeface="Arial"/>
                <a:ea typeface="Arial"/>
                <a:cs typeface="Arial"/>
                <a:sym typeface="Arial"/>
              </a:rPr>
              <a:t>Dr.Ramiz</a:t>
            </a:r>
            <a:r>
              <a:rPr lang="en-US" sz="1400" b="0" i="0" u="none" strike="noStrike" cap="none" dirty="0">
                <a:solidFill>
                  <a:srgbClr val="000000"/>
                </a:solidFill>
                <a:latin typeface="Arial"/>
                <a:ea typeface="Arial"/>
                <a:cs typeface="Arial"/>
                <a:sym typeface="Arial"/>
              </a:rPr>
              <a:t> </a:t>
            </a:r>
            <a:r>
              <a:rPr lang="en-US" sz="1400" b="0" i="0" u="none" strike="noStrike" cap="none" dirty="0" err="1" smtClean="0">
                <a:solidFill>
                  <a:srgbClr val="000000"/>
                </a:solidFill>
                <a:latin typeface="Arial"/>
                <a:ea typeface="Arial"/>
                <a:cs typeface="Arial"/>
                <a:sym typeface="Arial"/>
              </a:rPr>
              <a:t>Assaf</a:t>
            </a:r>
            <a:endParaRPr lang="en-US" sz="1400" b="0" i="0" u="none" strike="noStrike" cap="none" dirty="0" smtClean="0">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r>
              <a:rPr lang="en-US" dirty="0" err="1" smtClean="0"/>
              <a:t>Eng.Raya</a:t>
            </a:r>
            <a:r>
              <a:rPr lang="en-US" dirty="0" smtClean="0"/>
              <a:t> Al-</a:t>
            </a:r>
            <a:r>
              <a:rPr lang="en-US" dirty="0" err="1" smtClean="0"/>
              <a:t>Shinnar</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rPr>
              <a:t> </a:t>
            </a:r>
            <a:endParaRPr dirty="0"/>
          </a:p>
          <a:p>
            <a:pPr marL="0" marR="0" lvl="0" indent="0" algn="ctr" rtl="0">
              <a:lnSpc>
                <a:spcPct val="100000"/>
              </a:lnSpc>
              <a:spcBef>
                <a:spcPts val="0"/>
              </a:spcBef>
              <a:spcAft>
                <a:spcPts val="0"/>
              </a:spcAft>
              <a:buNone/>
            </a:pPr>
            <a:r>
              <a:rPr lang="en-US" sz="1400" b="1" i="0" u="none" strike="noStrike" cap="none" dirty="0">
                <a:solidFill>
                  <a:srgbClr val="000000"/>
                </a:solidFill>
                <a:latin typeface="Arial"/>
                <a:ea typeface="Arial"/>
                <a:cs typeface="Arial"/>
                <a:sym typeface="Arial"/>
              </a:rPr>
              <a:t>Group members:</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r>
              <a:rPr lang="en-US" sz="1400" b="0" i="0" u="none" strike="noStrike" cap="none" dirty="0" err="1">
                <a:solidFill>
                  <a:srgbClr val="000000"/>
                </a:solidFill>
                <a:latin typeface="Arial"/>
                <a:ea typeface="Arial"/>
                <a:cs typeface="Arial"/>
                <a:sym typeface="Arial"/>
              </a:rPr>
              <a:t>Malak</a:t>
            </a:r>
            <a:r>
              <a:rPr lang="en-US" sz="1400" b="0" i="0" u="none" strike="noStrike" cap="none" dirty="0">
                <a:solidFill>
                  <a:srgbClr val="000000"/>
                </a:solidFill>
                <a:latin typeface="Arial"/>
                <a:ea typeface="Arial"/>
                <a:cs typeface="Arial"/>
                <a:sym typeface="Arial"/>
              </a:rPr>
              <a:t> </a:t>
            </a:r>
            <a:r>
              <a:rPr lang="en-US" sz="1400" b="0" i="0" u="none" strike="noStrike" cap="none" dirty="0" err="1">
                <a:solidFill>
                  <a:srgbClr val="000000"/>
                </a:solidFill>
                <a:latin typeface="Arial"/>
                <a:ea typeface="Arial"/>
                <a:cs typeface="Arial"/>
                <a:sym typeface="Arial"/>
              </a:rPr>
              <a:t>Saadeh</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r>
              <a:rPr lang="en-US" sz="1400" b="0" i="0" u="none" strike="noStrike" cap="none" dirty="0" err="1">
                <a:solidFill>
                  <a:srgbClr val="000000"/>
                </a:solidFill>
                <a:latin typeface="Arial"/>
                <a:ea typeface="Arial"/>
                <a:cs typeface="Arial"/>
                <a:sym typeface="Arial"/>
              </a:rPr>
              <a:t>Ghusoon</a:t>
            </a:r>
            <a:r>
              <a:rPr lang="en-US" sz="1400" b="0" i="0" u="none" strike="noStrike" cap="none" dirty="0">
                <a:solidFill>
                  <a:srgbClr val="000000"/>
                </a:solidFill>
                <a:latin typeface="Arial"/>
                <a:ea typeface="Arial"/>
                <a:cs typeface="Arial"/>
                <a:sym typeface="Arial"/>
              </a:rPr>
              <a:t> Salah</a:t>
            </a:r>
            <a:endParaRPr dirty="0"/>
          </a:p>
          <a:p>
            <a:pPr marL="0" marR="0" lvl="0" indent="0" algn="ctr" rtl="0">
              <a:lnSpc>
                <a:spcPct val="100000"/>
              </a:lnSpc>
              <a:spcBef>
                <a:spcPts val="0"/>
              </a:spcBef>
              <a:spcAft>
                <a:spcPts val="0"/>
              </a:spcAft>
              <a:buNone/>
            </a:pPr>
            <a:endParaRPr sz="1400" b="1" i="0" u="none" strike="noStrike" cap="none" dirty="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sp>
        <p:nvSpPr>
          <p:cNvPr id="917" name="Google Shape;917;g2b3f1448a67_1_503"/>
          <p:cNvSpPr/>
          <p:nvPr/>
        </p:nvSpPr>
        <p:spPr>
          <a:xfrm>
            <a:off x="1465120" y="185164"/>
            <a:ext cx="60264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8" name="Google Shape;918;g2b3f1448a67_1_503"/>
          <p:cNvSpPr txBox="1">
            <a:spLocks noGrp="1"/>
          </p:cNvSpPr>
          <p:nvPr>
            <p:ph type="title"/>
          </p:nvPr>
        </p:nvSpPr>
        <p:spPr>
          <a:xfrm>
            <a:off x="1810853" y="264514"/>
            <a:ext cx="53349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800" b="1"/>
              <a:t>Assumptions :</a:t>
            </a:r>
            <a:endParaRPr sz="2800"/>
          </a:p>
        </p:txBody>
      </p:sp>
      <p:sp>
        <p:nvSpPr>
          <p:cNvPr id="919" name="Google Shape;919;g2b3f1448a67_1_503"/>
          <p:cNvSpPr txBox="1"/>
          <p:nvPr/>
        </p:nvSpPr>
        <p:spPr>
          <a:xfrm>
            <a:off x="1213400" y="1434375"/>
            <a:ext cx="6529800" cy="2995200"/>
          </a:xfrm>
          <a:prstGeom prst="rect">
            <a:avLst/>
          </a:prstGeom>
          <a:noFill/>
          <a:ln>
            <a:noFill/>
          </a:ln>
        </p:spPr>
        <p:txBody>
          <a:bodyPr spcFirstLastPara="1" wrap="square" lIns="91425" tIns="91425" rIns="91425" bIns="91425" anchor="t" anchorCtr="0">
            <a:noAutofit/>
          </a:bodyPr>
          <a:lstStyle/>
          <a:p>
            <a:pPr marL="457200" lvl="0" indent="-323850" algn="l" rtl="0">
              <a:spcBef>
                <a:spcPts val="0"/>
              </a:spcBef>
              <a:spcAft>
                <a:spcPts val="0"/>
              </a:spcAft>
              <a:buClr>
                <a:schemeClr val="dk1"/>
              </a:buClr>
              <a:buSzPts val="1500"/>
              <a:buFont typeface="Chivo"/>
              <a:buChar char="➢"/>
            </a:pPr>
            <a:r>
              <a:rPr lang="en-US" sz="1500">
                <a:solidFill>
                  <a:schemeClr val="dk1"/>
                </a:solidFill>
                <a:latin typeface="Chivo"/>
                <a:ea typeface="Chivo"/>
                <a:cs typeface="Chivo"/>
                <a:sym typeface="Chivo"/>
              </a:rPr>
              <a:t>A plastic sorting station in the city of Nablus, on Al-Sayrafi land</a:t>
            </a:r>
            <a:endParaRPr sz="1500">
              <a:solidFill>
                <a:schemeClr val="dk1"/>
              </a:solidFill>
              <a:latin typeface="Chivo"/>
              <a:ea typeface="Chivo"/>
              <a:cs typeface="Chivo"/>
              <a:sym typeface="Chivo"/>
            </a:endParaRPr>
          </a:p>
          <a:p>
            <a:pPr marL="457200" lvl="0" indent="0" algn="l" rtl="0">
              <a:spcBef>
                <a:spcPts val="0"/>
              </a:spcBef>
              <a:spcAft>
                <a:spcPts val="0"/>
              </a:spcAft>
              <a:buNone/>
            </a:pPr>
            <a:endParaRPr sz="1500">
              <a:solidFill>
                <a:schemeClr val="dk1"/>
              </a:solidFill>
              <a:latin typeface="Chivo"/>
              <a:ea typeface="Chivo"/>
              <a:cs typeface="Chivo"/>
              <a:sym typeface="Chivo"/>
            </a:endParaRPr>
          </a:p>
          <a:p>
            <a:pPr marL="457200" lvl="0" indent="-323850" algn="l" rtl="0">
              <a:spcBef>
                <a:spcPts val="0"/>
              </a:spcBef>
              <a:spcAft>
                <a:spcPts val="0"/>
              </a:spcAft>
              <a:buClr>
                <a:schemeClr val="dk1"/>
              </a:buClr>
              <a:buSzPts val="1500"/>
              <a:buFont typeface="Chivo"/>
              <a:buChar char="➢"/>
            </a:pPr>
            <a:r>
              <a:rPr lang="en-US" sz="1500">
                <a:solidFill>
                  <a:schemeClr val="dk1"/>
                </a:solidFill>
                <a:latin typeface="Chivo"/>
                <a:ea typeface="Chivo"/>
                <a:cs typeface="Chivo"/>
                <a:sym typeface="Chivo"/>
              </a:rPr>
              <a:t>PET plastic is devoid of non-plastic impurities and unwanted plastic contaminants.</a:t>
            </a:r>
            <a:endParaRPr sz="1500">
              <a:solidFill>
                <a:schemeClr val="dk1"/>
              </a:solidFill>
              <a:latin typeface="Chivo"/>
              <a:ea typeface="Chivo"/>
              <a:cs typeface="Chivo"/>
              <a:sym typeface="Chivo"/>
            </a:endParaRPr>
          </a:p>
          <a:p>
            <a:pPr marL="457200" lvl="0" indent="0" algn="l" rtl="0">
              <a:spcBef>
                <a:spcPts val="0"/>
              </a:spcBef>
              <a:spcAft>
                <a:spcPts val="0"/>
              </a:spcAft>
              <a:buNone/>
            </a:pPr>
            <a:endParaRPr sz="1500">
              <a:solidFill>
                <a:schemeClr val="dk1"/>
              </a:solidFill>
              <a:latin typeface="Chivo"/>
              <a:ea typeface="Chivo"/>
              <a:cs typeface="Chivo"/>
              <a:sym typeface="Chivo"/>
            </a:endParaRPr>
          </a:p>
          <a:p>
            <a:pPr marL="457200" lvl="0" indent="-323850" algn="l" rtl="0">
              <a:spcBef>
                <a:spcPts val="0"/>
              </a:spcBef>
              <a:spcAft>
                <a:spcPts val="0"/>
              </a:spcAft>
              <a:buClr>
                <a:schemeClr val="dk1"/>
              </a:buClr>
              <a:buSzPts val="1500"/>
              <a:buFont typeface="Chivo"/>
              <a:buChar char="➢"/>
            </a:pPr>
            <a:r>
              <a:rPr lang="en-US" sz="1500">
                <a:solidFill>
                  <a:schemeClr val="dk1"/>
                </a:solidFill>
                <a:latin typeface="Chivo"/>
                <a:ea typeface="Chivo"/>
                <a:cs typeface="Chivo"/>
                <a:sym typeface="Chivo"/>
              </a:rPr>
              <a:t>Impurities constituted 15% to 20% of PET plastic. </a:t>
            </a:r>
            <a:endParaRPr sz="1500">
              <a:solidFill>
                <a:schemeClr val="dk1"/>
              </a:solidFill>
              <a:latin typeface="Chivo"/>
              <a:ea typeface="Chivo"/>
              <a:cs typeface="Chivo"/>
              <a:sym typeface="Chivo"/>
            </a:endParaRPr>
          </a:p>
          <a:p>
            <a:pPr marL="457200" lvl="0" indent="0" algn="l" rtl="0">
              <a:spcBef>
                <a:spcPts val="0"/>
              </a:spcBef>
              <a:spcAft>
                <a:spcPts val="0"/>
              </a:spcAft>
              <a:buNone/>
            </a:pPr>
            <a:endParaRPr sz="1500">
              <a:solidFill>
                <a:schemeClr val="dk1"/>
              </a:solidFill>
              <a:latin typeface="Chivo"/>
              <a:ea typeface="Chivo"/>
              <a:cs typeface="Chivo"/>
              <a:sym typeface="Chivo"/>
            </a:endParaRPr>
          </a:p>
          <a:p>
            <a:pPr marL="457200" lvl="0" indent="-323850" algn="l" rtl="0">
              <a:spcBef>
                <a:spcPts val="0"/>
              </a:spcBef>
              <a:spcAft>
                <a:spcPts val="0"/>
              </a:spcAft>
              <a:buClr>
                <a:schemeClr val="dk1"/>
              </a:buClr>
              <a:buSzPts val="1500"/>
              <a:buFont typeface="Chivo"/>
              <a:buChar char="➢"/>
            </a:pPr>
            <a:r>
              <a:rPr lang="en-US" sz="1500">
                <a:solidFill>
                  <a:schemeClr val="dk1"/>
                </a:solidFill>
                <a:latin typeface="Chivo"/>
                <a:ea typeface="Chivo"/>
                <a:cs typeface="Chivo"/>
                <a:sym typeface="Chivo"/>
              </a:rPr>
              <a:t> 150 tons of recycled PET flakes requires approximately 180 tons of PET plastic waste.</a:t>
            </a:r>
            <a:endParaRPr sz="1500">
              <a:solidFill>
                <a:schemeClr val="dk1"/>
              </a:solidFill>
              <a:latin typeface="Chivo"/>
              <a:ea typeface="Chivo"/>
              <a:cs typeface="Chivo"/>
              <a:sym typeface="Chivo"/>
            </a:endParaRPr>
          </a:p>
          <a:p>
            <a:pPr marL="0" lvl="0" indent="0" algn="l" rtl="0">
              <a:spcBef>
                <a:spcPts val="0"/>
              </a:spcBef>
              <a:spcAft>
                <a:spcPts val="0"/>
              </a:spcAft>
              <a:buNone/>
            </a:pPr>
            <a:endParaRPr sz="1500">
              <a:solidFill>
                <a:schemeClr val="dk1"/>
              </a:solidFill>
              <a:latin typeface="Chivo"/>
              <a:ea typeface="Chivo"/>
              <a:cs typeface="Chivo"/>
              <a:sym typeface="Chivo"/>
            </a:endParaRPr>
          </a:p>
          <a:p>
            <a:pPr marL="0" lvl="0" indent="0" algn="l" rtl="0">
              <a:spcBef>
                <a:spcPts val="0"/>
              </a:spcBef>
              <a:spcAft>
                <a:spcPts val="0"/>
              </a:spcAft>
              <a:buNone/>
            </a:pPr>
            <a:endParaRPr sz="1500">
              <a:solidFill>
                <a:schemeClr val="dk1"/>
              </a:solidFill>
              <a:latin typeface="Chivo"/>
              <a:ea typeface="Chivo"/>
              <a:cs typeface="Chivo"/>
              <a:sym typeface="Chivo"/>
            </a:endParaRPr>
          </a:p>
          <a:p>
            <a:pPr marL="0" lvl="0" indent="0" algn="l" rtl="0">
              <a:spcBef>
                <a:spcPts val="0"/>
              </a:spcBef>
              <a:spcAft>
                <a:spcPts val="0"/>
              </a:spcAft>
              <a:buNone/>
            </a:pPr>
            <a:endParaRPr sz="15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23"/>
        <p:cNvGrpSpPr/>
        <p:nvPr/>
      </p:nvGrpSpPr>
      <p:grpSpPr>
        <a:xfrm>
          <a:off x="0" y="0"/>
          <a:ext cx="0" cy="0"/>
          <a:chOff x="0" y="0"/>
          <a:chExt cx="0" cy="0"/>
        </a:xfrm>
      </p:grpSpPr>
      <p:sp>
        <p:nvSpPr>
          <p:cNvPr id="924" name="Google Shape;924;p20"/>
          <p:cNvSpPr/>
          <p:nvPr/>
        </p:nvSpPr>
        <p:spPr>
          <a:xfrm>
            <a:off x="1465120" y="185164"/>
            <a:ext cx="6026272"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5" name="Google Shape;925;p20"/>
          <p:cNvSpPr txBox="1">
            <a:spLocks noGrp="1"/>
          </p:cNvSpPr>
          <p:nvPr>
            <p:ph type="title"/>
          </p:nvPr>
        </p:nvSpPr>
        <p:spPr>
          <a:xfrm>
            <a:off x="1810853" y="264514"/>
            <a:ext cx="5334806"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800" b="1"/>
              <a:t>Feasibility Study:</a:t>
            </a:r>
            <a:endParaRPr sz="2800"/>
          </a:p>
        </p:txBody>
      </p:sp>
      <p:sp>
        <p:nvSpPr>
          <p:cNvPr id="926" name="Google Shape;926;p20"/>
          <p:cNvSpPr txBox="1"/>
          <p:nvPr/>
        </p:nvSpPr>
        <p:spPr>
          <a:xfrm>
            <a:off x="789709" y="1413164"/>
            <a:ext cx="7616536" cy="954107"/>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Arial"/>
              <a:buChar char="-"/>
            </a:pPr>
            <a:r>
              <a:rPr lang="en-US" sz="1400" b="1" i="0" u="none" strike="noStrike" cap="none">
                <a:solidFill>
                  <a:srgbClr val="000000"/>
                </a:solidFill>
                <a:latin typeface="Arial"/>
                <a:ea typeface="Arial"/>
                <a:cs typeface="Arial"/>
                <a:sym typeface="Arial"/>
              </a:rPr>
              <a:t>A comprehensive analysis and evaluation of a proposed project.</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1" i="0" u="none" strike="noStrike" cap="none">
                <a:solidFill>
                  <a:srgbClr val="000000"/>
                </a:solidFill>
                <a:latin typeface="Arial"/>
                <a:ea typeface="Arial"/>
                <a:cs typeface="Arial"/>
                <a:sym typeface="Arial"/>
              </a:rPr>
              <a:t>Assess the potential risks and benefits.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1" i="0" u="none" strike="noStrike" cap="none">
                <a:solidFill>
                  <a:srgbClr val="000000"/>
                </a:solidFill>
                <a:latin typeface="Arial"/>
                <a:ea typeface="Arial"/>
                <a:cs typeface="Arial"/>
                <a:sym typeface="Arial"/>
              </a:rPr>
              <a:t>Provide decision-makers with the necessary information to proceed with the project or not.</a:t>
            </a:r>
            <a:endParaRPr sz="1400" b="1" i="0" u="none" strike="noStrike" cap="none">
              <a:solidFill>
                <a:srgbClr val="000000"/>
              </a:solidFill>
              <a:latin typeface="Arial"/>
              <a:ea typeface="Arial"/>
              <a:cs typeface="Arial"/>
              <a:sym typeface="Arial"/>
            </a:endParaRPr>
          </a:p>
        </p:txBody>
      </p:sp>
      <p:sp>
        <p:nvSpPr>
          <p:cNvPr id="927" name="Google Shape;927;p20"/>
          <p:cNvSpPr/>
          <p:nvPr/>
        </p:nvSpPr>
        <p:spPr>
          <a:xfrm>
            <a:off x="600311" y="3605644"/>
            <a:ext cx="2288361" cy="1132609"/>
          </a:xfrm>
          <a:prstGeom prst="rightArrowCallout">
            <a:avLst>
              <a:gd name="adj1" fmla="val 24585"/>
              <a:gd name="adj2" fmla="val 25917"/>
              <a:gd name="adj3" fmla="val 44266"/>
              <a:gd name="adj4" fmla="val 64977"/>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8" name="Google Shape;928;p20"/>
          <p:cNvSpPr/>
          <p:nvPr/>
        </p:nvSpPr>
        <p:spPr>
          <a:xfrm>
            <a:off x="3023754" y="3605644"/>
            <a:ext cx="1340427" cy="1132610"/>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9" name="Google Shape;929;p20"/>
          <p:cNvSpPr/>
          <p:nvPr/>
        </p:nvSpPr>
        <p:spPr>
          <a:xfrm>
            <a:off x="5044786" y="3605644"/>
            <a:ext cx="1340427" cy="1132610"/>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0" name="Google Shape;930;p20"/>
          <p:cNvSpPr/>
          <p:nvPr/>
        </p:nvSpPr>
        <p:spPr>
          <a:xfrm>
            <a:off x="7065818" y="3605644"/>
            <a:ext cx="1340427" cy="1132609"/>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1" name="Google Shape;931;p20"/>
          <p:cNvSpPr txBox="1"/>
          <p:nvPr/>
        </p:nvSpPr>
        <p:spPr>
          <a:xfrm>
            <a:off x="657225" y="3848780"/>
            <a:ext cx="1350818"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1" i="0" u="none" strike="noStrike" cap="none">
                <a:solidFill>
                  <a:srgbClr val="000000"/>
                </a:solidFill>
                <a:latin typeface="Arial"/>
                <a:ea typeface="Arial"/>
                <a:cs typeface="Arial"/>
                <a:sym typeface="Arial"/>
              </a:rPr>
              <a:t>Feasibility study</a:t>
            </a:r>
            <a:endParaRPr sz="1800" b="1" i="0" u="none" strike="noStrike" cap="none">
              <a:solidFill>
                <a:srgbClr val="000000"/>
              </a:solidFill>
              <a:latin typeface="Arial"/>
              <a:ea typeface="Arial"/>
              <a:cs typeface="Arial"/>
              <a:sym typeface="Arial"/>
            </a:endParaRPr>
          </a:p>
        </p:txBody>
      </p:sp>
      <p:sp>
        <p:nvSpPr>
          <p:cNvPr id="932" name="Google Shape;932;p20"/>
          <p:cNvSpPr txBox="1"/>
          <p:nvPr/>
        </p:nvSpPr>
        <p:spPr>
          <a:xfrm>
            <a:off x="3158835" y="3872523"/>
            <a:ext cx="1070263"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Market study</a:t>
            </a:r>
            <a:endParaRPr sz="1600" b="1" i="0" u="none" strike="noStrike" cap="none">
              <a:solidFill>
                <a:srgbClr val="000000"/>
              </a:solidFill>
              <a:latin typeface="Arial"/>
              <a:ea typeface="Arial"/>
              <a:cs typeface="Arial"/>
              <a:sym typeface="Arial"/>
            </a:endParaRPr>
          </a:p>
        </p:txBody>
      </p:sp>
      <p:sp>
        <p:nvSpPr>
          <p:cNvPr id="933" name="Google Shape;933;p20"/>
          <p:cNvSpPr txBox="1"/>
          <p:nvPr/>
        </p:nvSpPr>
        <p:spPr>
          <a:xfrm>
            <a:off x="5117523" y="3879559"/>
            <a:ext cx="1194952"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Technical study</a:t>
            </a:r>
            <a:endParaRPr sz="1600" b="1" i="0" u="none" strike="noStrike" cap="none">
              <a:solidFill>
                <a:srgbClr val="000000"/>
              </a:solidFill>
              <a:latin typeface="Arial"/>
              <a:ea typeface="Arial"/>
              <a:cs typeface="Arial"/>
              <a:sym typeface="Arial"/>
            </a:endParaRPr>
          </a:p>
        </p:txBody>
      </p:sp>
      <p:sp>
        <p:nvSpPr>
          <p:cNvPr id="934" name="Google Shape;934;p20"/>
          <p:cNvSpPr txBox="1"/>
          <p:nvPr/>
        </p:nvSpPr>
        <p:spPr>
          <a:xfrm>
            <a:off x="7200899" y="3872523"/>
            <a:ext cx="1070263"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Financial </a:t>
            </a:r>
            <a:endParaRPr sz="16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study</a:t>
            </a:r>
            <a:endParaRPr sz="1600" b="1" i="0" u="none" strike="noStrike" cap="none">
              <a:solidFill>
                <a:srgbClr val="000000"/>
              </a:solidFill>
              <a:latin typeface="Arial"/>
              <a:ea typeface="Arial"/>
              <a:cs typeface="Arial"/>
              <a:sym typeface="Arial"/>
            </a:endParaRPr>
          </a:p>
        </p:txBody>
      </p:sp>
      <p:sp>
        <p:nvSpPr>
          <p:cNvPr id="935" name="Google Shape;935;p20"/>
          <p:cNvSpPr/>
          <p:nvPr/>
        </p:nvSpPr>
        <p:spPr>
          <a:xfrm>
            <a:off x="4413651" y="4088818"/>
            <a:ext cx="581665" cy="166254"/>
          </a:xfrm>
          <a:prstGeom prst="rightArrow">
            <a:avLst>
              <a:gd name="adj1" fmla="val 50000"/>
              <a:gd name="adj2" fmla="val 50000"/>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6" name="Google Shape;936;p20"/>
          <p:cNvSpPr/>
          <p:nvPr/>
        </p:nvSpPr>
        <p:spPr>
          <a:xfrm>
            <a:off x="6434796" y="4088818"/>
            <a:ext cx="581665" cy="166254"/>
          </a:xfrm>
          <a:prstGeom prst="rightArrow">
            <a:avLst>
              <a:gd name="adj1" fmla="val 50000"/>
              <a:gd name="adj2" fmla="val 50000"/>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7" name="Google Shape;937;p20"/>
          <p:cNvSpPr txBox="1"/>
          <p:nvPr/>
        </p:nvSpPr>
        <p:spPr>
          <a:xfrm>
            <a:off x="600311" y="2971800"/>
            <a:ext cx="3400189"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Feasibility study components:</a:t>
            </a:r>
            <a:endParaRPr sz="1600" b="1"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21"/>
          <p:cNvSpPr/>
          <p:nvPr/>
        </p:nvSpPr>
        <p:spPr>
          <a:xfrm>
            <a:off x="1465120" y="185164"/>
            <a:ext cx="6026272"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3" name="Google Shape;943;p21"/>
          <p:cNvSpPr txBox="1">
            <a:spLocks noGrp="1"/>
          </p:cNvSpPr>
          <p:nvPr>
            <p:ph type="title"/>
          </p:nvPr>
        </p:nvSpPr>
        <p:spPr>
          <a:xfrm>
            <a:off x="1810853" y="264514"/>
            <a:ext cx="5334806"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800" b="1"/>
              <a:t>Market Study:</a:t>
            </a:r>
            <a:endParaRPr sz="2800"/>
          </a:p>
        </p:txBody>
      </p:sp>
      <p:sp>
        <p:nvSpPr>
          <p:cNvPr id="944" name="Google Shape;944;p21"/>
          <p:cNvSpPr txBox="1"/>
          <p:nvPr/>
        </p:nvSpPr>
        <p:spPr>
          <a:xfrm>
            <a:off x="682550" y="1348625"/>
            <a:ext cx="8354400" cy="523200"/>
          </a:xfrm>
          <a:prstGeom prst="rect">
            <a:avLst/>
          </a:prstGeom>
          <a:noFill/>
          <a:ln>
            <a:noFill/>
          </a:ln>
        </p:spPr>
        <p:txBody>
          <a:bodyPr spcFirstLastPara="1" wrap="square" lIns="91425" tIns="45700" rIns="91425" bIns="45700" anchor="t" anchorCtr="0">
            <a:spAutoFit/>
          </a:bodyPr>
          <a:lstStyle/>
          <a:p>
            <a:pPr marL="457200" lvl="0" indent="-317500" algn="l" rtl="0">
              <a:spcBef>
                <a:spcPts val="0"/>
              </a:spcBef>
              <a:spcAft>
                <a:spcPts val="0"/>
              </a:spcAft>
              <a:buSzPts val="1400"/>
              <a:buChar char="-"/>
            </a:pPr>
            <a:r>
              <a:rPr lang="en-US" b="1"/>
              <a:t>The goal is to use the Delphi method to determine whether the project is worth pursuing.</a:t>
            </a:r>
            <a:endParaRPr b="1"/>
          </a:p>
          <a:p>
            <a:pPr marL="457200" lvl="0" indent="0" algn="l" rtl="0">
              <a:spcBef>
                <a:spcPts val="0"/>
              </a:spcBef>
              <a:spcAft>
                <a:spcPts val="0"/>
              </a:spcAft>
              <a:buNone/>
            </a:pPr>
            <a:endParaRPr b="1"/>
          </a:p>
        </p:txBody>
      </p:sp>
      <p:pic>
        <p:nvPicPr>
          <p:cNvPr id="945" name="Google Shape;945;p21"/>
          <p:cNvPicPr preferRelativeResize="0"/>
          <p:nvPr/>
        </p:nvPicPr>
        <p:blipFill>
          <a:blip r:embed="rId3">
            <a:alphaModFix/>
          </a:blip>
          <a:stretch>
            <a:fillRect/>
          </a:stretch>
        </p:blipFill>
        <p:spPr>
          <a:xfrm>
            <a:off x="1342075" y="1965584"/>
            <a:ext cx="1449775" cy="1650116"/>
          </a:xfrm>
          <a:prstGeom prst="rect">
            <a:avLst/>
          </a:prstGeom>
          <a:noFill/>
          <a:ln>
            <a:noFill/>
          </a:ln>
        </p:spPr>
      </p:pic>
      <p:pic>
        <p:nvPicPr>
          <p:cNvPr id="946" name="Google Shape;946;p21"/>
          <p:cNvPicPr preferRelativeResize="0"/>
          <p:nvPr/>
        </p:nvPicPr>
        <p:blipFill rotWithShape="1">
          <a:blip r:embed="rId4">
            <a:alphaModFix/>
          </a:blip>
          <a:srcRect r="-8825"/>
          <a:stretch/>
        </p:blipFill>
        <p:spPr>
          <a:xfrm>
            <a:off x="3279125" y="1904825"/>
            <a:ext cx="1795667" cy="1650125"/>
          </a:xfrm>
          <a:prstGeom prst="rect">
            <a:avLst/>
          </a:prstGeom>
          <a:noFill/>
          <a:ln>
            <a:noFill/>
          </a:ln>
        </p:spPr>
      </p:pic>
      <p:sp>
        <p:nvSpPr>
          <p:cNvPr id="947" name="Google Shape;947;p21"/>
          <p:cNvSpPr txBox="1"/>
          <p:nvPr/>
        </p:nvSpPr>
        <p:spPr>
          <a:xfrm>
            <a:off x="1406425" y="3723675"/>
            <a:ext cx="1449900" cy="64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a:solidFill>
                  <a:schemeClr val="dk1"/>
                </a:solidFill>
                <a:latin typeface="Chivo"/>
                <a:ea typeface="Chivo"/>
                <a:cs typeface="Chivo"/>
                <a:sym typeface="Chivo"/>
              </a:rPr>
              <a:t>Academic advisors</a:t>
            </a:r>
            <a:endParaRPr sz="1500">
              <a:solidFill>
                <a:schemeClr val="dk1"/>
              </a:solidFill>
              <a:latin typeface="Chivo"/>
              <a:ea typeface="Chivo"/>
              <a:cs typeface="Chivo"/>
              <a:sym typeface="Chivo"/>
            </a:endParaRPr>
          </a:p>
        </p:txBody>
      </p:sp>
      <p:sp>
        <p:nvSpPr>
          <p:cNvPr id="948" name="Google Shape;948;p21"/>
          <p:cNvSpPr txBox="1"/>
          <p:nvPr/>
        </p:nvSpPr>
        <p:spPr>
          <a:xfrm>
            <a:off x="3161125" y="3723675"/>
            <a:ext cx="1795800" cy="96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a:solidFill>
                  <a:schemeClr val="dk1"/>
                </a:solidFill>
                <a:latin typeface="Chivo"/>
                <a:ea typeface="Chivo"/>
                <a:cs typeface="Chivo"/>
                <a:sym typeface="Chivo"/>
              </a:rPr>
              <a:t>Specialists from the Nablus Municipality</a:t>
            </a:r>
            <a:endParaRPr sz="1500">
              <a:solidFill>
                <a:schemeClr val="dk1"/>
              </a:solidFill>
              <a:latin typeface="Chivo"/>
              <a:ea typeface="Chivo"/>
              <a:cs typeface="Chivo"/>
              <a:sym typeface="Chivo"/>
            </a:endParaRPr>
          </a:p>
        </p:txBody>
      </p:sp>
      <p:pic>
        <p:nvPicPr>
          <p:cNvPr id="949" name="Google Shape;949;p21"/>
          <p:cNvPicPr preferRelativeResize="0"/>
          <p:nvPr/>
        </p:nvPicPr>
        <p:blipFill>
          <a:blip r:embed="rId5">
            <a:alphaModFix/>
          </a:blip>
          <a:stretch>
            <a:fillRect/>
          </a:stretch>
        </p:blipFill>
        <p:spPr>
          <a:xfrm>
            <a:off x="5910300" y="1892737"/>
            <a:ext cx="1795799" cy="1795799"/>
          </a:xfrm>
          <a:prstGeom prst="rect">
            <a:avLst/>
          </a:prstGeom>
          <a:noFill/>
          <a:ln>
            <a:noFill/>
          </a:ln>
        </p:spPr>
      </p:pic>
      <p:sp>
        <p:nvSpPr>
          <p:cNvPr id="950" name="Google Shape;950;p21"/>
          <p:cNvSpPr txBox="1"/>
          <p:nvPr/>
        </p:nvSpPr>
        <p:spPr>
          <a:xfrm>
            <a:off x="6017850" y="3911200"/>
            <a:ext cx="1795800" cy="85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a:solidFill>
                  <a:schemeClr val="dk1"/>
                </a:solidFill>
                <a:latin typeface="Chivo"/>
                <a:ea typeface="Chivo"/>
                <a:cs typeface="Chivo"/>
                <a:sym typeface="Chivo"/>
              </a:rPr>
              <a:t>Plastic factory owners</a:t>
            </a:r>
            <a:endParaRPr sz="15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54"/>
        <p:cNvGrpSpPr/>
        <p:nvPr/>
      </p:nvGrpSpPr>
      <p:grpSpPr>
        <a:xfrm>
          <a:off x="0" y="0"/>
          <a:ext cx="0" cy="0"/>
          <a:chOff x="0" y="0"/>
          <a:chExt cx="0" cy="0"/>
        </a:xfrm>
      </p:grpSpPr>
      <p:sp>
        <p:nvSpPr>
          <p:cNvPr id="955" name="Google Shape;955;p22"/>
          <p:cNvSpPr txBox="1"/>
          <p:nvPr/>
        </p:nvSpPr>
        <p:spPr>
          <a:xfrm>
            <a:off x="910825" y="1205500"/>
            <a:ext cx="884100" cy="24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500">
              <a:solidFill>
                <a:schemeClr val="dk1"/>
              </a:solidFill>
              <a:latin typeface="Chivo"/>
              <a:ea typeface="Chivo"/>
              <a:cs typeface="Chivo"/>
              <a:sym typeface="Chivo"/>
            </a:endParaRPr>
          </a:p>
        </p:txBody>
      </p:sp>
      <p:sp>
        <p:nvSpPr>
          <p:cNvPr id="956" name="Google Shape;956;p22"/>
          <p:cNvSpPr txBox="1"/>
          <p:nvPr/>
        </p:nvSpPr>
        <p:spPr>
          <a:xfrm>
            <a:off x="4648050" y="1205500"/>
            <a:ext cx="4246200" cy="674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600">
                <a:solidFill>
                  <a:srgbClr val="1F1F1F"/>
                </a:solidFill>
              </a:rPr>
              <a:t>Examples of industries that rely on recycled PET plastic:</a:t>
            </a:r>
            <a:endParaRPr sz="1600">
              <a:solidFill>
                <a:srgbClr val="1F1F1F"/>
              </a:solidFill>
            </a:endParaRPr>
          </a:p>
          <a:p>
            <a:pPr marL="0" lvl="0" indent="0" algn="l" rtl="0">
              <a:lnSpc>
                <a:spcPct val="115000"/>
              </a:lnSpc>
              <a:spcBef>
                <a:spcPts val="1800"/>
              </a:spcBef>
              <a:spcAft>
                <a:spcPts val="0"/>
              </a:spcAft>
              <a:buNone/>
            </a:pPr>
            <a:endParaRPr sz="1100">
              <a:solidFill>
                <a:schemeClr val="dk1"/>
              </a:solidFill>
            </a:endParaRPr>
          </a:p>
          <a:p>
            <a:pPr marL="0" lvl="0" indent="0" algn="l" rtl="0">
              <a:lnSpc>
                <a:spcPct val="115000"/>
              </a:lnSpc>
              <a:spcBef>
                <a:spcPts val="0"/>
              </a:spcBef>
              <a:spcAft>
                <a:spcPts val="0"/>
              </a:spcAft>
              <a:buNone/>
            </a:pPr>
            <a:endParaRPr sz="1600">
              <a:solidFill>
                <a:srgbClr val="1F1F1F"/>
              </a:solidFill>
              <a:highlight>
                <a:schemeClr val="accent6"/>
              </a:highlight>
            </a:endParaRPr>
          </a:p>
          <a:p>
            <a:pPr marL="0" lvl="0" indent="0" algn="l" rtl="0">
              <a:lnSpc>
                <a:spcPct val="115000"/>
              </a:lnSpc>
              <a:spcBef>
                <a:spcPts val="1800"/>
              </a:spcBef>
              <a:spcAft>
                <a:spcPts val="0"/>
              </a:spcAft>
              <a:buNone/>
            </a:pPr>
            <a:endParaRPr sz="1100">
              <a:solidFill>
                <a:schemeClr val="dk1"/>
              </a:solidFill>
            </a:endParaRPr>
          </a:p>
          <a:p>
            <a:pPr marL="0" lvl="0" indent="0" algn="l" rtl="0">
              <a:spcBef>
                <a:spcPts val="0"/>
              </a:spcBef>
              <a:spcAft>
                <a:spcPts val="0"/>
              </a:spcAft>
              <a:buNone/>
            </a:pPr>
            <a:endParaRPr sz="1500">
              <a:solidFill>
                <a:schemeClr val="dk1"/>
              </a:solidFill>
              <a:latin typeface="Chivo"/>
              <a:ea typeface="Chivo"/>
              <a:cs typeface="Chivo"/>
              <a:sym typeface="Chivo"/>
            </a:endParaRPr>
          </a:p>
        </p:txBody>
      </p:sp>
      <p:pic>
        <p:nvPicPr>
          <p:cNvPr id="957" name="Google Shape;957;p22"/>
          <p:cNvPicPr preferRelativeResize="0"/>
          <p:nvPr/>
        </p:nvPicPr>
        <p:blipFill>
          <a:blip r:embed="rId3">
            <a:alphaModFix/>
          </a:blip>
          <a:stretch>
            <a:fillRect/>
          </a:stretch>
        </p:blipFill>
        <p:spPr>
          <a:xfrm>
            <a:off x="4739275" y="2246725"/>
            <a:ext cx="4324350" cy="1190625"/>
          </a:xfrm>
          <a:prstGeom prst="rect">
            <a:avLst/>
          </a:prstGeom>
          <a:noFill/>
          <a:ln>
            <a:noFill/>
          </a:ln>
        </p:spPr>
      </p:pic>
      <p:sp>
        <p:nvSpPr>
          <p:cNvPr id="958" name="Google Shape;958;p22"/>
          <p:cNvSpPr txBox="1"/>
          <p:nvPr/>
        </p:nvSpPr>
        <p:spPr>
          <a:xfrm>
            <a:off x="214313" y="3926150"/>
            <a:ext cx="3790800" cy="42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u="sng">
                <a:solidFill>
                  <a:schemeClr val="dk1"/>
                </a:solidFill>
                <a:latin typeface="Chivo"/>
                <a:ea typeface="Chivo"/>
                <a:cs typeface="Chivo"/>
                <a:sym typeface="Chivo"/>
              </a:rPr>
              <a:t>The finished product of our factory RPET flakes </a:t>
            </a:r>
            <a:endParaRPr sz="1600" u="sng">
              <a:solidFill>
                <a:schemeClr val="dk1"/>
              </a:solidFill>
              <a:latin typeface="Chivo"/>
              <a:ea typeface="Chivo"/>
              <a:cs typeface="Chivo"/>
              <a:sym typeface="Chivo"/>
            </a:endParaRPr>
          </a:p>
        </p:txBody>
      </p:sp>
      <p:cxnSp>
        <p:nvCxnSpPr>
          <p:cNvPr id="959" name="Google Shape;959;p22"/>
          <p:cNvCxnSpPr>
            <a:stCxn id="958" idx="0"/>
            <a:endCxn id="960" idx="2"/>
          </p:cNvCxnSpPr>
          <p:nvPr/>
        </p:nvCxnSpPr>
        <p:spPr>
          <a:xfrm rot="10800000">
            <a:off x="2098313" y="3306650"/>
            <a:ext cx="11400" cy="619500"/>
          </a:xfrm>
          <a:prstGeom prst="straightConnector1">
            <a:avLst/>
          </a:prstGeom>
          <a:noFill/>
          <a:ln w="9525" cap="flat" cmpd="sng">
            <a:solidFill>
              <a:srgbClr val="FF0000"/>
            </a:solidFill>
            <a:prstDash val="solid"/>
            <a:round/>
            <a:headEnd type="none" w="med" len="med"/>
            <a:tailEnd type="triangle" w="med" len="med"/>
          </a:ln>
        </p:spPr>
      </p:cxnSp>
      <p:sp>
        <p:nvSpPr>
          <p:cNvPr id="961" name="Google Shape;961;p22"/>
          <p:cNvSpPr/>
          <p:nvPr/>
        </p:nvSpPr>
        <p:spPr>
          <a:xfrm>
            <a:off x="-20675" y="254500"/>
            <a:ext cx="2983800" cy="9399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962" name="Google Shape;962;p22"/>
          <p:cNvSpPr/>
          <p:nvPr/>
        </p:nvSpPr>
        <p:spPr>
          <a:xfrm>
            <a:off x="2728525" y="412775"/>
            <a:ext cx="6335100" cy="6741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963" name="Google Shape;963;p22"/>
          <p:cNvSpPr txBox="1"/>
          <p:nvPr/>
        </p:nvSpPr>
        <p:spPr>
          <a:xfrm>
            <a:off x="2963125" y="482675"/>
            <a:ext cx="6100500" cy="42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3300"/>
              <a:buFont typeface="Arial"/>
              <a:buNone/>
            </a:pPr>
            <a:r>
              <a:rPr lang="en-US" sz="1600" b="1">
                <a:solidFill>
                  <a:schemeClr val="dk1"/>
                </a:solidFill>
                <a:latin typeface="Chivo"/>
                <a:ea typeface="Chivo"/>
                <a:cs typeface="Chivo"/>
                <a:sym typeface="Chivo"/>
              </a:rPr>
              <a:t>Description of the product:</a:t>
            </a:r>
            <a:endParaRPr sz="1600" b="1">
              <a:solidFill>
                <a:schemeClr val="dk1"/>
              </a:solidFill>
              <a:latin typeface="Chivo"/>
              <a:ea typeface="Chivo"/>
              <a:cs typeface="Chivo"/>
              <a:sym typeface="Chivo"/>
            </a:endParaRPr>
          </a:p>
          <a:p>
            <a:pPr marL="0" lvl="0" indent="0" algn="l" rtl="0">
              <a:spcBef>
                <a:spcPts val="0"/>
              </a:spcBef>
              <a:spcAft>
                <a:spcPts val="0"/>
              </a:spcAft>
              <a:buNone/>
            </a:pPr>
            <a:endParaRPr sz="1500">
              <a:solidFill>
                <a:schemeClr val="dk1"/>
              </a:solidFill>
              <a:latin typeface="Chivo"/>
              <a:ea typeface="Chivo"/>
              <a:cs typeface="Chivo"/>
              <a:sym typeface="Chivo"/>
            </a:endParaRPr>
          </a:p>
        </p:txBody>
      </p:sp>
      <p:sp>
        <p:nvSpPr>
          <p:cNvPr id="964" name="Google Shape;964;p22"/>
          <p:cNvSpPr txBox="1"/>
          <p:nvPr/>
        </p:nvSpPr>
        <p:spPr>
          <a:xfrm>
            <a:off x="214325" y="419975"/>
            <a:ext cx="28605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US" sz="2200" b="1">
                <a:solidFill>
                  <a:schemeClr val="dk1"/>
                </a:solidFill>
                <a:latin typeface="Chivo"/>
                <a:ea typeface="Chivo"/>
                <a:cs typeface="Chivo"/>
                <a:sym typeface="Chivo"/>
              </a:rPr>
              <a:t>Market  Study</a:t>
            </a:r>
            <a:endParaRPr sz="2200">
              <a:solidFill>
                <a:schemeClr val="dk1"/>
              </a:solidFill>
              <a:latin typeface="Chivo"/>
              <a:ea typeface="Chivo"/>
              <a:cs typeface="Chivo"/>
              <a:sym typeface="Chivo"/>
            </a:endParaRPr>
          </a:p>
        </p:txBody>
      </p:sp>
      <p:pic>
        <p:nvPicPr>
          <p:cNvPr id="965" name="Google Shape;965;p22"/>
          <p:cNvPicPr preferRelativeResize="0"/>
          <p:nvPr/>
        </p:nvPicPr>
        <p:blipFill>
          <a:blip r:embed="rId4">
            <a:alphaModFix/>
          </a:blip>
          <a:stretch>
            <a:fillRect/>
          </a:stretch>
        </p:blipFill>
        <p:spPr>
          <a:xfrm>
            <a:off x="1083112" y="1845625"/>
            <a:ext cx="2041838" cy="1429275"/>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69"/>
        <p:cNvGrpSpPr/>
        <p:nvPr/>
      </p:nvGrpSpPr>
      <p:grpSpPr>
        <a:xfrm>
          <a:off x="0" y="0"/>
          <a:ext cx="0" cy="0"/>
          <a:chOff x="0" y="0"/>
          <a:chExt cx="0" cy="0"/>
        </a:xfrm>
      </p:grpSpPr>
      <p:sp>
        <p:nvSpPr>
          <p:cNvPr id="970" name="Google Shape;970;p23"/>
          <p:cNvSpPr/>
          <p:nvPr/>
        </p:nvSpPr>
        <p:spPr>
          <a:xfrm>
            <a:off x="-20675" y="254500"/>
            <a:ext cx="2983800" cy="9399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971" name="Google Shape;971;p23"/>
          <p:cNvSpPr txBox="1"/>
          <p:nvPr/>
        </p:nvSpPr>
        <p:spPr>
          <a:xfrm>
            <a:off x="297525" y="470050"/>
            <a:ext cx="2585100" cy="508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3300"/>
              <a:buFont typeface="Arial"/>
              <a:buNone/>
            </a:pPr>
            <a:r>
              <a:rPr lang="en-US" sz="2300" b="1">
                <a:solidFill>
                  <a:schemeClr val="dk1"/>
                </a:solidFill>
                <a:latin typeface="Chivo"/>
                <a:ea typeface="Chivo"/>
                <a:cs typeface="Chivo"/>
                <a:sym typeface="Chivo"/>
              </a:rPr>
              <a:t>Market Study</a:t>
            </a:r>
            <a:endParaRPr sz="2300">
              <a:solidFill>
                <a:schemeClr val="dk1"/>
              </a:solidFill>
              <a:latin typeface="Chivo"/>
              <a:ea typeface="Chivo"/>
              <a:cs typeface="Chivo"/>
              <a:sym typeface="Chivo"/>
            </a:endParaRPr>
          </a:p>
        </p:txBody>
      </p:sp>
      <p:sp>
        <p:nvSpPr>
          <p:cNvPr id="972" name="Google Shape;972;p23"/>
          <p:cNvSpPr/>
          <p:nvPr/>
        </p:nvSpPr>
        <p:spPr>
          <a:xfrm>
            <a:off x="2728525" y="412775"/>
            <a:ext cx="2826600" cy="6741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973" name="Google Shape;973;p23"/>
          <p:cNvSpPr txBox="1"/>
          <p:nvPr/>
        </p:nvSpPr>
        <p:spPr>
          <a:xfrm>
            <a:off x="3052725" y="557050"/>
            <a:ext cx="2983800" cy="33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600" b="1">
                <a:solidFill>
                  <a:schemeClr val="dk1"/>
                </a:solidFill>
                <a:latin typeface="Chivo"/>
                <a:ea typeface="Chivo"/>
                <a:cs typeface="Chivo"/>
                <a:sym typeface="Chivo"/>
              </a:rPr>
              <a:t>The target customers:</a:t>
            </a:r>
            <a:endParaRPr sz="1600" b="1">
              <a:solidFill>
                <a:schemeClr val="dk1"/>
              </a:solidFill>
              <a:latin typeface="Chivo"/>
              <a:ea typeface="Chivo"/>
              <a:cs typeface="Chivo"/>
              <a:sym typeface="Chivo"/>
            </a:endParaRPr>
          </a:p>
        </p:txBody>
      </p:sp>
      <p:sp>
        <p:nvSpPr>
          <p:cNvPr id="974" name="Google Shape;974;p23"/>
          <p:cNvSpPr txBox="1"/>
          <p:nvPr/>
        </p:nvSpPr>
        <p:spPr>
          <a:xfrm>
            <a:off x="163575" y="3216125"/>
            <a:ext cx="7431000" cy="93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chemeClr val="dk1"/>
                </a:solidFill>
                <a:latin typeface="Chivo"/>
                <a:ea typeface="Chivo"/>
                <a:cs typeface="Chivo"/>
                <a:sym typeface="Chivo"/>
              </a:rPr>
              <a:t>Customer interest confirmed: plastic factories like Ithmar and National are keen to receive our output. One contacted owner expressed capacity for 150 tons recycled PET.</a:t>
            </a:r>
            <a:endParaRPr sz="1600">
              <a:solidFill>
                <a:schemeClr val="dk1"/>
              </a:solidFill>
              <a:latin typeface="Chivo"/>
              <a:ea typeface="Chivo"/>
              <a:cs typeface="Chivo"/>
              <a:sym typeface="Chivo"/>
            </a:endParaRPr>
          </a:p>
        </p:txBody>
      </p:sp>
      <p:pic>
        <p:nvPicPr>
          <p:cNvPr id="975" name="Google Shape;975;p23"/>
          <p:cNvPicPr preferRelativeResize="0"/>
          <p:nvPr/>
        </p:nvPicPr>
        <p:blipFill>
          <a:blip r:embed="rId3">
            <a:alphaModFix/>
          </a:blip>
          <a:stretch>
            <a:fillRect/>
          </a:stretch>
        </p:blipFill>
        <p:spPr>
          <a:xfrm>
            <a:off x="163575" y="1625700"/>
            <a:ext cx="2495550" cy="1295400"/>
          </a:xfrm>
          <a:prstGeom prst="rect">
            <a:avLst/>
          </a:prstGeom>
          <a:noFill/>
          <a:ln>
            <a:noFill/>
          </a:ln>
        </p:spPr>
      </p:pic>
      <p:pic>
        <p:nvPicPr>
          <p:cNvPr id="976" name="Google Shape;976;p23"/>
          <p:cNvPicPr preferRelativeResize="0"/>
          <p:nvPr/>
        </p:nvPicPr>
        <p:blipFill rotWithShape="1">
          <a:blip r:embed="rId4">
            <a:alphaModFix/>
          </a:blip>
          <a:srcRect r="-11209"/>
          <a:stretch/>
        </p:blipFill>
        <p:spPr>
          <a:xfrm>
            <a:off x="3534125" y="1215227"/>
            <a:ext cx="2020999" cy="1794536"/>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0"/>
        <p:cNvGrpSpPr/>
        <p:nvPr/>
      </p:nvGrpSpPr>
      <p:grpSpPr>
        <a:xfrm>
          <a:off x="0" y="0"/>
          <a:ext cx="0" cy="0"/>
          <a:chOff x="0" y="0"/>
          <a:chExt cx="0" cy="0"/>
        </a:xfrm>
      </p:grpSpPr>
      <p:sp>
        <p:nvSpPr>
          <p:cNvPr id="981" name="Google Shape;981;g2b3f1448a67_2_60"/>
          <p:cNvSpPr/>
          <p:nvPr/>
        </p:nvSpPr>
        <p:spPr>
          <a:xfrm>
            <a:off x="94050" y="28151"/>
            <a:ext cx="2308500" cy="7005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982" name="Google Shape;982;g2b3f1448a67_2_60"/>
          <p:cNvSpPr txBox="1"/>
          <p:nvPr/>
        </p:nvSpPr>
        <p:spPr>
          <a:xfrm>
            <a:off x="215282" y="100150"/>
            <a:ext cx="2184000" cy="556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900" b="1">
                <a:solidFill>
                  <a:schemeClr val="dk1"/>
                </a:solidFill>
                <a:latin typeface="Chivo"/>
                <a:ea typeface="Chivo"/>
                <a:cs typeface="Chivo"/>
                <a:sym typeface="Chivo"/>
              </a:rPr>
              <a:t>Market Study</a:t>
            </a:r>
            <a:endParaRPr sz="1900">
              <a:solidFill>
                <a:schemeClr val="dk1"/>
              </a:solidFill>
              <a:latin typeface="Chivo"/>
              <a:ea typeface="Chivo"/>
              <a:cs typeface="Chivo"/>
              <a:sym typeface="Chivo"/>
            </a:endParaRPr>
          </a:p>
        </p:txBody>
      </p:sp>
      <p:sp>
        <p:nvSpPr>
          <p:cNvPr id="983" name="Google Shape;983;g2b3f1448a67_2_60"/>
          <p:cNvSpPr/>
          <p:nvPr/>
        </p:nvSpPr>
        <p:spPr>
          <a:xfrm>
            <a:off x="2240499" y="127147"/>
            <a:ext cx="4901700" cy="5025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984" name="Google Shape;984;g2b3f1448a67_2_60"/>
          <p:cNvSpPr txBox="1"/>
          <p:nvPr/>
        </p:nvSpPr>
        <p:spPr>
          <a:xfrm>
            <a:off x="2518700" y="236623"/>
            <a:ext cx="2384100" cy="39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b="1">
                <a:solidFill>
                  <a:schemeClr val="dk1"/>
                </a:solidFill>
                <a:latin typeface="Chivo"/>
                <a:ea typeface="Chivo"/>
                <a:cs typeface="Chivo"/>
                <a:sym typeface="Chivo"/>
              </a:rPr>
              <a:t>The target city:</a:t>
            </a:r>
            <a:endParaRPr sz="1500" b="1">
              <a:solidFill>
                <a:schemeClr val="dk1"/>
              </a:solidFill>
              <a:latin typeface="Chivo"/>
              <a:ea typeface="Chivo"/>
              <a:cs typeface="Chivo"/>
              <a:sym typeface="Chivo"/>
            </a:endParaRPr>
          </a:p>
        </p:txBody>
      </p:sp>
      <p:pic>
        <p:nvPicPr>
          <p:cNvPr id="985" name="Google Shape;985;g2b3f1448a67_2_60"/>
          <p:cNvPicPr preferRelativeResize="0"/>
          <p:nvPr/>
        </p:nvPicPr>
        <p:blipFill>
          <a:blip r:embed="rId3">
            <a:alphaModFix/>
          </a:blip>
          <a:stretch>
            <a:fillRect/>
          </a:stretch>
        </p:blipFill>
        <p:spPr>
          <a:xfrm>
            <a:off x="203000" y="929875"/>
            <a:ext cx="2090600" cy="1103600"/>
          </a:xfrm>
          <a:prstGeom prst="rect">
            <a:avLst/>
          </a:prstGeom>
          <a:noFill/>
          <a:ln>
            <a:noFill/>
          </a:ln>
        </p:spPr>
      </p:pic>
      <p:cxnSp>
        <p:nvCxnSpPr>
          <p:cNvPr id="986" name="Google Shape;986;g2b3f1448a67_2_60"/>
          <p:cNvCxnSpPr>
            <a:stCxn id="985" idx="3"/>
          </p:cNvCxnSpPr>
          <p:nvPr/>
        </p:nvCxnSpPr>
        <p:spPr>
          <a:xfrm>
            <a:off x="2293600" y="1481675"/>
            <a:ext cx="3289500" cy="35100"/>
          </a:xfrm>
          <a:prstGeom prst="straightConnector1">
            <a:avLst/>
          </a:prstGeom>
          <a:noFill/>
          <a:ln w="9525" cap="flat" cmpd="sng">
            <a:solidFill>
              <a:schemeClr val="dk1"/>
            </a:solidFill>
            <a:prstDash val="solid"/>
            <a:round/>
            <a:headEnd type="none" w="med" len="med"/>
            <a:tailEnd type="triangle" w="med" len="med"/>
          </a:ln>
        </p:spPr>
      </p:cxnSp>
      <p:sp>
        <p:nvSpPr>
          <p:cNvPr id="987" name="Google Shape;987;g2b3f1448a67_2_60"/>
          <p:cNvSpPr txBox="1"/>
          <p:nvPr/>
        </p:nvSpPr>
        <p:spPr>
          <a:xfrm>
            <a:off x="637984" y="1950647"/>
            <a:ext cx="1338558" cy="39756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solidFill>
                  <a:schemeClr val="dk1"/>
                </a:solidFill>
                <a:latin typeface="Chivo"/>
                <a:ea typeface="Chivo"/>
                <a:cs typeface="Chivo"/>
                <a:sym typeface="Chivo"/>
              </a:rPr>
              <a:t>Nablus City </a:t>
            </a:r>
            <a:endParaRPr dirty="0">
              <a:solidFill>
                <a:schemeClr val="dk1"/>
              </a:solidFill>
              <a:latin typeface="Chivo"/>
              <a:ea typeface="Chivo"/>
              <a:cs typeface="Chivo"/>
              <a:sym typeface="Chivo"/>
            </a:endParaRPr>
          </a:p>
        </p:txBody>
      </p:sp>
      <p:pic>
        <p:nvPicPr>
          <p:cNvPr id="988" name="Google Shape;988;g2b3f1448a67_2_60"/>
          <p:cNvPicPr preferRelativeResize="0"/>
          <p:nvPr/>
        </p:nvPicPr>
        <p:blipFill>
          <a:blip r:embed="rId4">
            <a:alphaModFix/>
          </a:blip>
          <a:stretch>
            <a:fillRect/>
          </a:stretch>
        </p:blipFill>
        <p:spPr>
          <a:xfrm>
            <a:off x="5593513" y="629648"/>
            <a:ext cx="1096374" cy="1961428"/>
          </a:xfrm>
          <a:prstGeom prst="rect">
            <a:avLst/>
          </a:prstGeom>
          <a:noFill/>
          <a:ln>
            <a:noFill/>
          </a:ln>
        </p:spPr>
      </p:pic>
      <p:sp>
        <p:nvSpPr>
          <p:cNvPr id="989" name="Google Shape;989;g2b3f1448a67_2_60"/>
          <p:cNvSpPr/>
          <p:nvPr/>
        </p:nvSpPr>
        <p:spPr>
          <a:xfrm>
            <a:off x="6108853" y="1009850"/>
            <a:ext cx="347400" cy="777300"/>
          </a:xfrm>
          <a:prstGeom prst="ellipse">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990" name="Google Shape;990;g2b3f1448a67_2_60"/>
          <p:cNvSpPr txBox="1"/>
          <p:nvPr/>
        </p:nvSpPr>
        <p:spPr>
          <a:xfrm>
            <a:off x="2594113" y="964975"/>
            <a:ext cx="2917200" cy="52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dk1"/>
                </a:solidFill>
                <a:latin typeface="Chivo"/>
                <a:ea typeface="Chivo"/>
                <a:cs typeface="Chivo"/>
                <a:sym typeface="Chivo"/>
              </a:rPr>
              <a:t>Expansion plan outside the city limits of Nablus</a:t>
            </a:r>
            <a:endParaRPr dirty="0">
              <a:solidFill>
                <a:schemeClr val="dk1"/>
              </a:solidFill>
              <a:latin typeface="Chivo"/>
              <a:ea typeface="Chivo"/>
              <a:cs typeface="Chivo"/>
              <a:sym typeface="Chivo"/>
            </a:endParaRPr>
          </a:p>
        </p:txBody>
      </p:sp>
      <p:sp>
        <p:nvSpPr>
          <p:cNvPr id="991" name="Google Shape;991;g2b3f1448a67_2_60"/>
          <p:cNvSpPr/>
          <p:nvPr/>
        </p:nvSpPr>
        <p:spPr>
          <a:xfrm>
            <a:off x="20413" y="2662950"/>
            <a:ext cx="2573700" cy="5784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992" name="Google Shape;992;g2b3f1448a67_2_60"/>
          <p:cNvSpPr txBox="1"/>
          <p:nvPr/>
        </p:nvSpPr>
        <p:spPr>
          <a:xfrm>
            <a:off x="192332" y="2742151"/>
            <a:ext cx="2229900" cy="42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900" b="1">
                <a:solidFill>
                  <a:schemeClr val="dk1"/>
                </a:solidFill>
                <a:latin typeface="Chivo"/>
                <a:ea typeface="Chivo"/>
                <a:cs typeface="Chivo"/>
                <a:sym typeface="Chivo"/>
              </a:rPr>
              <a:t>Market Study</a:t>
            </a:r>
            <a:endParaRPr sz="1900">
              <a:solidFill>
                <a:schemeClr val="dk1"/>
              </a:solidFill>
              <a:latin typeface="Chivo"/>
              <a:ea typeface="Chivo"/>
              <a:cs typeface="Chivo"/>
              <a:sym typeface="Chivo"/>
            </a:endParaRPr>
          </a:p>
        </p:txBody>
      </p:sp>
      <p:sp>
        <p:nvSpPr>
          <p:cNvPr id="993" name="Google Shape;993;g2b3f1448a67_2_60"/>
          <p:cNvSpPr/>
          <p:nvPr/>
        </p:nvSpPr>
        <p:spPr>
          <a:xfrm>
            <a:off x="2518689" y="2760326"/>
            <a:ext cx="5464500" cy="4149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994" name="Google Shape;994;g2b3f1448a67_2_60"/>
          <p:cNvSpPr txBox="1"/>
          <p:nvPr/>
        </p:nvSpPr>
        <p:spPr>
          <a:xfrm>
            <a:off x="2695025" y="2801398"/>
            <a:ext cx="2643000" cy="41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b="1">
                <a:solidFill>
                  <a:schemeClr val="dk1"/>
                </a:solidFill>
                <a:latin typeface="Chivo"/>
                <a:ea typeface="Chivo"/>
                <a:cs typeface="Chivo"/>
                <a:sym typeface="Chivo"/>
              </a:rPr>
              <a:t>The competing market:</a:t>
            </a:r>
            <a:endParaRPr sz="1500" b="1">
              <a:solidFill>
                <a:schemeClr val="dk1"/>
              </a:solidFill>
              <a:latin typeface="Chivo"/>
              <a:ea typeface="Chivo"/>
              <a:cs typeface="Chivo"/>
              <a:sym typeface="Chivo"/>
            </a:endParaRPr>
          </a:p>
        </p:txBody>
      </p:sp>
      <p:sp>
        <p:nvSpPr>
          <p:cNvPr id="995" name="Google Shape;995;g2b3f1448a67_2_60"/>
          <p:cNvSpPr txBox="1"/>
          <p:nvPr/>
        </p:nvSpPr>
        <p:spPr>
          <a:xfrm>
            <a:off x="303975" y="3241350"/>
            <a:ext cx="8255100" cy="124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dirty="0">
                <a:solidFill>
                  <a:schemeClr val="dk1"/>
                </a:solidFill>
                <a:latin typeface="Chivo"/>
                <a:ea typeface="Chivo"/>
                <a:cs typeface="Chivo"/>
                <a:sym typeface="Chivo"/>
              </a:rPr>
              <a:t>-Timely customer service/fulfillment</a:t>
            </a:r>
            <a:br>
              <a:rPr lang="en-US" sz="1500" dirty="0">
                <a:solidFill>
                  <a:schemeClr val="dk1"/>
                </a:solidFill>
                <a:latin typeface="Chivo"/>
                <a:ea typeface="Chivo"/>
                <a:cs typeface="Chivo"/>
                <a:sym typeface="Chivo"/>
              </a:rPr>
            </a:br>
            <a:r>
              <a:rPr lang="en-US" sz="1500" dirty="0">
                <a:solidFill>
                  <a:schemeClr val="dk1"/>
                </a:solidFill>
                <a:latin typeface="Chivo"/>
                <a:ea typeface="Chivo"/>
                <a:cs typeface="Chivo"/>
                <a:sym typeface="Chivo"/>
              </a:rPr>
              <a:t>-Minimize delays </a:t>
            </a:r>
            <a:r>
              <a:rPr lang="en-US" sz="1500" dirty="0" smtClean="0">
                <a:solidFill>
                  <a:schemeClr val="dk1"/>
                </a:solidFill>
                <a:latin typeface="Chivo"/>
                <a:ea typeface="Chivo"/>
                <a:cs typeface="Chivo"/>
                <a:sym typeface="Chivo"/>
              </a:rPr>
              <a:t>and </a:t>
            </a:r>
            <a:r>
              <a:rPr lang="en-US" sz="1500" dirty="0">
                <a:solidFill>
                  <a:schemeClr val="dk1"/>
                </a:solidFill>
                <a:latin typeface="Chivo"/>
                <a:ea typeface="Chivo"/>
                <a:cs typeface="Chivo"/>
                <a:sym typeface="Chivo"/>
              </a:rPr>
              <a:t>ensure top quality with local production &amp; direct inspection</a:t>
            </a:r>
            <a:br>
              <a:rPr lang="en-US" sz="1500" dirty="0">
                <a:solidFill>
                  <a:schemeClr val="dk1"/>
                </a:solidFill>
                <a:latin typeface="Chivo"/>
                <a:ea typeface="Chivo"/>
                <a:cs typeface="Chivo"/>
                <a:sym typeface="Chivo"/>
              </a:rPr>
            </a:br>
            <a:r>
              <a:rPr lang="en-US" sz="1500" dirty="0">
                <a:solidFill>
                  <a:schemeClr val="dk1"/>
                </a:solidFill>
                <a:latin typeface="Chivo"/>
                <a:ea typeface="Chivo"/>
                <a:cs typeface="Chivo"/>
                <a:sym typeface="Chivo"/>
              </a:rPr>
              <a:t>-Reducing shipping and transportation costs for the customer by providing local manufacturing.</a:t>
            </a:r>
            <a:endParaRPr sz="1500" dirty="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99"/>
        <p:cNvGrpSpPr/>
        <p:nvPr/>
      </p:nvGrpSpPr>
      <p:grpSpPr>
        <a:xfrm>
          <a:off x="0" y="0"/>
          <a:ext cx="0" cy="0"/>
          <a:chOff x="0" y="0"/>
          <a:chExt cx="0" cy="0"/>
        </a:xfrm>
      </p:grpSpPr>
      <p:sp>
        <p:nvSpPr>
          <p:cNvPr id="1000" name="Google Shape;1000;g2b3f1448a67_2_71"/>
          <p:cNvSpPr/>
          <p:nvPr/>
        </p:nvSpPr>
        <p:spPr>
          <a:xfrm>
            <a:off x="0" y="200925"/>
            <a:ext cx="2615700" cy="5784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01" name="Google Shape;1001;g2b3f1448a67_2_71"/>
          <p:cNvSpPr txBox="1"/>
          <p:nvPr/>
        </p:nvSpPr>
        <p:spPr>
          <a:xfrm>
            <a:off x="204407" y="280117"/>
            <a:ext cx="2266200" cy="42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900" b="1">
                <a:solidFill>
                  <a:schemeClr val="dk1"/>
                </a:solidFill>
                <a:latin typeface="Chivo"/>
                <a:ea typeface="Chivo"/>
                <a:cs typeface="Chivo"/>
                <a:sym typeface="Chivo"/>
              </a:rPr>
              <a:t>Market Study</a:t>
            </a:r>
            <a:endParaRPr sz="1900">
              <a:solidFill>
                <a:schemeClr val="dk1"/>
              </a:solidFill>
              <a:latin typeface="Chivo"/>
              <a:ea typeface="Chivo"/>
              <a:cs typeface="Chivo"/>
              <a:sym typeface="Chivo"/>
            </a:endParaRPr>
          </a:p>
        </p:txBody>
      </p:sp>
      <p:sp>
        <p:nvSpPr>
          <p:cNvPr id="1002" name="Google Shape;1002;g2b3f1448a67_2_71"/>
          <p:cNvSpPr/>
          <p:nvPr/>
        </p:nvSpPr>
        <p:spPr>
          <a:xfrm>
            <a:off x="2410153" y="298325"/>
            <a:ext cx="3695100" cy="4149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003" name="Google Shape;1003;g2b3f1448a67_2_71"/>
          <p:cNvSpPr txBox="1"/>
          <p:nvPr/>
        </p:nvSpPr>
        <p:spPr>
          <a:xfrm>
            <a:off x="2718375" y="307675"/>
            <a:ext cx="3387000" cy="53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b="1">
                <a:solidFill>
                  <a:schemeClr val="dk1"/>
                </a:solidFill>
                <a:latin typeface="Chivo"/>
                <a:ea typeface="Chivo"/>
                <a:cs typeface="Chivo"/>
                <a:sym typeface="Chivo"/>
              </a:rPr>
              <a:t>Availability of raw material :</a:t>
            </a:r>
            <a:endParaRPr sz="1500" b="1">
              <a:solidFill>
                <a:schemeClr val="dk1"/>
              </a:solidFill>
              <a:latin typeface="Chivo"/>
              <a:ea typeface="Chivo"/>
              <a:cs typeface="Chivo"/>
              <a:sym typeface="Chivo"/>
            </a:endParaRPr>
          </a:p>
        </p:txBody>
      </p:sp>
      <p:sp>
        <p:nvSpPr>
          <p:cNvPr id="1004" name="Google Shape;1004;g2b3f1448a67_2_71"/>
          <p:cNvSpPr/>
          <p:nvPr/>
        </p:nvSpPr>
        <p:spPr>
          <a:xfrm>
            <a:off x="0" y="2161575"/>
            <a:ext cx="2615700" cy="5784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05" name="Google Shape;1005;g2b3f1448a67_2_71"/>
          <p:cNvSpPr txBox="1"/>
          <p:nvPr/>
        </p:nvSpPr>
        <p:spPr>
          <a:xfrm>
            <a:off x="174757" y="2240767"/>
            <a:ext cx="2266200" cy="42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900" b="1">
                <a:solidFill>
                  <a:schemeClr val="dk1"/>
                </a:solidFill>
                <a:latin typeface="Chivo"/>
                <a:ea typeface="Chivo"/>
                <a:cs typeface="Chivo"/>
                <a:sym typeface="Chivo"/>
              </a:rPr>
              <a:t>Market Study</a:t>
            </a:r>
            <a:endParaRPr sz="1900">
              <a:solidFill>
                <a:schemeClr val="dk1"/>
              </a:solidFill>
              <a:latin typeface="Chivo"/>
              <a:ea typeface="Chivo"/>
              <a:cs typeface="Chivo"/>
              <a:sym typeface="Chivo"/>
            </a:endParaRPr>
          </a:p>
        </p:txBody>
      </p:sp>
      <p:sp>
        <p:nvSpPr>
          <p:cNvPr id="1006" name="Google Shape;1006;g2b3f1448a67_2_71"/>
          <p:cNvSpPr/>
          <p:nvPr/>
        </p:nvSpPr>
        <p:spPr>
          <a:xfrm>
            <a:off x="2410153" y="2258975"/>
            <a:ext cx="3695100" cy="4149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007" name="Google Shape;1007;g2b3f1448a67_2_71"/>
          <p:cNvSpPr txBox="1"/>
          <p:nvPr/>
        </p:nvSpPr>
        <p:spPr>
          <a:xfrm>
            <a:off x="2615700" y="2258975"/>
            <a:ext cx="4273500" cy="41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b="1">
                <a:solidFill>
                  <a:schemeClr val="dk1"/>
                </a:solidFill>
                <a:latin typeface="Chivo"/>
                <a:ea typeface="Chivo"/>
                <a:cs typeface="Chivo"/>
                <a:sym typeface="Chivo"/>
              </a:rPr>
              <a:t>Estimating current demand size</a:t>
            </a:r>
            <a:r>
              <a:rPr lang="en-US" sz="1500" b="1">
                <a:solidFill>
                  <a:schemeClr val="dk1"/>
                </a:solidFill>
                <a:latin typeface="Times New Roman"/>
                <a:ea typeface="Times New Roman"/>
                <a:cs typeface="Times New Roman"/>
                <a:sym typeface="Times New Roman"/>
              </a:rPr>
              <a:t>:</a:t>
            </a:r>
            <a:endParaRPr sz="1500" b="1">
              <a:solidFill>
                <a:schemeClr val="dk1"/>
              </a:solidFill>
              <a:latin typeface="Times New Roman"/>
              <a:ea typeface="Times New Roman"/>
              <a:cs typeface="Times New Roman"/>
              <a:sym typeface="Times New Roman"/>
            </a:endParaRPr>
          </a:p>
        </p:txBody>
      </p:sp>
      <p:sp>
        <p:nvSpPr>
          <p:cNvPr id="1008" name="Google Shape;1008;g2b3f1448a67_2_71"/>
          <p:cNvSpPr txBox="1"/>
          <p:nvPr/>
        </p:nvSpPr>
        <p:spPr>
          <a:xfrm>
            <a:off x="482200" y="1058175"/>
            <a:ext cx="7233000" cy="9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500">
              <a:solidFill>
                <a:schemeClr val="dk1"/>
              </a:solidFill>
              <a:latin typeface="Chivo"/>
              <a:ea typeface="Chivo"/>
              <a:cs typeface="Chivo"/>
              <a:sym typeface="Chivo"/>
            </a:endParaRPr>
          </a:p>
        </p:txBody>
      </p:sp>
      <p:sp>
        <p:nvSpPr>
          <p:cNvPr id="1009" name="Google Shape;1009;g2b3f1448a67_2_71"/>
          <p:cNvSpPr txBox="1"/>
          <p:nvPr/>
        </p:nvSpPr>
        <p:spPr>
          <a:xfrm>
            <a:off x="288200" y="3078325"/>
            <a:ext cx="7588800" cy="141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500" dirty="0">
                <a:solidFill>
                  <a:schemeClr val="dk1"/>
                </a:solidFill>
                <a:latin typeface="Chivo"/>
                <a:ea typeface="Chivo"/>
                <a:cs typeface="Chivo"/>
                <a:sym typeface="Chivo"/>
              </a:rPr>
              <a:t>After studying the market, it was found that the quantity of </a:t>
            </a:r>
            <a:r>
              <a:rPr lang="en-US" sz="1500" dirty="0" smtClean="0">
                <a:solidFill>
                  <a:schemeClr val="dk1"/>
                </a:solidFill>
                <a:latin typeface="Chivo"/>
                <a:ea typeface="Chivo"/>
                <a:cs typeface="Chivo"/>
                <a:sym typeface="Chivo"/>
              </a:rPr>
              <a:t>150 </a:t>
            </a:r>
            <a:r>
              <a:rPr lang="en-US" sz="1500" dirty="0">
                <a:solidFill>
                  <a:schemeClr val="dk1"/>
                </a:solidFill>
                <a:latin typeface="Chivo"/>
                <a:ea typeface="Chivo"/>
                <a:cs typeface="Chivo"/>
                <a:sym typeface="Chivo"/>
              </a:rPr>
              <a:t>tons would meet the needs of local factories.</a:t>
            </a:r>
            <a:endParaRPr sz="1500" dirty="0">
              <a:solidFill>
                <a:schemeClr val="dk1"/>
              </a:solidFill>
              <a:latin typeface="Chivo"/>
              <a:ea typeface="Chivo"/>
              <a:cs typeface="Chivo"/>
              <a:sym typeface="Chivo"/>
            </a:endParaRPr>
          </a:p>
          <a:p>
            <a:pPr marL="0" lvl="0" indent="0" algn="l" rtl="0">
              <a:spcBef>
                <a:spcPts val="0"/>
              </a:spcBef>
              <a:spcAft>
                <a:spcPts val="0"/>
              </a:spcAft>
              <a:buClr>
                <a:schemeClr val="dk1"/>
              </a:buClr>
              <a:buSzPts val="1100"/>
              <a:buFont typeface="Arial"/>
              <a:buNone/>
            </a:pPr>
            <a:r>
              <a:rPr lang="en-US" sz="1500" dirty="0">
                <a:solidFill>
                  <a:schemeClr val="dk1"/>
                </a:solidFill>
                <a:latin typeface="Chivo"/>
                <a:ea typeface="Chivo"/>
                <a:cs typeface="Chivo"/>
                <a:sym typeface="Chivo"/>
              </a:rPr>
              <a:t>If we provide PET plastic raw materials of appropriate quality, we will encourage the local market to manufacture products instead of importing them.</a:t>
            </a:r>
            <a:endParaRPr sz="1500" dirty="0">
              <a:solidFill>
                <a:schemeClr val="dk1"/>
              </a:solidFill>
              <a:latin typeface="Chivo"/>
              <a:ea typeface="Chivo"/>
              <a:cs typeface="Chivo"/>
              <a:sym typeface="Chivo"/>
            </a:endParaRPr>
          </a:p>
        </p:txBody>
      </p:sp>
      <p:sp>
        <p:nvSpPr>
          <p:cNvPr id="1010" name="Google Shape;1010;g2b3f1448a67_2_71"/>
          <p:cNvSpPr txBox="1"/>
          <p:nvPr/>
        </p:nvSpPr>
        <p:spPr>
          <a:xfrm>
            <a:off x="204400" y="919713"/>
            <a:ext cx="7788600" cy="125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a:solidFill>
                  <a:schemeClr val="dk1"/>
                </a:solidFill>
                <a:latin typeface="Chivo"/>
                <a:ea typeface="Chivo"/>
                <a:cs typeface="Chivo"/>
                <a:sym typeface="Chivo"/>
              </a:rPr>
              <a:t>Based on statistics from the Municipality of Nablus, 220 tons of PET plastic are available per month, and according to the advice of experts and to ensure the arrival of full quantities, we will adopt an amount of 180 tons per month.</a:t>
            </a:r>
            <a:endParaRPr sz="15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1015" name="Google Shape;1015;p24"/>
          <p:cNvSpPr/>
          <p:nvPr/>
        </p:nvSpPr>
        <p:spPr>
          <a:xfrm>
            <a:off x="1465120" y="185164"/>
            <a:ext cx="6026272"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6" name="Google Shape;1016;p24"/>
          <p:cNvSpPr txBox="1">
            <a:spLocks noGrp="1"/>
          </p:cNvSpPr>
          <p:nvPr>
            <p:ph type="title"/>
          </p:nvPr>
        </p:nvSpPr>
        <p:spPr>
          <a:xfrm>
            <a:off x="1810853" y="264514"/>
            <a:ext cx="5334806"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800" b="1"/>
              <a:t>Technical Study:</a:t>
            </a:r>
            <a:endParaRPr sz="2800"/>
          </a:p>
        </p:txBody>
      </p:sp>
      <p:sp>
        <p:nvSpPr>
          <p:cNvPr id="1017" name="Google Shape;1017;p24"/>
          <p:cNvSpPr txBox="1"/>
          <p:nvPr/>
        </p:nvSpPr>
        <p:spPr>
          <a:xfrm>
            <a:off x="789709" y="1413164"/>
            <a:ext cx="7616400" cy="738900"/>
          </a:xfrm>
          <a:prstGeom prst="rect">
            <a:avLst/>
          </a:prstGeom>
          <a:noFill/>
          <a:ln>
            <a:noFill/>
          </a:ln>
        </p:spPr>
        <p:txBody>
          <a:bodyPr spcFirstLastPara="1" wrap="square" lIns="91425" tIns="45700" rIns="91425" bIns="45700" anchor="t" anchorCtr="0">
            <a:spAutoFit/>
          </a:bodyPr>
          <a:lstStyle/>
          <a:p>
            <a:pPr marL="457200" marR="0" lvl="0" indent="-317500" algn="l" rtl="0">
              <a:lnSpc>
                <a:spcPct val="100000"/>
              </a:lnSpc>
              <a:spcBef>
                <a:spcPts val="0"/>
              </a:spcBef>
              <a:spcAft>
                <a:spcPts val="0"/>
              </a:spcAft>
              <a:buSzPts val="1400"/>
              <a:buChar char="-"/>
            </a:pPr>
            <a:r>
              <a:rPr lang="en-US" b="1"/>
              <a:t>This stage ensures that the project can be developed and executed successfully from a technical perspective.</a:t>
            </a:r>
            <a:endParaRPr sz="1400" b="1" i="0" u="none" strike="noStrike" cap="none">
              <a:solidFill>
                <a:srgbClr val="000000"/>
              </a:solidFill>
              <a:latin typeface="Arial"/>
              <a:ea typeface="Arial"/>
              <a:cs typeface="Arial"/>
              <a:sym typeface="Arial"/>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8" name="Google Shape;1018;p24"/>
          <p:cNvSpPr/>
          <p:nvPr/>
        </p:nvSpPr>
        <p:spPr>
          <a:xfrm>
            <a:off x="1239975" y="2815125"/>
            <a:ext cx="1890000" cy="994800"/>
          </a:xfrm>
          <a:prstGeom prst="homePlate">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19" name="Google Shape;1019;p24"/>
          <p:cNvSpPr/>
          <p:nvPr/>
        </p:nvSpPr>
        <p:spPr>
          <a:xfrm>
            <a:off x="2841175" y="2815125"/>
            <a:ext cx="19782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20" name="Google Shape;1020;p24"/>
          <p:cNvSpPr/>
          <p:nvPr/>
        </p:nvSpPr>
        <p:spPr>
          <a:xfrm>
            <a:off x="4513150" y="2815125"/>
            <a:ext cx="19782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21" name="Google Shape;1021;p24"/>
          <p:cNvSpPr/>
          <p:nvPr/>
        </p:nvSpPr>
        <p:spPr>
          <a:xfrm>
            <a:off x="6209875" y="2815125"/>
            <a:ext cx="19782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22" name="Google Shape;1022;p24"/>
          <p:cNvSpPr txBox="1"/>
          <p:nvPr/>
        </p:nvSpPr>
        <p:spPr>
          <a:xfrm>
            <a:off x="1320850" y="2990325"/>
            <a:ext cx="1390500" cy="64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700" b="1">
                <a:solidFill>
                  <a:schemeClr val="dk1"/>
                </a:solidFill>
                <a:latin typeface="Chivo"/>
                <a:ea typeface="Chivo"/>
                <a:cs typeface="Chivo"/>
                <a:sym typeface="Chivo"/>
              </a:rPr>
              <a:t>Technical study</a:t>
            </a:r>
            <a:endParaRPr sz="1700" b="1">
              <a:solidFill>
                <a:schemeClr val="dk1"/>
              </a:solidFill>
              <a:latin typeface="Chivo"/>
              <a:ea typeface="Chivo"/>
              <a:cs typeface="Chivo"/>
              <a:sym typeface="Chivo"/>
            </a:endParaRPr>
          </a:p>
        </p:txBody>
      </p:sp>
      <p:sp>
        <p:nvSpPr>
          <p:cNvPr id="1023" name="Google Shape;1023;p24"/>
          <p:cNvSpPr txBox="1"/>
          <p:nvPr/>
        </p:nvSpPr>
        <p:spPr>
          <a:xfrm>
            <a:off x="3181500" y="2990313"/>
            <a:ext cx="1390500" cy="64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500">
                <a:solidFill>
                  <a:schemeClr val="dk1"/>
                </a:solidFill>
                <a:latin typeface="Chivo"/>
                <a:ea typeface="Chivo"/>
                <a:cs typeface="Chivo"/>
                <a:sym typeface="Chivo"/>
              </a:rPr>
              <a:t>Production Process</a:t>
            </a:r>
            <a:endParaRPr sz="1500">
              <a:solidFill>
                <a:schemeClr val="dk1"/>
              </a:solidFill>
              <a:latin typeface="Chivo"/>
              <a:ea typeface="Chivo"/>
              <a:cs typeface="Chivo"/>
              <a:sym typeface="Chivo"/>
            </a:endParaRPr>
          </a:p>
        </p:txBody>
      </p:sp>
      <p:sp>
        <p:nvSpPr>
          <p:cNvPr id="1024" name="Google Shape;1024;p24"/>
          <p:cNvSpPr txBox="1"/>
          <p:nvPr/>
        </p:nvSpPr>
        <p:spPr>
          <a:xfrm>
            <a:off x="4819375" y="2875425"/>
            <a:ext cx="1390500" cy="87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500">
                <a:solidFill>
                  <a:schemeClr val="dk1"/>
                </a:solidFill>
                <a:latin typeface="Chivo"/>
                <a:ea typeface="Chivo"/>
                <a:cs typeface="Chivo"/>
                <a:sym typeface="Chivo"/>
              </a:rPr>
              <a:t>Equipment and machinery</a:t>
            </a:r>
            <a:endParaRPr sz="1500">
              <a:solidFill>
                <a:schemeClr val="dk1"/>
              </a:solidFill>
              <a:latin typeface="Chivo"/>
              <a:ea typeface="Chivo"/>
              <a:cs typeface="Chivo"/>
              <a:sym typeface="Chivo"/>
            </a:endParaRPr>
          </a:p>
        </p:txBody>
      </p:sp>
      <p:sp>
        <p:nvSpPr>
          <p:cNvPr id="1025" name="Google Shape;1025;p24"/>
          <p:cNvSpPr txBox="1"/>
          <p:nvPr/>
        </p:nvSpPr>
        <p:spPr>
          <a:xfrm>
            <a:off x="6659500" y="2875425"/>
            <a:ext cx="1390500" cy="87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500">
                <a:solidFill>
                  <a:schemeClr val="dk1"/>
                </a:solidFill>
                <a:latin typeface="Chivo"/>
                <a:ea typeface="Chivo"/>
                <a:cs typeface="Chivo"/>
                <a:sym typeface="Chivo"/>
              </a:rPr>
              <a:t>Plant Location and Layout </a:t>
            </a:r>
            <a:endParaRPr sz="15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1030" name="Google Shape;1030;g2b3f1448a67_1_15"/>
          <p:cNvSpPr/>
          <p:nvPr/>
        </p:nvSpPr>
        <p:spPr>
          <a:xfrm>
            <a:off x="130700" y="79425"/>
            <a:ext cx="2470500" cy="994800"/>
          </a:xfrm>
          <a:prstGeom prst="chevron">
            <a:avLst>
              <a:gd name="adj" fmla="val 50000"/>
            </a:avLst>
          </a:prstGeom>
          <a:solidFill>
            <a:srgbClr val="B0B0B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31" name="Google Shape;1031;g2b3f1448a67_1_15"/>
          <p:cNvSpPr txBox="1"/>
          <p:nvPr/>
        </p:nvSpPr>
        <p:spPr>
          <a:xfrm>
            <a:off x="351050" y="13207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Production Process</a:t>
            </a:r>
            <a:endParaRPr sz="2000" b="1">
              <a:solidFill>
                <a:schemeClr val="dk1"/>
              </a:solidFill>
              <a:latin typeface="Chivo"/>
              <a:ea typeface="Chivo"/>
              <a:cs typeface="Chivo"/>
              <a:sym typeface="Chivo"/>
            </a:endParaRPr>
          </a:p>
        </p:txBody>
      </p:sp>
      <p:sp>
        <p:nvSpPr>
          <p:cNvPr id="1032" name="Google Shape;1032;g2b3f1448a67_1_15"/>
          <p:cNvSpPr/>
          <p:nvPr/>
        </p:nvSpPr>
        <p:spPr>
          <a:xfrm>
            <a:off x="156925" y="1464275"/>
            <a:ext cx="1354200" cy="7971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33" name="Google Shape;1033;g2b3f1448a67_1_15"/>
          <p:cNvSpPr/>
          <p:nvPr/>
        </p:nvSpPr>
        <p:spPr>
          <a:xfrm>
            <a:off x="1963800" y="1525438"/>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34" name="Google Shape;1034;g2b3f1448a67_1_15"/>
          <p:cNvSpPr/>
          <p:nvPr/>
        </p:nvSpPr>
        <p:spPr>
          <a:xfrm>
            <a:off x="5412725" y="1322675"/>
            <a:ext cx="1566900" cy="994800"/>
          </a:xfrm>
          <a:prstGeom prst="flowChartDecision">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35" name="Google Shape;1035;g2b3f1448a67_1_15"/>
          <p:cNvSpPr/>
          <p:nvPr/>
        </p:nvSpPr>
        <p:spPr>
          <a:xfrm>
            <a:off x="3770675" y="1520375"/>
            <a:ext cx="12018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36" name="Google Shape;1036;g2b3f1448a67_1_15"/>
          <p:cNvSpPr txBox="1"/>
          <p:nvPr/>
        </p:nvSpPr>
        <p:spPr>
          <a:xfrm>
            <a:off x="186325" y="1604525"/>
            <a:ext cx="12954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a:solidFill>
                  <a:schemeClr val="dk1"/>
                </a:solidFill>
                <a:latin typeface="Chivo"/>
                <a:ea typeface="Chivo"/>
                <a:cs typeface="Chivo"/>
                <a:sym typeface="Chivo"/>
              </a:rPr>
              <a:t>Raw material inspection</a:t>
            </a:r>
            <a:endParaRPr sz="1300">
              <a:solidFill>
                <a:schemeClr val="dk1"/>
              </a:solidFill>
              <a:latin typeface="Chivo"/>
              <a:ea typeface="Chivo"/>
              <a:cs typeface="Chivo"/>
              <a:sym typeface="Chivo"/>
            </a:endParaRPr>
          </a:p>
        </p:txBody>
      </p:sp>
      <p:sp>
        <p:nvSpPr>
          <p:cNvPr id="1037" name="Google Shape;1037;g2b3f1448a67_1_15"/>
          <p:cNvSpPr txBox="1"/>
          <p:nvPr/>
        </p:nvSpPr>
        <p:spPr>
          <a:xfrm>
            <a:off x="2085813" y="1552125"/>
            <a:ext cx="11376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a:solidFill>
                  <a:schemeClr val="dk1"/>
                </a:solidFill>
                <a:latin typeface="Chivo"/>
                <a:ea typeface="Chivo"/>
                <a:cs typeface="Chivo"/>
                <a:sym typeface="Chivo"/>
              </a:rPr>
              <a:t>Label Removing</a:t>
            </a:r>
            <a:endParaRPr sz="1300">
              <a:solidFill>
                <a:schemeClr val="dk1"/>
              </a:solidFill>
              <a:latin typeface="Chivo"/>
              <a:ea typeface="Chivo"/>
              <a:cs typeface="Chivo"/>
              <a:sym typeface="Chivo"/>
            </a:endParaRPr>
          </a:p>
        </p:txBody>
      </p:sp>
      <p:sp>
        <p:nvSpPr>
          <p:cNvPr id="1038" name="Google Shape;1038;g2b3f1448a67_1_15"/>
          <p:cNvSpPr txBox="1"/>
          <p:nvPr/>
        </p:nvSpPr>
        <p:spPr>
          <a:xfrm>
            <a:off x="3996500" y="1520375"/>
            <a:ext cx="911400" cy="49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a:solidFill>
                  <a:schemeClr val="dk1"/>
                </a:solidFill>
                <a:latin typeface="Chivo"/>
                <a:ea typeface="Chivo"/>
                <a:cs typeface="Chivo"/>
                <a:sym typeface="Chivo"/>
              </a:rPr>
              <a:t>Manual sorting</a:t>
            </a:r>
            <a:r>
              <a:rPr lang="en-US" sz="1500">
                <a:solidFill>
                  <a:schemeClr val="dk1"/>
                </a:solidFill>
                <a:latin typeface="Chivo"/>
                <a:ea typeface="Chivo"/>
                <a:cs typeface="Chivo"/>
                <a:sym typeface="Chivo"/>
              </a:rPr>
              <a:t> </a:t>
            </a:r>
            <a:endParaRPr sz="1500">
              <a:solidFill>
                <a:schemeClr val="dk1"/>
              </a:solidFill>
              <a:latin typeface="Chivo"/>
              <a:ea typeface="Chivo"/>
              <a:cs typeface="Chivo"/>
              <a:sym typeface="Chivo"/>
            </a:endParaRPr>
          </a:p>
        </p:txBody>
      </p:sp>
      <p:sp>
        <p:nvSpPr>
          <p:cNvPr id="1039" name="Google Shape;1039;g2b3f1448a67_1_15"/>
          <p:cNvSpPr txBox="1"/>
          <p:nvPr/>
        </p:nvSpPr>
        <p:spPr>
          <a:xfrm>
            <a:off x="5795263" y="1388525"/>
            <a:ext cx="9114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a:solidFill>
                  <a:schemeClr val="dk1"/>
                </a:solidFill>
                <a:latin typeface="Chivo"/>
                <a:ea typeface="Chivo"/>
                <a:cs typeface="Chivo"/>
                <a:sym typeface="Chivo"/>
              </a:rPr>
              <a:t>Non labeled PET </a:t>
            </a:r>
            <a:endParaRPr sz="1300">
              <a:solidFill>
                <a:schemeClr val="dk1"/>
              </a:solidFill>
              <a:latin typeface="Chivo"/>
              <a:ea typeface="Chivo"/>
              <a:cs typeface="Chivo"/>
              <a:sym typeface="Chivo"/>
            </a:endParaRPr>
          </a:p>
        </p:txBody>
      </p:sp>
      <p:sp>
        <p:nvSpPr>
          <p:cNvPr id="1040" name="Google Shape;1040;g2b3f1448a67_1_15"/>
          <p:cNvSpPr/>
          <p:nvPr/>
        </p:nvSpPr>
        <p:spPr>
          <a:xfrm>
            <a:off x="1469250" y="1740350"/>
            <a:ext cx="528000" cy="192300"/>
          </a:xfrm>
          <a:prstGeom prst="right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41" name="Google Shape;1041;g2b3f1448a67_1_15"/>
          <p:cNvSpPr/>
          <p:nvPr/>
        </p:nvSpPr>
        <p:spPr>
          <a:xfrm>
            <a:off x="1955600" y="4092300"/>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42" name="Google Shape;1042;g2b3f1448a67_1_15"/>
          <p:cNvSpPr/>
          <p:nvPr/>
        </p:nvSpPr>
        <p:spPr>
          <a:xfrm>
            <a:off x="156925" y="4101025"/>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Chivo"/>
                <a:ea typeface="Chivo"/>
                <a:cs typeface="Chivo"/>
                <a:sym typeface="Chivo"/>
              </a:rPr>
              <a:t>Separating </a:t>
            </a:r>
            <a:endParaRPr>
              <a:latin typeface="Chivo"/>
              <a:ea typeface="Chivo"/>
              <a:cs typeface="Chivo"/>
              <a:sym typeface="Chivo"/>
            </a:endParaRPr>
          </a:p>
        </p:txBody>
      </p:sp>
      <p:sp>
        <p:nvSpPr>
          <p:cNvPr id="1043" name="Google Shape;1043;g2b3f1448a67_1_15"/>
          <p:cNvSpPr/>
          <p:nvPr/>
        </p:nvSpPr>
        <p:spPr>
          <a:xfrm>
            <a:off x="43550" y="2783125"/>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44" name="Google Shape;1044;g2b3f1448a67_1_15"/>
          <p:cNvSpPr/>
          <p:nvPr/>
        </p:nvSpPr>
        <p:spPr>
          <a:xfrm>
            <a:off x="1909325" y="2813788"/>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45" name="Google Shape;1045;g2b3f1448a67_1_15"/>
          <p:cNvSpPr/>
          <p:nvPr/>
        </p:nvSpPr>
        <p:spPr>
          <a:xfrm>
            <a:off x="3775100" y="2822700"/>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46" name="Google Shape;1046;g2b3f1448a67_1_15"/>
          <p:cNvSpPr/>
          <p:nvPr/>
        </p:nvSpPr>
        <p:spPr>
          <a:xfrm>
            <a:off x="5640875" y="2822700"/>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47" name="Google Shape;1047;g2b3f1448a67_1_15"/>
          <p:cNvSpPr/>
          <p:nvPr/>
        </p:nvSpPr>
        <p:spPr>
          <a:xfrm>
            <a:off x="7393275" y="1520375"/>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48" name="Google Shape;1048;g2b3f1448a67_1_15"/>
          <p:cNvSpPr/>
          <p:nvPr/>
        </p:nvSpPr>
        <p:spPr>
          <a:xfrm>
            <a:off x="1481725" y="4331175"/>
            <a:ext cx="528000" cy="192300"/>
          </a:xfrm>
          <a:prstGeom prst="right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49" name="Google Shape;1049;g2b3f1448a67_1_15"/>
          <p:cNvSpPr/>
          <p:nvPr/>
        </p:nvSpPr>
        <p:spPr>
          <a:xfrm>
            <a:off x="6907150" y="1723925"/>
            <a:ext cx="528000" cy="192300"/>
          </a:xfrm>
          <a:prstGeom prst="right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50" name="Google Shape;1050;g2b3f1448a67_1_15"/>
          <p:cNvSpPr/>
          <p:nvPr/>
        </p:nvSpPr>
        <p:spPr>
          <a:xfrm>
            <a:off x="4972463" y="1723925"/>
            <a:ext cx="528000" cy="192300"/>
          </a:xfrm>
          <a:prstGeom prst="right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51" name="Google Shape;1051;g2b3f1448a67_1_15"/>
          <p:cNvSpPr/>
          <p:nvPr/>
        </p:nvSpPr>
        <p:spPr>
          <a:xfrm>
            <a:off x="3312000" y="1746788"/>
            <a:ext cx="528000" cy="192300"/>
          </a:xfrm>
          <a:prstGeom prst="rightArrow">
            <a:avLst>
              <a:gd name="adj1" fmla="val 50000"/>
              <a:gd name="adj2" fmla="val 50000"/>
            </a:avLst>
          </a:prstGeom>
          <a:solidFill>
            <a:srgbClr val="3F697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52" name="Google Shape;1052;g2b3f1448a67_1_15"/>
          <p:cNvSpPr txBox="1"/>
          <p:nvPr/>
        </p:nvSpPr>
        <p:spPr>
          <a:xfrm>
            <a:off x="7422675" y="1570925"/>
            <a:ext cx="1201800" cy="49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a:solidFill>
                  <a:schemeClr val="dk1"/>
                </a:solidFill>
                <a:latin typeface="Chivo"/>
                <a:ea typeface="Chivo"/>
                <a:cs typeface="Chivo"/>
                <a:sym typeface="Chivo"/>
              </a:rPr>
              <a:t>Remove Labeled PET</a:t>
            </a:r>
            <a:endParaRPr sz="1300">
              <a:solidFill>
                <a:schemeClr val="dk1"/>
              </a:solidFill>
              <a:latin typeface="Chivo"/>
              <a:ea typeface="Chivo"/>
              <a:cs typeface="Chivo"/>
              <a:sym typeface="Chivo"/>
            </a:endParaRPr>
          </a:p>
        </p:txBody>
      </p:sp>
      <p:sp>
        <p:nvSpPr>
          <p:cNvPr id="1053" name="Google Shape;1053;g2b3f1448a67_1_15"/>
          <p:cNvSpPr/>
          <p:nvPr/>
        </p:nvSpPr>
        <p:spPr>
          <a:xfrm>
            <a:off x="6149275" y="2258700"/>
            <a:ext cx="203400" cy="626100"/>
          </a:xfrm>
          <a:prstGeom prst="down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54" name="Google Shape;1054;g2b3f1448a67_1_15"/>
          <p:cNvSpPr/>
          <p:nvPr/>
        </p:nvSpPr>
        <p:spPr>
          <a:xfrm>
            <a:off x="5064275" y="3039600"/>
            <a:ext cx="576600" cy="192300"/>
          </a:xfrm>
          <a:prstGeom prst="left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55" name="Google Shape;1055;g2b3f1448a67_1_15"/>
          <p:cNvSpPr/>
          <p:nvPr/>
        </p:nvSpPr>
        <p:spPr>
          <a:xfrm>
            <a:off x="3198500" y="3042963"/>
            <a:ext cx="576600" cy="192300"/>
          </a:xfrm>
          <a:prstGeom prst="left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56" name="Google Shape;1056;g2b3f1448a67_1_15"/>
          <p:cNvSpPr/>
          <p:nvPr/>
        </p:nvSpPr>
        <p:spPr>
          <a:xfrm>
            <a:off x="1332725" y="3042963"/>
            <a:ext cx="576600" cy="192300"/>
          </a:xfrm>
          <a:prstGeom prst="left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57" name="Google Shape;1057;g2b3f1448a67_1_15"/>
          <p:cNvSpPr/>
          <p:nvPr/>
        </p:nvSpPr>
        <p:spPr>
          <a:xfrm>
            <a:off x="618950" y="3409225"/>
            <a:ext cx="203400" cy="731400"/>
          </a:xfrm>
          <a:prstGeom prst="down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58" name="Google Shape;1058;g2b3f1448a67_1_15"/>
          <p:cNvSpPr/>
          <p:nvPr/>
        </p:nvSpPr>
        <p:spPr>
          <a:xfrm>
            <a:off x="3754275" y="4125025"/>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59" name="Google Shape;1059;g2b3f1448a67_1_15"/>
          <p:cNvSpPr/>
          <p:nvPr/>
        </p:nvSpPr>
        <p:spPr>
          <a:xfrm>
            <a:off x="5552950" y="4138375"/>
            <a:ext cx="1354200" cy="6261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60" name="Google Shape;1060;g2b3f1448a67_1_15"/>
          <p:cNvSpPr/>
          <p:nvPr/>
        </p:nvSpPr>
        <p:spPr>
          <a:xfrm>
            <a:off x="5088575" y="4355275"/>
            <a:ext cx="528000" cy="192300"/>
          </a:xfrm>
          <a:prstGeom prst="right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61" name="Google Shape;1061;g2b3f1448a67_1_15"/>
          <p:cNvSpPr/>
          <p:nvPr/>
        </p:nvSpPr>
        <p:spPr>
          <a:xfrm>
            <a:off x="3312000" y="4332400"/>
            <a:ext cx="528000" cy="192300"/>
          </a:xfrm>
          <a:prstGeom prst="rightArrow">
            <a:avLst>
              <a:gd name="adj1" fmla="val 50000"/>
              <a:gd name="adj2" fmla="val 50000"/>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62" name="Google Shape;1062;g2b3f1448a67_1_15"/>
          <p:cNvSpPr txBox="1"/>
          <p:nvPr/>
        </p:nvSpPr>
        <p:spPr>
          <a:xfrm>
            <a:off x="5832575" y="2847025"/>
            <a:ext cx="970800" cy="49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a:solidFill>
                  <a:schemeClr val="dk1"/>
                </a:solidFill>
                <a:latin typeface="Chivo"/>
                <a:ea typeface="Chivo"/>
                <a:cs typeface="Chivo"/>
                <a:sym typeface="Chivo"/>
              </a:rPr>
              <a:t>Crushing PET </a:t>
            </a:r>
            <a:endParaRPr sz="1300">
              <a:solidFill>
                <a:schemeClr val="dk1"/>
              </a:solidFill>
              <a:latin typeface="Chivo"/>
              <a:ea typeface="Chivo"/>
              <a:cs typeface="Chivo"/>
              <a:sym typeface="Chivo"/>
            </a:endParaRPr>
          </a:p>
        </p:txBody>
      </p:sp>
      <p:sp>
        <p:nvSpPr>
          <p:cNvPr id="1063" name="Google Shape;1063;g2b3f1448a67_1_15"/>
          <p:cNvSpPr txBox="1"/>
          <p:nvPr/>
        </p:nvSpPr>
        <p:spPr>
          <a:xfrm>
            <a:off x="3886888" y="2737200"/>
            <a:ext cx="1065600" cy="797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a:solidFill>
                  <a:schemeClr val="dk1"/>
                </a:solidFill>
                <a:latin typeface="Chivo"/>
                <a:ea typeface="Chivo"/>
                <a:cs typeface="Chivo"/>
                <a:sym typeface="Chivo"/>
              </a:rPr>
              <a:t>Washing and separating</a:t>
            </a:r>
            <a:endParaRPr sz="1300">
              <a:solidFill>
                <a:schemeClr val="dk1"/>
              </a:solidFill>
              <a:latin typeface="Chivo"/>
              <a:ea typeface="Chivo"/>
              <a:cs typeface="Chivo"/>
              <a:sym typeface="Chivo"/>
            </a:endParaRPr>
          </a:p>
        </p:txBody>
      </p:sp>
      <p:sp>
        <p:nvSpPr>
          <p:cNvPr id="1064" name="Google Shape;1064;g2b3f1448a67_1_15"/>
          <p:cNvSpPr/>
          <p:nvPr/>
        </p:nvSpPr>
        <p:spPr>
          <a:xfrm rot="-5400000" flipH="1">
            <a:off x="7061400" y="2089375"/>
            <a:ext cx="982800" cy="1158600"/>
          </a:xfrm>
          <a:prstGeom prst="bentUpArrow">
            <a:avLst>
              <a:gd name="adj1" fmla="val 5643"/>
              <a:gd name="adj2" fmla="val 7821"/>
              <a:gd name="adj3" fmla="val 12513"/>
            </a:avLst>
          </a:prstGeom>
          <a:solidFill>
            <a:srgbClr val="2B677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65" name="Google Shape;1065;g2b3f1448a67_1_15"/>
          <p:cNvSpPr txBox="1"/>
          <p:nvPr/>
        </p:nvSpPr>
        <p:spPr>
          <a:xfrm>
            <a:off x="2007075" y="2857963"/>
            <a:ext cx="1270500" cy="49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a:solidFill>
                  <a:schemeClr val="dk1"/>
                </a:solidFill>
                <a:latin typeface="Chivo"/>
                <a:ea typeface="Chivo"/>
                <a:cs typeface="Chivo"/>
                <a:sym typeface="Chivo"/>
              </a:rPr>
              <a:t>Hot washing and cleaning</a:t>
            </a:r>
            <a:endParaRPr sz="1300">
              <a:solidFill>
                <a:schemeClr val="dk1"/>
              </a:solidFill>
              <a:latin typeface="Chivo"/>
              <a:ea typeface="Chivo"/>
              <a:cs typeface="Chivo"/>
              <a:sym typeface="Chivo"/>
            </a:endParaRPr>
          </a:p>
        </p:txBody>
      </p:sp>
      <p:sp>
        <p:nvSpPr>
          <p:cNvPr id="1066" name="Google Shape;1066;g2b3f1448a67_1_15"/>
          <p:cNvSpPr txBox="1"/>
          <p:nvPr/>
        </p:nvSpPr>
        <p:spPr>
          <a:xfrm>
            <a:off x="-57350" y="2730475"/>
            <a:ext cx="1566900" cy="731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200">
                <a:solidFill>
                  <a:schemeClr val="dk1"/>
                </a:solidFill>
                <a:latin typeface="Chivo"/>
                <a:ea typeface="Chivo"/>
                <a:cs typeface="Chivo"/>
                <a:sym typeface="Chivo"/>
              </a:rPr>
              <a:t>Cleaning</a:t>
            </a:r>
            <a:endParaRPr sz="1200">
              <a:solidFill>
                <a:schemeClr val="dk1"/>
              </a:solidFill>
              <a:latin typeface="Chivo"/>
              <a:ea typeface="Chivo"/>
              <a:cs typeface="Chivo"/>
              <a:sym typeface="Chivo"/>
            </a:endParaRPr>
          </a:p>
          <a:p>
            <a:pPr marL="0" lvl="0" indent="0" algn="ctr" rtl="0">
              <a:spcBef>
                <a:spcPts val="0"/>
              </a:spcBef>
              <a:spcAft>
                <a:spcPts val="0"/>
              </a:spcAft>
              <a:buNone/>
            </a:pPr>
            <a:r>
              <a:rPr lang="en-US" sz="1200">
                <a:solidFill>
                  <a:schemeClr val="dk1"/>
                </a:solidFill>
                <a:latin typeface="Chivo"/>
                <a:ea typeface="Chivo"/>
                <a:cs typeface="Chivo"/>
                <a:sym typeface="Chivo"/>
              </a:rPr>
              <a:t> by rubbing washing machine</a:t>
            </a:r>
            <a:endParaRPr sz="1200">
              <a:solidFill>
                <a:schemeClr val="dk1"/>
              </a:solidFill>
              <a:latin typeface="Chivo"/>
              <a:ea typeface="Chivo"/>
              <a:cs typeface="Chivo"/>
              <a:sym typeface="Chivo"/>
            </a:endParaRPr>
          </a:p>
        </p:txBody>
      </p:sp>
      <p:sp>
        <p:nvSpPr>
          <p:cNvPr id="1067" name="Google Shape;1067;g2b3f1448a67_1_15"/>
          <p:cNvSpPr txBox="1"/>
          <p:nvPr/>
        </p:nvSpPr>
        <p:spPr>
          <a:xfrm>
            <a:off x="2081563" y="4092300"/>
            <a:ext cx="11586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a:solidFill>
                  <a:schemeClr val="dk1"/>
                </a:solidFill>
                <a:latin typeface="Chivo"/>
                <a:ea typeface="Chivo"/>
                <a:cs typeface="Chivo"/>
                <a:sym typeface="Chivo"/>
              </a:rPr>
              <a:t>Dewatering PET flakes</a:t>
            </a:r>
            <a:endParaRPr sz="1300">
              <a:solidFill>
                <a:schemeClr val="dk1"/>
              </a:solidFill>
              <a:latin typeface="Chivo"/>
              <a:ea typeface="Chivo"/>
              <a:cs typeface="Chivo"/>
              <a:sym typeface="Chivo"/>
            </a:endParaRPr>
          </a:p>
        </p:txBody>
      </p:sp>
      <p:sp>
        <p:nvSpPr>
          <p:cNvPr id="1068" name="Google Shape;1068;g2b3f1448a67_1_15"/>
          <p:cNvSpPr txBox="1"/>
          <p:nvPr/>
        </p:nvSpPr>
        <p:spPr>
          <a:xfrm>
            <a:off x="3743088" y="4125025"/>
            <a:ext cx="14307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a:solidFill>
                  <a:schemeClr val="dk1"/>
                </a:solidFill>
                <a:latin typeface="Chivo"/>
                <a:ea typeface="Chivo"/>
                <a:cs typeface="Chivo"/>
                <a:sym typeface="Chivo"/>
              </a:rPr>
              <a:t>Packing PET into Bags</a:t>
            </a:r>
            <a:endParaRPr sz="1300">
              <a:solidFill>
                <a:schemeClr val="dk1"/>
              </a:solidFill>
              <a:latin typeface="Chivo"/>
              <a:ea typeface="Chivo"/>
              <a:cs typeface="Chivo"/>
              <a:sym typeface="Chivo"/>
            </a:endParaRPr>
          </a:p>
        </p:txBody>
      </p:sp>
      <p:sp>
        <p:nvSpPr>
          <p:cNvPr id="1069" name="Google Shape;1069;g2b3f1448a67_1_15"/>
          <p:cNvSpPr txBox="1"/>
          <p:nvPr/>
        </p:nvSpPr>
        <p:spPr>
          <a:xfrm>
            <a:off x="5615013" y="4165075"/>
            <a:ext cx="12954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a:solidFill>
                  <a:schemeClr val="dk1"/>
                </a:solidFill>
                <a:latin typeface="Chivo"/>
                <a:ea typeface="Chivo"/>
                <a:cs typeface="Chivo"/>
                <a:sym typeface="Chivo"/>
              </a:rPr>
              <a:t>Final product</a:t>
            </a:r>
            <a:r>
              <a:rPr lang="en-US" sz="1500">
                <a:solidFill>
                  <a:schemeClr val="dk1"/>
                </a:solidFill>
                <a:latin typeface="Chivo"/>
                <a:ea typeface="Chivo"/>
                <a:cs typeface="Chivo"/>
                <a:sym typeface="Chivo"/>
              </a:rPr>
              <a:t> </a:t>
            </a:r>
            <a:r>
              <a:rPr lang="en-US" sz="1300">
                <a:solidFill>
                  <a:schemeClr val="dk1"/>
                </a:solidFill>
                <a:latin typeface="Chivo"/>
                <a:ea typeface="Chivo"/>
                <a:cs typeface="Chivo"/>
                <a:sym typeface="Chivo"/>
              </a:rPr>
              <a:t>RPET flakes</a:t>
            </a:r>
            <a:endParaRPr sz="1300">
              <a:solidFill>
                <a:schemeClr val="dk1"/>
              </a:solidFill>
              <a:latin typeface="Chivo"/>
              <a:ea typeface="Chivo"/>
              <a:cs typeface="Chivo"/>
              <a:sym typeface="Chivo"/>
            </a:endParaRPr>
          </a:p>
        </p:txBody>
      </p:sp>
      <p:sp>
        <p:nvSpPr>
          <p:cNvPr id="1070" name="Google Shape;1070;g2b3f1448a67_1_15"/>
          <p:cNvSpPr/>
          <p:nvPr/>
        </p:nvSpPr>
        <p:spPr>
          <a:xfrm>
            <a:off x="2340750" y="24342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b="1">
                <a:latin typeface="Chivo"/>
                <a:ea typeface="Chivo"/>
                <a:cs typeface="Chivo"/>
                <a:sym typeface="Chivo"/>
              </a:rPr>
              <a:t>Flow process chart:</a:t>
            </a:r>
            <a:endParaRPr sz="1600" b="1">
              <a:latin typeface="Chivo"/>
              <a:ea typeface="Chivo"/>
              <a:cs typeface="Chivo"/>
              <a:sym typeface="Chivo"/>
            </a:endParaRPr>
          </a:p>
        </p:txBody>
      </p:sp>
      <p:sp>
        <p:nvSpPr>
          <p:cNvPr id="1071" name="Google Shape;1071;g2b3f1448a67_1_15"/>
          <p:cNvSpPr txBox="1"/>
          <p:nvPr/>
        </p:nvSpPr>
        <p:spPr>
          <a:xfrm>
            <a:off x="6907150" y="1464275"/>
            <a:ext cx="421200" cy="33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a:solidFill>
                  <a:schemeClr val="dk1"/>
                </a:solidFill>
                <a:latin typeface="Chivo"/>
                <a:ea typeface="Chivo"/>
                <a:cs typeface="Chivo"/>
                <a:sym typeface="Chivo"/>
              </a:rPr>
              <a:t>NO</a:t>
            </a:r>
            <a:endParaRPr sz="1300">
              <a:solidFill>
                <a:schemeClr val="dk1"/>
              </a:solidFill>
              <a:latin typeface="Chivo"/>
              <a:ea typeface="Chivo"/>
              <a:cs typeface="Chivo"/>
              <a:sym typeface="Chivo"/>
            </a:endParaRPr>
          </a:p>
        </p:txBody>
      </p:sp>
      <p:sp>
        <p:nvSpPr>
          <p:cNvPr id="1072" name="Google Shape;1072;g2b3f1448a67_1_15"/>
          <p:cNvSpPr txBox="1"/>
          <p:nvPr/>
        </p:nvSpPr>
        <p:spPr>
          <a:xfrm>
            <a:off x="6352675" y="2317475"/>
            <a:ext cx="486000" cy="34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a:solidFill>
                  <a:schemeClr val="dk1"/>
                </a:solidFill>
                <a:latin typeface="Chivo"/>
                <a:ea typeface="Chivo"/>
                <a:cs typeface="Chivo"/>
                <a:sym typeface="Chivo"/>
              </a:rPr>
              <a:t>YES</a:t>
            </a:r>
            <a:endParaRPr sz="13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76"/>
        <p:cNvGrpSpPr/>
        <p:nvPr/>
      </p:nvGrpSpPr>
      <p:grpSpPr>
        <a:xfrm>
          <a:off x="0" y="0"/>
          <a:ext cx="0" cy="0"/>
          <a:chOff x="0" y="0"/>
          <a:chExt cx="0" cy="0"/>
        </a:xfrm>
      </p:grpSpPr>
      <p:sp>
        <p:nvSpPr>
          <p:cNvPr id="1077" name="Google Shape;1077;g2b3f1448a67_1_71"/>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78" name="Google Shape;1078;g2b3f1448a67_1_71"/>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2000" b="1">
                <a:solidFill>
                  <a:schemeClr val="dk1"/>
                </a:solidFill>
                <a:latin typeface="Chivo"/>
                <a:ea typeface="Chivo"/>
                <a:cs typeface="Chivo"/>
                <a:sym typeface="Chivo"/>
              </a:rPr>
              <a:t>Equipment and machinery</a:t>
            </a:r>
            <a:endParaRPr sz="2500" b="1">
              <a:solidFill>
                <a:schemeClr val="dk1"/>
              </a:solidFill>
              <a:latin typeface="Chivo"/>
              <a:ea typeface="Chivo"/>
              <a:cs typeface="Chivo"/>
              <a:sym typeface="Chivo"/>
            </a:endParaRPr>
          </a:p>
        </p:txBody>
      </p:sp>
      <p:sp>
        <p:nvSpPr>
          <p:cNvPr id="1079" name="Google Shape;1079;g2b3f1448a67_1_71"/>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080" name="Google Shape;1080;g2b3f1448a67_1_71"/>
          <p:cNvSpPr txBox="1"/>
          <p:nvPr/>
        </p:nvSpPr>
        <p:spPr>
          <a:xfrm>
            <a:off x="3016975" y="4080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Production line Criteria:</a:t>
            </a:r>
            <a:endParaRPr sz="1600" b="1">
              <a:solidFill>
                <a:schemeClr val="dk1"/>
              </a:solidFill>
              <a:latin typeface="Chivo"/>
              <a:ea typeface="Chivo"/>
              <a:cs typeface="Chivo"/>
              <a:sym typeface="Chivo"/>
            </a:endParaRPr>
          </a:p>
        </p:txBody>
      </p:sp>
      <p:graphicFrame>
        <p:nvGraphicFramePr>
          <p:cNvPr id="1081" name="Google Shape;1081;g2b3f1448a67_1_71"/>
          <p:cNvGraphicFramePr/>
          <p:nvPr/>
        </p:nvGraphicFramePr>
        <p:xfrm>
          <a:off x="4312400" y="1498775"/>
          <a:ext cx="4215900" cy="2928100"/>
        </p:xfrm>
        <a:graphic>
          <a:graphicData uri="http://schemas.openxmlformats.org/drawingml/2006/table">
            <a:tbl>
              <a:tblPr>
                <a:noFill/>
                <a:tableStyleId>{4E790998-1999-4F9D-8A01-C99B957BD498}</a:tableStyleId>
              </a:tblPr>
              <a:tblGrid>
                <a:gridCol w="2111750">
                  <a:extLst>
                    <a:ext uri="{9D8B030D-6E8A-4147-A177-3AD203B41FA5}">
                      <a16:colId xmlns:a16="http://schemas.microsoft.com/office/drawing/2014/main" val="20000"/>
                    </a:ext>
                  </a:extLst>
                </a:gridCol>
                <a:gridCol w="2104150">
                  <a:extLst>
                    <a:ext uri="{9D8B030D-6E8A-4147-A177-3AD203B41FA5}">
                      <a16:colId xmlns:a16="http://schemas.microsoft.com/office/drawing/2014/main" val="20001"/>
                    </a:ext>
                  </a:extLst>
                </a:gridCol>
              </a:tblGrid>
              <a:tr h="418300">
                <a:tc>
                  <a:txBody>
                    <a:bodyPr/>
                    <a:lstStyle/>
                    <a:p>
                      <a:pPr marL="0" lvl="0" indent="0" algn="l" rtl="0">
                        <a:lnSpc>
                          <a:spcPct val="115000"/>
                        </a:lnSpc>
                        <a:spcBef>
                          <a:spcPts val="0"/>
                        </a:spcBef>
                        <a:spcAft>
                          <a:spcPts val="0"/>
                        </a:spcAft>
                        <a:buNone/>
                      </a:pPr>
                      <a:r>
                        <a:rPr lang="en-US" b="1">
                          <a:latin typeface="Times New Roman"/>
                          <a:ea typeface="Times New Roman"/>
                          <a:cs typeface="Times New Roman"/>
                          <a:sym typeface="Times New Roman"/>
                        </a:rPr>
                        <a:t>specifications</a:t>
                      </a:r>
                      <a:endParaRPr b="1">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l" rtl="0">
                        <a:lnSpc>
                          <a:spcPct val="115000"/>
                        </a:lnSpc>
                        <a:spcBef>
                          <a:spcPts val="0"/>
                        </a:spcBef>
                        <a:spcAft>
                          <a:spcPts val="0"/>
                        </a:spcAft>
                        <a:buNone/>
                      </a:pPr>
                      <a:r>
                        <a:rPr lang="en-US" b="1">
                          <a:latin typeface="Times New Roman"/>
                          <a:ea typeface="Times New Roman"/>
                          <a:cs typeface="Times New Roman"/>
                          <a:sym typeface="Times New Roman"/>
                        </a:rPr>
                        <a:t>amount</a:t>
                      </a:r>
                      <a:endParaRPr b="1">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extLst>
                  <a:ext uri="{0D108BD9-81ED-4DB2-BD59-A6C34878D82A}">
                    <a16:rowId xmlns:a16="http://schemas.microsoft.com/office/drawing/2014/main" val="10000"/>
                  </a:ext>
                </a:extLst>
              </a:tr>
              <a:tr h="418300">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annual demand</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1800 ton/yr</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1"/>
                  </a:ext>
                </a:extLst>
              </a:tr>
              <a:tr h="418300">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working hours per year</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8hr* 5 days* 50 weeks</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2"/>
                  </a:ext>
                </a:extLst>
              </a:tr>
              <a:tr h="418300">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production rate</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900 kg/hr</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3"/>
                  </a:ext>
                </a:extLst>
              </a:tr>
              <a:tr h="418300">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line capacity</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1000 kg/hr</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4"/>
                  </a:ext>
                </a:extLst>
              </a:tr>
              <a:tr h="418300">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final product form</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PET flakes</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5"/>
                  </a:ext>
                </a:extLst>
              </a:tr>
              <a:tr h="418300">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final product applications</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a:latin typeface="Times New Roman"/>
                          <a:ea typeface="Times New Roman"/>
                          <a:cs typeface="Times New Roman"/>
                          <a:sym typeface="Times New Roman"/>
                        </a:rPr>
                        <a:t>non-food production</a:t>
                      </a:r>
                      <a:endParaRPr>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6"/>
                  </a:ext>
                </a:extLst>
              </a:tr>
            </a:tbl>
          </a:graphicData>
        </a:graphic>
      </p:graphicFrame>
      <p:sp>
        <p:nvSpPr>
          <p:cNvPr id="1082" name="Google Shape;1082;g2b3f1448a67_1_71"/>
          <p:cNvSpPr txBox="1"/>
          <p:nvPr/>
        </p:nvSpPr>
        <p:spPr>
          <a:xfrm>
            <a:off x="688250" y="1713000"/>
            <a:ext cx="2871300" cy="205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b="1">
                <a:solidFill>
                  <a:schemeClr val="dk1"/>
                </a:solidFill>
                <a:latin typeface="Chivo"/>
                <a:ea typeface="Chivo"/>
                <a:cs typeface="Chivo"/>
                <a:sym typeface="Chivo"/>
              </a:rPr>
              <a:t>Shuliy Machinery</a:t>
            </a:r>
            <a:r>
              <a:rPr lang="en-US" sz="1500">
                <a:solidFill>
                  <a:schemeClr val="dk1"/>
                </a:solidFill>
                <a:latin typeface="Chivo"/>
                <a:ea typeface="Chivo"/>
                <a:cs typeface="Chivo"/>
                <a:sym typeface="Chivo"/>
              </a:rPr>
              <a:t> Company furnished us with essential information, tailoring their recommendations to the specific polymer types, operating capacities, and desired final product shapes and qualities of our factory.</a:t>
            </a:r>
            <a:endParaRPr sz="15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4"/>
        <p:cNvGrpSpPr/>
        <p:nvPr/>
      </p:nvGrpSpPr>
      <p:grpSpPr>
        <a:xfrm>
          <a:off x="0" y="0"/>
          <a:ext cx="0" cy="0"/>
          <a:chOff x="0" y="0"/>
          <a:chExt cx="0" cy="0"/>
        </a:xfrm>
      </p:grpSpPr>
      <p:sp>
        <p:nvSpPr>
          <p:cNvPr id="305" name="Google Shape;305;p2"/>
          <p:cNvSpPr/>
          <p:nvPr/>
        </p:nvSpPr>
        <p:spPr>
          <a:xfrm>
            <a:off x="529700" y="2370325"/>
            <a:ext cx="55293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6" name="Google Shape;306;p2"/>
          <p:cNvSpPr/>
          <p:nvPr/>
        </p:nvSpPr>
        <p:spPr>
          <a:xfrm>
            <a:off x="529700" y="1880325"/>
            <a:ext cx="33348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7" name="Google Shape;307;p2"/>
          <p:cNvSpPr/>
          <p:nvPr/>
        </p:nvSpPr>
        <p:spPr>
          <a:xfrm>
            <a:off x="529700" y="1184600"/>
            <a:ext cx="55293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8" name="Google Shape;308;p2"/>
          <p:cNvSpPr txBox="1">
            <a:spLocks noGrp="1"/>
          </p:cNvSpPr>
          <p:nvPr>
            <p:ph type="ctrTitle"/>
          </p:nvPr>
        </p:nvSpPr>
        <p:spPr>
          <a:xfrm>
            <a:off x="610262" y="1153506"/>
            <a:ext cx="5239200" cy="193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5200"/>
              <a:buNone/>
            </a:pPr>
            <a:r>
              <a:rPr lang="en-US" sz="2800" b="1">
                <a:latin typeface="Arial Black"/>
                <a:ea typeface="Arial Black"/>
                <a:cs typeface="Arial Black"/>
                <a:sym typeface="Arial Black"/>
              </a:rPr>
              <a:t>Enabling Sustainable Futures and Economic Empowerment through PET Recycling in Nablus</a:t>
            </a:r>
            <a:r>
              <a:rPr lang="en-US" sz="2800" b="1">
                <a:latin typeface="Balthazar"/>
                <a:ea typeface="Balthazar"/>
                <a:cs typeface="Balthazar"/>
                <a:sym typeface="Balthazar"/>
              </a:rPr>
              <a:t>	</a:t>
            </a:r>
            <a:r>
              <a:rPr lang="en-US" sz="2000"/>
              <a:t/>
            </a:r>
            <a:br>
              <a:rPr lang="en-US" sz="2000"/>
            </a:br>
            <a:endParaRPr sz="2000"/>
          </a:p>
        </p:txBody>
      </p:sp>
      <p:grpSp>
        <p:nvGrpSpPr>
          <p:cNvPr id="309" name="Google Shape;309;p2"/>
          <p:cNvGrpSpPr/>
          <p:nvPr/>
        </p:nvGrpSpPr>
        <p:grpSpPr>
          <a:xfrm>
            <a:off x="541200" y="4067450"/>
            <a:ext cx="1105950" cy="368700"/>
            <a:chOff x="1123925" y="4067450"/>
            <a:chExt cx="1105950" cy="368700"/>
          </a:xfrm>
        </p:grpSpPr>
        <p:sp>
          <p:nvSpPr>
            <p:cNvPr id="310" name="Google Shape;310;p2"/>
            <p:cNvSpPr/>
            <p:nvPr/>
          </p:nvSpPr>
          <p:spPr>
            <a:xfrm>
              <a:off x="112392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p2"/>
            <p:cNvSpPr/>
            <p:nvPr/>
          </p:nvSpPr>
          <p:spPr>
            <a:xfrm>
              <a:off x="1492550"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2"/>
            <p:cNvSpPr/>
            <p:nvPr/>
          </p:nvSpPr>
          <p:spPr>
            <a:xfrm>
              <a:off x="1861175" y="4067450"/>
              <a:ext cx="368700" cy="3687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313" name="Google Shape;313;p2"/>
          <p:cNvPicPr preferRelativeResize="0"/>
          <p:nvPr/>
        </p:nvPicPr>
        <p:blipFill rotWithShape="1">
          <a:blip r:embed="rId3">
            <a:alphaModFix/>
          </a:blip>
          <a:srcRect l="29912" t="17110" r="33280" b="17682"/>
          <a:stretch/>
        </p:blipFill>
        <p:spPr>
          <a:xfrm>
            <a:off x="2588600" y="4029525"/>
            <a:ext cx="1324310" cy="1319701"/>
          </a:xfrm>
          <a:prstGeom prst="rect">
            <a:avLst/>
          </a:prstGeom>
          <a:noFill/>
          <a:ln>
            <a:noFill/>
          </a:ln>
        </p:spPr>
      </p:pic>
      <p:sp>
        <p:nvSpPr>
          <p:cNvPr id="314" name="Google Shape;314;p2"/>
          <p:cNvSpPr/>
          <p:nvPr/>
        </p:nvSpPr>
        <p:spPr>
          <a:xfrm>
            <a:off x="5390401" y="4628108"/>
            <a:ext cx="3450048" cy="337349"/>
          </a:xfrm>
          <a:prstGeom prst="rect">
            <a:avLst/>
          </a:prstGeom>
        </p:spPr>
        <p:txBody>
          <a:bodyPr>
            <a:prstTxWarp prst="textPlain">
              <a:avLst/>
            </a:prstTxWarp>
          </a:bodyPr>
          <a:lstStyle/>
          <a:p>
            <a:pPr lvl="0" algn="ctr"/>
            <a:r>
              <a:rPr b="0" i="0">
                <a:ln w="19050" cap="flat" cmpd="sng">
                  <a:solidFill>
                    <a:schemeClr val="dk1"/>
                  </a:solidFill>
                  <a:prstDash val="solid"/>
                  <a:round/>
                  <a:headEnd type="none" w="sm" len="sm"/>
                  <a:tailEnd type="none" w="sm" len="sm"/>
                </a:ln>
                <a:noFill/>
                <a:latin typeface="Dela Gothic One"/>
              </a:rPr>
              <a:t>RECYCLING</a:t>
            </a:r>
          </a:p>
        </p:txBody>
      </p:sp>
      <p:grpSp>
        <p:nvGrpSpPr>
          <p:cNvPr id="315" name="Google Shape;315;p2"/>
          <p:cNvGrpSpPr/>
          <p:nvPr/>
        </p:nvGrpSpPr>
        <p:grpSpPr>
          <a:xfrm>
            <a:off x="5272677" y="0"/>
            <a:ext cx="3773719" cy="4391924"/>
            <a:chOff x="625325" y="892975"/>
            <a:chExt cx="3629762" cy="4040098"/>
          </a:xfrm>
        </p:grpSpPr>
        <p:sp>
          <p:nvSpPr>
            <p:cNvPr id="316" name="Google Shape;316;p2"/>
            <p:cNvSpPr/>
            <p:nvPr/>
          </p:nvSpPr>
          <p:spPr>
            <a:xfrm>
              <a:off x="625325" y="2266827"/>
              <a:ext cx="3629762" cy="2666246"/>
            </a:xfrm>
            <a:custGeom>
              <a:avLst/>
              <a:gdLst/>
              <a:ahLst/>
              <a:cxnLst/>
              <a:rect l="l" t="t" r="r" b="b"/>
              <a:pathLst>
                <a:path w="89392" h="65663" extrusionOk="0">
                  <a:moveTo>
                    <a:pt x="33522" y="1"/>
                  </a:moveTo>
                  <a:lnTo>
                    <a:pt x="33145" y="64"/>
                  </a:lnTo>
                  <a:lnTo>
                    <a:pt x="32768" y="189"/>
                  </a:lnTo>
                  <a:lnTo>
                    <a:pt x="32392" y="378"/>
                  </a:lnTo>
                  <a:lnTo>
                    <a:pt x="1632" y="18394"/>
                  </a:lnTo>
                  <a:lnTo>
                    <a:pt x="1255" y="18645"/>
                  </a:lnTo>
                  <a:lnTo>
                    <a:pt x="1004" y="18959"/>
                  </a:lnTo>
                  <a:lnTo>
                    <a:pt x="753" y="19210"/>
                  </a:lnTo>
                  <a:lnTo>
                    <a:pt x="502" y="19587"/>
                  </a:lnTo>
                  <a:lnTo>
                    <a:pt x="377" y="19900"/>
                  </a:lnTo>
                  <a:lnTo>
                    <a:pt x="251" y="20277"/>
                  </a:lnTo>
                  <a:lnTo>
                    <a:pt x="188" y="20654"/>
                  </a:lnTo>
                  <a:lnTo>
                    <a:pt x="126" y="21030"/>
                  </a:lnTo>
                  <a:lnTo>
                    <a:pt x="188" y="21407"/>
                  </a:lnTo>
                  <a:lnTo>
                    <a:pt x="251" y="21784"/>
                  </a:lnTo>
                  <a:lnTo>
                    <a:pt x="377" y="22098"/>
                  </a:lnTo>
                  <a:lnTo>
                    <a:pt x="502" y="22474"/>
                  </a:lnTo>
                  <a:lnTo>
                    <a:pt x="753" y="22788"/>
                  </a:lnTo>
                  <a:lnTo>
                    <a:pt x="1004" y="23102"/>
                  </a:lnTo>
                  <a:lnTo>
                    <a:pt x="1255" y="23353"/>
                  </a:lnTo>
                  <a:lnTo>
                    <a:pt x="1632" y="23604"/>
                  </a:lnTo>
                  <a:lnTo>
                    <a:pt x="11048" y="29128"/>
                  </a:lnTo>
                  <a:lnTo>
                    <a:pt x="11425" y="29379"/>
                  </a:lnTo>
                  <a:lnTo>
                    <a:pt x="11676" y="29630"/>
                  </a:lnTo>
                  <a:lnTo>
                    <a:pt x="11990" y="29944"/>
                  </a:lnTo>
                  <a:lnTo>
                    <a:pt x="12178" y="30321"/>
                  </a:lnTo>
                  <a:lnTo>
                    <a:pt x="12304" y="30635"/>
                  </a:lnTo>
                  <a:lnTo>
                    <a:pt x="12429" y="31012"/>
                  </a:lnTo>
                  <a:lnTo>
                    <a:pt x="12492" y="31388"/>
                  </a:lnTo>
                  <a:lnTo>
                    <a:pt x="12555" y="31765"/>
                  </a:lnTo>
                  <a:lnTo>
                    <a:pt x="12492" y="32141"/>
                  </a:lnTo>
                  <a:lnTo>
                    <a:pt x="12429" y="32518"/>
                  </a:lnTo>
                  <a:lnTo>
                    <a:pt x="12304" y="32832"/>
                  </a:lnTo>
                  <a:lnTo>
                    <a:pt x="12178" y="33209"/>
                  </a:lnTo>
                  <a:lnTo>
                    <a:pt x="11927" y="33522"/>
                  </a:lnTo>
                  <a:lnTo>
                    <a:pt x="11676" y="33836"/>
                  </a:lnTo>
                  <a:lnTo>
                    <a:pt x="11425" y="34087"/>
                  </a:lnTo>
                  <a:lnTo>
                    <a:pt x="11048" y="34339"/>
                  </a:lnTo>
                  <a:lnTo>
                    <a:pt x="1507" y="39925"/>
                  </a:lnTo>
                  <a:lnTo>
                    <a:pt x="1130" y="40177"/>
                  </a:lnTo>
                  <a:lnTo>
                    <a:pt x="879" y="40428"/>
                  </a:lnTo>
                  <a:lnTo>
                    <a:pt x="628" y="40742"/>
                  </a:lnTo>
                  <a:lnTo>
                    <a:pt x="377" y="41055"/>
                  </a:lnTo>
                  <a:lnTo>
                    <a:pt x="251" y="41432"/>
                  </a:lnTo>
                  <a:lnTo>
                    <a:pt x="126" y="41746"/>
                  </a:lnTo>
                  <a:lnTo>
                    <a:pt x="63" y="42123"/>
                  </a:lnTo>
                  <a:lnTo>
                    <a:pt x="0" y="42499"/>
                  </a:lnTo>
                  <a:lnTo>
                    <a:pt x="63" y="42876"/>
                  </a:lnTo>
                  <a:lnTo>
                    <a:pt x="126" y="43253"/>
                  </a:lnTo>
                  <a:lnTo>
                    <a:pt x="251" y="43629"/>
                  </a:lnTo>
                  <a:lnTo>
                    <a:pt x="377" y="44006"/>
                  </a:lnTo>
                  <a:lnTo>
                    <a:pt x="628" y="44320"/>
                  </a:lnTo>
                  <a:lnTo>
                    <a:pt x="879" y="44634"/>
                  </a:lnTo>
                  <a:lnTo>
                    <a:pt x="1130" y="44885"/>
                  </a:lnTo>
                  <a:lnTo>
                    <a:pt x="1507" y="45136"/>
                  </a:lnTo>
                  <a:lnTo>
                    <a:pt x="35907" y="65224"/>
                  </a:lnTo>
                  <a:lnTo>
                    <a:pt x="36221" y="65412"/>
                  </a:lnTo>
                  <a:lnTo>
                    <a:pt x="36598" y="65537"/>
                  </a:lnTo>
                  <a:lnTo>
                    <a:pt x="37037" y="65663"/>
                  </a:lnTo>
                  <a:lnTo>
                    <a:pt x="37790" y="65663"/>
                  </a:lnTo>
                  <a:lnTo>
                    <a:pt x="38167" y="65537"/>
                  </a:lnTo>
                  <a:lnTo>
                    <a:pt x="38544" y="65412"/>
                  </a:lnTo>
                  <a:lnTo>
                    <a:pt x="38920" y="65224"/>
                  </a:lnTo>
                  <a:lnTo>
                    <a:pt x="87884" y="36536"/>
                  </a:lnTo>
                  <a:lnTo>
                    <a:pt x="88198" y="36285"/>
                  </a:lnTo>
                  <a:lnTo>
                    <a:pt x="88512" y="36033"/>
                  </a:lnTo>
                  <a:lnTo>
                    <a:pt x="88763" y="35720"/>
                  </a:lnTo>
                  <a:lnTo>
                    <a:pt x="89014" y="35406"/>
                  </a:lnTo>
                  <a:lnTo>
                    <a:pt x="89140" y="35029"/>
                  </a:lnTo>
                  <a:lnTo>
                    <a:pt x="89265" y="34652"/>
                  </a:lnTo>
                  <a:lnTo>
                    <a:pt x="89328" y="34276"/>
                  </a:lnTo>
                  <a:lnTo>
                    <a:pt x="89391" y="33899"/>
                  </a:lnTo>
                  <a:lnTo>
                    <a:pt x="89328" y="33522"/>
                  </a:lnTo>
                  <a:lnTo>
                    <a:pt x="89265" y="33209"/>
                  </a:lnTo>
                  <a:lnTo>
                    <a:pt x="89140" y="32832"/>
                  </a:lnTo>
                  <a:lnTo>
                    <a:pt x="89014" y="32455"/>
                  </a:lnTo>
                  <a:lnTo>
                    <a:pt x="88763" y="32141"/>
                  </a:lnTo>
                  <a:lnTo>
                    <a:pt x="88512" y="31828"/>
                  </a:lnTo>
                  <a:lnTo>
                    <a:pt x="88261" y="31576"/>
                  </a:lnTo>
                  <a:lnTo>
                    <a:pt x="87884" y="31325"/>
                  </a:lnTo>
                  <a:lnTo>
                    <a:pt x="35468" y="378"/>
                  </a:lnTo>
                  <a:lnTo>
                    <a:pt x="35091" y="189"/>
                  </a:lnTo>
                  <a:lnTo>
                    <a:pt x="34714" y="64"/>
                  </a:lnTo>
                  <a:lnTo>
                    <a:pt x="34338" y="1"/>
                  </a:lnTo>
                  <a:close/>
                </a:path>
              </a:pathLst>
            </a:custGeom>
            <a:solidFill>
              <a:srgbClr val="EFEFE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7" name="Google Shape;317;p2"/>
            <p:cNvSpPr/>
            <p:nvPr/>
          </p:nvSpPr>
          <p:spPr>
            <a:xfrm>
              <a:off x="1010178" y="2348402"/>
              <a:ext cx="1335701" cy="1575312"/>
            </a:xfrm>
            <a:custGeom>
              <a:avLst/>
              <a:gdLst/>
              <a:ahLst/>
              <a:cxnLst/>
              <a:rect l="l" t="t" r="r" b="b"/>
              <a:pathLst>
                <a:path w="32895" h="38796" extrusionOk="0">
                  <a:moveTo>
                    <a:pt x="1" y="1"/>
                  </a:moveTo>
                  <a:lnTo>
                    <a:pt x="1" y="19398"/>
                  </a:lnTo>
                  <a:lnTo>
                    <a:pt x="32769" y="38795"/>
                  </a:lnTo>
                  <a:lnTo>
                    <a:pt x="32895" y="18896"/>
                  </a:lnTo>
                  <a:lnTo>
                    <a:pt x="1" y="1"/>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8" name="Google Shape;318;p2"/>
            <p:cNvSpPr/>
            <p:nvPr/>
          </p:nvSpPr>
          <p:spPr>
            <a:xfrm>
              <a:off x="1010178" y="2348402"/>
              <a:ext cx="1335701" cy="1575312"/>
            </a:xfrm>
            <a:custGeom>
              <a:avLst/>
              <a:gdLst/>
              <a:ahLst/>
              <a:cxnLst/>
              <a:rect l="l" t="t" r="r" b="b"/>
              <a:pathLst>
                <a:path w="32895" h="38796" fill="none" extrusionOk="0">
                  <a:moveTo>
                    <a:pt x="1" y="1"/>
                  </a:moveTo>
                  <a:lnTo>
                    <a:pt x="1" y="19398"/>
                  </a:lnTo>
                  <a:lnTo>
                    <a:pt x="32769" y="38795"/>
                  </a:lnTo>
                  <a:lnTo>
                    <a:pt x="32895" y="18896"/>
                  </a:lnTo>
                  <a:lnTo>
                    <a:pt x="1" y="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2"/>
            <p:cNvSpPr/>
            <p:nvPr/>
          </p:nvSpPr>
          <p:spPr>
            <a:xfrm>
              <a:off x="2343316" y="2529376"/>
              <a:ext cx="994132" cy="1394335"/>
            </a:xfrm>
            <a:custGeom>
              <a:avLst/>
              <a:gdLst/>
              <a:ahLst/>
              <a:cxnLst/>
              <a:rect l="l" t="t" r="r" b="b"/>
              <a:pathLst>
                <a:path w="24483" h="34339" extrusionOk="0">
                  <a:moveTo>
                    <a:pt x="24482" y="1"/>
                  </a:moveTo>
                  <a:lnTo>
                    <a:pt x="63" y="14439"/>
                  </a:lnTo>
                  <a:lnTo>
                    <a:pt x="0" y="34338"/>
                  </a:lnTo>
                  <a:lnTo>
                    <a:pt x="24482" y="19900"/>
                  </a:lnTo>
                  <a:lnTo>
                    <a:pt x="24482" y="1"/>
                  </a:lnTo>
                  <a:close/>
                </a:path>
              </a:pathLst>
            </a:custGeom>
            <a:solidFill>
              <a:srgbClr val="620F53"/>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0" name="Google Shape;320;p2"/>
            <p:cNvSpPr/>
            <p:nvPr/>
          </p:nvSpPr>
          <p:spPr>
            <a:xfrm>
              <a:off x="2343316" y="2529376"/>
              <a:ext cx="994132" cy="1394335"/>
            </a:xfrm>
            <a:custGeom>
              <a:avLst/>
              <a:gdLst/>
              <a:ahLst/>
              <a:cxnLst/>
              <a:rect l="l" t="t" r="r" b="b"/>
              <a:pathLst>
                <a:path w="24483" h="34339" fill="none" extrusionOk="0">
                  <a:moveTo>
                    <a:pt x="63" y="14439"/>
                  </a:moveTo>
                  <a:lnTo>
                    <a:pt x="24482" y="1"/>
                  </a:lnTo>
                  <a:lnTo>
                    <a:pt x="24482" y="19900"/>
                  </a:lnTo>
                  <a:lnTo>
                    <a:pt x="0" y="34338"/>
                  </a:lnTo>
                  <a:lnTo>
                    <a:pt x="63" y="14439"/>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Google Shape;321;p2"/>
            <p:cNvSpPr/>
            <p:nvPr/>
          </p:nvSpPr>
          <p:spPr>
            <a:xfrm>
              <a:off x="1012736" y="1764712"/>
              <a:ext cx="2324717" cy="1350969"/>
            </a:xfrm>
            <a:custGeom>
              <a:avLst/>
              <a:gdLst/>
              <a:ahLst/>
              <a:cxnLst/>
              <a:rect l="l" t="t" r="r" b="b"/>
              <a:pathLst>
                <a:path w="57252" h="33271" extrusionOk="0">
                  <a:moveTo>
                    <a:pt x="24232" y="0"/>
                  </a:moveTo>
                  <a:lnTo>
                    <a:pt x="1" y="14376"/>
                  </a:lnTo>
                  <a:lnTo>
                    <a:pt x="32832" y="33271"/>
                  </a:lnTo>
                  <a:lnTo>
                    <a:pt x="57251" y="18895"/>
                  </a:lnTo>
                  <a:lnTo>
                    <a:pt x="24232"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2" name="Google Shape;322;p2"/>
            <p:cNvSpPr/>
            <p:nvPr/>
          </p:nvSpPr>
          <p:spPr>
            <a:xfrm>
              <a:off x="1012736" y="1764712"/>
              <a:ext cx="2324717" cy="1350969"/>
            </a:xfrm>
            <a:custGeom>
              <a:avLst/>
              <a:gdLst/>
              <a:ahLst/>
              <a:cxnLst/>
              <a:rect l="l" t="t" r="r" b="b"/>
              <a:pathLst>
                <a:path w="57252" h="33271" fill="none" extrusionOk="0">
                  <a:moveTo>
                    <a:pt x="57251" y="18895"/>
                  </a:moveTo>
                  <a:lnTo>
                    <a:pt x="24232" y="0"/>
                  </a:lnTo>
                  <a:lnTo>
                    <a:pt x="1" y="14376"/>
                  </a:lnTo>
                  <a:lnTo>
                    <a:pt x="32832" y="33271"/>
                  </a:lnTo>
                  <a:lnTo>
                    <a:pt x="57251" y="18895"/>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3" name="Google Shape;323;p2"/>
            <p:cNvSpPr/>
            <p:nvPr/>
          </p:nvSpPr>
          <p:spPr>
            <a:xfrm>
              <a:off x="1420571" y="2847999"/>
              <a:ext cx="349244" cy="619429"/>
            </a:xfrm>
            <a:custGeom>
              <a:avLst/>
              <a:gdLst/>
              <a:ahLst/>
              <a:cxnLst/>
              <a:rect l="l" t="t" r="r" b="b"/>
              <a:pathLst>
                <a:path w="8601" h="15255" extrusionOk="0">
                  <a:moveTo>
                    <a:pt x="126" y="1"/>
                  </a:moveTo>
                  <a:lnTo>
                    <a:pt x="1" y="10233"/>
                  </a:lnTo>
                  <a:lnTo>
                    <a:pt x="8601" y="15255"/>
                  </a:lnTo>
                  <a:lnTo>
                    <a:pt x="8601" y="5085"/>
                  </a:lnTo>
                  <a:lnTo>
                    <a:pt x="126" y="1"/>
                  </a:lnTo>
                  <a:close/>
                </a:path>
              </a:pathLst>
            </a:custGeom>
            <a:solidFill>
              <a:srgbClr val="666666"/>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2"/>
            <p:cNvSpPr/>
            <p:nvPr/>
          </p:nvSpPr>
          <p:spPr>
            <a:xfrm>
              <a:off x="1420571" y="2847999"/>
              <a:ext cx="349244" cy="619429"/>
            </a:xfrm>
            <a:custGeom>
              <a:avLst/>
              <a:gdLst/>
              <a:ahLst/>
              <a:cxnLst/>
              <a:rect l="l" t="t" r="r" b="b"/>
              <a:pathLst>
                <a:path w="8601" h="15255" fill="none" extrusionOk="0">
                  <a:moveTo>
                    <a:pt x="126" y="1"/>
                  </a:moveTo>
                  <a:lnTo>
                    <a:pt x="1" y="10233"/>
                  </a:lnTo>
                  <a:lnTo>
                    <a:pt x="8601" y="15255"/>
                  </a:lnTo>
                  <a:lnTo>
                    <a:pt x="8601" y="5085"/>
                  </a:lnTo>
                  <a:lnTo>
                    <a:pt x="126" y="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5" name="Google Shape;325;p2"/>
            <p:cNvSpPr/>
            <p:nvPr/>
          </p:nvSpPr>
          <p:spPr>
            <a:xfrm>
              <a:off x="1425687" y="2781733"/>
              <a:ext cx="461395" cy="272784"/>
            </a:xfrm>
            <a:custGeom>
              <a:avLst/>
              <a:gdLst/>
              <a:ahLst/>
              <a:cxnLst/>
              <a:rect l="l" t="t" r="r" b="b"/>
              <a:pathLst>
                <a:path w="11363" h="6718" extrusionOk="0">
                  <a:moveTo>
                    <a:pt x="2700" y="0"/>
                  </a:moveTo>
                  <a:lnTo>
                    <a:pt x="0" y="1633"/>
                  </a:lnTo>
                  <a:lnTo>
                    <a:pt x="8475" y="6717"/>
                  </a:lnTo>
                  <a:lnTo>
                    <a:pt x="11362" y="5022"/>
                  </a:lnTo>
                  <a:lnTo>
                    <a:pt x="2700"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6" name="Google Shape;326;p2"/>
            <p:cNvSpPr/>
            <p:nvPr/>
          </p:nvSpPr>
          <p:spPr>
            <a:xfrm>
              <a:off x="1425687" y="2781733"/>
              <a:ext cx="461395" cy="272784"/>
            </a:xfrm>
            <a:custGeom>
              <a:avLst/>
              <a:gdLst/>
              <a:ahLst/>
              <a:cxnLst/>
              <a:rect l="l" t="t" r="r" b="b"/>
              <a:pathLst>
                <a:path w="11363" h="6718" fill="none" extrusionOk="0">
                  <a:moveTo>
                    <a:pt x="8475" y="6717"/>
                  </a:moveTo>
                  <a:lnTo>
                    <a:pt x="11362" y="5022"/>
                  </a:lnTo>
                  <a:lnTo>
                    <a:pt x="2700" y="0"/>
                  </a:lnTo>
                  <a:lnTo>
                    <a:pt x="0" y="1633"/>
                  </a:lnTo>
                  <a:lnTo>
                    <a:pt x="8475" y="6717"/>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7" name="Google Shape;327;p2"/>
            <p:cNvSpPr/>
            <p:nvPr/>
          </p:nvSpPr>
          <p:spPr>
            <a:xfrm>
              <a:off x="1769772" y="2985648"/>
              <a:ext cx="117308" cy="481778"/>
            </a:xfrm>
            <a:custGeom>
              <a:avLst/>
              <a:gdLst/>
              <a:ahLst/>
              <a:cxnLst/>
              <a:rect l="l" t="t" r="r" b="b"/>
              <a:pathLst>
                <a:path w="2889" h="11865" extrusionOk="0">
                  <a:moveTo>
                    <a:pt x="2888" y="0"/>
                  </a:moveTo>
                  <a:lnTo>
                    <a:pt x="1" y="1695"/>
                  </a:lnTo>
                  <a:lnTo>
                    <a:pt x="1" y="11865"/>
                  </a:lnTo>
                  <a:lnTo>
                    <a:pt x="2888" y="10107"/>
                  </a:lnTo>
                  <a:lnTo>
                    <a:pt x="2888" y="0"/>
                  </a:lnTo>
                  <a:close/>
                </a:path>
              </a:pathLst>
            </a:custGeom>
            <a:solidFill>
              <a:srgbClr val="434343"/>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Google Shape;328;p2"/>
            <p:cNvSpPr/>
            <p:nvPr/>
          </p:nvSpPr>
          <p:spPr>
            <a:xfrm>
              <a:off x="1769772" y="2985648"/>
              <a:ext cx="117308" cy="481778"/>
            </a:xfrm>
            <a:custGeom>
              <a:avLst/>
              <a:gdLst/>
              <a:ahLst/>
              <a:cxnLst/>
              <a:rect l="l" t="t" r="r" b="b"/>
              <a:pathLst>
                <a:path w="2889" h="11865" fill="none" extrusionOk="0">
                  <a:moveTo>
                    <a:pt x="2888" y="0"/>
                  </a:moveTo>
                  <a:lnTo>
                    <a:pt x="2888" y="10107"/>
                  </a:lnTo>
                  <a:lnTo>
                    <a:pt x="1" y="11865"/>
                  </a:lnTo>
                  <a:lnTo>
                    <a:pt x="1" y="1695"/>
                  </a:lnTo>
                  <a:lnTo>
                    <a:pt x="2888" y="0"/>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p2"/>
            <p:cNvSpPr/>
            <p:nvPr/>
          </p:nvSpPr>
          <p:spPr>
            <a:xfrm>
              <a:off x="1191153" y="2501359"/>
              <a:ext cx="117308" cy="349244"/>
            </a:xfrm>
            <a:custGeom>
              <a:avLst/>
              <a:gdLst/>
              <a:ahLst/>
              <a:cxnLst/>
              <a:rect l="l" t="t" r="r" b="b"/>
              <a:pathLst>
                <a:path w="2889" h="8601" extrusionOk="0">
                  <a:moveTo>
                    <a:pt x="1" y="0"/>
                  </a:moveTo>
                  <a:lnTo>
                    <a:pt x="1" y="6843"/>
                  </a:lnTo>
                  <a:lnTo>
                    <a:pt x="2889" y="8600"/>
                  </a:lnTo>
                  <a:lnTo>
                    <a:pt x="2889" y="1695"/>
                  </a:lnTo>
                  <a:lnTo>
                    <a:pt x="1" y="0"/>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0" name="Google Shape;330;p2"/>
            <p:cNvSpPr/>
            <p:nvPr/>
          </p:nvSpPr>
          <p:spPr>
            <a:xfrm>
              <a:off x="1191153" y="2886249"/>
              <a:ext cx="117308" cy="349244"/>
            </a:xfrm>
            <a:custGeom>
              <a:avLst/>
              <a:gdLst/>
              <a:ahLst/>
              <a:cxnLst/>
              <a:rect l="l" t="t" r="r" b="b"/>
              <a:pathLst>
                <a:path w="2889" h="8601" extrusionOk="0">
                  <a:moveTo>
                    <a:pt x="1" y="0"/>
                  </a:moveTo>
                  <a:lnTo>
                    <a:pt x="1" y="6843"/>
                  </a:lnTo>
                  <a:lnTo>
                    <a:pt x="2889" y="8600"/>
                  </a:lnTo>
                  <a:lnTo>
                    <a:pt x="2889" y="1695"/>
                  </a:lnTo>
                  <a:lnTo>
                    <a:pt x="1" y="0"/>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1" name="Google Shape;331;p2"/>
            <p:cNvSpPr/>
            <p:nvPr/>
          </p:nvSpPr>
          <p:spPr>
            <a:xfrm>
              <a:off x="1983882" y="2083336"/>
              <a:ext cx="441011" cy="260034"/>
            </a:xfrm>
            <a:custGeom>
              <a:avLst/>
              <a:gdLst/>
              <a:ahLst/>
              <a:cxnLst/>
              <a:rect l="l" t="t" r="r" b="b"/>
              <a:pathLst>
                <a:path w="10861" h="6404" extrusionOk="0">
                  <a:moveTo>
                    <a:pt x="5462" y="0"/>
                  </a:moveTo>
                  <a:lnTo>
                    <a:pt x="1" y="3264"/>
                  </a:lnTo>
                  <a:lnTo>
                    <a:pt x="5462" y="6403"/>
                  </a:lnTo>
                  <a:lnTo>
                    <a:pt x="10861" y="3202"/>
                  </a:lnTo>
                  <a:lnTo>
                    <a:pt x="5462"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2" name="Google Shape;332;p2"/>
            <p:cNvSpPr/>
            <p:nvPr/>
          </p:nvSpPr>
          <p:spPr>
            <a:xfrm>
              <a:off x="1983882" y="2083336"/>
              <a:ext cx="441011" cy="260034"/>
            </a:xfrm>
            <a:custGeom>
              <a:avLst/>
              <a:gdLst/>
              <a:ahLst/>
              <a:cxnLst/>
              <a:rect l="l" t="t" r="r" b="b"/>
              <a:pathLst>
                <a:path w="10861" h="6404" fill="none" extrusionOk="0">
                  <a:moveTo>
                    <a:pt x="1" y="3264"/>
                  </a:moveTo>
                  <a:lnTo>
                    <a:pt x="5462" y="6403"/>
                  </a:lnTo>
                  <a:lnTo>
                    <a:pt x="10861" y="3202"/>
                  </a:lnTo>
                  <a:lnTo>
                    <a:pt x="5462" y="0"/>
                  </a:lnTo>
                  <a:lnTo>
                    <a:pt x="1" y="3264"/>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3" name="Google Shape;333;p2"/>
            <p:cNvSpPr/>
            <p:nvPr/>
          </p:nvSpPr>
          <p:spPr>
            <a:xfrm>
              <a:off x="2203107" y="2213311"/>
              <a:ext cx="272784" cy="260034"/>
            </a:xfrm>
            <a:custGeom>
              <a:avLst/>
              <a:gdLst/>
              <a:ahLst/>
              <a:cxnLst/>
              <a:rect l="l" t="t" r="r" b="b"/>
              <a:pathLst>
                <a:path w="6718" h="6404" extrusionOk="0">
                  <a:moveTo>
                    <a:pt x="5462" y="1"/>
                  </a:moveTo>
                  <a:lnTo>
                    <a:pt x="63" y="3202"/>
                  </a:lnTo>
                  <a:lnTo>
                    <a:pt x="0" y="6404"/>
                  </a:lnTo>
                  <a:lnTo>
                    <a:pt x="6717" y="2386"/>
                  </a:lnTo>
                  <a:lnTo>
                    <a:pt x="5462" y="1"/>
                  </a:lnTo>
                  <a:close/>
                </a:path>
              </a:pathLst>
            </a:custGeom>
            <a:solidFill>
              <a:srgbClr val="434343"/>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4" name="Google Shape;334;p2"/>
            <p:cNvSpPr/>
            <p:nvPr/>
          </p:nvSpPr>
          <p:spPr>
            <a:xfrm>
              <a:off x="2203107" y="2213311"/>
              <a:ext cx="272784" cy="260034"/>
            </a:xfrm>
            <a:custGeom>
              <a:avLst/>
              <a:gdLst/>
              <a:ahLst/>
              <a:cxnLst/>
              <a:rect l="l" t="t" r="r" b="b"/>
              <a:pathLst>
                <a:path w="6718" h="6404" fill="none" extrusionOk="0">
                  <a:moveTo>
                    <a:pt x="5462" y="1"/>
                  </a:moveTo>
                  <a:lnTo>
                    <a:pt x="6717" y="2386"/>
                  </a:lnTo>
                  <a:lnTo>
                    <a:pt x="0" y="6404"/>
                  </a:lnTo>
                  <a:lnTo>
                    <a:pt x="63" y="3202"/>
                  </a:lnTo>
                  <a:lnTo>
                    <a:pt x="5462" y="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5" name="Google Shape;335;p2"/>
            <p:cNvSpPr/>
            <p:nvPr/>
          </p:nvSpPr>
          <p:spPr>
            <a:xfrm>
              <a:off x="1927806" y="2215869"/>
              <a:ext cx="277901" cy="257476"/>
            </a:xfrm>
            <a:custGeom>
              <a:avLst/>
              <a:gdLst/>
              <a:ahLst/>
              <a:cxnLst/>
              <a:rect l="l" t="t" r="r" b="b"/>
              <a:pathLst>
                <a:path w="6844" h="6341" extrusionOk="0">
                  <a:moveTo>
                    <a:pt x="1382" y="0"/>
                  </a:moveTo>
                  <a:lnTo>
                    <a:pt x="1" y="2386"/>
                  </a:lnTo>
                  <a:lnTo>
                    <a:pt x="6780" y="6341"/>
                  </a:lnTo>
                  <a:lnTo>
                    <a:pt x="6843" y="3139"/>
                  </a:lnTo>
                  <a:lnTo>
                    <a:pt x="1382" y="0"/>
                  </a:lnTo>
                  <a:close/>
                </a:path>
              </a:pathLst>
            </a:custGeom>
            <a:solidFill>
              <a:srgbClr val="B7B7B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6" name="Google Shape;336;p2"/>
            <p:cNvSpPr/>
            <p:nvPr/>
          </p:nvSpPr>
          <p:spPr>
            <a:xfrm>
              <a:off x="1927806" y="2215869"/>
              <a:ext cx="277901" cy="257476"/>
            </a:xfrm>
            <a:custGeom>
              <a:avLst/>
              <a:gdLst/>
              <a:ahLst/>
              <a:cxnLst/>
              <a:rect l="l" t="t" r="r" b="b"/>
              <a:pathLst>
                <a:path w="6844" h="6341" fill="none" extrusionOk="0">
                  <a:moveTo>
                    <a:pt x="6780" y="6341"/>
                  </a:moveTo>
                  <a:lnTo>
                    <a:pt x="6843" y="3139"/>
                  </a:lnTo>
                  <a:lnTo>
                    <a:pt x="1382" y="0"/>
                  </a:lnTo>
                  <a:lnTo>
                    <a:pt x="1" y="2386"/>
                  </a:lnTo>
                  <a:lnTo>
                    <a:pt x="6780" y="6341"/>
                  </a:lnTo>
                  <a:close/>
                </a:path>
              </a:pathLst>
            </a:custGeom>
            <a:solidFill>
              <a:srgbClr val="B7B7B7"/>
            </a:solid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7" name="Google Shape;337;p2"/>
            <p:cNvSpPr/>
            <p:nvPr/>
          </p:nvSpPr>
          <p:spPr>
            <a:xfrm>
              <a:off x="2073091" y="1695888"/>
              <a:ext cx="252401" cy="583737"/>
            </a:xfrm>
            <a:custGeom>
              <a:avLst/>
              <a:gdLst/>
              <a:ahLst/>
              <a:cxnLst/>
              <a:rect l="l" t="t" r="r" b="b"/>
              <a:pathLst>
                <a:path w="6216" h="14376" extrusionOk="0">
                  <a:moveTo>
                    <a:pt x="64" y="0"/>
                  </a:moveTo>
                  <a:lnTo>
                    <a:pt x="1" y="12555"/>
                  </a:lnTo>
                  <a:lnTo>
                    <a:pt x="64" y="12869"/>
                  </a:lnTo>
                  <a:lnTo>
                    <a:pt x="252" y="13246"/>
                  </a:lnTo>
                  <a:lnTo>
                    <a:pt x="566" y="13560"/>
                  </a:lnTo>
                  <a:lnTo>
                    <a:pt x="943" y="13811"/>
                  </a:lnTo>
                  <a:lnTo>
                    <a:pt x="1382" y="14062"/>
                  </a:lnTo>
                  <a:lnTo>
                    <a:pt x="1947" y="14187"/>
                  </a:lnTo>
                  <a:lnTo>
                    <a:pt x="2512" y="14313"/>
                  </a:lnTo>
                  <a:lnTo>
                    <a:pt x="3140" y="14376"/>
                  </a:lnTo>
                  <a:lnTo>
                    <a:pt x="3767" y="14313"/>
                  </a:lnTo>
                  <a:lnTo>
                    <a:pt x="4332" y="14187"/>
                  </a:lnTo>
                  <a:lnTo>
                    <a:pt x="4835" y="14062"/>
                  </a:lnTo>
                  <a:lnTo>
                    <a:pt x="5274" y="13811"/>
                  </a:lnTo>
                  <a:lnTo>
                    <a:pt x="5651" y="13560"/>
                  </a:lnTo>
                  <a:lnTo>
                    <a:pt x="5965" y="13246"/>
                  </a:lnTo>
                  <a:lnTo>
                    <a:pt x="6153" y="12869"/>
                  </a:lnTo>
                  <a:lnTo>
                    <a:pt x="6216" y="12555"/>
                  </a:lnTo>
                  <a:lnTo>
                    <a:pt x="6216" y="1946"/>
                  </a:lnTo>
                  <a:lnTo>
                    <a:pt x="6216" y="0"/>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2"/>
            <p:cNvSpPr/>
            <p:nvPr/>
          </p:nvSpPr>
          <p:spPr>
            <a:xfrm>
              <a:off x="2073091" y="1695888"/>
              <a:ext cx="252401" cy="583737"/>
            </a:xfrm>
            <a:custGeom>
              <a:avLst/>
              <a:gdLst/>
              <a:ahLst/>
              <a:cxnLst/>
              <a:rect l="l" t="t" r="r" b="b"/>
              <a:pathLst>
                <a:path w="6216" h="14376" fill="none" extrusionOk="0">
                  <a:moveTo>
                    <a:pt x="64" y="0"/>
                  </a:moveTo>
                  <a:lnTo>
                    <a:pt x="1" y="12555"/>
                  </a:lnTo>
                  <a:lnTo>
                    <a:pt x="1" y="12555"/>
                  </a:lnTo>
                  <a:lnTo>
                    <a:pt x="64" y="12869"/>
                  </a:lnTo>
                  <a:lnTo>
                    <a:pt x="252" y="13246"/>
                  </a:lnTo>
                  <a:lnTo>
                    <a:pt x="566" y="13560"/>
                  </a:lnTo>
                  <a:lnTo>
                    <a:pt x="943" y="13811"/>
                  </a:lnTo>
                  <a:lnTo>
                    <a:pt x="1382" y="14062"/>
                  </a:lnTo>
                  <a:lnTo>
                    <a:pt x="1947" y="14187"/>
                  </a:lnTo>
                  <a:lnTo>
                    <a:pt x="2512" y="14313"/>
                  </a:lnTo>
                  <a:lnTo>
                    <a:pt x="3140" y="14376"/>
                  </a:lnTo>
                  <a:lnTo>
                    <a:pt x="3140" y="14376"/>
                  </a:lnTo>
                  <a:lnTo>
                    <a:pt x="3767" y="14313"/>
                  </a:lnTo>
                  <a:lnTo>
                    <a:pt x="4332" y="14187"/>
                  </a:lnTo>
                  <a:lnTo>
                    <a:pt x="4835" y="14062"/>
                  </a:lnTo>
                  <a:lnTo>
                    <a:pt x="5274" y="13811"/>
                  </a:lnTo>
                  <a:lnTo>
                    <a:pt x="5651" y="13560"/>
                  </a:lnTo>
                  <a:lnTo>
                    <a:pt x="5965" y="13246"/>
                  </a:lnTo>
                  <a:lnTo>
                    <a:pt x="6153" y="12869"/>
                  </a:lnTo>
                  <a:lnTo>
                    <a:pt x="6216" y="12555"/>
                  </a:lnTo>
                  <a:lnTo>
                    <a:pt x="6216" y="1946"/>
                  </a:lnTo>
                  <a:lnTo>
                    <a:pt x="6216" y="0"/>
                  </a:lnTo>
                </a:path>
              </a:pathLst>
            </a:custGeom>
            <a:no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9" name="Google Shape;339;p2"/>
            <p:cNvSpPr/>
            <p:nvPr/>
          </p:nvSpPr>
          <p:spPr>
            <a:xfrm>
              <a:off x="2073091" y="1695888"/>
              <a:ext cx="252401" cy="583737"/>
            </a:xfrm>
            <a:custGeom>
              <a:avLst/>
              <a:gdLst/>
              <a:ahLst/>
              <a:cxnLst/>
              <a:rect l="l" t="t" r="r" b="b"/>
              <a:pathLst>
                <a:path w="6216" h="14376" fill="none" extrusionOk="0">
                  <a:moveTo>
                    <a:pt x="64" y="0"/>
                  </a:moveTo>
                  <a:lnTo>
                    <a:pt x="1" y="12555"/>
                  </a:lnTo>
                  <a:lnTo>
                    <a:pt x="1" y="12555"/>
                  </a:lnTo>
                  <a:lnTo>
                    <a:pt x="64" y="12869"/>
                  </a:lnTo>
                  <a:lnTo>
                    <a:pt x="252" y="13246"/>
                  </a:lnTo>
                  <a:lnTo>
                    <a:pt x="566" y="13560"/>
                  </a:lnTo>
                  <a:lnTo>
                    <a:pt x="943" y="13811"/>
                  </a:lnTo>
                  <a:lnTo>
                    <a:pt x="1382" y="14062"/>
                  </a:lnTo>
                  <a:lnTo>
                    <a:pt x="1947" y="14187"/>
                  </a:lnTo>
                  <a:lnTo>
                    <a:pt x="2512" y="14313"/>
                  </a:lnTo>
                  <a:lnTo>
                    <a:pt x="3140" y="14376"/>
                  </a:lnTo>
                  <a:lnTo>
                    <a:pt x="3140" y="14376"/>
                  </a:lnTo>
                  <a:lnTo>
                    <a:pt x="3767" y="14313"/>
                  </a:lnTo>
                  <a:lnTo>
                    <a:pt x="4332" y="14187"/>
                  </a:lnTo>
                  <a:lnTo>
                    <a:pt x="4835" y="14062"/>
                  </a:lnTo>
                  <a:lnTo>
                    <a:pt x="5274" y="13811"/>
                  </a:lnTo>
                  <a:lnTo>
                    <a:pt x="5651" y="13560"/>
                  </a:lnTo>
                  <a:lnTo>
                    <a:pt x="5965" y="13246"/>
                  </a:lnTo>
                  <a:lnTo>
                    <a:pt x="6153" y="12869"/>
                  </a:lnTo>
                  <a:lnTo>
                    <a:pt x="6216" y="12555"/>
                  </a:lnTo>
                  <a:lnTo>
                    <a:pt x="6216" y="1946"/>
                  </a:lnTo>
                  <a:lnTo>
                    <a:pt x="6216" y="0"/>
                  </a:lnTo>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0" name="Google Shape;340;p2"/>
            <p:cNvSpPr/>
            <p:nvPr/>
          </p:nvSpPr>
          <p:spPr>
            <a:xfrm>
              <a:off x="2073091" y="1616872"/>
              <a:ext cx="252401" cy="147883"/>
            </a:xfrm>
            <a:custGeom>
              <a:avLst/>
              <a:gdLst/>
              <a:ahLst/>
              <a:cxnLst/>
              <a:rect l="l" t="t" r="r" b="b"/>
              <a:pathLst>
                <a:path w="6216" h="3642" fill="none" extrusionOk="0">
                  <a:moveTo>
                    <a:pt x="1" y="1821"/>
                  </a:moveTo>
                  <a:lnTo>
                    <a:pt x="1" y="1821"/>
                  </a:lnTo>
                  <a:lnTo>
                    <a:pt x="64" y="2198"/>
                  </a:lnTo>
                  <a:lnTo>
                    <a:pt x="252" y="2511"/>
                  </a:lnTo>
                  <a:lnTo>
                    <a:pt x="566" y="2825"/>
                  </a:lnTo>
                  <a:lnTo>
                    <a:pt x="943" y="3139"/>
                  </a:lnTo>
                  <a:lnTo>
                    <a:pt x="1382" y="3328"/>
                  </a:lnTo>
                  <a:lnTo>
                    <a:pt x="1947" y="3516"/>
                  </a:lnTo>
                  <a:lnTo>
                    <a:pt x="2512" y="3641"/>
                  </a:lnTo>
                  <a:lnTo>
                    <a:pt x="3140" y="3641"/>
                  </a:lnTo>
                  <a:lnTo>
                    <a:pt x="3140" y="3641"/>
                  </a:lnTo>
                  <a:lnTo>
                    <a:pt x="3767" y="3641"/>
                  </a:lnTo>
                  <a:lnTo>
                    <a:pt x="4332" y="3516"/>
                  </a:lnTo>
                  <a:lnTo>
                    <a:pt x="4897" y="3328"/>
                  </a:lnTo>
                  <a:lnTo>
                    <a:pt x="5337" y="3139"/>
                  </a:lnTo>
                  <a:lnTo>
                    <a:pt x="5713" y="2825"/>
                  </a:lnTo>
                  <a:lnTo>
                    <a:pt x="5965" y="2511"/>
                  </a:lnTo>
                  <a:lnTo>
                    <a:pt x="6153" y="2198"/>
                  </a:lnTo>
                  <a:lnTo>
                    <a:pt x="6216" y="1821"/>
                  </a:lnTo>
                  <a:lnTo>
                    <a:pt x="6216" y="1821"/>
                  </a:lnTo>
                  <a:lnTo>
                    <a:pt x="6153" y="1444"/>
                  </a:lnTo>
                  <a:lnTo>
                    <a:pt x="5965" y="1130"/>
                  </a:lnTo>
                  <a:lnTo>
                    <a:pt x="5713" y="817"/>
                  </a:lnTo>
                  <a:lnTo>
                    <a:pt x="5337" y="503"/>
                  </a:lnTo>
                  <a:lnTo>
                    <a:pt x="4897" y="314"/>
                  </a:lnTo>
                  <a:lnTo>
                    <a:pt x="4332" y="126"/>
                  </a:lnTo>
                  <a:lnTo>
                    <a:pt x="3767" y="0"/>
                  </a:lnTo>
                  <a:lnTo>
                    <a:pt x="3140" y="0"/>
                  </a:lnTo>
                  <a:lnTo>
                    <a:pt x="3140" y="0"/>
                  </a:lnTo>
                  <a:lnTo>
                    <a:pt x="2512" y="0"/>
                  </a:lnTo>
                  <a:lnTo>
                    <a:pt x="1947" y="126"/>
                  </a:lnTo>
                  <a:lnTo>
                    <a:pt x="1382" y="314"/>
                  </a:lnTo>
                  <a:lnTo>
                    <a:pt x="943" y="503"/>
                  </a:lnTo>
                  <a:lnTo>
                    <a:pt x="566" y="817"/>
                  </a:lnTo>
                  <a:lnTo>
                    <a:pt x="252" y="1130"/>
                  </a:lnTo>
                  <a:lnTo>
                    <a:pt x="64" y="1444"/>
                  </a:lnTo>
                  <a:lnTo>
                    <a:pt x="1" y="1821"/>
                  </a:lnTo>
                  <a:lnTo>
                    <a:pt x="1" y="182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1" name="Google Shape;341;p2"/>
            <p:cNvSpPr/>
            <p:nvPr/>
          </p:nvSpPr>
          <p:spPr>
            <a:xfrm>
              <a:off x="2032323" y="1591372"/>
              <a:ext cx="336494" cy="198883"/>
            </a:xfrm>
            <a:custGeom>
              <a:avLst/>
              <a:gdLst/>
              <a:ahLst/>
              <a:cxnLst/>
              <a:rect l="l" t="t" r="r" b="b"/>
              <a:pathLst>
                <a:path w="8287" h="4898" extrusionOk="0">
                  <a:moveTo>
                    <a:pt x="4144" y="1"/>
                  </a:moveTo>
                  <a:lnTo>
                    <a:pt x="3328" y="64"/>
                  </a:lnTo>
                  <a:lnTo>
                    <a:pt x="2512" y="189"/>
                  </a:lnTo>
                  <a:lnTo>
                    <a:pt x="1821" y="440"/>
                  </a:lnTo>
                  <a:lnTo>
                    <a:pt x="1193" y="691"/>
                  </a:lnTo>
                  <a:lnTo>
                    <a:pt x="691" y="1068"/>
                  </a:lnTo>
                  <a:lnTo>
                    <a:pt x="314" y="1507"/>
                  </a:lnTo>
                  <a:lnTo>
                    <a:pt x="189" y="1696"/>
                  </a:lnTo>
                  <a:lnTo>
                    <a:pt x="63" y="1947"/>
                  </a:lnTo>
                  <a:lnTo>
                    <a:pt x="1" y="2198"/>
                  </a:lnTo>
                  <a:lnTo>
                    <a:pt x="1" y="2449"/>
                  </a:lnTo>
                  <a:lnTo>
                    <a:pt x="1" y="2700"/>
                  </a:lnTo>
                  <a:lnTo>
                    <a:pt x="63" y="2951"/>
                  </a:lnTo>
                  <a:lnTo>
                    <a:pt x="189" y="3202"/>
                  </a:lnTo>
                  <a:lnTo>
                    <a:pt x="314" y="3391"/>
                  </a:lnTo>
                  <a:lnTo>
                    <a:pt x="691" y="3830"/>
                  </a:lnTo>
                  <a:lnTo>
                    <a:pt x="1193" y="4207"/>
                  </a:lnTo>
                  <a:lnTo>
                    <a:pt x="1821" y="4458"/>
                  </a:lnTo>
                  <a:lnTo>
                    <a:pt x="2512" y="4709"/>
                  </a:lnTo>
                  <a:lnTo>
                    <a:pt x="3328" y="4834"/>
                  </a:lnTo>
                  <a:lnTo>
                    <a:pt x="4144" y="4897"/>
                  </a:lnTo>
                  <a:lnTo>
                    <a:pt x="4960" y="4834"/>
                  </a:lnTo>
                  <a:lnTo>
                    <a:pt x="5776" y="4709"/>
                  </a:lnTo>
                  <a:lnTo>
                    <a:pt x="6466" y="4458"/>
                  </a:lnTo>
                  <a:lnTo>
                    <a:pt x="7094" y="4207"/>
                  </a:lnTo>
                  <a:lnTo>
                    <a:pt x="7596" y="3830"/>
                  </a:lnTo>
                  <a:lnTo>
                    <a:pt x="7973" y="3391"/>
                  </a:lnTo>
                  <a:lnTo>
                    <a:pt x="8099" y="3202"/>
                  </a:lnTo>
                  <a:lnTo>
                    <a:pt x="8224" y="2951"/>
                  </a:lnTo>
                  <a:lnTo>
                    <a:pt x="8287" y="2700"/>
                  </a:lnTo>
                  <a:lnTo>
                    <a:pt x="8287" y="2449"/>
                  </a:lnTo>
                  <a:lnTo>
                    <a:pt x="8287" y="2198"/>
                  </a:lnTo>
                  <a:lnTo>
                    <a:pt x="8224" y="1947"/>
                  </a:lnTo>
                  <a:lnTo>
                    <a:pt x="8099" y="1696"/>
                  </a:lnTo>
                  <a:lnTo>
                    <a:pt x="7973" y="1507"/>
                  </a:lnTo>
                  <a:lnTo>
                    <a:pt x="7596" y="1068"/>
                  </a:lnTo>
                  <a:lnTo>
                    <a:pt x="7094" y="691"/>
                  </a:lnTo>
                  <a:lnTo>
                    <a:pt x="6466" y="440"/>
                  </a:lnTo>
                  <a:lnTo>
                    <a:pt x="5776" y="189"/>
                  </a:lnTo>
                  <a:lnTo>
                    <a:pt x="4960" y="64"/>
                  </a:lnTo>
                  <a:lnTo>
                    <a:pt x="4144" y="1"/>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2" name="Google Shape;342;p2"/>
            <p:cNvSpPr/>
            <p:nvPr/>
          </p:nvSpPr>
          <p:spPr>
            <a:xfrm>
              <a:off x="2073091" y="1331382"/>
              <a:ext cx="252401" cy="420627"/>
            </a:xfrm>
            <a:custGeom>
              <a:avLst/>
              <a:gdLst/>
              <a:ahLst/>
              <a:cxnLst/>
              <a:rect l="l" t="t" r="r" b="b"/>
              <a:pathLst>
                <a:path w="6216" h="10359" extrusionOk="0">
                  <a:moveTo>
                    <a:pt x="64" y="1"/>
                  </a:moveTo>
                  <a:lnTo>
                    <a:pt x="1" y="8538"/>
                  </a:lnTo>
                  <a:lnTo>
                    <a:pt x="64" y="8915"/>
                  </a:lnTo>
                  <a:lnTo>
                    <a:pt x="252" y="9229"/>
                  </a:lnTo>
                  <a:lnTo>
                    <a:pt x="566" y="9542"/>
                  </a:lnTo>
                  <a:lnTo>
                    <a:pt x="943" y="9856"/>
                  </a:lnTo>
                  <a:lnTo>
                    <a:pt x="1382" y="10045"/>
                  </a:lnTo>
                  <a:lnTo>
                    <a:pt x="1947" y="10233"/>
                  </a:lnTo>
                  <a:lnTo>
                    <a:pt x="2512" y="10359"/>
                  </a:lnTo>
                  <a:lnTo>
                    <a:pt x="3767" y="10359"/>
                  </a:lnTo>
                  <a:lnTo>
                    <a:pt x="4332" y="10233"/>
                  </a:lnTo>
                  <a:lnTo>
                    <a:pt x="4835" y="10045"/>
                  </a:lnTo>
                  <a:lnTo>
                    <a:pt x="5274" y="9856"/>
                  </a:lnTo>
                  <a:lnTo>
                    <a:pt x="5651" y="9542"/>
                  </a:lnTo>
                  <a:lnTo>
                    <a:pt x="5965" y="9229"/>
                  </a:lnTo>
                  <a:lnTo>
                    <a:pt x="6153" y="8915"/>
                  </a:lnTo>
                  <a:lnTo>
                    <a:pt x="6216" y="8538"/>
                  </a:lnTo>
                  <a:lnTo>
                    <a:pt x="6216" y="1947"/>
                  </a:lnTo>
                  <a:lnTo>
                    <a:pt x="6216" y="1"/>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3" name="Google Shape;343;p2"/>
            <p:cNvSpPr/>
            <p:nvPr/>
          </p:nvSpPr>
          <p:spPr>
            <a:xfrm>
              <a:off x="2073091" y="1331382"/>
              <a:ext cx="252401" cy="420627"/>
            </a:xfrm>
            <a:custGeom>
              <a:avLst/>
              <a:gdLst/>
              <a:ahLst/>
              <a:cxnLst/>
              <a:rect l="l" t="t" r="r" b="b"/>
              <a:pathLst>
                <a:path w="6216" h="10359" fill="none" extrusionOk="0">
                  <a:moveTo>
                    <a:pt x="64" y="1"/>
                  </a:moveTo>
                  <a:lnTo>
                    <a:pt x="1" y="8538"/>
                  </a:lnTo>
                  <a:lnTo>
                    <a:pt x="1" y="8538"/>
                  </a:lnTo>
                  <a:lnTo>
                    <a:pt x="64" y="8915"/>
                  </a:lnTo>
                  <a:lnTo>
                    <a:pt x="252" y="9229"/>
                  </a:lnTo>
                  <a:lnTo>
                    <a:pt x="566" y="9542"/>
                  </a:lnTo>
                  <a:lnTo>
                    <a:pt x="943" y="9856"/>
                  </a:lnTo>
                  <a:lnTo>
                    <a:pt x="1382" y="10045"/>
                  </a:lnTo>
                  <a:lnTo>
                    <a:pt x="1947" y="10233"/>
                  </a:lnTo>
                  <a:lnTo>
                    <a:pt x="2512" y="10359"/>
                  </a:lnTo>
                  <a:lnTo>
                    <a:pt x="3140" y="10359"/>
                  </a:lnTo>
                  <a:lnTo>
                    <a:pt x="3140" y="10359"/>
                  </a:lnTo>
                  <a:lnTo>
                    <a:pt x="3767" y="10359"/>
                  </a:lnTo>
                  <a:lnTo>
                    <a:pt x="4332" y="10233"/>
                  </a:lnTo>
                  <a:lnTo>
                    <a:pt x="4835" y="10045"/>
                  </a:lnTo>
                  <a:lnTo>
                    <a:pt x="5274" y="9856"/>
                  </a:lnTo>
                  <a:lnTo>
                    <a:pt x="5651" y="9542"/>
                  </a:lnTo>
                  <a:lnTo>
                    <a:pt x="5965" y="9229"/>
                  </a:lnTo>
                  <a:lnTo>
                    <a:pt x="6153" y="8915"/>
                  </a:lnTo>
                  <a:lnTo>
                    <a:pt x="6216" y="8538"/>
                  </a:lnTo>
                  <a:lnTo>
                    <a:pt x="6216" y="1947"/>
                  </a:lnTo>
                  <a:lnTo>
                    <a:pt x="6216" y="1"/>
                  </a:lnTo>
                </a:path>
              </a:pathLst>
            </a:custGeom>
            <a:no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4" name="Google Shape;344;p2"/>
            <p:cNvSpPr/>
            <p:nvPr/>
          </p:nvSpPr>
          <p:spPr>
            <a:xfrm>
              <a:off x="2073091" y="1331382"/>
              <a:ext cx="252401" cy="420627"/>
            </a:xfrm>
            <a:custGeom>
              <a:avLst/>
              <a:gdLst/>
              <a:ahLst/>
              <a:cxnLst/>
              <a:rect l="l" t="t" r="r" b="b"/>
              <a:pathLst>
                <a:path w="6216" h="10359" fill="none" extrusionOk="0">
                  <a:moveTo>
                    <a:pt x="64" y="1"/>
                  </a:moveTo>
                  <a:lnTo>
                    <a:pt x="1" y="8538"/>
                  </a:lnTo>
                  <a:lnTo>
                    <a:pt x="1" y="8538"/>
                  </a:lnTo>
                  <a:lnTo>
                    <a:pt x="64" y="8915"/>
                  </a:lnTo>
                  <a:lnTo>
                    <a:pt x="252" y="9229"/>
                  </a:lnTo>
                  <a:lnTo>
                    <a:pt x="566" y="9542"/>
                  </a:lnTo>
                  <a:lnTo>
                    <a:pt x="943" y="9856"/>
                  </a:lnTo>
                  <a:lnTo>
                    <a:pt x="1382" y="10045"/>
                  </a:lnTo>
                  <a:lnTo>
                    <a:pt x="1947" y="10233"/>
                  </a:lnTo>
                  <a:lnTo>
                    <a:pt x="2512" y="10359"/>
                  </a:lnTo>
                  <a:lnTo>
                    <a:pt x="3140" y="10359"/>
                  </a:lnTo>
                  <a:lnTo>
                    <a:pt x="3140" y="10359"/>
                  </a:lnTo>
                  <a:lnTo>
                    <a:pt x="3767" y="10359"/>
                  </a:lnTo>
                  <a:lnTo>
                    <a:pt x="4332" y="10233"/>
                  </a:lnTo>
                  <a:lnTo>
                    <a:pt x="4835" y="10045"/>
                  </a:lnTo>
                  <a:lnTo>
                    <a:pt x="5274" y="9856"/>
                  </a:lnTo>
                  <a:lnTo>
                    <a:pt x="5651" y="9542"/>
                  </a:lnTo>
                  <a:lnTo>
                    <a:pt x="5965" y="9229"/>
                  </a:lnTo>
                  <a:lnTo>
                    <a:pt x="6153" y="8915"/>
                  </a:lnTo>
                  <a:lnTo>
                    <a:pt x="6216" y="8538"/>
                  </a:lnTo>
                  <a:lnTo>
                    <a:pt x="6216" y="1947"/>
                  </a:lnTo>
                  <a:lnTo>
                    <a:pt x="6216" y="1"/>
                  </a:lnTo>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5" name="Google Shape;345;p2"/>
            <p:cNvSpPr/>
            <p:nvPr/>
          </p:nvSpPr>
          <p:spPr>
            <a:xfrm>
              <a:off x="2073091" y="1252365"/>
              <a:ext cx="252401" cy="147883"/>
            </a:xfrm>
            <a:custGeom>
              <a:avLst/>
              <a:gdLst/>
              <a:ahLst/>
              <a:cxnLst/>
              <a:rect l="l" t="t" r="r" b="b"/>
              <a:pathLst>
                <a:path w="6216" h="3642" fill="none" extrusionOk="0">
                  <a:moveTo>
                    <a:pt x="1" y="1821"/>
                  </a:moveTo>
                  <a:lnTo>
                    <a:pt x="1" y="1821"/>
                  </a:lnTo>
                  <a:lnTo>
                    <a:pt x="64" y="2198"/>
                  </a:lnTo>
                  <a:lnTo>
                    <a:pt x="252" y="2512"/>
                  </a:lnTo>
                  <a:lnTo>
                    <a:pt x="566" y="2826"/>
                  </a:lnTo>
                  <a:lnTo>
                    <a:pt x="943" y="3139"/>
                  </a:lnTo>
                  <a:lnTo>
                    <a:pt x="1382" y="3328"/>
                  </a:lnTo>
                  <a:lnTo>
                    <a:pt x="1947" y="3516"/>
                  </a:lnTo>
                  <a:lnTo>
                    <a:pt x="2512" y="3642"/>
                  </a:lnTo>
                  <a:lnTo>
                    <a:pt x="3140" y="3642"/>
                  </a:lnTo>
                  <a:lnTo>
                    <a:pt x="3140" y="3642"/>
                  </a:lnTo>
                  <a:lnTo>
                    <a:pt x="3767" y="3642"/>
                  </a:lnTo>
                  <a:lnTo>
                    <a:pt x="4332" y="3516"/>
                  </a:lnTo>
                  <a:lnTo>
                    <a:pt x="4897" y="3328"/>
                  </a:lnTo>
                  <a:lnTo>
                    <a:pt x="5337" y="3139"/>
                  </a:lnTo>
                  <a:lnTo>
                    <a:pt x="5713" y="2826"/>
                  </a:lnTo>
                  <a:lnTo>
                    <a:pt x="5965" y="2512"/>
                  </a:lnTo>
                  <a:lnTo>
                    <a:pt x="6153" y="2198"/>
                  </a:lnTo>
                  <a:lnTo>
                    <a:pt x="6216" y="1821"/>
                  </a:lnTo>
                  <a:lnTo>
                    <a:pt x="6216" y="1821"/>
                  </a:lnTo>
                  <a:lnTo>
                    <a:pt x="6153" y="1445"/>
                  </a:lnTo>
                  <a:lnTo>
                    <a:pt x="5965" y="1131"/>
                  </a:lnTo>
                  <a:lnTo>
                    <a:pt x="5713" y="817"/>
                  </a:lnTo>
                  <a:lnTo>
                    <a:pt x="5337" y="503"/>
                  </a:lnTo>
                  <a:lnTo>
                    <a:pt x="4897" y="315"/>
                  </a:lnTo>
                  <a:lnTo>
                    <a:pt x="4332" y="126"/>
                  </a:lnTo>
                  <a:lnTo>
                    <a:pt x="3767" y="1"/>
                  </a:lnTo>
                  <a:lnTo>
                    <a:pt x="3140" y="1"/>
                  </a:lnTo>
                  <a:lnTo>
                    <a:pt x="3140" y="1"/>
                  </a:lnTo>
                  <a:lnTo>
                    <a:pt x="2512" y="1"/>
                  </a:lnTo>
                  <a:lnTo>
                    <a:pt x="1947" y="126"/>
                  </a:lnTo>
                  <a:lnTo>
                    <a:pt x="1382" y="315"/>
                  </a:lnTo>
                  <a:lnTo>
                    <a:pt x="943" y="503"/>
                  </a:lnTo>
                  <a:lnTo>
                    <a:pt x="566" y="817"/>
                  </a:lnTo>
                  <a:lnTo>
                    <a:pt x="252" y="1131"/>
                  </a:lnTo>
                  <a:lnTo>
                    <a:pt x="64" y="1445"/>
                  </a:lnTo>
                  <a:lnTo>
                    <a:pt x="1" y="1821"/>
                  </a:lnTo>
                  <a:lnTo>
                    <a:pt x="1" y="182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6" name="Google Shape;346;p2"/>
            <p:cNvSpPr/>
            <p:nvPr/>
          </p:nvSpPr>
          <p:spPr>
            <a:xfrm>
              <a:off x="2032323" y="1226866"/>
              <a:ext cx="336494" cy="198883"/>
            </a:xfrm>
            <a:custGeom>
              <a:avLst/>
              <a:gdLst/>
              <a:ahLst/>
              <a:cxnLst/>
              <a:rect l="l" t="t" r="r" b="b"/>
              <a:pathLst>
                <a:path w="8287" h="4898" extrusionOk="0">
                  <a:moveTo>
                    <a:pt x="4144" y="1"/>
                  </a:moveTo>
                  <a:lnTo>
                    <a:pt x="3328" y="64"/>
                  </a:lnTo>
                  <a:lnTo>
                    <a:pt x="2512" y="189"/>
                  </a:lnTo>
                  <a:lnTo>
                    <a:pt x="1821" y="440"/>
                  </a:lnTo>
                  <a:lnTo>
                    <a:pt x="1193" y="692"/>
                  </a:lnTo>
                  <a:lnTo>
                    <a:pt x="691" y="1068"/>
                  </a:lnTo>
                  <a:lnTo>
                    <a:pt x="314" y="1508"/>
                  </a:lnTo>
                  <a:lnTo>
                    <a:pt x="189" y="1696"/>
                  </a:lnTo>
                  <a:lnTo>
                    <a:pt x="63" y="1947"/>
                  </a:lnTo>
                  <a:lnTo>
                    <a:pt x="1" y="2198"/>
                  </a:lnTo>
                  <a:lnTo>
                    <a:pt x="1" y="2449"/>
                  </a:lnTo>
                  <a:lnTo>
                    <a:pt x="1" y="2700"/>
                  </a:lnTo>
                  <a:lnTo>
                    <a:pt x="63" y="2951"/>
                  </a:lnTo>
                  <a:lnTo>
                    <a:pt x="189" y="3202"/>
                  </a:lnTo>
                  <a:lnTo>
                    <a:pt x="314" y="3391"/>
                  </a:lnTo>
                  <a:lnTo>
                    <a:pt x="691" y="3830"/>
                  </a:lnTo>
                  <a:lnTo>
                    <a:pt x="1193" y="4207"/>
                  </a:lnTo>
                  <a:lnTo>
                    <a:pt x="1821" y="4458"/>
                  </a:lnTo>
                  <a:lnTo>
                    <a:pt x="2512" y="4709"/>
                  </a:lnTo>
                  <a:lnTo>
                    <a:pt x="3328" y="4835"/>
                  </a:lnTo>
                  <a:lnTo>
                    <a:pt x="4144" y="4897"/>
                  </a:lnTo>
                  <a:lnTo>
                    <a:pt x="4960" y="4835"/>
                  </a:lnTo>
                  <a:lnTo>
                    <a:pt x="5776" y="4709"/>
                  </a:lnTo>
                  <a:lnTo>
                    <a:pt x="6466" y="4458"/>
                  </a:lnTo>
                  <a:lnTo>
                    <a:pt x="7094" y="4207"/>
                  </a:lnTo>
                  <a:lnTo>
                    <a:pt x="7596" y="3830"/>
                  </a:lnTo>
                  <a:lnTo>
                    <a:pt x="7973" y="3391"/>
                  </a:lnTo>
                  <a:lnTo>
                    <a:pt x="8099" y="3202"/>
                  </a:lnTo>
                  <a:lnTo>
                    <a:pt x="8224" y="2951"/>
                  </a:lnTo>
                  <a:lnTo>
                    <a:pt x="8287" y="2700"/>
                  </a:lnTo>
                  <a:lnTo>
                    <a:pt x="8287" y="2449"/>
                  </a:lnTo>
                  <a:lnTo>
                    <a:pt x="8287" y="2198"/>
                  </a:lnTo>
                  <a:lnTo>
                    <a:pt x="8224" y="1947"/>
                  </a:lnTo>
                  <a:lnTo>
                    <a:pt x="8099" y="1696"/>
                  </a:lnTo>
                  <a:lnTo>
                    <a:pt x="7973" y="1508"/>
                  </a:lnTo>
                  <a:lnTo>
                    <a:pt x="7596" y="1068"/>
                  </a:lnTo>
                  <a:lnTo>
                    <a:pt x="7094" y="692"/>
                  </a:lnTo>
                  <a:lnTo>
                    <a:pt x="6466" y="440"/>
                  </a:lnTo>
                  <a:lnTo>
                    <a:pt x="5776" y="189"/>
                  </a:lnTo>
                  <a:lnTo>
                    <a:pt x="4960" y="64"/>
                  </a:lnTo>
                  <a:lnTo>
                    <a:pt x="4144" y="1"/>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Google Shape;347;p2"/>
            <p:cNvSpPr/>
            <p:nvPr/>
          </p:nvSpPr>
          <p:spPr>
            <a:xfrm>
              <a:off x="2073091" y="971991"/>
              <a:ext cx="252401" cy="420627"/>
            </a:xfrm>
            <a:custGeom>
              <a:avLst/>
              <a:gdLst/>
              <a:ahLst/>
              <a:cxnLst/>
              <a:rect l="l" t="t" r="r" b="b"/>
              <a:pathLst>
                <a:path w="6216" h="10359" extrusionOk="0">
                  <a:moveTo>
                    <a:pt x="64" y="1"/>
                  </a:moveTo>
                  <a:lnTo>
                    <a:pt x="1" y="8538"/>
                  </a:lnTo>
                  <a:lnTo>
                    <a:pt x="64" y="8915"/>
                  </a:lnTo>
                  <a:lnTo>
                    <a:pt x="252" y="9228"/>
                  </a:lnTo>
                  <a:lnTo>
                    <a:pt x="566" y="9542"/>
                  </a:lnTo>
                  <a:lnTo>
                    <a:pt x="943" y="9793"/>
                  </a:lnTo>
                  <a:lnTo>
                    <a:pt x="1382" y="10044"/>
                  </a:lnTo>
                  <a:lnTo>
                    <a:pt x="1947" y="10233"/>
                  </a:lnTo>
                  <a:lnTo>
                    <a:pt x="2512" y="10296"/>
                  </a:lnTo>
                  <a:lnTo>
                    <a:pt x="3140" y="10358"/>
                  </a:lnTo>
                  <a:lnTo>
                    <a:pt x="3767" y="10296"/>
                  </a:lnTo>
                  <a:lnTo>
                    <a:pt x="4332" y="10233"/>
                  </a:lnTo>
                  <a:lnTo>
                    <a:pt x="4835" y="10044"/>
                  </a:lnTo>
                  <a:lnTo>
                    <a:pt x="5274" y="9793"/>
                  </a:lnTo>
                  <a:lnTo>
                    <a:pt x="5651" y="9542"/>
                  </a:lnTo>
                  <a:lnTo>
                    <a:pt x="5965" y="9228"/>
                  </a:lnTo>
                  <a:lnTo>
                    <a:pt x="6153" y="8915"/>
                  </a:lnTo>
                  <a:lnTo>
                    <a:pt x="6216" y="8538"/>
                  </a:lnTo>
                  <a:lnTo>
                    <a:pt x="6216" y="1947"/>
                  </a:lnTo>
                  <a:lnTo>
                    <a:pt x="6216" y="1"/>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Google Shape;348;p2"/>
            <p:cNvSpPr/>
            <p:nvPr/>
          </p:nvSpPr>
          <p:spPr>
            <a:xfrm>
              <a:off x="2073091" y="971991"/>
              <a:ext cx="252401" cy="420627"/>
            </a:xfrm>
            <a:custGeom>
              <a:avLst/>
              <a:gdLst/>
              <a:ahLst/>
              <a:cxnLst/>
              <a:rect l="l" t="t" r="r" b="b"/>
              <a:pathLst>
                <a:path w="6216" h="10359" fill="none" extrusionOk="0">
                  <a:moveTo>
                    <a:pt x="64" y="1"/>
                  </a:moveTo>
                  <a:lnTo>
                    <a:pt x="1" y="8538"/>
                  </a:lnTo>
                  <a:lnTo>
                    <a:pt x="1" y="8538"/>
                  </a:lnTo>
                  <a:lnTo>
                    <a:pt x="64" y="8915"/>
                  </a:lnTo>
                  <a:lnTo>
                    <a:pt x="252" y="9228"/>
                  </a:lnTo>
                  <a:lnTo>
                    <a:pt x="566" y="9542"/>
                  </a:lnTo>
                  <a:lnTo>
                    <a:pt x="943" y="9793"/>
                  </a:lnTo>
                  <a:lnTo>
                    <a:pt x="1382" y="10044"/>
                  </a:lnTo>
                  <a:lnTo>
                    <a:pt x="1947" y="10233"/>
                  </a:lnTo>
                  <a:lnTo>
                    <a:pt x="2512" y="10296"/>
                  </a:lnTo>
                  <a:lnTo>
                    <a:pt x="3140" y="10358"/>
                  </a:lnTo>
                  <a:lnTo>
                    <a:pt x="3140" y="10358"/>
                  </a:lnTo>
                  <a:lnTo>
                    <a:pt x="3767" y="10296"/>
                  </a:lnTo>
                  <a:lnTo>
                    <a:pt x="4332" y="10233"/>
                  </a:lnTo>
                  <a:lnTo>
                    <a:pt x="4835" y="10044"/>
                  </a:lnTo>
                  <a:lnTo>
                    <a:pt x="5274" y="9793"/>
                  </a:lnTo>
                  <a:lnTo>
                    <a:pt x="5651" y="9542"/>
                  </a:lnTo>
                  <a:lnTo>
                    <a:pt x="5965" y="9228"/>
                  </a:lnTo>
                  <a:lnTo>
                    <a:pt x="6153" y="8915"/>
                  </a:lnTo>
                  <a:lnTo>
                    <a:pt x="6216" y="8538"/>
                  </a:lnTo>
                  <a:lnTo>
                    <a:pt x="6216" y="1947"/>
                  </a:lnTo>
                  <a:lnTo>
                    <a:pt x="6216" y="1"/>
                  </a:lnTo>
                </a:path>
              </a:pathLst>
            </a:custGeom>
            <a:no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9" name="Google Shape;349;p2"/>
            <p:cNvSpPr/>
            <p:nvPr/>
          </p:nvSpPr>
          <p:spPr>
            <a:xfrm>
              <a:off x="2073091" y="971991"/>
              <a:ext cx="252401" cy="420627"/>
            </a:xfrm>
            <a:custGeom>
              <a:avLst/>
              <a:gdLst/>
              <a:ahLst/>
              <a:cxnLst/>
              <a:rect l="l" t="t" r="r" b="b"/>
              <a:pathLst>
                <a:path w="6216" h="10359" fill="none" extrusionOk="0">
                  <a:moveTo>
                    <a:pt x="64" y="1"/>
                  </a:moveTo>
                  <a:lnTo>
                    <a:pt x="1" y="8538"/>
                  </a:lnTo>
                  <a:lnTo>
                    <a:pt x="1" y="8538"/>
                  </a:lnTo>
                  <a:lnTo>
                    <a:pt x="64" y="8915"/>
                  </a:lnTo>
                  <a:lnTo>
                    <a:pt x="252" y="9228"/>
                  </a:lnTo>
                  <a:lnTo>
                    <a:pt x="566" y="9542"/>
                  </a:lnTo>
                  <a:lnTo>
                    <a:pt x="943" y="9793"/>
                  </a:lnTo>
                  <a:lnTo>
                    <a:pt x="1382" y="10044"/>
                  </a:lnTo>
                  <a:lnTo>
                    <a:pt x="1947" y="10233"/>
                  </a:lnTo>
                  <a:lnTo>
                    <a:pt x="2512" y="10296"/>
                  </a:lnTo>
                  <a:lnTo>
                    <a:pt x="3140" y="10358"/>
                  </a:lnTo>
                  <a:lnTo>
                    <a:pt x="3140" y="10358"/>
                  </a:lnTo>
                  <a:lnTo>
                    <a:pt x="3767" y="10296"/>
                  </a:lnTo>
                  <a:lnTo>
                    <a:pt x="4332" y="10233"/>
                  </a:lnTo>
                  <a:lnTo>
                    <a:pt x="4835" y="10044"/>
                  </a:lnTo>
                  <a:lnTo>
                    <a:pt x="5274" y="9793"/>
                  </a:lnTo>
                  <a:lnTo>
                    <a:pt x="5651" y="9542"/>
                  </a:lnTo>
                  <a:lnTo>
                    <a:pt x="5965" y="9228"/>
                  </a:lnTo>
                  <a:lnTo>
                    <a:pt x="6153" y="8915"/>
                  </a:lnTo>
                  <a:lnTo>
                    <a:pt x="6216" y="8538"/>
                  </a:lnTo>
                  <a:lnTo>
                    <a:pt x="6216" y="1947"/>
                  </a:lnTo>
                  <a:lnTo>
                    <a:pt x="6216" y="1"/>
                  </a:lnTo>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0" name="Google Shape;350;p2"/>
            <p:cNvSpPr/>
            <p:nvPr/>
          </p:nvSpPr>
          <p:spPr>
            <a:xfrm>
              <a:off x="2073091" y="892975"/>
              <a:ext cx="252401" cy="147883"/>
            </a:xfrm>
            <a:custGeom>
              <a:avLst/>
              <a:gdLst/>
              <a:ahLst/>
              <a:cxnLst/>
              <a:rect l="l" t="t" r="r" b="b"/>
              <a:pathLst>
                <a:path w="6216" h="3642" fill="none" extrusionOk="0">
                  <a:moveTo>
                    <a:pt x="1" y="1821"/>
                  </a:moveTo>
                  <a:lnTo>
                    <a:pt x="1" y="1821"/>
                  </a:lnTo>
                  <a:lnTo>
                    <a:pt x="64" y="2198"/>
                  </a:lnTo>
                  <a:lnTo>
                    <a:pt x="252" y="2512"/>
                  </a:lnTo>
                  <a:lnTo>
                    <a:pt x="566" y="2825"/>
                  </a:lnTo>
                  <a:lnTo>
                    <a:pt x="943" y="3076"/>
                  </a:lnTo>
                  <a:lnTo>
                    <a:pt x="1382" y="3328"/>
                  </a:lnTo>
                  <a:lnTo>
                    <a:pt x="1947" y="3516"/>
                  </a:lnTo>
                  <a:lnTo>
                    <a:pt x="2512" y="3579"/>
                  </a:lnTo>
                  <a:lnTo>
                    <a:pt x="3140" y="3641"/>
                  </a:lnTo>
                  <a:lnTo>
                    <a:pt x="3140" y="3641"/>
                  </a:lnTo>
                  <a:lnTo>
                    <a:pt x="3767" y="3579"/>
                  </a:lnTo>
                  <a:lnTo>
                    <a:pt x="4332" y="3516"/>
                  </a:lnTo>
                  <a:lnTo>
                    <a:pt x="4897" y="3328"/>
                  </a:lnTo>
                  <a:lnTo>
                    <a:pt x="5337" y="3076"/>
                  </a:lnTo>
                  <a:lnTo>
                    <a:pt x="5713" y="2825"/>
                  </a:lnTo>
                  <a:lnTo>
                    <a:pt x="5965" y="2512"/>
                  </a:lnTo>
                  <a:lnTo>
                    <a:pt x="6153" y="2198"/>
                  </a:lnTo>
                  <a:lnTo>
                    <a:pt x="6216" y="1821"/>
                  </a:lnTo>
                  <a:lnTo>
                    <a:pt x="6216" y="1821"/>
                  </a:lnTo>
                  <a:lnTo>
                    <a:pt x="6153" y="1444"/>
                  </a:lnTo>
                  <a:lnTo>
                    <a:pt x="5965" y="1068"/>
                  </a:lnTo>
                  <a:lnTo>
                    <a:pt x="5713" y="754"/>
                  </a:lnTo>
                  <a:lnTo>
                    <a:pt x="5337" y="503"/>
                  </a:lnTo>
                  <a:lnTo>
                    <a:pt x="4897" y="314"/>
                  </a:lnTo>
                  <a:lnTo>
                    <a:pt x="4332" y="126"/>
                  </a:lnTo>
                  <a:lnTo>
                    <a:pt x="3767" y="1"/>
                  </a:lnTo>
                  <a:lnTo>
                    <a:pt x="3140" y="1"/>
                  </a:lnTo>
                  <a:lnTo>
                    <a:pt x="3140" y="1"/>
                  </a:lnTo>
                  <a:lnTo>
                    <a:pt x="2512" y="1"/>
                  </a:lnTo>
                  <a:lnTo>
                    <a:pt x="1947" y="126"/>
                  </a:lnTo>
                  <a:lnTo>
                    <a:pt x="1382" y="314"/>
                  </a:lnTo>
                  <a:lnTo>
                    <a:pt x="943" y="503"/>
                  </a:lnTo>
                  <a:lnTo>
                    <a:pt x="566" y="754"/>
                  </a:lnTo>
                  <a:lnTo>
                    <a:pt x="252" y="1068"/>
                  </a:lnTo>
                  <a:lnTo>
                    <a:pt x="64" y="1444"/>
                  </a:lnTo>
                  <a:lnTo>
                    <a:pt x="1" y="1821"/>
                  </a:lnTo>
                  <a:lnTo>
                    <a:pt x="1" y="182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1" name="Google Shape;351;p2"/>
            <p:cNvSpPr/>
            <p:nvPr/>
          </p:nvSpPr>
          <p:spPr>
            <a:xfrm>
              <a:off x="2073091" y="892975"/>
              <a:ext cx="252401" cy="147883"/>
            </a:xfrm>
            <a:custGeom>
              <a:avLst/>
              <a:gdLst/>
              <a:ahLst/>
              <a:cxnLst/>
              <a:rect l="l" t="t" r="r" b="b"/>
              <a:pathLst>
                <a:path w="6216" h="3642" extrusionOk="0">
                  <a:moveTo>
                    <a:pt x="2512" y="1"/>
                  </a:moveTo>
                  <a:lnTo>
                    <a:pt x="1947" y="126"/>
                  </a:lnTo>
                  <a:lnTo>
                    <a:pt x="1382" y="314"/>
                  </a:lnTo>
                  <a:lnTo>
                    <a:pt x="943" y="503"/>
                  </a:lnTo>
                  <a:lnTo>
                    <a:pt x="566" y="754"/>
                  </a:lnTo>
                  <a:lnTo>
                    <a:pt x="252" y="1068"/>
                  </a:lnTo>
                  <a:lnTo>
                    <a:pt x="64" y="1444"/>
                  </a:lnTo>
                  <a:lnTo>
                    <a:pt x="1" y="1821"/>
                  </a:lnTo>
                  <a:lnTo>
                    <a:pt x="64" y="2198"/>
                  </a:lnTo>
                  <a:lnTo>
                    <a:pt x="252" y="2512"/>
                  </a:lnTo>
                  <a:lnTo>
                    <a:pt x="566" y="2825"/>
                  </a:lnTo>
                  <a:lnTo>
                    <a:pt x="943" y="3076"/>
                  </a:lnTo>
                  <a:lnTo>
                    <a:pt x="1382" y="3328"/>
                  </a:lnTo>
                  <a:lnTo>
                    <a:pt x="1947" y="3516"/>
                  </a:lnTo>
                  <a:lnTo>
                    <a:pt x="2512" y="3579"/>
                  </a:lnTo>
                  <a:lnTo>
                    <a:pt x="3140" y="3641"/>
                  </a:lnTo>
                  <a:lnTo>
                    <a:pt x="3767" y="3579"/>
                  </a:lnTo>
                  <a:lnTo>
                    <a:pt x="4332" y="3516"/>
                  </a:lnTo>
                  <a:lnTo>
                    <a:pt x="4897" y="3328"/>
                  </a:lnTo>
                  <a:lnTo>
                    <a:pt x="5337" y="3076"/>
                  </a:lnTo>
                  <a:lnTo>
                    <a:pt x="5713" y="2825"/>
                  </a:lnTo>
                  <a:lnTo>
                    <a:pt x="5965" y="2512"/>
                  </a:lnTo>
                  <a:lnTo>
                    <a:pt x="6153" y="2198"/>
                  </a:lnTo>
                  <a:lnTo>
                    <a:pt x="6216" y="1821"/>
                  </a:lnTo>
                  <a:lnTo>
                    <a:pt x="6153" y="1444"/>
                  </a:lnTo>
                  <a:lnTo>
                    <a:pt x="5965" y="1068"/>
                  </a:lnTo>
                  <a:lnTo>
                    <a:pt x="5713" y="754"/>
                  </a:lnTo>
                  <a:lnTo>
                    <a:pt x="5337" y="503"/>
                  </a:lnTo>
                  <a:lnTo>
                    <a:pt x="4897" y="314"/>
                  </a:lnTo>
                  <a:lnTo>
                    <a:pt x="4332" y="126"/>
                  </a:lnTo>
                  <a:lnTo>
                    <a:pt x="3767" y="1"/>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2" name="Google Shape;352;p2"/>
            <p:cNvSpPr/>
            <p:nvPr/>
          </p:nvSpPr>
          <p:spPr>
            <a:xfrm>
              <a:off x="2118974" y="918475"/>
              <a:ext cx="163191" cy="86692"/>
            </a:xfrm>
            <a:custGeom>
              <a:avLst/>
              <a:gdLst/>
              <a:ahLst/>
              <a:cxnLst/>
              <a:rect l="l" t="t" r="r" b="b"/>
              <a:pathLst>
                <a:path w="4019" h="2135" extrusionOk="0">
                  <a:moveTo>
                    <a:pt x="1570" y="0"/>
                  </a:moveTo>
                  <a:lnTo>
                    <a:pt x="1194" y="63"/>
                  </a:lnTo>
                  <a:lnTo>
                    <a:pt x="880" y="126"/>
                  </a:lnTo>
                  <a:lnTo>
                    <a:pt x="566" y="314"/>
                  </a:lnTo>
                  <a:lnTo>
                    <a:pt x="315" y="440"/>
                  </a:lnTo>
                  <a:lnTo>
                    <a:pt x="126" y="628"/>
                  </a:lnTo>
                  <a:lnTo>
                    <a:pt x="1" y="816"/>
                  </a:lnTo>
                  <a:lnTo>
                    <a:pt x="1" y="1067"/>
                  </a:lnTo>
                  <a:lnTo>
                    <a:pt x="1" y="1256"/>
                  </a:lnTo>
                  <a:lnTo>
                    <a:pt x="126" y="1444"/>
                  </a:lnTo>
                  <a:lnTo>
                    <a:pt x="315" y="1632"/>
                  </a:lnTo>
                  <a:lnTo>
                    <a:pt x="566" y="1821"/>
                  </a:lnTo>
                  <a:lnTo>
                    <a:pt x="880" y="1946"/>
                  </a:lnTo>
                  <a:lnTo>
                    <a:pt x="1194" y="2009"/>
                  </a:lnTo>
                  <a:lnTo>
                    <a:pt x="1570" y="2072"/>
                  </a:lnTo>
                  <a:lnTo>
                    <a:pt x="2010" y="2135"/>
                  </a:lnTo>
                  <a:lnTo>
                    <a:pt x="2386" y="2072"/>
                  </a:lnTo>
                  <a:lnTo>
                    <a:pt x="2763" y="2009"/>
                  </a:lnTo>
                  <a:lnTo>
                    <a:pt x="3140" y="1946"/>
                  </a:lnTo>
                  <a:lnTo>
                    <a:pt x="3454" y="1821"/>
                  </a:lnTo>
                  <a:lnTo>
                    <a:pt x="3705" y="1632"/>
                  </a:lnTo>
                  <a:lnTo>
                    <a:pt x="3893" y="1444"/>
                  </a:lnTo>
                  <a:lnTo>
                    <a:pt x="3956" y="1256"/>
                  </a:lnTo>
                  <a:lnTo>
                    <a:pt x="4018" y="1067"/>
                  </a:lnTo>
                  <a:lnTo>
                    <a:pt x="3956" y="816"/>
                  </a:lnTo>
                  <a:lnTo>
                    <a:pt x="3893" y="628"/>
                  </a:lnTo>
                  <a:lnTo>
                    <a:pt x="3705" y="440"/>
                  </a:lnTo>
                  <a:lnTo>
                    <a:pt x="3454" y="314"/>
                  </a:lnTo>
                  <a:lnTo>
                    <a:pt x="3140" y="126"/>
                  </a:lnTo>
                  <a:lnTo>
                    <a:pt x="2763" y="63"/>
                  </a:lnTo>
                  <a:lnTo>
                    <a:pt x="2386"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3" name="Google Shape;353;p2"/>
            <p:cNvSpPr/>
            <p:nvPr/>
          </p:nvSpPr>
          <p:spPr>
            <a:xfrm>
              <a:off x="1660180" y="2279577"/>
              <a:ext cx="441011" cy="260034"/>
            </a:xfrm>
            <a:custGeom>
              <a:avLst/>
              <a:gdLst/>
              <a:ahLst/>
              <a:cxnLst/>
              <a:rect l="l" t="t" r="r" b="b"/>
              <a:pathLst>
                <a:path w="10861" h="6404" extrusionOk="0">
                  <a:moveTo>
                    <a:pt x="5462" y="1"/>
                  </a:moveTo>
                  <a:lnTo>
                    <a:pt x="0" y="3265"/>
                  </a:lnTo>
                  <a:lnTo>
                    <a:pt x="5462" y="6404"/>
                  </a:lnTo>
                  <a:lnTo>
                    <a:pt x="10860" y="3202"/>
                  </a:lnTo>
                  <a:lnTo>
                    <a:pt x="5462"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4" name="Google Shape;354;p2"/>
            <p:cNvSpPr/>
            <p:nvPr/>
          </p:nvSpPr>
          <p:spPr>
            <a:xfrm>
              <a:off x="1660180" y="2279577"/>
              <a:ext cx="441011" cy="260034"/>
            </a:xfrm>
            <a:custGeom>
              <a:avLst/>
              <a:gdLst/>
              <a:ahLst/>
              <a:cxnLst/>
              <a:rect l="l" t="t" r="r" b="b"/>
              <a:pathLst>
                <a:path w="10861" h="6404" fill="none" extrusionOk="0">
                  <a:moveTo>
                    <a:pt x="0" y="3265"/>
                  </a:moveTo>
                  <a:lnTo>
                    <a:pt x="5462" y="6404"/>
                  </a:lnTo>
                  <a:lnTo>
                    <a:pt x="10860" y="3202"/>
                  </a:lnTo>
                  <a:lnTo>
                    <a:pt x="5462" y="1"/>
                  </a:lnTo>
                  <a:lnTo>
                    <a:pt x="0" y="3265"/>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5" name="Google Shape;355;p2"/>
            <p:cNvSpPr/>
            <p:nvPr/>
          </p:nvSpPr>
          <p:spPr>
            <a:xfrm>
              <a:off x="1879405" y="2409593"/>
              <a:ext cx="272744" cy="260034"/>
            </a:xfrm>
            <a:custGeom>
              <a:avLst/>
              <a:gdLst/>
              <a:ahLst/>
              <a:cxnLst/>
              <a:rect l="l" t="t" r="r" b="b"/>
              <a:pathLst>
                <a:path w="6717" h="6404" extrusionOk="0">
                  <a:moveTo>
                    <a:pt x="5461" y="0"/>
                  </a:moveTo>
                  <a:lnTo>
                    <a:pt x="63" y="3202"/>
                  </a:lnTo>
                  <a:lnTo>
                    <a:pt x="0" y="6403"/>
                  </a:lnTo>
                  <a:lnTo>
                    <a:pt x="6717" y="2449"/>
                  </a:lnTo>
                  <a:lnTo>
                    <a:pt x="5461" y="0"/>
                  </a:lnTo>
                  <a:close/>
                </a:path>
              </a:pathLst>
            </a:custGeom>
            <a:solidFill>
              <a:srgbClr val="434343"/>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6" name="Google Shape;356;p2"/>
            <p:cNvSpPr/>
            <p:nvPr/>
          </p:nvSpPr>
          <p:spPr>
            <a:xfrm>
              <a:off x="1879405" y="2409593"/>
              <a:ext cx="272744" cy="260034"/>
            </a:xfrm>
            <a:custGeom>
              <a:avLst/>
              <a:gdLst/>
              <a:ahLst/>
              <a:cxnLst/>
              <a:rect l="l" t="t" r="r" b="b"/>
              <a:pathLst>
                <a:path w="6717" h="6404" fill="none" extrusionOk="0">
                  <a:moveTo>
                    <a:pt x="5461" y="0"/>
                  </a:moveTo>
                  <a:lnTo>
                    <a:pt x="6717" y="2449"/>
                  </a:lnTo>
                  <a:lnTo>
                    <a:pt x="0" y="6403"/>
                  </a:lnTo>
                  <a:lnTo>
                    <a:pt x="63" y="3202"/>
                  </a:lnTo>
                  <a:lnTo>
                    <a:pt x="5461" y="0"/>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7" name="Google Shape;357;p2"/>
            <p:cNvSpPr/>
            <p:nvPr/>
          </p:nvSpPr>
          <p:spPr>
            <a:xfrm>
              <a:off x="1604105" y="2412151"/>
              <a:ext cx="277860" cy="257476"/>
            </a:xfrm>
            <a:custGeom>
              <a:avLst/>
              <a:gdLst/>
              <a:ahLst/>
              <a:cxnLst/>
              <a:rect l="l" t="t" r="r" b="b"/>
              <a:pathLst>
                <a:path w="6843" h="6341" extrusionOk="0">
                  <a:moveTo>
                    <a:pt x="1381" y="0"/>
                  </a:moveTo>
                  <a:lnTo>
                    <a:pt x="0" y="2386"/>
                  </a:lnTo>
                  <a:lnTo>
                    <a:pt x="6780" y="6340"/>
                  </a:lnTo>
                  <a:lnTo>
                    <a:pt x="6843" y="3139"/>
                  </a:lnTo>
                  <a:lnTo>
                    <a:pt x="1381" y="0"/>
                  </a:lnTo>
                  <a:close/>
                </a:path>
              </a:pathLst>
            </a:custGeom>
            <a:solidFill>
              <a:srgbClr val="B7B7B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8" name="Google Shape;358;p2"/>
            <p:cNvSpPr/>
            <p:nvPr/>
          </p:nvSpPr>
          <p:spPr>
            <a:xfrm>
              <a:off x="1604105" y="2412151"/>
              <a:ext cx="277860" cy="257476"/>
            </a:xfrm>
            <a:custGeom>
              <a:avLst/>
              <a:gdLst/>
              <a:ahLst/>
              <a:cxnLst/>
              <a:rect l="l" t="t" r="r" b="b"/>
              <a:pathLst>
                <a:path w="6843" h="6341" fill="none" extrusionOk="0">
                  <a:moveTo>
                    <a:pt x="6780" y="6340"/>
                  </a:moveTo>
                  <a:lnTo>
                    <a:pt x="6843" y="3139"/>
                  </a:lnTo>
                  <a:lnTo>
                    <a:pt x="1381" y="0"/>
                  </a:lnTo>
                  <a:lnTo>
                    <a:pt x="0" y="2386"/>
                  </a:lnTo>
                  <a:lnTo>
                    <a:pt x="6780" y="6340"/>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9" name="Google Shape;359;p2"/>
            <p:cNvSpPr/>
            <p:nvPr/>
          </p:nvSpPr>
          <p:spPr>
            <a:xfrm>
              <a:off x="1749389" y="1892170"/>
              <a:ext cx="252401" cy="583737"/>
            </a:xfrm>
            <a:custGeom>
              <a:avLst/>
              <a:gdLst/>
              <a:ahLst/>
              <a:cxnLst/>
              <a:rect l="l" t="t" r="r" b="b"/>
              <a:pathLst>
                <a:path w="6216" h="14376" extrusionOk="0">
                  <a:moveTo>
                    <a:pt x="6215" y="0"/>
                  </a:moveTo>
                  <a:lnTo>
                    <a:pt x="1" y="63"/>
                  </a:lnTo>
                  <a:lnTo>
                    <a:pt x="1" y="12555"/>
                  </a:lnTo>
                  <a:lnTo>
                    <a:pt x="63" y="12932"/>
                  </a:lnTo>
                  <a:lnTo>
                    <a:pt x="252" y="13246"/>
                  </a:lnTo>
                  <a:lnTo>
                    <a:pt x="566" y="13559"/>
                  </a:lnTo>
                  <a:lnTo>
                    <a:pt x="942" y="13810"/>
                  </a:lnTo>
                  <a:lnTo>
                    <a:pt x="1382" y="14062"/>
                  </a:lnTo>
                  <a:lnTo>
                    <a:pt x="1884" y="14250"/>
                  </a:lnTo>
                  <a:lnTo>
                    <a:pt x="2512" y="14313"/>
                  </a:lnTo>
                  <a:lnTo>
                    <a:pt x="3139" y="14375"/>
                  </a:lnTo>
                  <a:lnTo>
                    <a:pt x="3767" y="14313"/>
                  </a:lnTo>
                  <a:lnTo>
                    <a:pt x="4332" y="14250"/>
                  </a:lnTo>
                  <a:lnTo>
                    <a:pt x="4834" y="14062"/>
                  </a:lnTo>
                  <a:lnTo>
                    <a:pt x="5274" y="13810"/>
                  </a:lnTo>
                  <a:lnTo>
                    <a:pt x="5650" y="13559"/>
                  </a:lnTo>
                  <a:lnTo>
                    <a:pt x="5964" y="13246"/>
                  </a:lnTo>
                  <a:lnTo>
                    <a:pt x="6090" y="12932"/>
                  </a:lnTo>
                  <a:lnTo>
                    <a:pt x="6153" y="12555"/>
                  </a:lnTo>
                  <a:lnTo>
                    <a:pt x="6215" y="1946"/>
                  </a:lnTo>
                  <a:lnTo>
                    <a:pt x="6215" y="0"/>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0" name="Google Shape;360;p2"/>
            <p:cNvSpPr/>
            <p:nvPr/>
          </p:nvSpPr>
          <p:spPr>
            <a:xfrm>
              <a:off x="1749389" y="1892170"/>
              <a:ext cx="252401" cy="583737"/>
            </a:xfrm>
            <a:custGeom>
              <a:avLst/>
              <a:gdLst/>
              <a:ahLst/>
              <a:cxnLst/>
              <a:rect l="l" t="t" r="r" b="b"/>
              <a:pathLst>
                <a:path w="6216" h="14376" fill="none" extrusionOk="0">
                  <a:moveTo>
                    <a:pt x="1" y="63"/>
                  </a:moveTo>
                  <a:lnTo>
                    <a:pt x="1" y="12555"/>
                  </a:lnTo>
                  <a:lnTo>
                    <a:pt x="1" y="12555"/>
                  </a:lnTo>
                  <a:lnTo>
                    <a:pt x="63" y="12932"/>
                  </a:lnTo>
                  <a:lnTo>
                    <a:pt x="252" y="13246"/>
                  </a:lnTo>
                  <a:lnTo>
                    <a:pt x="566" y="13559"/>
                  </a:lnTo>
                  <a:lnTo>
                    <a:pt x="942" y="13810"/>
                  </a:lnTo>
                  <a:lnTo>
                    <a:pt x="1382" y="14062"/>
                  </a:lnTo>
                  <a:lnTo>
                    <a:pt x="1884" y="14250"/>
                  </a:lnTo>
                  <a:lnTo>
                    <a:pt x="2512" y="14313"/>
                  </a:lnTo>
                  <a:lnTo>
                    <a:pt x="3139" y="14375"/>
                  </a:lnTo>
                  <a:lnTo>
                    <a:pt x="3139" y="14375"/>
                  </a:lnTo>
                  <a:lnTo>
                    <a:pt x="3767" y="14313"/>
                  </a:lnTo>
                  <a:lnTo>
                    <a:pt x="4332" y="14250"/>
                  </a:lnTo>
                  <a:lnTo>
                    <a:pt x="4834" y="14062"/>
                  </a:lnTo>
                  <a:lnTo>
                    <a:pt x="5274" y="13810"/>
                  </a:lnTo>
                  <a:lnTo>
                    <a:pt x="5650" y="13559"/>
                  </a:lnTo>
                  <a:lnTo>
                    <a:pt x="5964" y="13246"/>
                  </a:lnTo>
                  <a:lnTo>
                    <a:pt x="6090" y="12932"/>
                  </a:lnTo>
                  <a:lnTo>
                    <a:pt x="6153" y="12555"/>
                  </a:lnTo>
                  <a:lnTo>
                    <a:pt x="6215" y="1946"/>
                  </a:lnTo>
                  <a:lnTo>
                    <a:pt x="6215" y="0"/>
                  </a:lnTo>
                </a:path>
              </a:pathLst>
            </a:custGeom>
            <a:no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1" name="Google Shape;361;p2"/>
            <p:cNvSpPr/>
            <p:nvPr/>
          </p:nvSpPr>
          <p:spPr>
            <a:xfrm>
              <a:off x="1749389" y="1892170"/>
              <a:ext cx="252401" cy="583737"/>
            </a:xfrm>
            <a:custGeom>
              <a:avLst/>
              <a:gdLst/>
              <a:ahLst/>
              <a:cxnLst/>
              <a:rect l="l" t="t" r="r" b="b"/>
              <a:pathLst>
                <a:path w="6216" h="14376" fill="none" extrusionOk="0">
                  <a:moveTo>
                    <a:pt x="1" y="63"/>
                  </a:moveTo>
                  <a:lnTo>
                    <a:pt x="1" y="12555"/>
                  </a:lnTo>
                  <a:lnTo>
                    <a:pt x="1" y="12555"/>
                  </a:lnTo>
                  <a:lnTo>
                    <a:pt x="63" y="12932"/>
                  </a:lnTo>
                  <a:lnTo>
                    <a:pt x="252" y="13246"/>
                  </a:lnTo>
                  <a:lnTo>
                    <a:pt x="566" y="13559"/>
                  </a:lnTo>
                  <a:lnTo>
                    <a:pt x="942" y="13810"/>
                  </a:lnTo>
                  <a:lnTo>
                    <a:pt x="1382" y="14062"/>
                  </a:lnTo>
                  <a:lnTo>
                    <a:pt x="1884" y="14250"/>
                  </a:lnTo>
                  <a:lnTo>
                    <a:pt x="2512" y="14313"/>
                  </a:lnTo>
                  <a:lnTo>
                    <a:pt x="3139" y="14375"/>
                  </a:lnTo>
                  <a:lnTo>
                    <a:pt x="3139" y="14375"/>
                  </a:lnTo>
                  <a:lnTo>
                    <a:pt x="3767" y="14313"/>
                  </a:lnTo>
                  <a:lnTo>
                    <a:pt x="4332" y="14250"/>
                  </a:lnTo>
                  <a:lnTo>
                    <a:pt x="4834" y="14062"/>
                  </a:lnTo>
                  <a:lnTo>
                    <a:pt x="5274" y="13810"/>
                  </a:lnTo>
                  <a:lnTo>
                    <a:pt x="5650" y="13559"/>
                  </a:lnTo>
                  <a:lnTo>
                    <a:pt x="5964" y="13246"/>
                  </a:lnTo>
                  <a:lnTo>
                    <a:pt x="6090" y="12932"/>
                  </a:lnTo>
                  <a:lnTo>
                    <a:pt x="6153" y="12555"/>
                  </a:lnTo>
                  <a:lnTo>
                    <a:pt x="6215" y="1946"/>
                  </a:lnTo>
                  <a:lnTo>
                    <a:pt x="6215" y="0"/>
                  </a:lnTo>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2" name="Google Shape;362;p2"/>
            <p:cNvSpPr/>
            <p:nvPr/>
          </p:nvSpPr>
          <p:spPr>
            <a:xfrm>
              <a:off x="1749389" y="1813154"/>
              <a:ext cx="252401" cy="147883"/>
            </a:xfrm>
            <a:custGeom>
              <a:avLst/>
              <a:gdLst/>
              <a:ahLst/>
              <a:cxnLst/>
              <a:rect l="l" t="t" r="r" b="b"/>
              <a:pathLst>
                <a:path w="6216" h="3642" fill="none" extrusionOk="0">
                  <a:moveTo>
                    <a:pt x="1" y="1821"/>
                  </a:moveTo>
                  <a:lnTo>
                    <a:pt x="1" y="1821"/>
                  </a:lnTo>
                  <a:lnTo>
                    <a:pt x="63" y="2197"/>
                  </a:lnTo>
                  <a:lnTo>
                    <a:pt x="252" y="2574"/>
                  </a:lnTo>
                  <a:lnTo>
                    <a:pt x="566" y="2888"/>
                  </a:lnTo>
                  <a:lnTo>
                    <a:pt x="942" y="3139"/>
                  </a:lnTo>
                  <a:lnTo>
                    <a:pt x="1382" y="3327"/>
                  </a:lnTo>
                  <a:lnTo>
                    <a:pt x="1884" y="3515"/>
                  </a:lnTo>
                  <a:lnTo>
                    <a:pt x="2512" y="3641"/>
                  </a:lnTo>
                  <a:lnTo>
                    <a:pt x="3139" y="3641"/>
                  </a:lnTo>
                  <a:lnTo>
                    <a:pt x="3139" y="3641"/>
                  </a:lnTo>
                  <a:lnTo>
                    <a:pt x="3767" y="3641"/>
                  </a:lnTo>
                  <a:lnTo>
                    <a:pt x="4332" y="3515"/>
                  </a:lnTo>
                  <a:lnTo>
                    <a:pt x="4834" y="3327"/>
                  </a:lnTo>
                  <a:lnTo>
                    <a:pt x="5336" y="3139"/>
                  </a:lnTo>
                  <a:lnTo>
                    <a:pt x="5713" y="2888"/>
                  </a:lnTo>
                  <a:lnTo>
                    <a:pt x="5964" y="2574"/>
                  </a:lnTo>
                  <a:lnTo>
                    <a:pt x="6153" y="2197"/>
                  </a:lnTo>
                  <a:lnTo>
                    <a:pt x="6215" y="1821"/>
                  </a:lnTo>
                  <a:lnTo>
                    <a:pt x="6215" y="1821"/>
                  </a:lnTo>
                  <a:lnTo>
                    <a:pt x="6153" y="1444"/>
                  </a:lnTo>
                  <a:lnTo>
                    <a:pt x="5964" y="1130"/>
                  </a:lnTo>
                  <a:lnTo>
                    <a:pt x="5713" y="816"/>
                  </a:lnTo>
                  <a:lnTo>
                    <a:pt x="5336" y="565"/>
                  </a:lnTo>
                  <a:lnTo>
                    <a:pt x="4834" y="314"/>
                  </a:lnTo>
                  <a:lnTo>
                    <a:pt x="4332" y="126"/>
                  </a:lnTo>
                  <a:lnTo>
                    <a:pt x="3767" y="63"/>
                  </a:lnTo>
                  <a:lnTo>
                    <a:pt x="3139" y="0"/>
                  </a:lnTo>
                  <a:lnTo>
                    <a:pt x="3139" y="0"/>
                  </a:lnTo>
                  <a:lnTo>
                    <a:pt x="2512" y="63"/>
                  </a:lnTo>
                  <a:lnTo>
                    <a:pt x="1884" y="126"/>
                  </a:lnTo>
                  <a:lnTo>
                    <a:pt x="1382" y="314"/>
                  </a:lnTo>
                  <a:lnTo>
                    <a:pt x="942" y="565"/>
                  </a:lnTo>
                  <a:lnTo>
                    <a:pt x="566" y="816"/>
                  </a:lnTo>
                  <a:lnTo>
                    <a:pt x="252" y="1130"/>
                  </a:lnTo>
                  <a:lnTo>
                    <a:pt x="63" y="1444"/>
                  </a:lnTo>
                  <a:lnTo>
                    <a:pt x="1" y="1821"/>
                  </a:lnTo>
                  <a:lnTo>
                    <a:pt x="1" y="182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3" name="Google Shape;363;p2"/>
            <p:cNvSpPr/>
            <p:nvPr/>
          </p:nvSpPr>
          <p:spPr>
            <a:xfrm>
              <a:off x="1706063" y="1787654"/>
              <a:ext cx="339052" cy="198843"/>
            </a:xfrm>
            <a:custGeom>
              <a:avLst/>
              <a:gdLst/>
              <a:ahLst/>
              <a:cxnLst/>
              <a:rect l="l" t="t" r="r" b="b"/>
              <a:pathLst>
                <a:path w="8350" h="4897" extrusionOk="0">
                  <a:moveTo>
                    <a:pt x="4206" y="0"/>
                  </a:moveTo>
                  <a:lnTo>
                    <a:pt x="3327" y="63"/>
                  </a:lnTo>
                  <a:lnTo>
                    <a:pt x="2574" y="189"/>
                  </a:lnTo>
                  <a:lnTo>
                    <a:pt x="1884" y="440"/>
                  </a:lnTo>
                  <a:lnTo>
                    <a:pt x="1256" y="754"/>
                  </a:lnTo>
                  <a:lnTo>
                    <a:pt x="754" y="1068"/>
                  </a:lnTo>
                  <a:lnTo>
                    <a:pt x="377" y="1507"/>
                  </a:lnTo>
                  <a:lnTo>
                    <a:pt x="189" y="1758"/>
                  </a:lnTo>
                  <a:lnTo>
                    <a:pt x="126" y="1946"/>
                  </a:lnTo>
                  <a:lnTo>
                    <a:pt x="63" y="2197"/>
                  </a:lnTo>
                  <a:lnTo>
                    <a:pt x="0" y="2449"/>
                  </a:lnTo>
                  <a:lnTo>
                    <a:pt x="63" y="2700"/>
                  </a:lnTo>
                  <a:lnTo>
                    <a:pt x="126" y="2951"/>
                  </a:lnTo>
                  <a:lnTo>
                    <a:pt x="189" y="3202"/>
                  </a:lnTo>
                  <a:lnTo>
                    <a:pt x="377" y="3390"/>
                  </a:lnTo>
                  <a:lnTo>
                    <a:pt x="754" y="3830"/>
                  </a:lnTo>
                  <a:lnTo>
                    <a:pt x="1256" y="4206"/>
                  </a:lnTo>
                  <a:lnTo>
                    <a:pt x="1884" y="4520"/>
                  </a:lnTo>
                  <a:lnTo>
                    <a:pt x="2574" y="4708"/>
                  </a:lnTo>
                  <a:lnTo>
                    <a:pt x="3327" y="4834"/>
                  </a:lnTo>
                  <a:lnTo>
                    <a:pt x="4206" y="4897"/>
                  </a:lnTo>
                  <a:lnTo>
                    <a:pt x="5022" y="4834"/>
                  </a:lnTo>
                  <a:lnTo>
                    <a:pt x="5776" y="4708"/>
                  </a:lnTo>
                  <a:lnTo>
                    <a:pt x="6529" y="4520"/>
                  </a:lnTo>
                  <a:lnTo>
                    <a:pt x="7094" y="4206"/>
                  </a:lnTo>
                  <a:lnTo>
                    <a:pt x="7596" y="3830"/>
                  </a:lnTo>
                  <a:lnTo>
                    <a:pt x="8036" y="3390"/>
                  </a:lnTo>
                  <a:lnTo>
                    <a:pt x="8161" y="3202"/>
                  </a:lnTo>
                  <a:lnTo>
                    <a:pt x="8224" y="2951"/>
                  </a:lnTo>
                  <a:lnTo>
                    <a:pt x="8287" y="2700"/>
                  </a:lnTo>
                  <a:lnTo>
                    <a:pt x="8349" y="2449"/>
                  </a:lnTo>
                  <a:lnTo>
                    <a:pt x="8287" y="2197"/>
                  </a:lnTo>
                  <a:lnTo>
                    <a:pt x="8224" y="1946"/>
                  </a:lnTo>
                  <a:lnTo>
                    <a:pt x="8161" y="1758"/>
                  </a:lnTo>
                  <a:lnTo>
                    <a:pt x="8036" y="1507"/>
                  </a:lnTo>
                  <a:lnTo>
                    <a:pt x="7596" y="1068"/>
                  </a:lnTo>
                  <a:lnTo>
                    <a:pt x="7094" y="754"/>
                  </a:lnTo>
                  <a:lnTo>
                    <a:pt x="6529" y="440"/>
                  </a:lnTo>
                  <a:lnTo>
                    <a:pt x="5776" y="189"/>
                  </a:lnTo>
                  <a:lnTo>
                    <a:pt x="5022" y="63"/>
                  </a:lnTo>
                  <a:lnTo>
                    <a:pt x="4206" y="0"/>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4" name="Google Shape;364;p2"/>
            <p:cNvSpPr/>
            <p:nvPr/>
          </p:nvSpPr>
          <p:spPr>
            <a:xfrm>
              <a:off x="1749389" y="1527664"/>
              <a:ext cx="252401" cy="420627"/>
            </a:xfrm>
            <a:custGeom>
              <a:avLst/>
              <a:gdLst/>
              <a:ahLst/>
              <a:cxnLst/>
              <a:rect l="l" t="t" r="r" b="b"/>
              <a:pathLst>
                <a:path w="6216" h="10359" extrusionOk="0">
                  <a:moveTo>
                    <a:pt x="6215" y="0"/>
                  </a:moveTo>
                  <a:lnTo>
                    <a:pt x="1" y="63"/>
                  </a:lnTo>
                  <a:lnTo>
                    <a:pt x="1" y="8538"/>
                  </a:lnTo>
                  <a:lnTo>
                    <a:pt x="63" y="8914"/>
                  </a:lnTo>
                  <a:lnTo>
                    <a:pt x="252" y="9291"/>
                  </a:lnTo>
                  <a:lnTo>
                    <a:pt x="566" y="9605"/>
                  </a:lnTo>
                  <a:lnTo>
                    <a:pt x="942" y="9856"/>
                  </a:lnTo>
                  <a:lnTo>
                    <a:pt x="1382" y="10044"/>
                  </a:lnTo>
                  <a:lnTo>
                    <a:pt x="1884" y="10233"/>
                  </a:lnTo>
                  <a:lnTo>
                    <a:pt x="2512" y="10358"/>
                  </a:lnTo>
                  <a:lnTo>
                    <a:pt x="3767" y="10358"/>
                  </a:lnTo>
                  <a:lnTo>
                    <a:pt x="4332" y="10233"/>
                  </a:lnTo>
                  <a:lnTo>
                    <a:pt x="4834" y="10044"/>
                  </a:lnTo>
                  <a:lnTo>
                    <a:pt x="5274" y="9856"/>
                  </a:lnTo>
                  <a:lnTo>
                    <a:pt x="5650" y="9605"/>
                  </a:lnTo>
                  <a:lnTo>
                    <a:pt x="5964" y="9291"/>
                  </a:lnTo>
                  <a:lnTo>
                    <a:pt x="6090" y="8914"/>
                  </a:lnTo>
                  <a:lnTo>
                    <a:pt x="6153" y="8538"/>
                  </a:lnTo>
                  <a:lnTo>
                    <a:pt x="6215" y="1946"/>
                  </a:lnTo>
                  <a:lnTo>
                    <a:pt x="6215" y="0"/>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5" name="Google Shape;365;p2"/>
            <p:cNvSpPr/>
            <p:nvPr/>
          </p:nvSpPr>
          <p:spPr>
            <a:xfrm>
              <a:off x="1749389" y="1527664"/>
              <a:ext cx="252401" cy="420627"/>
            </a:xfrm>
            <a:custGeom>
              <a:avLst/>
              <a:gdLst/>
              <a:ahLst/>
              <a:cxnLst/>
              <a:rect l="l" t="t" r="r" b="b"/>
              <a:pathLst>
                <a:path w="6216" h="10359" fill="none" extrusionOk="0">
                  <a:moveTo>
                    <a:pt x="1" y="63"/>
                  </a:moveTo>
                  <a:lnTo>
                    <a:pt x="1" y="8538"/>
                  </a:lnTo>
                  <a:lnTo>
                    <a:pt x="1" y="8538"/>
                  </a:lnTo>
                  <a:lnTo>
                    <a:pt x="63" y="8914"/>
                  </a:lnTo>
                  <a:lnTo>
                    <a:pt x="252" y="9291"/>
                  </a:lnTo>
                  <a:lnTo>
                    <a:pt x="566" y="9605"/>
                  </a:lnTo>
                  <a:lnTo>
                    <a:pt x="942" y="9856"/>
                  </a:lnTo>
                  <a:lnTo>
                    <a:pt x="1382" y="10044"/>
                  </a:lnTo>
                  <a:lnTo>
                    <a:pt x="1884" y="10233"/>
                  </a:lnTo>
                  <a:lnTo>
                    <a:pt x="2512" y="10358"/>
                  </a:lnTo>
                  <a:lnTo>
                    <a:pt x="3139" y="10358"/>
                  </a:lnTo>
                  <a:lnTo>
                    <a:pt x="3139" y="10358"/>
                  </a:lnTo>
                  <a:lnTo>
                    <a:pt x="3767" y="10358"/>
                  </a:lnTo>
                  <a:lnTo>
                    <a:pt x="4332" y="10233"/>
                  </a:lnTo>
                  <a:lnTo>
                    <a:pt x="4834" y="10044"/>
                  </a:lnTo>
                  <a:lnTo>
                    <a:pt x="5274" y="9856"/>
                  </a:lnTo>
                  <a:lnTo>
                    <a:pt x="5650" y="9605"/>
                  </a:lnTo>
                  <a:lnTo>
                    <a:pt x="5964" y="9291"/>
                  </a:lnTo>
                  <a:lnTo>
                    <a:pt x="6090" y="8914"/>
                  </a:lnTo>
                  <a:lnTo>
                    <a:pt x="6153" y="8538"/>
                  </a:lnTo>
                  <a:lnTo>
                    <a:pt x="6215" y="1946"/>
                  </a:lnTo>
                  <a:lnTo>
                    <a:pt x="6215" y="0"/>
                  </a:lnTo>
                </a:path>
              </a:pathLst>
            </a:custGeom>
            <a:no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6" name="Google Shape;366;p2"/>
            <p:cNvSpPr/>
            <p:nvPr/>
          </p:nvSpPr>
          <p:spPr>
            <a:xfrm>
              <a:off x="1749389" y="1527664"/>
              <a:ext cx="252401" cy="420627"/>
            </a:xfrm>
            <a:custGeom>
              <a:avLst/>
              <a:gdLst/>
              <a:ahLst/>
              <a:cxnLst/>
              <a:rect l="l" t="t" r="r" b="b"/>
              <a:pathLst>
                <a:path w="6216" h="10359" fill="none" extrusionOk="0">
                  <a:moveTo>
                    <a:pt x="1" y="63"/>
                  </a:moveTo>
                  <a:lnTo>
                    <a:pt x="1" y="8538"/>
                  </a:lnTo>
                  <a:lnTo>
                    <a:pt x="1" y="8538"/>
                  </a:lnTo>
                  <a:lnTo>
                    <a:pt x="63" y="8914"/>
                  </a:lnTo>
                  <a:lnTo>
                    <a:pt x="252" y="9291"/>
                  </a:lnTo>
                  <a:lnTo>
                    <a:pt x="566" y="9605"/>
                  </a:lnTo>
                  <a:lnTo>
                    <a:pt x="942" y="9856"/>
                  </a:lnTo>
                  <a:lnTo>
                    <a:pt x="1382" y="10044"/>
                  </a:lnTo>
                  <a:lnTo>
                    <a:pt x="1884" y="10233"/>
                  </a:lnTo>
                  <a:lnTo>
                    <a:pt x="2512" y="10358"/>
                  </a:lnTo>
                  <a:lnTo>
                    <a:pt x="3139" y="10358"/>
                  </a:lnTo>
                  <a:lnTo>
                    <a:pt x="3139" y="10358"/>
                  </a:lnTo>
                  <a:lnTo>
                    <a:pt x="3767" y="10358"/>
                  </a:lnTo>
                  <a:lnTo>
                    <a:pt x="4332" y="10233"/>
                  </a:lnTo>
                  <a:lnTo>
                    <a:pt x="4834" y="10044"/>
                  </a:lnTo>
                  <a:lnTo>
                    <a:pt x="5274" y="9856"/>
                  </a:lnTo>
                  <a:lnTo>
                    <a:pt x="5650" y="9605"/>
                  </a:lnTo>
                  <a:lnTo>
                    <a:pt x="5964" y="9291"/>
                  </a:lnTo>
                  <a:lnTo>
                    <a:pt x="6090" y="8914"/>
                  </a:lnTo>
                  <a:lnTo>
                    <a:pt x="6153" y="8538"/>
                  </a:lnTo>
                  <a:lnTo>
                    <a:pt x="6215" y="1946"/>
                  </a:lnTo>
                  <a:lnTo>
                    <a:pt x="6215" y="0"/>
                  </a:lnTo>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7" name="Google Shape;367;p2"/>
            <p:cNvSpPr/>
            <p:nvPr/>
          </p:nvSpPr>
          <p:spPr>
            <a:xfrm>
              <a:off x="1749389" y="1448647"/>
              <a:ext cx="252401" cy="147883"/>
            </a:xfrm>
            <a:custGeom>
              <a:avLst/>
              <a:gdLst/>
              <a:ahLst/>
              <a:cxnLst/>
              <a:rect l="l" t="t" r="r" b="b"/>
              <a:pathLst>
                <a:path w="6216" h="3642" fill="none" extrusionOk="0">
                  <a:moveTo>
                    <a:pt x="1" y="1821"/>
                  </a:moveTo>
                  <a:lnTo>
                    <a:pt x="1" y="1821"/>
                  </a:lnTo>
                  <a:lnTo>
                    <a:pt x="63" y="2197"/>
                  </a:lnTo>
                  <a:lnTo>
                    <a:pt x="252" y="2574"/>
                  </a:lnTo>
                  <a:lnTo>
                    <a:pt x="566" y="2888"/>
                  </a:lnTo>
                  <a:lnTo>
                    <a:pt x="942" y="3139"/>
                  </a:lnTo>
                  <a:lnTo>
                    <a:pt x="1382" y="3327"/>
                  </a:lnTo>
                  <a:lnTo>
                    <a:pt x="1884" y="3516"/>
                  </a:lnTo>
                  <a:lnTo>
                    <a:pt x="2512" y="3641"/>
                  </a:lnTo>
                  <a:lnTo>
                    <a:pt x="3139" y="3641"/>
                  </a:lnTo>
                  <a:lnTo>
                    <a:pt x="3139" y="3641"/>
                  </a:lnTo>
                  <a:lnTo>
                    <a:pt x="3767" y="3641"/>
                  </a:lnTo>
                  <a:lnTo>
                    <a:pt x="4332" y="3516"/>
                  </a:lnTo>
                  <a:lnTo>
                    <a:pt x="4834" y="3327"/>
                  </a:lnTo>
                  <a:lnTo>
                    <a:pt x="5336" y="3139"/>
                  </a:lnTo>
                  <a:lnTo>
                    <a:pt x="5713" y="2888"/>
                  </a:lnTo>
                  <a:lnTo>
                    <a:pt x="5964" y="2574"/>
                  </a:lnTo>
                  <a:lnTo>
                    <a:pt x="6153" y="2197"/>
                  </a:lnTo>
                  <a:lnTo>
                    <a:pt x="6215" y="1821"/>
                  </a:lnTo>
                  <a:lnTo>
                    <a:pt x="6215" y="1821"/>
                  </a:lnTo>
                  <a:lnTo>
                    <a:pt x="6153" y="1444"/>
                  </a:lnTo>
                  <a:lnTo>
                    <a:pt x="5964" y="1130"/>
                  </a:lnTo>
                  <a:lnTo>
                    <a:pt x="5713" y="816"/>
                  </a:lnTo>
                  <a:lnTo>
                    <a:pt x="5336" y="565"/>
                  </a:lnTo>
                  <a:lnTo>
                    <a:pt x="4834" y="314"/>
                  </a:lnTo>
                  <a:lnTo>
                    <a:pt x="4332" y="126"/>
                  </a:lnTo>
                  <a:lnTo>
                    <a:pt x="3767" y="63"/>
                  </a:lnTo>
                  <a:lnTo>
                    <a:pt x="3139" y="0"/>
                  </a:lnTo>
                  <a:lnTo>
                    <a:pt x="3139" y="0"/>
                  </a:lnTo>
                  <a:lnTo>
                    <a:pt x="2512" y="63"/>
                  </a:lnTo>
                  <a:lnTo>
                    <a:pt x="1884" y="126"/>
                  </a:lnTo>
                  <a:lnTo>
                    <a:pt x="1382" y="314"/>
                  </a:lnTo>
                  <a:lnTo>
                    <a:pt x="942" y="565"/>
                  </a:lnTo>
                  <a:lnTo>
                    <a:pt x="566" y="816"/>
                  </a:lnTo>
                  <a:lnTo>
                    <a:pt x="252" y="1130"/>
                  </a:lnTo>
                  <a:lnTo>
                    <a:pt x="63" y="1444"/>
                  </a:lnTo>
                  <a:lnTo>
                    <a:pt x="1" y="1821"/>
                  </a:lnTo>
                  <a:lnTo>
                    <a:pt x="1" y="182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8" name="Google Shape;368;p2"/>
            <p:cNvSpPr/>
            <p:nvPr/>
          </p:nvSpPr>
          <p:spPr>
            <a:xfrm>
              <a:off x="1706063" y="1423148"/>
              <a:ext cx="339052" cy="198883"/>
            </a:xfrm>
            <a:custGeom>
              <a:avLst/>
              <a:gdLst/>
              <a:ahLst/>
              <a:cxnLst/>
              <a:rect l="l" t="t" r="r" b="b"/>
              <a:pathLst>
                <a:path w="8350" h="4898" extrusionOk="0">
                  <a:moveTo>
                    <a:pt x="4206" y="1"/>
                  </a:moveTo>
                  <a:lnTo>
                    <a:pt x="3327" y="63"/>
                  </a:lnTo>
                  <a:lnTo>
                    <a:pt x="2574" y="189"/>
                  </a:lnTo>
                  <a:lnTo>
                    <a:pt x="1884" y="440"/>
                  </a:lnTo>
                  <a:lnTo>
                    <a:pt x="1256" y="754"/>
                  </a:lnTo>
                  <a:lnTo>
                    <a:pt x="754" y="1068"/>
                  </a:lnTo>
                  <a:lnTo>
                    <a:pt x="377" y="1507"/>
                  </a:lnTo>
                  <a:lnTo>
                    <a:pt x="189" y="1758"/>
                  </a:lnTo>
                  <a:lnTo>
                    <a:pt x="126" y="1947"/>
                  </a:lnTo>
                  <a:lnTo>
                    <a:pt x="63" y="2198"/>
                  </a:lnTo>
                  <a:lnTo>
                    <a:pt x="0" y="2449"/>
                  </a:lnTo>
                  <a:lnTo>
                    <a:pt x="63" y="2700"/>
                  </a:lnTo>
                  <a:lnTo>
                    <a:pt x="126" y="2951"/>
                  </a:lnTo>
                  <a:lnTo>
                    <a:pt x="189" y="3202"/>
                  </a:lnTo>
                  <a:lnTo>
                    <a:pt x="377" y="3390"/>
                  </a:lnTo>
                  <a:lnTo>
                    <a:pt x="754" y="3830"/>
                  </a:lnTo>
                  <a:lnTo>
                    <a:pt x="1256" y="4207"/>
                  </a:lnTo>
                  <a:lnTo>
                    <a:pt x="1884" y="4520"/>
                  </a:lnTo>
                  <a:lnTo>
                    <a:pt x="2574" y="4709"/>
                  </a:lnTo>
                  <a:lnTo>
                    <a:pt x="3327" y="4834"/>
                  </a:lnTo>
                  <a:lnTo>
                    <a:pt x="4206" y="4897"/>
                  </a:lnTo>
                  <a:lnTo>
                    <a:pt x="5022" y="4834"/>
                  </a:lnTo>
                  <a:lnTo>
                    <a:pt x="5776" y="4709"/>
                  </a:lnTo>
                  <a:lnTo>
                    <a:pt x="6529" y="4520"/>
                  </a:lnTo>
                  <a:lnTo>
                    <a:pt x="7094" y="4207"/>
                  </a:lnTo>
                  <a:lnTo>
                    <a:pt x="7596" y="3830"/>
                  </a:lnTo>
                  <a:lnTo>
                    <a:pt x="8036" y="3390"/>
                  </a:lnTo>
                  <a:lnTo>
                    <a:pt x="8161" y="3202"/>
                  </a:lnTo>
                  <a:lnTo>
                    <a:pt x="8224" y="2951"/>
                  </a:lnTo>
                  <a:lnTo>
                    <a:pt x="8287" y="2700"/>
                  </a:lnTo>
                  <a:lnTo>
                    <a:pt x="8349" y="2449"/>
                  </a:lnTo>
                  <a:lnTo>
                    <a:pt x="8287" y="2198"/>
                  </a:lnTo>
                  <a:lnTo>
                    <a:pt x="8224" y="1947"/>
                  </a:lnTo>
                  <a:lnTo>
                    <a:pt x="8161" y="1758"/>
                  </a:lnTo>
                  <a:lnTo>
                    <a:pt x="8036" y="1507"/>
                  </a:lnTo>
                  <a:lnTo>
                    <a:pt x="7596" y="1068"/>
                  </a:lnTo>
                  <a:lnTo>
                    <a:pt x="7094" y="754"/>
                  </a:lnTo>
                  <a:lnTo>
                    <a:pt x="6529" y="440"/>
                  </a:lnTo>
                  <a:lnTo>
                    <a:pt x="5776" y="189"/>
                  </a:lnTo>
                  <a:lnTo>
                    <a:pt x="5022" y="63"/>
                  </a:lnTo>
                  <a:lnTo>
                    <a:pt x="4206" y="1"/>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9" name="Google Shape;369;p2"/>
            <p:cNvSpPr/>
            <p:nvPr/>
          </p:nvSpPr>
          <p:spPr>
            <a:xfrm>
              <a:off x="1749389" y="1168273"/>
              <a:ext cx="252401" cy="420587"/>
            </a:xfrm>
            <a:custGeom>
              <a:avLst/>
              <a:gdLst/>
              <a:ahLst/>
              <a:cxnLst/>
              <a:rect l="l" t="t" r="r" b="b"/>
              <a:pathLst>
                <a:path w="6216" h="10358" extrusionOk="0">
                  <a:moveTo>
                    <a:pt x="1" y="0"/>
                  </a:moveTo>
                  <a:lnTo>
                    <a:pt x="1" y="8537"/>
                  </a:lnTo>
                  <a:lnTo>
                    <a:pt x="63" y="8914"/>
                  </a:lnTo>
                  <a:lnTo>
                    <a:pt x="252" y="9228"/>
                  </a:lnTo>
                  <a:lnTo>
                    <a:pt x="566" y="9542"/>
                  </a:lnTo>
                  <a:lnTo>
                    <a:pt x="942" y="9856"/>
                  </a:lnTo>
                  <a:lnTo>
                    <a:pt x="1382" y="10044"/>
                  </a:lnTo>
                  <a:lnTo>
                    <a:pt x="1884" y="10232"/>
                  </a:lnTo>
                  <a:lnTo>
                    <a:pt x="2512" y="10358"/>
                  </a:lnTo>
                  <a:lnTo>
                    <a:pt x="3767" y="10358"/>
                  </a:lnTo>
                  <a:lnTo>
                    <a:pt x="4332" y="10232"/>
                  </a:lnTo>
                  <a:lnTo>
                    <a:pt x="4834" y="10044"/>
                  </a:lnTo>
                  <a:lnTo>
                    <a:pt x="5274" y="9856"/>
                  </a:lnTo>
                  <a:lnTo>
                    <a:pt x="5650" y="9542"/>
                  </a:lnTo>
                  <a:lnTo>
                    <a:pt x="5964" y="9228"/>
                  </a:lnTo>
                  <a:lnTo>
                    <a:pt x="6090" y="8914"/>
                  </a:lnTo>
                  <a:lnTo>
                    <a:pt x="6153" y="8537"/>
                  </a:lnTo>
                  <a:lnTo>
                    <a:pt x="6215" y="1946"/>
                  </a:lnTo>
                  <a:lnTo>
                    <a:pt x="6215" y="0"/>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0" name="Google Shape;370;p2"/>
            <p:cNvSpPr/>
            <p:nvPr/>
          </p:nvSpPr>
          <p:spPr>
            <a:xfrm>
              <a:off x="1749389" y="1168273"/>
              <a:ext cx="252401" cy="420587"/>
            </a:xfrm>
            <a:custGeom>
              <a:avLst/>
              <a:gdLst/>
              <a:ahLst/>
              <a:cxnLst/>
              <a:rect l="l" t="t" r="r" b="b"/>
              <a:pathLst>
                <a:path w="6216" h="10358" fill="none" extrusionOk="0">
                  <a:moveTo>
                    <a:pt x="1" y="0"/>
                  </a:moveTo>
                  <a:lnTo>
                    <a:pt x="1" y="8537"/>
                  </a:lnTo>
                  <a:lnTo>
                    <a:pt x="1" y="8537"/>
                  </a:lnTo>
                  <a:lnTo>
                    <a:pt x="63" y="8914"/>
                  </a:lnTo>
                  <a:lnTo>
                    <a:pt x="252" y="9228"/>
                  </a:lnTo>
                  <a:lnTo>
                    <a:pt x="566" y="9542"/>
                  </a:lnTo>
                  <a:lnTo>
                    <a:pt x="942" y="9856"/>
                  </a:lnTo>
                  <a:lnTo>
                    <a:pt x="1382" y="10044"/>
                  </a:lnTo>
                  <a:lnTo>
                    <a:pt x="1884" y="10232"/>
                  </a:lnTo>
                  <a:lnTo>
                    <a:pt x="2512" y="10358"/>
                  </a:lnTo>
                  <a:lnTo>
                    <a:pt x="3139" y="10358"/>
                  </a:lnTo>
                  <a:lnTo>
                    <a:pt x="3139" y="10358"/>
                  </a:lnTo>
                  <a:lnTo>
                    <a:pt x="3767" y="10358"/>
                  </a:lnTo>
                  <a:lnTo>
                    <a:pt x="4332" y="10232"/>
                  </a:lnTo>
                  <a:lnTo>
                    <a:pt x="4834" y="10044"/>
                  </a:lnTo>
                  <a:lnTo>
                    <a:pt x="5274" y="9856"/>
                  </a:lnTo>
                  <a:lnTo>
                    <a:pt x="5650" y="9542"/>
                  </a:lnTo>
                  <a:lnTo>
                    <a:pt x="5964" y="9228"/>
                  </a:lnTo>
                  <a:lnTo>
                    <a:pt x="6090" y="8914"/>
                  </a:lnTo>
                  <a:lnTo>
                    <a:pt x="6153" y="8537"/>
                  </a:lnTo>
                  <a:lnTo>
                    <a:pt x="6215" y="1946"/>
                  </a:lnTo>
                  <a:lnTo>
                    <a:pt x="6215" y="0"/>
                  </a:lnTo>
                </a:path>
              </a:pathLst>
            </a:custGeom>
            <a:no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1" name="Google Shape;371;p2"/>
            <p:cNvSpPr/>
            <p:nvPr/>
          </p:nvSpPr>
          <p:spPr>
            <a:xfrm>
              <a:off x="1749389" y="1168273"/>
              <a:ext cx="252401" cy="420587"/>
            </a:xfrm>
            <a:custGeom>
              <a:avLst/>
              <a:gdLst/>
              <a:ahLst/>
              <a:cxnLst/>
              <a:rect l="l" t="t" r="r" b="b"/>
              <a:pathLst>
                <a:path w="6216" h="10358" fill="none" extrusionOk="0">
                  <a:moveTo>
                    <a:pt x="1" y="0"/>
                  </a:moveTo>
                  <a:lnTo>
                    <a:pt x="1" y="8537"/>
                  </a:lnTo>
                  <a:lnTo>
                    <a:pt x="1" y="8537"/>
                  </a:lnTo>
                  <a:lnTo>
                    <a:pt x="63" y="8914"/>
                  </a:lnTo>
                  <a:lnTo>
                    <a:pt x="252" y="9228"/>
                  </a:lnTo>
                  <a:lnTo>
                    <a:pt x="566" y="9542"/>
                  </a:lnTo>
                  <a:lnTo>
                    <a:pt x="942" y="9856"/>
                  </a:lnTo>
                  <a:lnTo>
                    <a:pt x="1382" y="10044"/>
                  </a:lnTo>
                  <a:lnTo>
                    <a:pt x="1884" y="10232"/>
                  </a:lnTo>
                  <a:lnTo>
                    <a:pt x="2512" y="10358"/>
                  </a:lnTo>
                  <a:lnTo>
                    <a:pt x="3139" y="10358"/>
                  </a:lnTo>
                  <a:lnTo>
                    <a:pt x="3139" y="10358"/>
                  </a:lnTo>
                  <a:lnTo>
                    <a:pt x="3767" y="10358"/>
                  </a:lnTo>
                  <a:lnTo>
                    <a:pt x="4332" y="10232"/>
                  </a:lnTo>
                  <a:lnTo>
                    <a:pt x="4834" y="10044"/>
                  </a:lnTo>
                  <a:lnTo>
                    <a:pt x="5274" y="9856"/>
                  </a:lnTo>
                  <a:lnTo>
                    <a:pt x="5650" y="9542"/>
                  </a:lnTo>
                  <a:lnTo>
                    <a:pt x="5964" y="9228"/>
                  </a:lnTo>
                  <a:lnTo>
                    <a:pt x="6090" y="8914"/>
                  </a:lnTo>
                  <a:lnTo>
                    <a:pt x="6153" y="8537"/>
                  </a:lnTo>
                  <a:lnTo>
                    <a:pt x="6215" y="1946"/>
                  </a:lnTo>
                  <a:lnTo>
                    <a:pt x="6215" y="0"/>
                  </a:lnTo>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2" name="Google Shape;372;p2"/>
            <p:cNvSpPr/>
            <p:nvPr/>
          </p:nvSpPr>
          <p:spPr>
            <a:xfrm>
              <a:off x="1749389" y="1089257"/>
              <a:ext cx="252401" cy="147883"/>
            </a:xfrm>
            <a:custGeom>
              <a:avLst/>
              <a:gdLst/>
              <a:ahLst/>
              <a:cxnLst/>
              <a:rect l="l" t="t" r="r" b="b"/>
              <a:pathLst>
                <a:path w="6216" h="3642" fill="none" extrusionOk="0">
                  <a:moveTo>
                    <a:pt x="1" y="1821"/>
                  </a:moveTo>
                  <a:lnTo>
                    <a:pt x="1" y="1821"/>
                  </a:lnTo>
                  <a:lnTo>
                    <a:pt x="63" y="2197"/>
                  </a:lnTo>
                  <a:lnTo>
                    <a:pt x="252" y="2511"/>
                  </a:lnTo>
                  <a:lnTo>
                    <a:pt x="566" y="2825"/>
                  </a:lnTo>
                  <a:lnTo>
                    <a:pt x="942" y="3139"/>
                  </a:lnTo>
                  <a:lnTo>
                    <a:pt x="1382" y="3327"/>
                  </a:lnTo>
                  <a:lnTo>
                    <a:pt x="1884" y="3516"/>
                  </a:lnTo>
                  <a:lnTo>
                    <a:pt x="2512" y="3641"/>
                  </a:lnTo>
                  <a:lnTo>
                    <a:pt x="3139" y="3641"/>
                  </a:lnTo>
                  <a:lnTo>
                    <a:pt x="3139" y="3641"/>
                  </a:lnTo>
                  <a:lnTo>
                    <a:pt x="3767" y="3641"/>
                  </a:lnTo>
                  <a:lnTo>
                    <a:pt x="4332" y="3516"/>
                  </a:lnTo>
                  <a:lnTo>
                    <a:pt x="4834" y="3327"/>
                  </a:lnTo>
                  <a:lnTo>
                    <a:pt x="5336" y="3139"/>
                  </a:lnTo>
                  <a:lnTo>
                    <a:pt x="5713" y="2825"/>
                  </a:lnTo>
                  <a:lnTo>
                    <a:pt x="5964" y="2511"/>
                  </a:lnTo>
                  <a:lnTo>
                    <a:pt x="6153" y="2197"/>
                  </a:lnTo>
                  <a:lnTo>
                    <a:pt x="6215" y="1821"/>
                  </a:lnTo>
                  <a:lnTo>
                    <a:pt x="6215" y="1821"/>
                  </a:lnTo>
                  <a:lnTo>
                    <a:pt x="6153" y="1444"/>
                  </a:lnTo>
                  <a:lnTo>
                    <a:pt x="5964" y="1130"/>
                  </a:lnTo>
                  <a:lnTo>
                    <a:pt x="5713" y="816"/>
                  </a:lnTo>
                  <a:lnTo>
                    <a:pt x="5336" y="502"/>
                  </a:lnTo>
                  <a:lnTo>
                    <a:pt x="4834" y="314"/>
                  </a:lnTo>
                  <a:lnTo>
                    <a:pt x="4332" y="126"/>
                  </a:lnTo>
                  <a:lnTo>
                    <a:pt x="3767" y="0"/>
                  </a:lnTo>
                  <a:lnTo>
                    <a:pt x="3139" y="0"/>
                  </a:lnTo>
                  <a:lnTo>
                    <a:pt x="3139" y="0"/>
                  </a:lnTo>
                  <a:lnTo>
                    <a:pt x="2512" y="0"/>
                  </a:lnTo>
                  <a:lnTo>
                    <a:pt x="1884" y="126"/>
                  </a:lnTo>
                  <a:lnTo>
                    <a:pt x="1382" y="314"/>
                  </a:lnTo>
                  <a:lnTo>
                    <a:pt x="942" y="502"/>
                  </a:lnTo>
                  <a:lnTo>
                    <a:pt x="566" y="816"/>
                  </a:lnTo>
                  <a:lnTo>
                    <a:pt x="252" y="1130"/>
                  </a:lnTo>
                  <a:lnTo>
                    <a:pt x="63" y="1444"/>
                  </a:lnTo>
                  <a:lnTo>
                    <a:pt x="1" y="1821"/>
                  </a:lnTo>
                  <a:lnTo>
                    <a:pt x="1" y="182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3" name="Google Shape;373;p2"/>
            <p:cNvSpPr/>
            <p:nvPr/>
          </p:nvSpPr>
          <p:spPr>
            <a:xfrm>
              <a:off x="1749389" y="1089257"/>
              <a:ext cx="252401" cy="147883"/>
            </a:xfrm>
            <a:custGeom>
              <a:avLst/>
              <a:gdLst/>
              <a:ahLst/>
              <a:cxnLst/>
              <a:rect l="l" t="t" r="r" b="b"/>
              <a:pathLst>
                <a:path w="6216" h="3642" extrusionOk="0">
                  <a:moveTo>
                    <a:pt x="2512" y="0"/>
                  </a:moveTo>
                  <a:lnTo>
                    <a:pt x="1884" y="126"/>
                  </a:lnTo>
                  <a:lnTo>
                    <a:pt x="1382" y="314"/>
                  </a:lnTo>
                  <a:lnTo>
                    <a:pt x="942" y="502"/>
                  </a:lnTo>
                  <a:lnTo>
                    <a:pt x="566" y="816"/>
                  </a:lnTo>
                  <a:lnTo>
                    <a:pt x="252" y="1130"/>
                  </a:lnTo>
                  <a:lnTo>
                    <a:pt x="63" y="1444"/>
                  </a:lnTo>
                  <a:lnTo>
                    <a:pt x="1" y="1821"/>
                  </a:lnTo>
                  <a:lnTo>
                    <a:pt x="63" y="2197"/>
                  </a:lnTo>
                  <a:lnTo>
                    <a:pt x="252" y="2511"/>
                  </a:lnTo>
                  <a:lnTo>
                    <a:pt x="566" y="2825"/>
                  </a:lnTo>
                  <a:lnTo>
                    <a:pt x="942" y="3139"/>
                  </a:lnTo>
                  <a:lnTo>
                    <a:pt x="1382" y="3327"/>
                  </a:lnTo>
                  <a:lnTo>
                    <a:pt x="1884" y="3516"/>
                  </a:lnTo>
                  <a:lnTo>
                    <a:pt x="2512" y="3641"/>
                  </a:lnTo>
                  <a:lnTo>
                    <a:pt x="3767" y="3641"/>
                  </a:lnTo>
                  <a:lnTo>
                    <a:pt x="4332" y="3516"/>
                  </a:lnTo>
                  <a:lnTo>
                    <a:pt x="4834" y="3327"/>
                  </a:lnTo>
                  <a:lnTo>
                    <a:pt x="5336" y="3139"/>
                  </a:lnTo>
                  <a:lnTo>
                    <a:pt x="5713" y="2825"/>
                  </a:lnTo>
                  <a:lnTo>
                    <a:pt x="5964" y="2511"/>
                  </a:lnTo>
                  <a:lnTo>
                    <a:pt x="6153" y="2197"/>
                  </a:lnTo>
                  <a:lnTo>
                    <a:pt x="6215" y="1821"/>
                  </a:lnTo>
                  <a:lnTo>
                    <a:pt x="6153" y="1444"/>
                  </a:lnTo>
                  <a:lnTo>
                    <a:pt x="5964" y="1130"/>
                  </a:lnTo>
                  <a:lnTo>
                    <a:pt x="5713" y="816"/>
                  </a:lnTo>
                  <a:lnTo>
                    <a:pt x="5336" y="502"/>
                  </a:lnTo>
                  <a:lnTo>
                    <a:pt x="4834" y="314"/>
                  </a:lnTo>
                  <a:lnTo>
                    <a:pt x="4332" y="126"/>
                  </a:lnTo>
                  <a:lnTo>
                    <a:pt x="3767" y="0"/>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4" name="Google Shape;374;p2"/>
            <p:cNvSpPr/>
            <p:nvPr/>
          </p:nvSpPr>
          <p:spPr>
            <a:xfrm>
              <a:off x="1795272" y="1114716"/>
              <a:ext cx="163191" cy="86732"/>
            </a:xfrm>
            <a:custGeom>
              <a:avLst/>
              <a:gdLst/>
              <a:ahLst/>
              <a:cxnLst/>
              <a:rect l="l" t="t" r="r" b="b"/>
              <a:pathLst>
                <a:path w="4019" h="2136" extrusionOk="0">
                  <a:moveTo>
                    <a:pt x="1570" y="1"/>
                  </a:moveTo>
                  <a:lnTo>
                    <a:pt x="1193" y="64"/>
                  </a:lnTo>
                  <a:lnTo>
                    <a:pt x="879" y="189"/>
                  </a:lnTo>
                  <a:lnTo>
                    <a:pt x="566" y="315"/>
                  </a:lnTo>
                  <a:lnTo>
                    <a:pt x="314" y="440"/>
                  </a:lnTo>
                  <a:lnTo>
                    <a:pt x="126" y="629"/>
                  </a:lnTo>
                  <a:lnTo>
                    <a:pt x="1" y="817"/>
                  </a:lnTo>
                  <a:lnTo>
                    <a:pt x="1" y="1068"/>
                  </a:lnTo>
                  <a:lnTo>
                    <a:pt x="1" y="1256"/>
                  </a:lnTo>
                  <a:lnTo>
                    <a:pt x="126" y="1507"/>
                  </a:lnTo>
                  <a:lnTo>
                    <a:pt x="314" y="1633"/>
                  </a:lnTo>
                  <a:lnTo>
                    <a:pt x="566" y="1821"/>
                  </a:lnTo>
                  <a:lnTo>
                    <a:pt x="879" y="1947"/>
                  </a:lnTo>
                  <a:lnTo>
                    <a:pt x="1193" y="2072"/>
                  </a:lnTo>
                  <a:lnTo>
                    <a:pt x="1570" y="2135"/>
                  </a:lnTo>
                  <a:lnTo>
                    <a:pt x="2386" y="2135"/>
                  </a:lnTo>
                  <a:lnTo>
                    <a:pt x="2763" y="2072"/>
                  </a:lnTo>
                  <a:lnTo>
                    <a:pt x="3139" y="1947"/>
                  </a:lnTo>
                  <a:lnTo>
                    <a:pt x="3390" y="1821"/>
                  </a:lnTo>
                  <a:lnTo>
                    <a:pt x="3641" y="1633"/>
                  </a:lnTo>
                  <a:lnTo>
                    <a:pt x="3830" y="1507"/>
                  </a:lnTo>
                  <a:lnTo>
                    <a:pt x="3955" y="1256"/>
                  </a:lnTo>
                  <a:lnTo>
                    <a:pt x="4018" y="1068"/>
                  </a:lnTo>
                  <a:lnTo>
                    <a:pt x="3955" y="817"/>
                  </a:lnTo>
                  <a:lnTo>
                    <a:pt x="3830" y="629"/>
                  </a:lnTo>
                  <a:lnTo>
                    <a:pt x="3641" y="440"/>
                  </a:lnTo>
                  <a:lnTo>
                    <a:pt x="3390" y="315"/>
                  </a:lnTo>
                  <a:lnTo>
                    <a:pt x="3139" y="189"/>
                  </a:lnTo>
                  <a:lnTo>
                    <a:pt x="2763" y="64"/>
                  </a:lnTo>
                  <a:lnTo>
                    <a:pt x="2386"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5" name="Google Shape;375;p2"/>
            <p:cNvSpPr/>
            <p:nvPr/>
          </p:nvSpPr>
          <p:spPr>
            <a:xfrm>
              <a:off x="2345833" y="1963512"/>
              <a:ext cx="616912" cy="2309409"/>
            </a:xfrm>
            <a:custGeom>
              <a:avLst/>
              <a:gdLst/>
              <a:ahLst/>
              <a:cxnLst/>
              <a:rect l="l" t="t" r="r" b="b"/>
              <a:pathLst>
                <a:path w="15193" h="56875" extrusionOk="0">
                  <a:moveTo>
                    <a:pt x="1" y="1"/>
                  </a:moveTo>
                  <a:lnTo>
                    <a:pt x="1" y="48023"/>
                  </a:lnTo>
                  <a:lnTo>
                    <a:pt x="15067" y="56874"/>
                  </a:lnTo>
                  <a:lnTo>
                    <a:pt x="15192" y="8915"/>
                  </a:lnTo>
                  <a:lnTo>
                    <a:pt x="1" y="1"/>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6" name="Google Shape;376;p2"/>
            <p:cNvSpPr/>
            <p:nvPr/>
          </p:nvSpPr>
          <p:spPr>
            <a:xfrm>
              <a:off x="2345833" y="1963512"/>
              <a:ext cx="616912" cy="2309409"/>
            </a:xfrm>
            <a:custGeom>
              <a:avLst/>
              <a:gdLst/>
              <a:ahLst/>
              <a:cxnLst/>
              <a:rect l="l" t="t" r="r" b="b"/>
              <a:pathLst>
                <a:path w="15193" h="56875" fill="none" extrusionOk="0">
                  <a:moveTo>
                    <a:pt x="1" y="1"/>
                  </a:moveTo>
                  <a:lnTo>
                    <a:pt x="1" y="48023"/>
                  </a:lnTo>
                  <a:lnTo>
                    <a:pt x="15067" y="56874"/>
                  </a:lnTo>
                  <a:lnTo>
                    <a:pt x="15192" y="8915"/>
                  </a:lnTo>
                  <a:lnTo>
                    <a:pt x="1" y="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7" name="Google Shape;377;p2"/>
            <p:cNvSpPr/>
            <p:nvPr/>
          </p:nvSpPr>
          <p:spPr>
            <a:xfrm>
              <a:off x="2960144" y="1741771"/>
              <a:ext cx="994132" cy="2531153"/>
            </a:xfrm>
            <a:custGeom>
              <a:avLst/>
              <a:gdLst/>
              <a:ahLst/>
              <a:cxnLst/>
              <a:rect l="l" t="t" r="r" b="b"/>
              <a:pathLst>
                <a:path w="24483" h="62336" extrusionOk="0">
                  <a:moveTo>
                    <a:pt x="24483" y="0"/>
                  </a:moveTo>
                  <a:lnTo>
                    <a:pt x="63" y="14376"/>
                  </a:lnTo>
                  <a:lnTo>
                    <a:pt x="1" y="62335"/>
                  </a:lnTo>
                  <a:lnTo>
                    <a:pt x="24483" y="48148"/>
                  </a:lnTo>
                  <a:lnTo>
                    <a:pt x="24483" y="0"/>
                  </a:lnTo>
                  <a:close/>
                </a:path>
              </a:pathLst>
            </a:custGeom>
            <a:solidFill>
              <a:srgbClr val="666666"/>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8" name="Google Shape;378;p2"/>
            <p:cNvSpPr/>
            <p:nvPr/>
          </p:nvSpPr>
          <p:spPr>
            <a:xfrm>
              <a:off x="2960144" y="1741771"/>
              <a:ext cx="994132" cy="2531153"/>
            </a:xfrm>
            <a:custGeom>
              <a:avLst/>
              <a:gdLst/>
              <a:ahLst/>
              <a:cxnLst/>
              <a:rect l="l" t="t" r="r" b="b"/>
              <a:pathLst>
                <a:path w="24483" h="62336" fill="none" extrusionOk="0">
                  <a:moveTo>
                    <a:pt x="63" y="14376"/>
                  </a:moveTo>
                  <a:lnTo>
                    <a:pt x="24483" y="0"/>
                  </a:lnTo>
                  <a:lnTo>
                    <a:pt x="24483" y="48148"/>
                  </a:lnTo>
                  <a:lnTo>
                    <a:pt x="1" y="62335"/>
                  </a:lnTo>
                  <a:lnTo>
                    <a:pt x="63" y="14376"/>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9" name="Google Shape;379;p2"/>
            <p:cNvSpPr/>
            <p:nvPr/>
          </p:nvSpPr>
          <p:spPr>
            <a:xfrm>
              <a:off x="2348391" y="1379823"/>
              <a:ext cx="1605887" cy="945690"/>
            </a:xfrm>
            <a:custGeom>
              <a:avLst/>
              <a:gdLst/>
              <a:ahLst/>
              <a:cxnLst/>
              <a:rect l="l" t="t" r="r" b="b"/>
              <a:pathLst>
                <a:path w="39549" h="23290" extrusionOk="0">
                  <a:moveTo>
                    <a:pt x="24169" y="0"/>
                  </a:moveTo>
                  <a:lnTo>
                    <a:pt x="1" y="14376"/>
                  </a:lnTo>
                  <a:lnTo>
                    <a:pt x="15129" y="23290"/>
                  </a:lnTo>
                  <a:lnTo>
                    <a:pt x="39549" y="8914"/>
                  </a:lnTo>
                  <a:lnTo>
                    <a:pt x="24169"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0" name="Google Shape;380;p2"/>
            <p:cNvSpPr/>
            <p:nvPr/>
          </p:nvSpPr>
          <p:spPr>
            <a:xfrm>
              <a:off x="2348391" y="1379823"/>
              <a:ext cx="1605887" cy="945690"/>
            </a:xfrm>
            <a:custGeom>
              <a:avLst/>
              <a:gdLst/>
              <a:ahLst/>
              <a:cxnLst/>
              <a:rect l="l" t="t" r="r" b="b"/>
              <a:pathLst>
                <a:path w="39549" h="23290" fill="none" extrusionOk="0">
                  <a:moveTo>
                    <a:pt x="39549" y="8914"/>
                  </a:moveTo>
                  <a:lnTo>
                    <a:pt x="24169" y="0"/>
                  </a:lnTo>
                  <a:lnTo>
                    <a:pt x="1" y="14376"/>
                  </a:lnTo>
                  <a:lnTo>
                    <a:pt x="15129" y="23290"/>
                  </a:lnTo>
                  <a:lnTo>
                    <a:pt x="39549" y="8914"/>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1" name="Google Shape;381;p2"/>
            <p:cNvSpPr/>
            <p:nvPr/>
          </p:nvSpPr>
          <p:spPr>
            <a:xfrm>
              <a:off x="3719739" y="1892170"/>
              <a:ext cx="124942" cy="285494"/>
            </a:xfrm>
            <a:custGeom>
              <a:avLst/>
              <a:gdLst/>
              <a:ahLst/>
              <a:cxnLst/>
              <a:rect l="l" t="t" r="r" b="b"/>
              <a:pathLst>
                <a:path w="3077" h="7031" extrusionOk="0">
                  <a:moveTo>
                    <a:pt x="3076" y="0"/>
                  </a:moveTo>
                  <a:lnTo>
                    <a:pt x="0" y="1758"/>
                  </a:lnTo>
                  <a:lnTo>
                    <a:pt x="63" y="7031"/>
                  </a:lnTo>
                  <a:lnTo>
                    <a:pt x="3076" y="5273"/>
                  </a:lnTo>
                  <a:lnTo>
                    <a:pt x="3076"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2" name="Google Shape;382;p2"/>
            <p:cNvSpPr/>
            <p:nvPr/>
          </p:nvSpPr>
          <p:spPr>
            <a:xfrm>
              <a:off x="3719739" y="2205677"/>
              <a:ext cx="124942" cy="288052"/>
            </a:xfrm>
            <a:custGeom>
              <a:avLst/>
              <a:gdLst/>
              <a:ahLst/>
              <a:cxnLst/>
              <a:rect l="l" t="t" r="r" b="b"/>
              <a:pathLst>
                <a:path w="3077" h="7094" extrusionOk="0">
                  <a:moveTo>
                    <a:pt x="3076" y="0"/>
                  </a:moveTo>
                  <a:lnTo>
                    <a:pt x="0" y="1758"/>
                  </a:lnTo>
                  <a:lnTo>
                    <a:pt x="63" y="7094"/>
                  </a:lnTo>
                  <a:lnTo>
                    <a:pt x="3076" y="5336"/>
                  </a:lnTo>
                  <a:lnTo>
                    <a:pt x="3076"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3" name="Google Shape;383;p2"/>
            <p:cNvSpPr/>
            <p:nvPr/>
          </p:nvSpPr>
          <p:spPr>
            <a:xfrm>
              <a:off x="3113102" y="2876057"/>
              <a:ext cx="124901" cy="288052"/>
            </a:xfrm>
            <a:custGeom>
              <a:avLst/>
              <a:gdLst/>
              <a:ahLst/>
              <a:cxnLst/>
              <a:rect l="l" t="t" r="r" b="b"/>
              <a:pathLst>
                <a:path w="3076" h="7094" extrusionOk="0">
                  <a:moveTo>
                    <a:pt x="3076" y="0"/>
                  </a:moveTo>
                  <a:lnTo>
                    <a:pt x="0" y="1758"/>
                  </a:lnTo>
                  <a:lnTo>
                    <a:pt x="0" y="7094"/>
                  </a:lnTo>
                  <a:lnTo>
                    <a:pt x="3076" y="5336"/>
                  </a:lnTo>
                  <a:lnTo>
                    <a:pt x="3076"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4" name="Google Shape;384;p2"/>
            <p:cNvSpPr/>
            <p:nvPr/>
          </p:nvSpPr>
          <p:spPr>
            <a:xfrm>
              <a:off x="3314462" y="2756233"/>
              <a:ext cx="124942" cy="288092"/>
            </a:xfrm>
            <a:custGeom>
              <a:avLst/>
              <a:gdLst/>
              <a:ahLst/>
              <a:cxnLst/>
              <a:rect l="l" t="t" r="r" b="b"/>
              <a:pathLst>
                <a:path w="3077" h="7095" extrusionOk="0">
                  <a:moveTo>
                    <a:pt x="3076" y="1"/>
                  </a:moveTo>
                  <a:lnTo>
                    <a:pt x="0" y="1821"/>
                  </a:lnTo>
                  <a:lnTo>
                    <a:pt x="63" y="7094"/>
                  </a:lnTo>
                  <a:lnTo>
                    <a:pt x="3076" y="5336"/>
                  </a:lnTo>
                  <a:lnTo>
                    <a:pt x="3076"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5" name="Google Shape;385;p2"/>
            <p:cNvSpPr/>
            <p:nvPr/>
          </p:nvSpPr>
          <p:spPr>
            <a:xfrm>
              <a:off x="3518379" y="2639008"/>
              <a:ext cx="122383" cy="288052"/>
            </a:xfrm>
            <a:custGeom>
              <a:avLst/>
              <a:gdLst/>
              <a:ahLst/>
              <a:cxnLst/>
              <a:rect l="l" t="t" r="r" b="b"/>
              <a:pathLst>
                <a:path w="3014" h="7094" extrusionOk="0">
                  <a:moveTo>
                    <a:pt x="3013" y="0"/>
                  </a:moveTo>
                  <a:lnTo>
                    <a:pt x="0" y="1758"/>
                  </a:lnTo>
                  <a:lnTo>
                    <a:pt x="0" y="7094"/>
                  </a:lnTo>
                  <a:lnTo>
                    <a:pt x="3013" y="5336"/>
                  </a:lnTo>
                  <a:lnTo>
                    <a:pt x="3013"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6" name="Google Shape;386;p2"/>
            <p:cNvSpPr/>
            <p:nvPr/>
          </p:nvSpPr>
          <p:spPr>
            <a:xfrm>
              <a:off x="3719739" y="2519184"/>
              <a:ext cx="124942" cy="288092"/>
            </a:xfrm>
            <a:custGeom>
              <a:avLst/>
              <a:gdLst/>
              <a:ahLst/>
              <a:cxnLst/>
              <a:rect l="l" t="t" r="r" b="b"/>
              <a:pathLst>
                <a:path w="3077" h="7095" extrusionOk="0">
                  <a:moveTo>
                    <a:pt x="3076" y="1"/>
                  </a:moveTo>
                  <a:lnTo>
                    <a:pt x="0" y="1758"/>
                  </a:lnTo>
                  <a:lnTo>
                    <a:pt x="63" y="7094"/>
                  </a:lnTo>
                  <a:lnTo>
                    <a:pt x="3076" y="5336"/>
                  </a:lnTo>
                  <a:lnTo>
                    <a:pt x="3076"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7" name="Google Shape;387;p2"/>
            <p:cNvSpPr/>
            <p:nvPr/>
          </p:nvSpPr>
          <p:spPr>
            <a:xfrm>
              <a:off x="3113102" y="3189564"/>
              <a:ext cx="124901" cy="288052"/>
            </a:xfrm>
            <a:custGeom>
              <a:avLst/>
              <a:gdLst/>
              <a:ahLst/>
              <a:cxnLst/>
              <a:rect l="l" t="t" r="r" b="b"/>
              <a:pathLst>
                <a:path w="3076" h="7094" extrusionOk="0">
                  <a:moveTo>
                    <a:pt x="3076" y="0"/>
                  </a:moveTo>
                  <a:lnTo>
                    <a:pt x="0" y="1821"/>
                  </a:lnTo>
                  <a:lnTo>
                    <a:pt x="0" y="7094"/>
                  </a:lnTo>
                  <a:lnTo>
                    <a:pt x="3076" y="5336"/>
                  </a:lnTo>
                  <a:lnTo>
                    <a:pt x="3076"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8" name="Google Shape;388;p2"/>
            <p:cNvSpPr/>
            <p:nvPr/>
          </p:nvSpPr>
          <p:spPr>
            <a:xfrm>
              <a:off x="3314462" y="3072298"/>
              <a:ext cx="124942" cy="285534"/>
            </a:xfrm>
            <a:custGeom>
              <a:avLst/>
              <a:gdLst/>
              <a:ahLst/>
              <a:cxnLst/>
              <a:rect l="l" t="t" r="r" b="b"/>
              <a:pathLst>
                <a:path w="3077" h="7032" extrusionOk="0">
                  <a:moveTo>
                    <a:pt x="3076" y="1"/>
                  </a:moveTo>
                  <a:lnTo>
                    <a:pt x="0" y="1758"/>
                  </a:lnTo>
                  <a:lnTo>
                    <a:pt x="63" y="7031"/>
                  </a:lnTo>
                  <a:lnTo>
                    <a:pt x="3076" y="5274"/>
                  </a:lnTo>
                  <a:lnTo>
                    <a:pt x="3076"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9" name="Google Shape;389;p2"/>
            <p:cNvSpPr/>
            <p:nvPr/>
          </p:nvSpPr>
          <p:spPr>
            <a:xfrm>
              <a:off x="3518379" y="2952515"/>
              <a:ext cx="122383" cy="288052"/>
            </a:xfrm>
            <a:custGeom>
              <a:avLst/>
              <a:gdLst/>
              <a:ahLst/>
              <a:cxnLst/>
              <a:rect l="l" t="t" r="r" b="b"/>
              <a:pathLst>
                <a:path w="3014" h="7094" extrusionOk="0">
                  <a:moveTo>
                    <a:pt x="3013" y="0"/>
                  </a:moveTo>
                  <a:lnTo>
                    <a:pt x="0" y="1758"/>
                  </a:lnTo>
                  <a:lnTo>
                    <a:pt x="0" y="7094"/>
                  </a:lnTo>
                  <a:lnTo>
                    <a:pt x="3013" y="5336"/>
                  </a:lnTo>
                  <a:lnTo>
                    <a:pt x="3013"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0" name="Google Shape;390;p2"/>
            <p:cNvSpPr/>
            <p:nvPr/>
          </p:nvSpPr>
          <p:spPr>
            <a:xfrm>
              <a:off x="3719739" y="2832691"/>
              <a:ext cx="124942" cy="288092"/>
            </a:xfrm>
            <a:custGeom>
              <a:avLst/>
              <a:gdLst/>
              <a:ahLst/>
              <a:cxnLst/>
              <a:rect l="l" t="t" r="r" b="b"/>
              <a:pathLst>
                <a:path w="3077" h="7095" extrusionOk="0">
                  <a:moveTo>
                    <a:pt x="3076" y="1"/>
                  </a:moveTo>
                  <a:lnTo>
                    <a:pt x="0" y="1821"/>
                  </a:lnTo>
                  <a:lnTo>
                    <a:pt x="63" y="7094"/>
                  </a:lnTo>
                  <a:lnTo>
                    <a:pt x="3076" y="5337"/>
                  </a:lnTo>
                  <a:lnTo>
                    <a:pt x="3076"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1" name="Google Shape;391;p2"/>
            <p:cNvSpPr/>
            <p:nvPr/>
          </p:nvSpPr>
          <p:spPr>
            <a:xfrm>
              <a:off x="3113102" y="3497996"/>
              <a:ext cx="124901" cy="288052"/>
            </a:xfrm>
            <a:custGeom>
              <a:avLst/>
              <a:gdLst/>
              <a:ahLst/>
              <a:cxnLst/>
              <a:rect l="l" t="t" r="r" b="b"/>
              <a:pathLst>
                <a:path w="3076" h="7094" extrusionOk="0">
                  <a:moveTo>
                    <a:pt x="3076" y="0"/>
                  </a:moveTo>
                  <a:lnTo>
                    <a:pt x="0" y="1758"/>
                  </a:lnTo>
                  <a:lnTo>
                    <a:pt x="0" y="7094"/>
                  </a:lnTo>
                  <a:lnTo>
                    <a:pt x="3076" y="5336"/>
                  </a:lnTo>
                  <a:lnTo>
                    <a:pt x="3076"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2" name="Google Shape;392;p2"/>
            <p:cNvSpPr/>
            <p:nvPr/>
          </p:nvSpPr>
          <p:spPr>
            <a:xfrm>
              <a:off x="3314462" y="3380730"/>
              <a:ext cx="124942" cy="285534"/>
            </a:xfrm>
            <a:custGeom>
              <a:avLst/>
              <a:gdLst/>
              <a:ahLst/>
              <a:cxnLst/>
              <a:rect l="l" t="t" r="r" b="b"/>
              <a:pathLst>
                <a:path w="3077" h="7032" extrusionOk="0">
                  <a:moveTo>
                    <a:pt x="3076" y="0"/>
                  </a:moveTo>
                  <a:lnTo>
                    <a:pt x="0" y="1758"/>
                  </a:lnTo>
                  <a:lnTo>
                    <a:pt x="63" y="7031"/>
                  </a:lnTo>
                  <a:lnTo>
                    <a:pt x="3076" y="5273"/>
                  </a:lnTo>
                  <a:lnTo>
                    <a:pt x="3076"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3" name="Google Shape;393;p2"/>
            <p:cNvSpPr/>
            <p:nvPr/>
          </p:nvSpPr>
          <p:spPr>
            <a:xfrm>
              <a:off x="3518379" y="3260906"/>
              <a:ext cx="122383" cy="288092"/>
            </a:xfrm>
            <a:custGeom>
              <a:avLst/>
              <a:gdLst/>
              <a:ahLst/>
              <a:cxnLst/>
              <a:rect l="l" t="t" r="r" b="b"/>
              <a:pathLst>
                <a:path w="3014" h="7095" extrusionOk="0">
                  <a:moveTo>
                    <a:pt x="3013" y="1"/>
                  </a:moveTo>
                  <a:lnTo>
                    <a:pt x="0" y="1759"/>
                  </a:lnTo>
                  <a:lnTo>
                    <a:pt x="0" y="7094"/>
                  </a:lnTo>
                  <a:lnTo>
                    <a:pt x="3013" y="5337"/>
                  </a:lnTo>
                  <a:lnTo>
                    <a:pt x="3013"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4" name="Google Shape;394;p2"/>
            <p:cNvSpPr/>
            <p:nvPr/>
          </p:nvSpPr>
          <p:spPr>
            <a:xfrm>
              <a:off x="3719739" y="3141123"/>
              <a:ext cx="124942" cy="288092"/>
            </a:xfrm>
            <a:custGeom>
              <a:avLst/>
              <a:gdLst/>
              <a:ahLst/>
              <a:cxnLst/>
              <a:rect l="l" t="t" r="r" b="b"/>
              <a:pathLst>
                <a:path w="3077" h="7095" extrusionOk="0">
                  <a:moveTo>
                    <a:pt x="3076" y="1"/>
                  </a:moveTo>
                  <a:lnTo>
                    <a:pt x="0" y="1758"/>
                  </a:lnTo>
                  <a:lnTo>
                    <a:pt x="63" y="7094"/>
                  </a:lnTo>
                  <a:lnTo>
                    <a:pt x="3076" y="5336"/>
                  </a:lnTo>
                  <a:lnTo>
                    <a:pt x="3076"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5" name="Google Shape;395;p2"/>
            <p:cNvSpPr/>
            <p:nvPr/>
          </p:nvSpPr>
          <p:spPr>
            <a:xfrm>
              <a:off x="3355229" y="3735044"/>
              <a:ext cx="267668" cy="305877"/>
            </a:xfrm>
            <a:custGeom>
              <a:avLst/>
              <a:gdLst/>
              <a:ahLst/>
              <a:cxnLst/>
              <a:rect l="l" t="t" r="r" b="b"/>
              <a:pathLst>
                <a:path w="6592" h="7533" extrusionOk="0">
                  <a:moveTo>
                    <a:pt x="6592" y="0"/>
                  </a:moveTo>
                  <a:lnTo>
                    <a:pt x="1" y="3829"/>
                  </a:lnTo>
                  <a:lnTo>
                    <a:pt x="1" y="7533"/>
                  </a:lnTo>
                  <a:lnTo>
                    <a:pt x="6592" y="3578"/>
                  </a:lnTo>
                  <a:lnTo>
                    <a:pt x="6592" y="0"/>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6" name="Google Shape;396;p2"/>
            <p:cNvSpPr/>
            <p:nvPr/>
          </p:nvSpPr>
          <p:spPr>
            <a:xfrm>
              <a:off x="3355229" y="3735044"/>
              <a:ext cx="267668" cy="305877"/>
            </a:xfrm>
            <a:custGeom>
              <a:avLst/>
              <a:gdLst/>
              <a:ahLst/>
              <a:cxnLst/>
              <a:rect l="l" t="t" r="r" b="b"/>
              <a:pathLst>
                <a:path w="6592" h="7533" fill="none" extrusionOk="0">
                  <a:moveTo>
                    <a:pt x="6592" y="0"/>
                  </a:moveTo>
                  <a:lnTo>
                    <a:pt x="6592" y="3578"/>
                  </a:lnTo>
                  <a:lnTo>
                    <a:pt x="1" y="7533"/>
                  </a:lnTo>
                  <a:lnTo>
                    <a:pt x="1" y="3829"/>
                  </a:lnTo>
                  <a:lnTo>
                    <a:pt x="6592" y="0"/>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7" name="Google Shape;397;p2"/>
            <p:cNvSpPr/>
            <p:nvPr/>
          </p:nvSpPr>
          <p:spPr>
            <a:xfrm>
              <a:off x="2957586" y="3383288"/>
              <a:ext cx="994132" cy="578621"/>
            </a:xfrm>
            <a:custGeom>
              <a:avLst/>
              <a:gdLst/>
              <a:ahLst/>
              <a:cxnLst/>
              <a:rect l="l" t="t" r="r" b="b"/>
              <a:pathLst>
                <a:path w="24483" h="14250" fill="none" extrusionOk="0">
                  <a:moveTo>
                    <a:pt x="1" y="14250"/>
                  </a:moveTo>
                  <a:lnTo>
                    <a:pt x="24483" y="0"/>
                  </a:lnTo>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8" name="Google Shape;398;p2"/>
            <p:cNvSpPr/>
            <p:nvPr/>
          </p:nvSpPr>
          <p:spPr>
            <a:xfrm>
              <a:off x="2371333" y="2315268"/>
              <a:ext cx="435935" cy="390052"/>
            </a:xfrm>
            <a:custGeom>
              <a:avLst/>
              <a:gdLst/>
              <a:ahLst/>
              <a:cxnLst/>
              <a:rect l="l" t="t" r="r" b="b"/>
              <a:pathLst>
                <a:path w="10736" h="9606" extrusionOk="0">
                  <a:moveTo>
                    <a:pt x="1" y="1"/>
                  </a:moveTo>
                  <a:lnTo>
                    <a:pt x="63" y="3390"/>
                  </a:lnTo>
                  <a:lnTo>
                    <a:pt x="10735" y="9605"/>
                  </a:lnTo>
                  <a:lnTo>
                    <a:pt x="10735" y="6404"/>
                  </a:lnTo>
                  <a:lnTo>
                    <a:pt x="1" y="1"/>
                  </a:lnTo>
                  <a:close/>
                </a:path>
              </a:pathLst>
            </a:custGeom>
            <a:solidFill>
              <a:srgbClr val="B7B7B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9" name="Google Shape;399;p2"/>
            <p:cNvSpPr/>
            <p:nvPr/>
          </p:nvSpPr>
          <p:spPr>
            <a:xfrm>
              <a:off x="2371333" y="2315268"/>
              <a:ext cx="435935" cy="390052"/>
            </a:xfrm>
            <a:custGeom>
              <a:avLst/>
              <a:gdLst/>
              <a:ahLst/>
              <a:cxnLst/>
              <a:rect l="l" t="t" r="r" b="b"/>
              <a:pathLst>
                <a:path w="10736" h="9606" fill="none" extrusionOk="0">
                  <a:moveTo>
                    <a:pt x="10735" y="6404"/>
                  </a:moveTo>
                  <a:lnTo>
                    <a:pt x="10735" y="9605"/>
                  </a:lnTo>
                  <a:lnTo>
                    <a:pt x="63" y="3390"/>
                  </a:lnTo>
                  <a:lnTo>
                    <a:pt x="1" y="1"/>
                  </a:lnTo>
                  <a:lnTo>
                    <a:pt x="10735" y="6404"/>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0" name="Google Shape;400;p2"/>
            <p:cNvSpPr/>
            <p:nvPr/>
          </p:nvSpPr>
          <p:spPr>
            <a:xfrm>
              <a:off x="2371333" y="2254118"/>
              <a:ext cx="542970" cy="321186"/>
            </a:xfrm>
            <a:custGeom>
              <a:avLst/>
              <a:gdLst/>
              <a:ahLst/>
              <a:cxnLst/>
              <a:rect l="l" t="t" r="r" b="b"/>
              <a:pathLst>
                <a:path w="13372" h="7910" extrusionOk="0">
                  <a:moveTo>
                    <a:pt x="2700" y="0"/>
                  </a:moveTo>
                  <a:lnTo>
                    <a:pt x="1" y="1507"/>
                  </a:lnTo>
                  <a:lnTo>
                    <a:pt x="10735" y="7910"/>
                  </a:lnTo>
                  <a:lnTo>
                    <a:pt x="13372" y="6278"/>
                  </a:lnTo>
                  <a:lnTo>
                    <a:pt x="2700"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1" name="Google Shape;401;p2"/>
            <p:cNvSpPr/>
            <p:nvPr/>
          </p:nvSpPr>
          <p:spPr>
            <a:xfrm>
              <a:off x="2371333" y="2254118"/>
              <a:ext cx="542970" cy="321186"/>
            </a:xfrm>
            <a:custGeom>
              <a:avLst/>
              <a:gdLst/>
              <a:ahLst/>
              <a:cxnLst/>
              <a:rect l="l" t="t" r="r" b="b"/>
              <a:pathLst>
                <a:path w="13372" h="7910" fill="none" extrusionOk="0">
                  <a:moveTo>
                    <a:pt x="10735" y="7910"/>
                  </a:moveTo>
                  <a:lnTo>
                    <a:pt x="13372" y="6278"/>
                  </a:lnTo>
                  <a:lnTo>
                    <a:pt x="2700" y="0"/>
                  </a:lnTo>
                  <a:lnTo>
                    <a:pt x="1" y="1507"/>
                  </a:lnTo>
                  <a:lnTo>
                    <a:pt x="10735" y="7910"/>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2" name="Google Shape;402;p2"/>
            <p:cNvSpPr/>
            <p:nvPr/>
          </p:nvSpPr>
          <p:spPr>
            <a:xfrm>
              <a:off x="2807226" y="2508992"/>
              <a:ext cx="109633" cy="196325"/>
            </a:xfrm>
            <a:custGeom>
              <a:avLst/>
              <a:gdLst/>
              <a:ahLst/>
              <a:cxnLst/>
              <a:rect l="l" t="t" r="r" b="b"/>
              <a:pathLst>
                <a:path w="2700" h="4835" extrusionOk="0">
                  <a:moveTo>
                    <a:pt x="2637" y="1"/>
                  </a:moveTo>
                  <a:lnTo>
                    <a:pt x="0" y="1633"/>
                  </a:lnTo>
                  <a:lnTo>
                    <a:pt x="0" y="4834"/>
                  </a:lnTo>
                  <a:lnTo>
                    <a:pt x="2699" y="3328"/>
                  </a:lnTo>
                  <a:lnTo>
                    <a:pt x="2637" y="1"/>
                  </a:lnTo>
                  <a:close/>
                </a:path>
              </a:pathLst>
            </a:custGeom>
            <a:solidFill>
              <a:srgbClr val="434343"/>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3" name="Google Shape;403;p2"/>
            <p:cNvSpPr/>
            <p:nvPr/>
          </p:nvSpPr>
          <p:spPr>
            <a:xfrm>
              <a:off x="2807226" y="2508992"/>
              <a:ext cx="109633" cy="196325"/>
            </a:xfrm>
            <a:custGeom>
              <a:avLst/>
              <a:gdLst/>
              <a:ahLst/>
              <a:cxnLst/>
              <a:rect l="l" t="t" r="r" b="b"/>
              <a:pathLst>
                <a:path w="2700" h="4835" fill="none" extrusionOk="0">
                  <a:moveTo>
                    <a:pt x="0" y="4834"/>
                  </a:moveTo>
                  <a:lnTo>
                    <a:pt x="2699" y="3328"/>
                  </a:lnTo>
                  <a:lnTo>
                    <a:pt x="2637" y="1"/>
                  </a:lnTo>
                  <a:lnTo>
                    <a:pt x="0" y="1633"/>
                  </a:lnTo>
                  <a:lnTo>
                    <a:pt x="0" y="4834"/>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4" name="Google Shape;404;p2"/>
            <p:cNvSpPr/>
            <p:nvPr/>
          </p:nvSpPr>
          <p:spPr>
            <a:xfrm>
              <a:off x="2371333" y="2626258"/>
              <a:ext cx="435935" cy="390011"/>
            </a:xfrm>
            <a:custGeom>
              <a:avLst/>
              <a:gdLst/>
              <a:ahLst/>
              <a:cxnLst/>
              <a:rect l="l" t="t" r="r" b="b"/>
              <a:pathLst>
                <a:path w="10736" h="9605" extrusionOk="0">
                  <a:moveTo>
                    <a:pt x="1" y="0"/>
                  </a:moveTo>
                  <a:lnTo>
                    <a:pt x="63" y="3327"/>
                  </a:lnTo>
                  <a:lnTo>
                    <a:pt x="10735" y="9605"/>
                  </a:lnTo>
                  <a:lnTo>
                    <a:pt x="10735" y="6403"/>
                  </a:lnTo>
                  <a:lnTo>
                    <a:pt x="1" y="0"/>
                  </a:lnTo>
                  <a:close/>
                </a:path>
              </a:pathLst>
            </a:custGeom>
            <a:solidFill>
              <a:srgbClr val="B7B7B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5" name="Google Shape;405;p2"/>
            <p:cNvSpPr/>
            <p:nvPr/>
          </p:nvSpPr>
          <p:spPr>
            <a:xfrm>
              <a:off x="2371333" y="2626258"/>
              <a:ext cx="435935" cy="390011"/>
            </a:xfrm>
            <a:custGeom>
              <a:avLst/>
              <a:gdLst/>
              <a:ahLst/>
              <a:cxnLst/>
              <a:rect l="l" t="t" r="r" b="b"/>
              <a:pathLst>
                <a:path w="10736" h="9605" fill="none" extrusionOk="0">
                  <a:moveTo>
                    <a:pt x="10735" y="6403"/>
                  </a:moveTo>
                  <a:lnTo>
                    <a:pt x="10735" y="9605"/>
                  </a:lnTo>
                  <a:lnTo>
                    <a:pt x="63" y="3327"/>
                  </a:lnTo>
                  <a:lnTo>
                    <a:pt x="1" y="0"/>
                  </a:lnTo>
                  <a:lnTo>
                    <a:pt x="10735" y="6403"/>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6" name="Google Shape;406;p2"/>
            <p:cNvSpPr/>
            <p:nvPr/>
          </p:nvSpPr>
          <p:spPr>
            <a:xfrm>
              <a:off x="2371333" y="2562509"/>
              <a:ext cx="542970" cy="323784"/>
            </a:xfrm>
            <a:custGeom>
              <a:avLst/>
              <a:gdLst/>
              <a:ahLst/>
              <a:cxnLst/>
              <a:rect l="l" t="t" r="r" b="b"/>
              <a:pathLst>
                <a:path w="13372" h="7974" extrusionOk="0">
                  <a:moveTo>
                    <a:pt x="2700" y="1"/>
                  </a:moveTo>
                  <a:lnTo>
                    <a:pt x="1" y="1507"/>
                  </a:lnTo>
                  <a:lnTo>
                    <a:pt x="10735" y="7973"/>
                  </a:lnTo>
                  <a:lnTo>
                    <a:pt x="13372" y="6341"/>
                  </a:lnTo>
                  <a:lnTo>
                    <a:pt x="2700"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7" name="Google Shape;407;p2"/>
            <p:cNvSpPr/>
            <p:nvPr/>
          </p:nvSpPr>
          <p:spPr>
            <a:xfrm>
              <a:off x="2371333" y="2562509"/>
              <a:ext cx="542970" cy="323784"/>
            </a:xfrm>
            <a:custGeom>
              <a:avLst/>
              <a:gdLst/>
              <a:ahLst/>
              <a:cxnLst/>
              <a:rect l="l" t="t" r="r" b="b"/>
              <a:pathLst>
                <a:path w="13372" h="7974" fill="none" extrusionOk="0">
                  <a:moveTo>
                    <a:pt x="10735" y="7973"/>
                  </a:moveTo>
                  <a:lnTo>
                    <a:pt x="13372" y="6341"/>
                  </a:lnTo>
                  <a:lnTo>
                    <a:pt x="2700" y="1"/>
                  </a:lnTo>
                  <a:lnTo>
                    <a:pt x="1" y="1507"/>
                  </a:lnTo>
                  <a:lnTo>
                    <a:pt x="10735" y="7973"/>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8" name="Google Shape;408;p2"/>
            <p:cNvSpPr/>
            <p:nvPr/>
          </p:nvSpPr>
          <p:spPr>
            <a:xfrm>
              <a:off x="2807226" y="2819982"/>
              <a:ext cx="109633" cy="196285"/>
            </a:xfrm>
            <a:custGeom>
              <a:avLst/>
              <a:gdLst/>
              <a:ahLst/>
              <a:cxnLst/>
              <a:rect l="l" t="t" r="r" b="b"/>
              <a:pathLst>
                <a:path w="2700" h="4834" extrusionOk="0">
                  <a:moveTo>
                    <a:pt x="2637" y="0"/>
                  </a:moveTo>
                  <a:lnTo>
                    <a:pt x="0" y="1632"/>
                  </a:lnTo>
                  <a:lnTo>
                    <a:pt x="0" y="4834"/>
                  </a:lnTo>
                  <a:lnTo>
                    <a:pt x="2699" y="3264"/>
                  </a:lnTo>
                  <a:lnTo>
                    <a:pt x="2637" y="0"/>
                  </a:lnTo>
                  <a:close/>
                </a:path>
              </a:pathLst>
            </a:custGeom>
            <a:solidFill>
              <a:srgbClr val="434343"/>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p2"/>
            <p:cNvSpPr/>
            <p:nvPr/>
          </p:nvSpPr>
          <p:spPr>
            <a:xfrm>
              <a:off x="2807226" y="2819982"/>
              <a:ext cx="109633" cy="196285"/>
            </a:xfrm>
            <a:custGeom>
              <a:avLst/>
              <a:gdLst/>
              <a:ahLst/>
              <a:cxnLst/>
              <a:rect l="l" t="t" r="r" b="b"/>
              <a:pathLst>
                <a:path w="2700" h="4834" fill="none" extrusionOk="0">
                  <a:moveTo>
                    <a:pt x="0" y="4834"/>
                  </a:moveTo>
                  <a:lnTo>
                    <a:pt x="2699" y="3264"/>
                  </a:lnTo>
                  <a:lnTo>
                    <a:pt x="2637" y="0"/>
                  </a:lnTo>
                  <a:lnTo>
                    <a:pt x="0" y="1632"/>
                  </a:lnTo>
                  <a:lnTo>
                    <a:pt x="0" y="4834"/>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0" name="Google Shape;410;p2"/>
            <p:cNvSpPr/>
            <p:nvPr/>
          </p:nvSpPr>
          <p:spPr>
            <a:xfrm>
              <a:off x="2980528" y="1469031"/>
              <a:ext cx="627104" cy="670429"/>
            </a:xfrm>
            <a:custGeom>
              <a:avLst/>
              <a:gdLst/>
              <a:ahLst/>
              <a:cxnLst/>
              <a:rect l="l" t="t" r="r" b="b"/>
              <a:pathLst>
                <a:path w="15444" h="16511" extrusionOk="0">
                  <a:moveTo>
                    <a:pt x="15443" y="1"/>
                  </a:moveTo>
                  <a:lnTo>
                    <a:pt x="1" y="9291"/>
                  </a:lnTo>
                  <a:lnTo>
                    <a:pt x="1" y="16510"/>
                  </a:lnTo>
                  <a:lnTo>
                    <a:pt x="15381" y="7345"/>
                  </a:lnTo>
                  <a:lnTo>
                    <a:pt x="15443" y="1"/>
                  </a:lnTo>
                  <a:close/>
                </a:path>
              </a:pathLst>
            </a:custGeom>
            <a:solidFill>
              <a:srgbClr val="666666"/>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1" name="Google Shape;411;p2"/>
            <p:cNvSpPr/>
            <p:nvPr/>
          </p:nvSpPr>
          <p:spPr>
            <a:xfrm>
              <a:off x="2980528" y="1469031"/>
              <a:ext cx="627104" cy="670429"/>
            </a:xfrm>
            <a:custGeom>
              <a:avLst/>
              <a:gdLst/>
              <a:ahLst/>
              <a:cxnLst/>
              <a:rect l="l" t="t" r="r" b="b"/>
              <a:pathLst>
                <a:path w="15444" h="16511" fill="none" extrusionOk="0">
                  <a:moveTo>
                    <a:pt x="1" y="9291"/>
                  </a:moveTo>
                  <a:lnTo>
                    <a:pt x="1" y="16510"/>
                  </a:lnTo>
                  <a:lnTo>
                    <a:pt x="15381" y="7345"/>
                  </a:lnTo>
                  <a:lnTo>
                    <a:pt x="15443" y="1"/>
                  </a:lnTo>
                  <a:lnTo>
                    <a:pt x="1" y="929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2" name="Google Shape;412;p2"/>
            <p:cNvSpPr/>
            <p:nvPr/>
          </p:nvSpPr>
          <p:spPr>
            <a:xfrm>
              <a:off x="2870935" y="1407840"/>
              <a:ext cx="736697" cy="438493"/>
            </a:xfrm>
            <a:custGeom>
              <a:avLst/>
              <a:gdLst/>
              <a:ahLst/>
              <a:cxnLst/>
              <a:rect l="l" t="t" r="r" b="b"/>
              <a:pathLst>
                <a:path w="18143" h="10799" extrusionOk="0">
                  <a:moveTo>
                    <a:pt x="15443" y="1"/>
                  </a:moveTo>
                  <a:lnTo>
                    <a:pt x="0" y="9166"/>
                  </a:lnTo>
                  <a:lnTo>
                    <a:pt x="2700" y="10798"/>
                  </a:lnTo>
                  <a:lnTo>
                    <a:pt x="18142" y="1508"/>
                  </a:lnTo>
                  <a:lnTo>
                    <a:pt x="15443"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p2"/>
            <p:cNvSpPr/>
            <p:nvPr/>
          </p:nvSpPr>
          <p:spPr>
            <a:xfrm>
              <a:off x="2870935" y="1407840"/>
              <a:ext cx="736697" cy="438493"/>
            </a:xfrm>
            <a:custGeom>
              <a:avLst/>
              <a:gdLst/>
              <a:ahLst/>
              <a:cxnLst/>
              <a:rect l="l" t="t" r="r" b="b"/>
              <a:pathLst>
                <a:path w="18143" h="10799" fill="none" extrusionOk="0">
                  <a:moveTo>
                    <a:pt x="2700" y="10798"/>
                  </a:moveTo>
                  <a:lnTo>
                    <a:pt x="0" y="9166"/>
                  </a:lnTo>
                  <a:lnTo>
                    <a:pt x="15443" y="1"/>
                  </a:lnTo>
                  <a:lnTo>
                    <a:pt x="18142" y="1508"/>
                  </a:lnTo>
                  <a:lnTo>
                    <a:pt x="2700" y="10798"/>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4" name="Google Shape;414;p2"/>
            <p:cNvSpPr/>
            <p:nvPr/>
          </p:nvSpPr>
          <p:spPr>
            <a:xfrm>
              <a:off x="2870935" y="1780020"/>
              <a:ext cx="109633" cy="359435"/>
            </a:xfrm>
            <a:custGeom>
              <a:avLst/>
              <a:gdLst/>
              <a:ahLst/>
              <a:cxnLst/>
              <a:rect l="l" t="t" r="r" b="b"/>
              <a:pathLst>
                <a:path w="2700" h="8852" extrusionOk="0">
                  <a:moveTo>
                    <a:pt x="0" y="0"/>
                  </a:moveTo>
                  <a:lnTo>
                    <a:pt x="0" y="7282"/>
                  </a:lnTo>
                  <a:lnTo>
                    <a:pt x="2700" y="8851"/>
                  </a:lnTo>
                  <a:lnTo>
                    <a:pt x="2700" y="1632"/>
                  </a:lnTo>
                  <a:lnTo>
                    <a:pt x="0" y="0"/>
                  </a:lnTo>
                  <a:close/>
                </a:path>
              </a:pathLst>
            </a:custGeom>
            <a:solidFill>
              <a:srgbClr val="B7B7B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5" name="Google Shape;415;p2"/>
            <p:cNvSpPr/>
            <p:nvPr/>
          </p:nvSpPr>
          <p:spPr>
            <a:xfrm>
              <a:off x="2870935" y="1780020"/>
              <a:ext cx="109633" cy="359435"/>
            </a:xfrm>
            <a:custGeom>
              <a:avLst/>
              <a:gdLst/>
              <a:ahLst/>
              <a:cxnLst/>
              <a:rect l="l" t="t" r="r" b="b"/>
              <a:pathLst>
                <a:path w="2700" h="8852" fill="none" extrusionOk="0">
                  <a:moveTo>
                    <a:pt x="2700" y="8851"/>
                  </a:moveTo>
                  <a:lnTo>
                    <a:pt x="0" y="7282"/>
                  </a:lnTo>
                  <a:lnTo>
                    <a:pt x="0" y="0"/>
                  </a:lnTo>
                  <a:lnTo>
                    <a:pt x="2700" y="1632"/>
                  </a:lnTo>
                  <a:lnTo>
                    <a:pt x="2700" y="885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6" name="Google Shape;416;p2"/>
            <p:cNvSpPr/>
            <p:nvPr/>
          </p:nvSpPr>
          <p:spPr>
            <a:xfrm>
              <a:off x="2037440" y="4295792"/>
              <a:ext cx="249843" cy="420627"/>
            </a:xfrm>
            <a:custGeom>
              <a:avLst/>
              <a:gdLst/>
              <a:ahLst/>
              <a:cxnLst/>
              <a:rect l="l" t="t" r="r" b="b"/>
              <a:pathLst>
                <a:path w="6153" h="10359" extrusionOk="0">
                  <a:moveTo>
                    <a:pt x="0" y="0"/>
                  </a:moveTo>
                  <a:lnTo>
                    <a:pt x="0" y="8475"/>
                  </a:lnTo>
                  <a:lnTo>
                    <a:pt x="63" y="8852"/>
                  </a:lnTo>
                  <a:lnTo>
                    <a:pt x="251" y="9228"/>
                  </a:lnTo>
                  <a:lnTo>
                    <a:pt x="502" y="9542"/>
                  </a:lnTo>
                  <a:lnTo>
                    <a:pt x="879" y="9793"/>
                  </a:lnTo>
                  <a:lnTo>
                    <a:pt x="1318" y="10044"/>
                  </a:lnTo>
                  <a:lnTo>
                    <a:pt x="1883" y="10170"/>
                  </a:lnTo>
                  <a:lnTo>
                    <a:pt x="2448" y="10295"/>
                  </a:lnTo>
                  <a:lnTo>
                    <a:pt x="3076" y="10358"/>
                  </a:lnTo>
                  <a:lnTo>
                    <a:pt x="3704" y="10295"/>
                  </a:lnTo>
                  <a:lnTo>
                    <a:pt x="4269" y="10170"/>
                  </a:lnTo>
                  <a:lnTo>
                    <a:pt x="4834" y="10044"/>
                  </a:lnTo>
                  <a:lnTo>
                    <a:pt x="5273" y="9793"/>
                  </a:lnTo>
                  <a:lnTo>
                    <a:pt x="5650" y="9542"/>
                  </a:lnTo>
                  <a:lnTo>
                    <a:pt x="5901" y="9228"/>
                  </a:lnTo>
                  <a:lnTo>
                    <a:pt x="6089" y="8852"/>
                  </a:lnTo>
                  <a:lnTo>
                    <a:pt x="6152" y="8475"/>
                  </a:lnTo>
                  <a:lnTo>
                    <a:pt x="6152" y="1884"/>
                  </a:lnTo>
                  <a:lnTo>
                    <a:pt x="6152" y="0"/>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Google Shape;417;p2"/>
            <p:cNvSpPr/>
            <p:nvPr/>
          </p:nvSpPr>
          <p:spPr>
            <a:xfrm>
              <a:off x="2037440" y="4295792"/>
              <a:ext cx="249843" cy="420627"/>
            </a:xfrm>
            <a:custGeom>
              <a:avLst/>
              <a:gdLst/>
              <a:ahLst/>
              <a:cxnLst/>
              <a:rect l="l" t="t" r="r" b="b"/>
              <a:pathLst>
                <a:path w="6153" h="10359" fill="none" extrusionOk="0">
                  <a:moveTo>
                    <a:pt x="0" y="0"/>
                  </a:moveTo>
                  <a:lnTo>
                    <a:pt x="0" y="8475"/>
                  </a:lnTo>
                  <a:lnTo>
                    <a:pt x="0" y="8475"/>
                  </a:lnTo>
                  <a:lnTo>
                    <a:pt x="63" y="8852"/>
                  </a:lnTo>
                  <a:lnTo>
                    <a:pt x="251" y="9228"/>
                  </a:lnTo>
                  <a:lnTo>
                    <a:pt x="502" y="9542"/>
                  </a:lnTo>
                  <a:lnTo>
                    <a:pt x="879" y="9793"/>
                  </a:lnTo>
                  <a:lnTo>
                    <a:pt x="1318" y="10044"/>
                  </a:lnTo>
                  <a:lnTo>
                    <a:pt x="1883" y="10170"/>
                  </a:lnTo>
                  <a:lnTo>
                    <a:pt x="2448" y="10295"/>
                  </a:lnTo>
                  <a:lnTo>
                    <a:pt x="3076" y="10358"/>
                  </a:lnTo>
                  <a:lnTo>
                    <a:pt x="3076" y="10358"/>
                  </a:lnTo>
                  <a:lnTo>
                    <a:pt x="3704" y="10295"/>
                  </a:lnTo>
                  <a:lnTo>
                    <a:pt x="4269" y="10170"/>
                  </a:lnTo>
                  <a:lnTo>
                    <a:pt x="4834" y="10044"/>
                  </a:lnTo>
                  <a:lnTo>
                    <a:pt x="5273" y="9793"/>
                  </a:lnTo>
                  <a:lnTo>
                    <a:pt x="5650" y="9542"/>
                  </a:lnTo>
                  <a:lnTo>
                    <a:pt x="5901" y="9228"/>
                  </a:lnTo>
                  <a:lnTo>
                    <a:pt x="6089" y="8852"/>
                  </a:lnTo>
                  <a:lnTo>
                    <a:pt x="6152" y="8475"/>
                  </a:lnTo>
                  <a:lnTo>
                    <a:pt x="6152" y="1884"/>
                  </a:lnTo>
                  <a:lnTo>
                    <a:pt x="6152" y="0"/>
                  </a:lnTo>
                </a:path>
              </a:pathLst>
            </a:custGeom>
            <a:no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8" name="Google Shape;418;p2"/>
            <p:cNvSpPr/>
            <p:nvPr/>
          </p:nvSpPr>
          <p:spPr>
            <a:xfrm>
              <a:off x="2037440" y="4295792"/>
              <a:ext cx="249843" cy="420627"/>
            </a:xfrm>
            <a:custGeom>
              <a:avLst/>
              <a:gdLst/>
              <a:ahLst/>
              <a:cxnLst/>
              <a:rect l="l" t="t" r="r" b="b"/>
              <a:pathLst>
                <a:path w="6153" h="10359" fill="none" extrusionOk="0">
                  <a:moveTo>
                    <a:pt x="0" y="0"/>
                  </a:moveTo>
                  <a:lnTo>
                    <a:pt x="0" y="8475"/>
                  </a:lnTo>
                  <a:lnTo>
                    <a:pt x="0" y="8475"/>
                  </a:lnTo>
                  <a:lnTo>
                    <a:pt x="63" y="8852"/>
                  </a:lnTo>
                  <a:lnTo>
                    <a:pt x="251" y="9228"/>
                  </a:lnTo>
                  <a:lnTo>
                    <a:pt x="502" y="9542"/>
                  </a:lnTo>
                  <a:lnTo>
                    <a:pt x="879" y="9793"/>
                  </a:lnTo>
                  <a:lnTo>
                    <a:pt x="1318" y="10044"/>
                  </a:lnTo>
                  <a:lnTo>
                    <a:pt x="1883" y="10170"/>
                  </a:lnTo>
                  <a:lnTo>
                    <a:pt x="2448" y="10295"/>
                  </a:lnTo>
                  <a:lnTo>
                    <a:pt x="3076" y="10358"/>
                  </a:lnTo>
                  <a:lnTo>
                    <a:pt x="3076" y="10358"/>
                  </a:lnTo>
                  <a:lnTo>
                    <a:pt x="3704" y="10295"/>
                  </a:lnTo>
                  <a:lnTo>
                    <a:pt x="4269" y="10170"/>
                  </a:lnTo>
                  <a:lnTo>
                    <a:pt x="4834" y="10044"/>
                  </a:lnTo>
                  <a:lnTo>
                    <a:pt x="5273" y="9793"/>
                  </a:lnTo>
                  <a:lnTo>
                    <a:pt x="5650" y="9542"/>
                  </a:lnTo>
                  <a:lnTo>
                    <a:pt x="5901" y="9228"/>
                  </a:lnTo>
                  <a:lnTo>
                    <a:pt x="6089" y="8852"/>
                  </a:lnTo>
                  <a:lnTo>
                    <a:pt x="6152" y="8475"/>
                  </a:lnTo>
                  <a:lnTo>
                    <a:pt x="6152" y="1884"/>
                  </a:lnTo>
                  <a:lnTo>
                    <a:pt x="6152" y="0"/>
                  </a:lnTo>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9" name="Google Shape;419;p2"/>
            <p:cNvSpPr/>
            <p:nvPr/>
          </p:nvSpPr>
          <p:spPr>
            <a:xfrm>
              <a:off x="2037440" y="4214218"/>
              <a:ext cx="252360" cy="150442"/>
            </a:xfrm>
            <a:custGeom>
              <a:avLst/>
              <a:gdLst/>
              <a:ahLst/>
              <a:cxnLst/>
              <a:rect l="l" t="t" r="r" b="b"/>
              <a:pathLst>
                <a:path w="6215" h="3705" fill="none" extrusionOk="0">
                  <a:moveTo>
                    <a:pt x="0" y="1821"/>
                  </a:moveTo>
                  <a:lnTo>
                    <a:pt x="0" y="1821"/>
                  </a:lnTo>
                  <a:lnTo>
                    <a:pt x="63" y="2198"/>
                  </a:lnTo>
                  <a:lnTo>
                    <a:pt x="251" y="2574"/>
                  </a:lnTo>
                  <a:lnTo>
                    <a:pt x="502" y="2888"/>
                  </a:lnTo>
                  <a:lnTo>
                    <a:pt x="879" y="3139"/>
                  </a:lnTo>
                  <a:lnTo>
                    <a:pt x="1318" y="3390"/>
                  </a:lnTo>
                  <a:lnTo>
                    <a:pt x="1883" y="3516"/>
                  </a:lnTo>
                  <a:lnTo>
                    <a:pt x="2448" y="3642"/>
                  </a:lnTo>
                  <a:lnTo>
                    <a:pt x="3076" y="3704"/>
                  </a:lnTo>
                  <a:lnTo>
                    <a:pt x="3076" y="3704"/>
                  </a:lnTo>
                  <a:lnTo>
                    <a:pt x="3704" y="3642"/>
                  </a:lnTo>
                  <a:lnTo>
                    <a:pt x="4269" y="3516"/>
                  </a:lnTo>
                  <a:lnTo>
                    <a:pt x="4834" y="3390"/>
                  </a:lnTo>
                  <a:lnTo>
                    <a:pt x="5273" y="3139"/>
                  </a:lnTo>
                  <a:lnTo>
                    <a:pt x="5650" y="2888"/>
                  </a:lnTo>
                  <a:lnTo>
                    <a:pt x="5964" y="2574"/>
                  </a:lnTo>
                  <a:lnTo>
                    <a:pt x="6152" y="2198"/>
                  </a:lnTo>
                  <a:lnTo>
                    <a:pt x="6215" y="1821"/>
                  </a:lnTo>
                  <a:lnTo>
                    <a:pt x="6215" y="1821"/>
                  </a:lnTo>
                  <a:lnTo>
                    <a:pt x="6152" y="1507"/>
                  </a:lnTo>
                  <a:lnTo>
                    <a:pt x="5964" y="1131"/>
                  </a:lnTo>
                  <a:lnTo>
                    <a:pt x="5650" y="817"/>
                  </a:lnTo>
                  <a:lnTo>
                    <a:pt x="5273" y="566"/>
                  </a:lnTo>
                  <a:lnTo>
                    <a:pt x="4834" y="314"/>
                  </a:lnTo>
                  <a:lnTo>
                    <a:pt x="4269" y="189"/>
                  </a:lnTo>
                  <a:lnTo>
                    <a:pt x="3704" y="63"/>
                  </a:lnTo>
                  <a:lnTo>
                    <a:pt x="3076" y="1"/>
                  </a:lnTo>
                  <a:lnTo>
                    <a:pt x="3076" y="1"/>
                  </a:lnTo>
                  <a:lnTo>
                    <a:pt x="2448" y="63"/>
                  </a:lnTo>
                  <a:lnTo>
                    <a:pt x="1883" y="189"/>
                  </a:lnTo>
                  <a:lnTo>
                    <a:pt x="1318" y="314"/>
                  </a:lnTo>
                  <a:lnTo>
                    <a:pt x="879" y="566"/>
                  </a:lnTo>
                  <a:lnTo>
                    <a:pt x="502" y="817"/>
                  </a:lnTo>
                  <a:lnTo>
                    <a:pt x="251" y="1131"/>
                  </a:lnTo>
                  <a:lnTo>
                    <a:pt x="63" y="1507"/>
                  </a:lnTo>
                  <a:lnTo>
                    <a:pt x="0" y="1821"/>
                  </a:lnTo>
                  <a:lnTo>
                    <a:pt x="0" y="182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0" name="Google Shape;420;p2"/>
            <p:cNvSpPr/>
            <p:nvPr/>
          </p:nvSpPr>
          <p:spPr>
            <a:xfrm>
              <a:off x="2037440" y="4214218"/>
              <a:ext cx="252360" cy="150442"/>
            </a:xfrm>
            <a:custGeom>
              <a:avLst/>
              <a:gdLst/>
              <a:ahLst/>
              <a:cxnLst/>
              <a:rect l="l" t="t" r="r" b="b"/>
              <a:pathLst>
                <a:path w="6215" h="3705" extrusionOk="0">
                  <a:moveTo>
                    <a:pt x="3076" y="1"/>
                  </a:moveTo>
                  <a:lnTo>
                    <a:pt x="2448" y="63"/>
                  </a:lnTo>
                  <a:lnTo>
                    <a:pt x="1883" y="189"/>
                  </a:lnTo>
                  <a:lnTo>
                    <a:pt x="1318" y="314"/>
                  </a:lnTo>
                  <a:lnTo>
                    <a:pt x="879" y="566"/>
                  </a:lnTo>
                  <a:lnTo>
                    <a:pt x="502" y="817"/>
                  </a:lnTo>
                  <a:lnTo>
                    <a:pt x="251" y="1131"/>
                  </a:lnTo>
                  <a:lnTo>
                    <a:pt x="63" y="1507"/>
                  </a:lnTo>
                  <a:lnTo>
                    <a:pt x="0" y="1821"/>
                  </a:lnTo>
                  <a:lnTo>
                    <a:pt x="63" y="2198"/>
                  </a:lnTo>
                  <a:lnTo>
                    <a:pt x="251" y="2574"/>
                  </a:lnTo>
                  <a:lnTo>
                    <a:pt x="502" y="2888"/>
                  </a:lnTo>
                  <a:lnTo>
                    <a:pt x="879" y="3139"/>
                  </a:lnTo>
                  <a:lnTo>
                    <a:pt x="1318" y="3390"/>
                  </a:lnTo>
                  <a:lnTo>
                    <a:pt x="1883" y="3516"/>
                  </a:lnTo>
                  <a:lnTo>
                    <a:pt x="2448" y="3642"/>
                  </a:lnTo>
                  <a:lnTo>
                    <a:pt x="3076" y="3704"/>
                  </a:lnTo>
                  <a:lnTo>
                    <a:pt x="3704" y="3642"/>
                  </a:lnTo>
                  <a:lnTo>
                    <a:pt x="4269" y="3516"/>
                  </a:lnTo>
                  <a:lnTo>
                    <a:pt x="4834" y="3390"/>
                  </a:lnTo>
                  <a:lnTo>
                    <a:pt x="5273" y="3139"/>
                  </a:lnTo>
                  <a:lnTo>
                    <a:pt x="5650" y="2888"/>
                  </a:lnTo>
                  <a:lnTo>
                    <a:pt x="5964" y="2574"/>
                  </a:lnTo>
                  <a:lnTo>
                    <a:pt x="6152" y="2198"/>
                  </a:lnTo>
                  <a:lnTo>
                    <a:pt x="6215" y="1821"/>
                  </a:lnTo>
                  <a:lnTo>
                    <a:pt x="6152" y="1507"/>
                  </a:lnTo>
                  <a:lnTo>
                    <a:pt x="5964" y="1131"/>
                  </a:lnTo>
                  <a:lnTo>
                    <a:pt x="5650" y="817"/>
                  </a:lnTo>
                  <a:lnTo>
                    <a:pt x="5273" y="566"/>
                  </a:lnTo>
                  <a:lnTo>
                    <a:pt x="4834" y="314"/>
                  </a:lnTo>
                  <a:lnTo>
                    <a:pt x="4269" y="189"/>
                  </a:lnTo>
                  <a:lnTo>
                    <a:pt x="3704" y="63"/>
                  </a:lnTo>
                  <a:lnTo>
                    <a:pt x="3076" y="1"/>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1" name="Google Shape;421;p2"/>
            <p:cNvSpPr/>
            <p:nvPr/>
          </p:nvSpPr>
          <p:spPr>
            <a:xfrm>
              <a:off x="1382362" y="3921094"/>
              <a:ext cx="249802" cy="420627"/>
            </a:xfrm>
            <a:custGeom>
              <a:avLst/>
              <a:gdLst/>
              <a:ahLst/>
              <a:cxnLst/>
              <a:rect l="l" t="t" r="r" b="b"/>
              <a:pathLst>
                <a:path w="6152" h="10359" extrusionOk="0">
                  <a:moveTo>
                    <a:pt x="6152" y="1"/>
                  </a:moveTo>
                  <a:lnTo>
                    <a:pt x="0" y="63"/>
                  </a:lnTo>
                  <a:lnTo>
                    <a:pt x="0" y="8538"/>
                  </a:lnTo>
                  <a:lnTo>
                    <a:pt x="63" y="8915"/>
                  </a:lnTo>
                  <a:lnTo>
                    <a:pt x="251" y="9228"/>
                  </a:lnTo>
                  <a:lnTo>
                    <a:pt x="502" y="9542"/>
                  </a:lnTo>
                  <a:lnTo>
                    <a:pt x="879" y="9856"/>
                  </a:lnTo>
                  <a:lnTo>
                    <a:pt x="1381" y="10044"/>
                  </a:lnTo>
                  <a:lnTo>
                    <a:pt x="1883" y="10233"/>
                  </a:lnTo>
                  <a:lnTo>
                    <a:pt x="2448" y="10358"/>
                  </a:lnTo>
                  <a:lnTo>
                    <a:pt x="3704" y="10358"/>
                  </a:lnTo>
                  <a:lnTo>
                    <a:pt x="4269" y="10233"/>
                  </a:lnTo>
                  <a:lnTo>
                    <a:pt x="4834" y="10044"/>
                  </a:lnTo>
                  <a:lnTo>
                    <a:pt x="5273" y="9856"/>
                  </a:lnTo>
                  <a:lnTo>
                    <a:pt x="5650" y="9542"/>
                  </a:lnTo>
                  <a:lnTo>
                    <a:pt x="5901" y="9228"/>
                  </a:lnTo>
                  <a:lnTo>
                    <a:pt x="6089" y="8915"/>
                  </a:lnTo>
                  <a:lnTo>
                    <a:pt x="6152" y="8538"/>
                  </a:lnTo>
                  <a:lnTo>
                    <a:pt x="6152" y="1947"/>
                  </a:lnTo>
                  <a:lnTo>
                    <a:pt x="6152" y="1"/>
                  </a:lnTo>
                  <a:close/>
                </a:path>
              </a:pathLst>
            </a:custGeom>
            <a:solidFill>
              <a:srgbClr val="999999"/>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2" name="Google Shape;422;p2"/>
            <p:cNvSpPr/>
            <p:nvPr/>
          </p:nvSpPr>
          <p:spPr>
            <a:xfrm>
              <a:off x="1382362" y="3921094"/>
              <a:ext cx="249802" cy="420627"/>
            </a:xfrm>
            <a:custGeom>
              <a:avLst/>
              <a:gdLst/>
              <a:ahLst/>
              <a:cxnLst/>
              <a:rect l="l" t="t" r="r" b="b"/>
              <a:pathLst>
                <a:path w="6152" h="10359" fill="none" extrusionOk="0">
                  <a:moveTo>
                    <a:pt x="0" y="63"/>
                  </a:moveTo>
                  <a:lnTo>
                    <a:pt x="0" y="8538"/>
                  </a:lnTo>
                  <a:lnTo>
                    <a:pt x="0" y="8538"/>
                  </a:lnTo>
                  <a:lnTo>
                    <a:pt x="63" y="8915"/>
                  </a:lnTo>
                  <a:lnTo>
                    <a:pt x="251" y="9228"/>
                  </a:lnTo>
                  <a:lnTo>
                    <a:pt x="502" y="9542"/>
                  </a:lnTo>
                  <a:lnTo>
                    <a:pt x="879" y="9856"/>
                  </a:lnTo>
                  <a:lnTo>
                    <a:pt x="1381" y="10044"/>
                  </a:lnTo>
                  <a:lnTo>
                    <a:pt x="1883" y="10233"/>
                  </a:lnTo>
                  <a:lnTo>
                    <a:pt x="2448" y="10358"/>
                  </a:lnTo>
                  <a:lnTo>
                    <a:pt x="3076" y="10358"/>
                  </a:lnTo>
                  <a:lnTo>
                    <a:pt x="3076" y="10358"/>
                  </a:lnTo>
                  <a:lnTo>
                    <a:pt x="3704" y="10358"/>
                  </a:lnTo>
                  <a:lnTo>
                    <a:pt x="4269" y="10233"/>
                  </a:lnTo>
                  <a:lnTo>
                    <a:pt x="4834" y="10044"/>
                  </a:lnTo>
                  <a:lnTo>
                    <a:pt x="5273" y="9856"/>
                  </a:lnTo>
                  <a:lnTo>
                    <a:pt x="5650" y="9542"/>
                  </a:lnTo>
                  <a:lnTo>
                    <a:pt x="5901" y="9228"/>
                  </a:lnTo>
                  <a:lnTo>
                    <a:pt x="6089" y="8915"/>
                  </a:lnTo>
                  <a:lnTo>
                    <a:pt x="6152" y="8538"/>
                  </a:lnTo>
                  <a:lnTo>
                    <a:pt x="6152" y="1947"/>
                  </a:lnTo>
                  <a:lnTo>
                    <a:pt x="6152" y="1"/>
                  </a:lnTo>
                </a:path>
              </a:pathLst>
            </a:custGeom>
            <a:no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3" name="Google Shape;423;p2"/>
            <p:cNvSpPr/>
            <p:nvPr/>
          </p:nvSpPr>
          <p:spPr>
            <a:xfrm>
              <a:off x="1382362" y="3921094"/>
              <a:ext cx="249802" cy="420627"/>
            </a:xfrm>
            <a:custGeom>
              <a:avLst/>
              <a:gdLst/>
              <a:ahLst/>
              <a:cxnLst/>
              <a:rect l="l" t="t" r="r" b="b"/>
              <a:pathLst>
                <a:path w="6152" h="10359" fill="none" extrusionOk="0">
                  <a:moveTo>
                    <a:pt x="0" y="63"/>
                  </a:moveTo>
                  <a:lnTo>
                    <a:pt x="0" y="8538"/>
                  </a:lnTo>
                  <a:lnTo>
                    <a:pt x="0" y="8538"/>
                  </a:lnTo>
                  <a:lnTo>
                    <a:pt x="63" y="8915"/>
                  </a:lnTo>
                  <a:lnTo>
                    <a:pt x="251" y="9228"/>
                  </a:lnTo>
                  <a:lnTo>
                    <a:pt x="502" y="9542"/>
                  </a:lnTo>
                  <a:lnTo>
                    <a:pt x="879" y="9856"/>
                  </a:lnTo>
                  <a:lnTo>
                    <a:pt x="1381" y="10044"/>
                  </a:lnTo>
                  <a:lnTo>
                    <a:pt x="1883" y="10233"/>
                  </a:lnTo>
                  <a:lnTo>
                    <a:pt x="2448" y="10358"/>
                  </a:lnTo>
                  <a:lnTo>
                    <a:pt x="3076" y="10358"/>
                  </a:lnTo>
                  <a:lnTo>
                    <a:pt x="3076" y="10358"/>
                  </a:lnTo>
                  <a:lnTo>
                    <a:pt x="3704" y="10358"/>
                  </a:lnTo>
                  <a:lnTo>
                    <a:pt x="4269" y="10233"/>
                  </a:lnTo>
                  <a:lnTo>
                    <a:pt x="4834" y="10044"/>
                  </a:lnTo>
                  <a:lnTo>
                    <a:pt x="5273" y="9856"/>
                  </a:lnTo>
                  <a:lnTo>
                    <a:pt x="5650" y="9542"/>
                  </a:lnTo>
                  <a:lnTo>
                    <a:pt x="5901" y="9228"/>
                  </a:lnTo>
                  <a:lnTo>
                    <a:pt x="6089" y="8915"/>
                  </a:lnTo>
                  <a:lnTo>
                    <a:pt x="6152" y="8538"/>
                  </a:lnTo>
                  <a:lnTo>
                    <a:pt x="6152" y="1947"/>
                  </a:lnTo>
                  <a:lnTo>
                    <a:pt x="6152" y="1"/>
                  </a:lnTo>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4" name="Google Shape;424;p2"/>
            <p:cNvSpPr/>
            <p:nvPr/>
          </p:nvSpPr>
          <p:spPr>
            <a:xfrm>
              <a:off x="1382362" y="3842078"/>
              <a:ext cx="252360" cy="147883"/>
            </a:xfrm>
            <a:custGeom>
              <a:avLst/>
              <a:gdLst/>
              <a:ahLst/>
              <a:cxnLst/>
              <a:rect l="l" t="t" r="r" b="b"/>
              <a:pathLst>
                <a:path w="6215" h="3642" fill="none" extrusionOk="0">
                  <a:moveTo>
                    <a:pt x="0" y="1821"/>
                  </a:moveTo>
                  <a:lnTo>
                    <a:pt x="0" y="1821"/>
                  </a:lnTo>
                  <a:lnTo>
                    <a:pt x="63" y="2198"/>
                  </a:lnTo>
                  <a:lnTo>
                    <a:pt x="251" y="2512"/>
                  </a:lnTo>
                  <a:lnTo>
                    <a:pt x="502" y="2825"/>
                  </a:lnTo>
                  <a:lnTo>
                    <a:pt x="879" y="3139"/>
                  </a:lnTo>
                  <a:lnTo>
                    <a:pt x="1381" y="3328"/>
                  </a:lnTo>
                  <a:lnTo>
                    <a:pt x="1883" y="3516"/>
                  </a:lnTo>
                  <a:lnTo>
                    <a:pt x="2448" y="3641"/>
                  </a:lnTo>
                  <a:lnTo>
                    <a:pt x="3076" y="3641"/>
                  </a:lnTo>
                  <a:lnTo>
                    <a:pt x="3076" y="3641"/>
                  </a:lnTo>
                  <a:lnTo>
                    <a:pt x="3704" y="3641"/>
                  </a:lnTo>
                  <a:lnTo>
                    <a:pt x="4269" y="3516"/>
                  </a:lnTo>
                  <a:lnTo>
                    <a:pt x="4834" y="3328"/>
                  </a:lnTo>
                  <a:lnTo>
                    <a:pt x="5273" y="3139"/>
                  </a:lnTo>
                  <a:lnTo>
                    <a:pt x="5650" y="2825"/>
                  </a:lnTo>
                  <a:lnTo>
                    <a:pt x="5964" y="2512"/>
                  </a:lnTo>
                  <a:lnTo>
                    <a:pt x="6152" y="2198"/>
                  </a:lnTo>
                  <a:lnTo>
                    <a:pt x="6215" y="1821"/>
                  </a:lnTo>
                  <a:lnTo>
                    <a:pt x="6215" y="1821"/>
                  </a:lnTo>
                  <a:lnTo>
                    <a:pt x="6152" y="1444"/>
                  </a:lnTo>
                  <a:lnTo>
                    <a:pt x="5964" y="1130"/>
                  </a:lnTo>
                  <a:lnTo>
                    <a:pt x="5650" y="817"/>
                  </a:lnTo>
                  <a:lnTo>
                    <a:pt x="5273" y="566"/>
                  </a:lnTo>
                  <a:lnTo>
                    <a:pt x="4834" y="314"/>
                  </a:lnTo>
                  <a:lnTo>
                    <a:pt x="4269" y="126"/>
                  </a:lnTo>
                  <a:lnTo>
                    <a:pt x="3704" y="63"/>
                  </a:lnTo>
                  <a:lnTo>
                    <a:pt x="3076" y="1"/>
                  </a:lnTo>
                  <a:lnTo>
                    <a:pt x="3076" y="1"/>
                  </a:lnTo>
                  <a:lnTo>
                    <a:pt x="2448" y="63"/>
                  </a:lnTo>
                  <a:lnTo>
                    <a:pt x="1883" y="126"/>
                  </a:lnTo>
                  <a:lnTo>
                    <a:pt x="1381" y="314"/>
                  </a:lnTo>
                  <a:lnTo>
                    <a:pt x="879" y="566"/>
                  </a:lnTo>
                  <a:lnTo>
                    <a:pt x="502" y="817"/>
                  </a:lnTo>
                  <a:lnTo>
                    <a:pt x="251" y="1130"/>
                  </a:lnTo>
                  <a:lnTo>
                    <a:pt x="63" y="1444"/>
                  </a:lnTo>
                  <a:lnTo>
                    <a:pt x="0" y="1821"/>
                  </a:lnTo>
                  <a:lnTo>
                    <a:pt x="0" y="1821"/>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5" name="Google Shape;425;p2"/>
            <p:cNvSpPr/>
            <p:nvPr/>
          </p:nvSpPr>
          <p:spPr>
            <a:xfrm>
              <a:off x="1382362" y="3842078"/>
              <a:ext cx="252360" cy="147883"/>
            </a:xfrm>
            <a:custGeom>
              <a:avLst/>
              <a:gdLst/>
              <a:ahLst/>
              <a:cxnLst/>
              <a:rect l="l" t="t" r="r" b="b"/>
              <a:pathLst>
                <a:path w="6215" h="3642" extrusionOk="0">
                  <a:moveTo>
                    <a:pt x="3076" y="1"/>
                  </a:moveTo>
                  <a:lnTo>
                    <a:pt x="2448" y="63"/>
                  </a:lnTo>
                  <a:lnTo>
                    <a:pt x="1883" y="126"/>
                  </a:lnTo>
                  <a:lnTo>
                    <a:pt x="1381" y="314"/>
                  </a:lnTo>
                  <a:lnTo>
                    <a:pt x="879" y="566"/>
                  </a:lnTo>
                  <a:lnTo>
                    <a:pt x="502" y="817"/>
                  </a:lnTo>
                  <a:lnTo>
                    <a:pt x="251" y="1130"/>
                  </a:lnTo>
                  <a:lnTo>
                    <a:pt x="63" y="1444"/>
                  </a:lnTo>
                  <a:lnTo>
                    <a:pt x="0" y="1821"/>
                  </a:lnTo>
                  <a:lnTo>
                    <a:pt x="63" y="2198"/>
                  </a:lnTo>
                  <a:lnTo>
                    <a:pt x="251" y="2512"/>
                  </a:lnTo>
                  <a:lnTo>
                    <a:pt x="502" y="2825"/>
                  </a:lnTo>
                  <a:lnTo>
                    <a:pt x="879" y="3139"/>
                  </a:lnTo>
                  <a:lnTo>
                    <a:pt x="1381" y="3328"/>
                  </a:lnTo>
                  <a:lnTo>
                    <a:pt x="1883" y="3516"/>
                  </a:lnTo>
                  <a:lnTo>
                    <a:pt x="2448" y="3641"/>
                  </a:lnTo>
                  <a:lnTo>
                    <a:pt x="3704" y="3641"/>
                  </a:lnTo>
                  <a:lnTo>
                    <a:pt x="4269" y="3516"/>
                  </a:lnTo>
                  <a:lnTo>
                    <a:pt x="4834" y="3328"/>
                  </a:lnTo>
                  <a:lnTo>
                    <a:pt x="5273" y="3139"/>
                  </a:lnTo>
                  <a:lnTo>
                    <a:pt x="5650" y="2825"/>
                  </a:lnTo>
                  <a:lnTo>
                    <a:pt x="5964" y="2512"/>
                  </a:lnTo>
                  <a:lnTo>
                    <a:pt x="6152" y="2198"/>
                  </a:lnTo>
                  <a:lnTo>
                    <a:pt x="6215" y="1821"/>
                  </a:lnTo>
                  <a:lnTo>
                    <a:pt x="6152" y="1444"/>
                  </a:lnTo>
                  <a:lnTo>
                    <a:pt x="5964" y="1130"/>
                  </a:lnTo>
                  <a:lnTo>
                    <a:pt x="5650" y="817"/>
                  </a:lnTo>
                  <a:lnTo>
                    <a:pt x="5273" y="566"/>
                  </a:lnTo>
                  <a:lnTo>
                    <a:pt x="4834" y="314"/>
                  </a:lnTo>
                  <a:lnTo>
                    <a:pt x="4269" y="126"/>
                  </a:lnTo>
                  <a:lnTo>
                    <a:pt x="3704" y="63"/>
                  </a:lnTo>
                  <a:lnTo>
                    <a:pt x="3076" y="1"/>
                  </a:lnTo>
                  <a:close/>
                </a:path>
              </a:pathLst>
            </a:custGeom>
            <a:solidFill>
              <a:srgbClr val="14002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6" name="Google Shape;426;p2"/>
            <p:cNvSpPr/>
            <p:nvPr/>
          </p:nvSpPr>
          <p:spPr>
            <a:xfrm>
              <a:off x="1349187" y="3416421"/>
              <a:ext cx="616912" cy="1121551"/>
            </a:xfrm>
            <a:custGeom>
              <a:avLst/>
              <a:gdLst/>
              <a:ahLst/>
              <a:cxnLst/>
              <a:rect l="l" t="t" r="r" b="b"/>
              <a:pathLst>
                <a:path w="15193" h="27621" extrusionOk="0">
                  <a:moveTo>
                    <a:pt x="1" y="0"/>
                  </a:moveTo>
                  <a:lnTo>
                    <a:pt x="1" y="18770"/>
                  </a:lnTo>
                  <a:lnTo>
                    <a:pt x="15130" y="27621"/>
                  </a:lnTo>
                  <a:lnTo>
                    <a:pt x="15192" y="8914"/>
                  </a:lnTo>
                  <a:lnTo>
                    <a:pt x="1" y="0"/>
                  </a:lnTo>
                  <a:close/>
                </a:path>
              </a:pathLst>
            </a:custGeom>
            <a:solidFill>
              <a:srgbClr val="B7B7B7"/>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7" name="Google Shape;427;p2"/>
            <p:cNvSpPr/>
            <p:nvPr/>
          </p:nvSpPr>
          <p:spPr>
            <a:xfrm>
              <a:off x="1349187" y="3416421"/>
              <a:ext cx="616912" cy="1121551"/>
            </a:xfrm>
            <a:custGeom>
              <a:avLst/>
              <a:gdLst/>
              <a:ahLst/>
              <a:cxnLst/>
              <a:rect l="l" t="t" r="r" b="b"/>
              <a:pathLst>
                <a:path w="15193" h="27621" fill="none" extrusionOk="0">
                  <a:moveTo>
                    <a:pt x="1" y="0"/>
                  </a:moveTo>
                  <a:lnTo>
                    <a:pt x="1" y="18770"/>
                  </a:lnTo>
                  <a:lnTo>
                    <a:pt x="15130" y="27621"/>
                  </a:lnTo>
                  <a:lnTo>
                    <a:pt x="15192" y="8914"/>
                  </a:lnTo>
                  <a:lnTo>
                    <a:pt x="1" y="0"/>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8" name="Google Shape;428;p2"/>
            <p:cNvSpPr/>
            <p:nvPr/>
          </p:nvSpPr>
          <p:spPr>
            <a:xfrm>
              <a:off x="1963498" y="3194640"/>
              <a:ext cx="994132" cy="1343335"/>
            </a:xfrm>
            <a:custGeom>
              <a:avLst/>
              <a:gdLst/>
              <a:ahLst/>
              <a:cxnLst/>
              <a:rect l="l" t="t" r="r" b="b"/>
              <a:pathLst>
                <a:path w="24483" h="33083" extrusionOk="0">
                  <a:moveTo>
                    <a:pt x="24483" y="1"/>
                  </a:moveTo>
                  <a:lnTo>
                    <a:pt x="126" y="14376"/>
                  </a:lnTo>
                  <a:lnTo>
                    <a:pt x="1" y="33083"/>
                  </a:lnTo>
                  <a:lnTo>
                    <a:pt x="24483" y="18896"/>
                  </a:lnTo>
                  <a:lnTo>
                    <a:pt x="24483" y="1"/>
                  </a:lnTo>
                  <a:close/>
                </a:path>
              </a:pathLst>
            </a:custGeom>
            <a:solidFill>
              <a:srgbClr val="666666"/>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9" name="Google Shape;429;p2"/>
            <p:cNvSpPr/>
            <p:nvPr/>
          </p:nvSpPr>
          <p:spPr>
            <a:xfrm>
              <a:off x="1963498" y="3194640"/>
              <a:ext cx="994132" cy="1343335"/>
            </a:xfrm>
            <a:custGeom>
              <a:avLst/>
              <a:gdLst/>
              <a:ahLst/>
              <a:cxnLst/>
              <a:rect l="l" t="t" r="r" b="b"/>
              <a:pathLst>
                <a:path w="24483" h="33083" fill="none" extrusionOk="0">
                  <a:moveTo>
                    <a:pt x="126" y="14376"/>
                  </a:moveTo>
                  <a:lnTo>
                    <a:pt x="24483" y="1"/>
                  </a:lnTo>
                  <a:lnTo>
                    <a:pt x="24483" y="18896"/>
                  </a:lnTo>
                  <a:lnTo>
                    <a:pt x="1" y="33083"/>
                  </a:lnTo>
                  <a:lnTo>
                    <a:pt x="126" y="14376"/>
                  </a:lnTo>
                  <a:close/>
                </a:path>
              </a:pathLst>
            </a:custGeom>
            <a:solidFill>
              <a:schemeClr val="accent6"/>
            </a:solid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0" name="Google Shape;430;p2"/>
            <p:cNvSpPr/>
            <p:nvPr/>
          </p:nvSpPr>
          <p:spPr>
            <a:xfrm>
              <a:off x="1351746" y="2832691"/>
              <a:ext cx="1605887" cy="945731"/>
            </a:xfrm>
            <a:custGeom>
              <a:avLst/>
              <a:gdLst/>
              <a:ahLst/>
              <a:cxnLst/>
              <a:rect l="l" t="t" r="r" b="b"/>
              <a:pathLst>
                <a:path w="39549" h="23291" extrusionOk="0">
                  <a:moveTo>
                    <a:pt x="24232" y="1"/>
                  </a:moveTo>
                  <a:lnTo>
                    <a:pt x="1" y="14376"/>
                  </a:lnTo>
                  <a:lnTo>
                    <a:pt x="15192" y="23290"/>
                  </a:lnTo>
                  <a:lnTo>
                    <a:pt x="39549" y="8915"/>
                  </a:lnTo>
                  <a:lnTo>
                    <a:pt x="24232" y="1"/>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1" name="Google Shape;431;p2"/>
            <p:cNvSpPr/>
            <p:nvPr/>
          </p:nvSpPr>
          <p:spPr>
            <a:xfrm>
              <a:off x="1351746" y="2832691"/>
              <a:ext cx="1605887" cy="945731"/>
            </a:xfrm>
            <a:custGeom>
              <a:avLst/>
              <a:gdLst/>
              <a:ahLst/>
              <a:cxnLst/>
              <a:rect l="l" t="t" r="r" b="b"/>
              <a:pathLst>
                <a:path w="39549" h="23291" fill="none" extrusionOk="0">
                  <a:moveTo>
                    <a:pt x="39549" y="8915"/>
                  </a:moveTo>
                  <a:lnTo>
                    <a:pt x="24232" y="1"/>
                  </a:lnTo>
                  <a:lnTo>
                    <a:pt x="1" y="14376"/>
                  </a:lnTo>
                  <a:lnTo>
                    <a:pt x="15192" y="23290"/>
                  </a:lnTo>
                  <a:lnTo>
                    <a:pt x="39549" y="8915"/>
                  </a:lnTo>
                  <a:close/>
                </a:path>
              </a:pathLst>
            </a:custGeom>
            <a:noFill/>
            <a:ln w="9525" cap="rnd"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2" name="Google Shape;432;p2"/>
            <p:cNvSpPr/>
            <p:nvPr/>
          </p:nvSpPr>
          <p:spPr>
            <a:xfrm>
              <a:off x="2092719" y="3344621"/>
              <a:ext cx="823388" cy="703522"/>
            </a:xfrm>
            <a:custGeom>
              <a:avLst/>
              <a:gdLst/>
              <a:ahLst/>
              <a:cxnLst/>
              <a:rect l="l" t="t" r="r" b="b"/>
              <a:pathLst>
                <a:path w="20278" h="17326" extrusionOk="0">
                  <a:moveTo>
                    <a:pt x="20277" y="0"/>
                  </a:moveTo>
                  <a:lnTo>
                    <a:pt x="1" y="11802"/>
                  </a:lnTo>
                  <a:lnTo>
                    <a:pt x="1" y="17326"/>
                  </a:lnTo>
                  <a:lnTo>
                    <a:pt x="20277" y="5524"/>
                  </a:lnTo>
                  <a:lnTo>
                    <a:pt x="20277"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3" name="Google Shape;433;p2"/>
            <p:cNvSpPr/>
            <p:nvPr/>
          </p:nvSpPr>
          <p:spPr>
            <a:xfrm>
              <a:off x="2102386" y="3624210"/>
              <a:ext cx="823388" cy="703522"/>
            </a:xfrm>
            <a:custGeom>
              <a:avLst/>
              <a:gdLst/>
              <a:ahLst/>
              <a:cxnLst/>
              <a:rect l="l" t="t" r="r" b="b"/>
              <a:pathLst>
                <a:path w="20278" h="17326" extrusionOk="0">
                  <a:moveTo>
                    <a:pt x="20277" y="0"/>
                  </a:moveTo>
                  <a:lnTo>
                    <a:pt x="1" y="11802"/>
                  </a:lnTo>
                  <a:lnTo>
                    <a:pt x="1" y="17326"/>
                  </a:lnTo>
                  <a:lnTo>
                    <a:pt x="20277" y="5524"/>
                  </a:lnTo>
                  <a:lnTo>
                    <a:pt x="20277" y="0"/>
                  </a:lnTo>
                  <a:close/>
                </a:path>
              </a:pathLst>
            </a:custGeom>
            <a:solidFill>
              <a:srgbClr val="FFFFFF"/>
            </a:solidFill>
            <a:ln w="9525" cap="flat" cmpd="sng">
              <a:solidFill>
                <a:srgbClr val="00B05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34" name="Google Shape;434;p2"/>
          <p:cNvGrpSpPr/>
          <p:nvPr/>
        </p:nvGrpSpPr>
        <p:grpSpPr>
          <a:xfrm rot="-1432960">
            <a:off x="7901970" y="1495540"/>
            <a:ext cx="462887" cy="446809"/>
            <a:chOff x="5104875" y="3210550"/>
            <a:chExt cx="799525" cy="743150"/>
          </a:xfrm>
        </p:grpSpPr>
        <p:sp>
          <p:nvSpPr>
            <p:cNvPr id="435" name="Google Shape;435;p2"/>
            <p:cNvSpPr/>
            <p:nvPr/>
          </p:nvSpPr>
          <p:spPr>
            <a:xfrm>
              <a:off x="5266624" y="3220101"/>
              <a:ext cx="244050" cy="248350"/>
            </a:xfrm>
            <a:custGeom>
              <a:avLst/>
              <a:gdLst/>
              <a:ahLst/>
              <a:cxnLst/>
              <a:rect l="l" t="t" r="r" b="b"/>
              <a:pathLst>
                <a:path w="9762" h="9934" extrusionOk="0">
                  <a:moveTo>
                    <a:pt x="5324" y="1"/>
                  </a:moveTo>
                  <a:cubicBezTo>
                    <a:pt x="4236" y="1"/>
                    <a:pt x="3195" y="673"/>
                    <a:pt x="2441" y="1911"/>
                  </a:cubicBezTo>
                  <a:lnTo>
                    <a:pt x="1" y="6200"/>
                  </a:lnTo>
                  <a:lnTo>
                    <a:pt x="6249" y="9934"/>
                  </a:lnTo>
                  <a:lnTo>
                    <a:pt x="9761" y="4314"/>
                  </a:lnTo>
                  <a:cubicBezTo>
                    <a:pt x="9761" y="4314"/>
                    <a:pt x="8911" y="2872"/>
                    <a:pt x="8652" y="2392"/>
                  </a:cubicBezTo>
                  <a:cubicBezTo>
                    <a:pt x="7682" y="756"/>
                    <a:pt x="6477" y="1"/>
                    <a:pt x="532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6" name="Google Shape;436;p2"/>
            <p:cNvSpPr/>
            <p:nvPr/>
          </p:nvSpPr>
          <p:spPr>
            <a:xfrm>
              <a:off x="5646500" y="3463800"/>
              <a:ext cx="257900" cy="235725"/>
            </a:xfrm>
            <a:custGeom>
              <a:avLst/>
              <a:gdLst/>
              <a:ahLst/>
              <a:cxnLst/>
              <a:rect l="l" t="t" r="r" b="b"/>
              <a:pathLst>
                <a:path w="10316" h="9429" extrusionOk="0">
                  <a:moveTo>
                    <a:pt x="6397" y="1"/>
                  </a:moveTo>
                  <a:lnTo>
                    <a:pt x="1" y="3513"/>
                  </a:lnTo>
                  <a:lnTo>
                    <a:pt x="3217" y="9428"/>
                  </a:lnTo>
                  <a:cubicBezTo>
                    <a:pt x="3217" y="9428"/>
                    <a:pt x="4807" y="9391"/>
                    <a:pt x="5362" y="9391"/>
                  </a:cubicBezTo>
                  <a:cubicBezTo>
                    <a:pt x="9022" y="9317"/>
                    <a:pt x="10316" y="6877"/>
                    <a:pt x="8874" y="4289"/>
                  </a:cubicBezTo>
                  <a:lnTo>
                    <a:pt x="6397"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p2"/>
            <p:cNvSpPr/>
            <p:nvPr/>
          </p:nvSpPr>
          <p:spPr>
            <a:xfrm>
              <a:off x="5420050" y="3210550"/>
              <a:ext cx="372525" cy="242200"/>
            </a:xfrm>
            <a:custGeom>
              <a:avLst/>
              <a:gdLst/>
              <a:ahLst/>
              <a:cxnLst/>
              <a:rect l="l" t="t" r="r" b="b"/>
              <a:pathLst>
                <a:path w="14901" h="9688" extrusionOk="0">
                  <a:moveTo>
                    <a:pt x="1" y="1"/>
                  </a:moveTo>
                  <a:cubicBezTo>
                    <a:pt x="1776" y="334"/>
                    <a:pt x="2700" y="1628"/>
                    <a:pt x="2922" y="2182"/>
                  </a:cubicBezTo>
                  <a:lnTo>
                    <a:pt x="6212" y="8245"/>
                  </a:lnTo>
                  <a:lnTo>
                    <a:pt x="4142" y="9354"/>
                  </a:lnTo>
                  <a:lnTo>
                    <a:pt x="11462" y="9687"/>
                  </a:lnTo>
                  <a:lnTo>
                    <a:pt x="14900" y="3661"/>
                  </a:lnTo>
                  <a:lnTo>
                    <a:pt x="12719" y="4807"/>
                  </a:lnTo>
                  <a:lnTo>
                    <a:pt x="11055" y="1812"/>
                  </a:lnTo>
                  <a:cubicBezTo>
                    <a:pt x="10131" y="555"/>
                    <a:pt x="9946" y="1"/>
                    <a:pt x="5399"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8" name="Google Shape;438;p2"/>
            <p:cNvSpPr/>
            <p:nvPr/>
          </p:nvSpPr>
          <p:spPr>
            <a:xfrm>
              <a:off x="5516175" y="3648650"/>
              <a:ext cx="353100" cy="305050"/>
            </a:xfrm>
            <a:custGeom>
              <a:avLst/>
              <a:gdLst/>
              <a:ahLst/>
              <a:cxnLst/>
              <a:rect l="l" t="t" r="r" b="b"/>
              <a:pathLst>
                <a:path w="14124" h="12202" extrusionOk="0">
                  <a:moveTo>
                    <a:pt x="3994" y="1"/>
                  </a:moveTo>
                  <a:lnTo>
                    <a:pt x="1" y="6249"/>
                  </a:lnTo>
                  <a:lnTo>
                    <a:pt x="3513" y="12201"/>
                  </a:lnTo>
                  <a:lnTo>
                    <a:pt x="3624" y="9761"/>
                  </a:lnTo>
                  <a:lnTo>
                    <a:pt x="7062" y="9798"/>
                  </a:lnTo>
                  <a:cubicBezTo>
                    <a:pt x="8652" y="9613"/>
                    <a:pt x="9170" y="9761"/>
                    <a:pt x="11425" y="5805"/>
                  </a:cubicBezTo>
                  <a:lnTo>
                    <a:pt x="14124" y="1110"/>
                  </a:lnTo>
                  <a:lnTo>
                    <a:pt x="14087" y="1110"/>
                  </a:lnTo>
                  <a:cubicBezTo>
                    <a:pt x="13082" y="2276"/>
                    <a:pt x="11794" y="2449"/>
                    <a:pt x="11068" y="2449"/>
                  </a:cubicBezTo>
                  <a:cubicBezTo>
                    <a:pt x="10965" y="2449"/>
                    <a:pt x="10874" y="2446"/>
                    <a:pt x="10796" y="2441"/>
                  </a:cubicBezTo>
                  <a:lnTo>
                    <a:pt x="3994" y="2441"/>
                  </a:lnTo>
                  <a:lnTo>
                    <a:pt x="3994"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9" name="Google Shape;439;p2"/>
            <p:cNvSpPr/>
            <p:nvPr/>
          </p:nvSpPr>
          <p:spPr>
            <a:xfrm>
              <a:off x="5104875" y="3456425"/>
              <a:ext cx="293950" cy="242175"/>
            </a:xfrm>
            <a:custGeom>
              <a:avLst/>
              <a:gdLst/>
              <a:ahLst/>
              <a:cxnLst/>
              <a:rect l="l" t="t" r="r" b="b"/>
              <a:pathLst>
                <a:path w="11758" h="9687" extrusionOk="0">
                  <a:moveTo>
                    <a:pt x="8319" y="0"/>
                  </a:moveTo>
                  <a:lnTo>
                    <a:pt x="1406" y="74"/>
                  </a:lnTo>
                  <a:lnTo>
                    <a:pt x="3476" y="1368"/>
                  </a:lnTo>
                  <a:lnTo>
                    <a:pt x="1702" y="4326"/>
                  </a:lnTo>
                  <a:cubicBezTo>
                    <a:pt x="1" y="7394"/>
                    <a:pt x="2700" y="9686"/>
                    <a:pt x="5694" y="9686"/>
                  </a:cubicBezTo>
                  <a:lnTo>
                    <a:pt x="7025" y="9686"/>
                  </a:lnTo>
                  <a:lnTo>
                    <a:pt x="9724" y="5287"/>
                  </a:lnTo>
                  <a:lnTo>
                    <a:pt x="11758" y="6544"/>
                  </a:lnTo>
                  <a:lnTo>
                    <a:pt x="8319"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0" name="Google Shape;440;p2"/>
            <p:cNvSpPr/>
            <p:nvPr/>
          </p:nvSpPr>
          <p:spPr>
            <a:xfrm>
              <a:off x="5146475" y="3669925"/>
              <a:ext cx="327225" cy="226475"/>
            </a:xfrm>
            <a:custGeom>
              <a:avLst/>
              <a:gdLst/>
              <a:ahLst/>
              <a:cxnLst/>
              <a:rect l="l" t="t" r="r" b="b"/>
              <a:pathLst>
                <a:path w="13089" h="9059" extrusionOk="0">
                  <a:moveTo>
                    <a:pt x="1" y="0"/>
                  </a:moveTo>
                  <a:lnTo>
                    <a:pt x="1" y="0"/>
                  </a:lnTo>
                  <a:cubicBezTo>
                    <a:pt x="1" y="1"/>
                    <a:pt x="2884" y="5287"/>
                    <a:pt x="3735" y="7062"/>
                  </a:cubicBezTo>
                  <a:cubicBezTo>
                    <a:pt x="4770" y="9058"/>
                    <a:pt x="6877" y="9058"/>
                    <a:pt x="6877" y="9058"/>
                  </a:cubicBezTo>
                  <a:lnTo>
                    <a:pt x="12977" y="9058"/>
                  </a:lnTo>
                  <a:lnTo>
                    <a:pt x="13088" y="1590"/>
                  </a:lnTo>
                  <a:lnTo>
                    <a:pt x="13088" y="1590"/>
                  </a:lnTo>
                  <a:cubicBezTo>
                    <a:pt x="13088" y="1590"/>
                    <a:pt x="11012" y="1630"/>
                    <a:pt x="8489" y="1630"/>
                  </a:cubicBezTo>
                  <a:cubicBezTo>
                    <a:pt x="6806" y="1630"/>
                    <a:pt x="4925" y="1612"/>
                    <a:pt x="3328" y="1553"/>
                  </a:cubicBezTo>
                  <a:cubicBezTo>
                    <a:pt x="1036" y="1516"/>
                    <a:pt x="1" y="1"/>
                    <a:pt x="1"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1087" name="Google Shape;1087;g2b3f1448a67_1_211"/>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88" name="Google Shape;1088;g2b3f1448a67_1_211"/>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Equipment and machinery</a:t>
            </a:r>
            <a:endParaRPr sz="2500" b="1">
              <a:solidFill>
                <a:schemeClr val="dk1"/>
              </a:solidFill>
              <a:latin typeface="Chivo"/>
              <a:ea typeface="Chivo"/>
              <a:cs typeface="Chivo"/>
              <a:sym typeface="Chivo"/>
            </a:endParaRPr>
          </a:p>
        </p:txBody>
      </p:sp>
      <p:sp>
        <p:nvSpPr>
          <p:cNvPr id="1089" name="Google Shape;1089;g2b3f1448a67_1_211"/>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090" name="Google Shape;1090;g2b3f1448a67_1_211"/>
          <p:cNvSpPr txBox="1"/>
          <p:nvPr/>
        </p:nvSpPr>
        <p:spPr>
          <a:xfrm>
            <a:off x="3016975" y="4080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Production line layout:</a:t>
            </a:r>
            <a:endParaRPr sz="1600" b="1">
              <a:solidFill>
                <a:schemeClr val="dk1"/>
              </a:solidFill>
              <a:latin typeface="Chivo"/>
              <a:ea typeface="Chivo"/>
              <a:cs typeface="Chivo"/>
              <a:sym typeface="Chivo"/>
            </a:endParaRPr>
          </a:p>
        </p:txBody>
      </p:sp>
      <p:pic>
        <p:nvPicPr>
          <p:cNvPr id="1091" name="Google Shape;1091;g2b3f1448a67_1_211"/>
          <p:cNvPicPr preferRelativeResize="0"/>
          <p:nvPr/>
        </p:nvPicPr>
        <p:blipFill>
          <a:blip r:embed="rId3">
            <a:alphaModFix/>
          </a:blip>
          <a:stretch>
            <a:fillRect/>
          </a:stretch>
        </p:blipFill>
        <p:spPr>
          <a:xfrm>
            <a:off x="1584175" y="1564752"/>
            <a:ext cx="6078401" cy="2790625"/>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95"/>
        <p:cNvGrpSpPr/>
        <p:nvPr/>
      </p:nvGrpSpPr>
      <p:grpSpPr>
        <a:xfrm>
          <a:off x="0" y="0"/>
          <a:ext cx="0" cy="0"/>
          <a:chOff x="0" y="0"/>
          <a:chExt cx="0" cy="0"/>
        </a:xfrm>
      </p:grpSpPr>
      <p:sp>
        <p:nvSpPr>
          <p:cNvPr id="1096" name="Google Shape;1096;g2b3f1448a67_1_221"/>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097" name="Google Shape;1097;g2b3f1448a67_1_221"/>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Equipment and machinery</a:t>
            </a:r>
            <a:endParaRPr sz="2500" b="1">
              <a:solidFill>
                <a:schemeClr val="dk1"/>
              </a:solidFill>
              <a:latin typeface="Chivo"/>
              <a:ea typeface="Chivo"/>
              <a:cs typeface="Chivo"/>
              <a:sym typeface="Chivo"/>
            </a:endParaRPr>
          </a:p>
        </p:txBody>
      </p:sp>
      <p:sp>
        <p:nvSpPr>
          <p:cNvPr id="1098" name="Google Shape;1098;g2b3f1448a67_1_221"/>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099" name="Google Shape;1099;g2b3f1448a67_1_221"/>
          <p:cNvSpPr txBox="1"/>
          <p:nvPr/>
        </p:nvSpPr>
        <p:spPr>
          <a:xfrm>
            <a:off x="3016975" y="4080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Production line video:</a:t>
            </a:r>
            <a:endParaRPr sz="1600" b="1">
              <a:solidFill>
                <a:schemeClr val="dk1"/>
              </a:solidFill>
              <a:latin typeface="Chivo"/>
              <a:ea typeface="Chivo"/>
              <a:cs typeface="Chivo"/>
              <a:sym typeface="Chivo"/>
            </a:endParaRPr>
          </a:p>
        </p:txBody>
      </p:sp>
      <p:pic>
        <p:nvPicPr>
          <p:cNvPr id="2" name="My Video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608725" y="1248375"/>
            <a:ext cx="6255327" cy="351862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04"/>
        <p:cNvGrpSpPr/>
        <p:nvPr/>
      </p:nvGrpSpPr>
      <p:grpSpPr>
        <a:xfrm>
          <a:off x="0" y="0"/>
          <a:ext cx="0" cy="0"/>
          <a:chOff x="0" y="0"/>
          <a:chExt cx="0" cy="0"/>
        </a:xfrm>
      </p:grpSpPr>
      <p:sp>
        <p:nvSpPr>
          <p:cNvPr id="1105" name="Google Shape;1105;g2b3f1448a67_1_79"/>
          <p:cNvSpPr txBox="1"/>
          <p:nvPr/>
        </p:nvSpPr>
        <p:spPr>
          <a:xfrm>
            <a:off x="134250" y="1525850"/>
            <a:ext cx="3275700" cy="2031900"/>
          </a:xfrm>
          <a:prstGeom prst="rect">
            <a:avLst/>
          </a:prstGeom>
          <a:noFill/>
          <a:ln>
            <a:noFill/>
          </a:ln>
        </p:spPr>
        <p:txBody>
          <a:bodyPr spcFirstLastPara="1" wrap="square" lIns="91425" tIns="45700" rIns="91425" bIns="45700" anchor="t" anchorCtr="0">
            <a:spAutoFit/>
          </a:bodyPr>
          <a:lstStyle/>
          <a:p>
            <a:pPr marL="457200" marR="0" lvl="0" indent="-317500" algn="l" rtl="0">
              <a:lnSpc>
                <a:spcPct val="100000"/>
              </a:lnSpc>
              <a:spcBef>
                <a:spcPts val="0"/>
              </a:spcBef>
              <a:spcAft>
                <a:spcPts val="0"/>
              </a:spcAft>
              <a:buSzPts val="1400"/>
              <a:buChar char="-"/>
            </a:pPr>
            <a:r>
              <a:rPr lang="en-US" b="1"/>
              <a:t>the establishment of the factory on Al-Sayrafi land, situated in the city of Nablus. </a:t>
            </a:r>
            <a:endParaRPr b="1"/>
          </a:p>
          <a:p>
            <a:pPr marL="1371600" marR="0" lvl="0" indent="0" algn="l" rtl="0">
              <a:lnSpc>
                <a:spcPct val="100000"/>
              </a:lnSpc>
              <a:spcBef>
                <a:spcPts val="0"/>
              </a:spcBef>
              <a:spcAft>
                <a:spcPts val="0"/>
              </a:spcAft>
              <a:buNone/>
            </a:pPr>
            <a:endParaRPr b="1"/>
          </a:p>
          <a:p>
            <a:pPr marL="457200" marR="0" lvl="0" indent="-317500" algn="l" rtl="0">
              <a:lnSpc>
                <a:spcPct val="100000"/>
              </a:lnSpc>
              <a:spcBef>
                <a:spcPts val="0"/>
              </a:spcBef>
              <a:spcAft>
                <a:spcPts val="0"/>
              </a:spcAft>
              <a:buSzPts val="1400"/>
              <a:buChar char="-"/>
            </a:pPr>
            <a:r>
              <a:rPr lang="en-US" b="1"/>
              <a:t> The required area is about 1 dunum, with a monthly rental cost amounting to 8,000 shekels.</a:t>
            </a:r>
            <a:endParaRPr sz="1400" b="1" i="0" u="none" strike="noStrike" cap="none">
              <a:solidFill>
                <a:srgbClr val="000000"/>
              </a:solidFill>
              <a:latin typeface="Arial"/>
              <a:ea typeface="Arial"/>
              <a:cs typeface="Arial"/>
              <a:sym typeface="Arial"/>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6" name="Google Shape;1106;g2b3f1448a67_1_79"/>
          <p:cNvSpPr/>
          <p:nvPr/>
        </p:nvSpPr>
        <p:spPr>
          <a:xfrm>
            <a:off x="134250" y="158575"/>
            <a:ext cx="26565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07" name="Google Shape;1107;g2b3f1448a67_1_79"/>
          <p:cNvSpPr txBox="1"/>
          <p:nvPr/>
        </p:nvSpPr>
        <p:spPr>
          <a:xfrm>
            <a:off x="509300" y="2244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2000" b="1">
                <a:solidFill>
                  <a:schemeClr val="dk1"/>
                </a:solidFill>
                <a:latin typeface="Chivo"/>
                <a:ea typeface="Chivo"/>
                <a:cs typeface="Chivo"/>
                <a:sym typeface="Chivo"/>
              </a:rPr>
              <a:t>Plant Location and Layout</a:t>
            </a:r>
            <a:endParaRPr sz="2500" b="1">
              <a:solidFill>
                <a:schemeClr val="dk1"/>
              </a:solidFill>
              <a:latin typeface="Chivo"/>
              <a:ea typeface="Chivo"/>
              <a:cs typeface="Chivo"/>
              <a:sym typeface="Chivo"/>
            </a:endParaRPr>
          </a:p>
        </p:txBody>
      </p:sp>
      <p:sp>
        <p:nvSpPr>
          <p:cNvPr id="1108" name="Google Shape;1108;g2b3f1448a67_1_79"/>
          <p:cNvSpPr/>
          <p:nvPr/>
        </p:nvSpPr>
        <p:spPr>
          <a:xfrm>
            <a:off x="2539100" y="313075"/>
            <a:ext cx="45249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109" name="Google Shape;1109;g2b3f1448a67_1_79"/>
          <p:cNvSpPr txBox="1"/>
          <p:nvPr/>
        </p:nvSpPr>
        <p:spPr>
          <a:xfrm>
            <a:off x="2983050" y="435600"/>
            <a:ext cx="3798300" cy="52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b="1">
                <a:solidFill>
                  <a:schemeClr val="dk1"/>
                </a:solidFill>
                <a:latin typeface="Chivo"/>
                <a:ea typeface="Chivo"/>
                <a:cs typeface="Chivo"/>
                <a:sym typeface="Chivo"/>
              </a:rPr>
              <a:t>Site selection and construction:</a:t>
            </a:r>
            <a:endParaRPr sz="1700" b="1">
              <a:solidFill>
                <a:schemeClr val="dk1"/>
              </a:solidFill>
              <a:latin typeface="Chivo"/>
              <a:ea typeface="Chivo"/>
              <a:cs typeface="Chivo"/>
              <a:sym typeface="Chivo"/>
            </a:endParaRPr>
          </a:p>
        </p:txBody>
      </p:sp>
      <p:graphicFrame>
        <p:nvGraphicFramePr>
          <p:cNvPr id="1110" name="Google Shape;1110;g2b3f1448a67_1_79"/>
          <p:cNvGraphicFramePr/>
          <p:nvPr/>
        </p:nvGraphicFramePr>
        <p:xfrm>
          <a:off x="3577625" y="1525850"/>
          <a:ext cx="5267325" cy="2809240"/>
        </p:xfrm>
        <a:graphic>
          <a:graphicData uri="http://schemas.openxmlformats.org/drawingml/2006/table">
            <a:tbl>
              <a:tblPr>
                <a:noFill/>
                <a:tableStyleId>{4E790998-1999-4F9D-8A01-C99B957BD498}</a:tableStyleId>
              </a:tblPr>
              <a:tblGrid>
                <a:gridCol w="1095375">
                  <a:extLst>
                    <a:ext uri="{9D8B030D-6E8A-4147-A177-3AD203B41FA5}">
                      <a16:colId xmlns:a16="http://schemas.microsoft.com/office/drawing/2014/main" val="20000"/>
                    </a:ext>
                  </a:extLst>
                </a:gridCol>
                <a:gridCol w="1114425">
                  <a:extLst>
                    <a:ext uri="{9D8B030D-6E8A-4147-A177-3AD203B41FA5}">
                      <a16:colId xmlns:a16="http://schemas.microsoft.com/office/drawing/2014/main" val="20001"/>
                    </a:ext>
                  </a:extLst>
                </a:gridCol>
                <a:gridCol w="1047750">
                  <a:extLst>
                    <a:ext uri="{9D8B030D-6E8A-4147-A177-3AD203B41FA5}">
                      <a16:colId xmlns:a16="http://schemas.microsoft.com/office/drawing/2014/main" val="20002"/>
                    </a:ext>
                  </a:extLst>
                </a:gridCol>
                <a:gridCol w="981075">
                  <a:extLst>
                    <a:ext uri="{9D8B030D-6E8A-4147-A177-3AD203B41FA5}">
                      <a16:colId xmlns:a16="http://schemas.microsoft.com/office/drawing/2014/main" val="20003"/>
                    </a:ext>
                  </a:extLst>
                </a:gridCol>
                <a:gridCol w="1028700">
                  <a:extLst>
                    <a:ext uri="{9D8B030D-6E8A-4147-A177-3AD203B41FA5}">
                      <a16:colId xmlns:a16="http://schemas.microsoft.com/office/drawing/2014/main" val="20004"/>
                    </a:ext>
                  </a:extLst>
                </a:gridCol>
              </a:tblGrid>
              <a:tr h="361950">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Department</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Construction</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Required Area</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Cost NIS/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Total Cost</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extLst>
                  <a:ext uri="{0D108BD9-81ED-4DB2-BD59-A6C34878D82A}">
                    <a16:rowId xmlns:a16="http://schemas.microsoft.com/office/drawing/2014/main" val="10000"/>
                  </a:ext>
                </a:extLst>
              </a:tr>
              <a:tr h="495300">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Production</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highlight>
                            <a:srgbClr val="FFFFFF"/>
                          </a:highlight>
                          <a:latin typeface="Times New Roman"/>
                          <a:ea typeface="Times New Roman"/>
                          <a:cs typeface="Times New Roman"/>
                          <a:sym typeface="Times New Roman"/>
                        </a:rPr>
                        <a:t>prefabricated building</a:t>
                      </a:r>
                      <a:endParaRPr sz="1300">
                        <a:highlight>
                          <a:srgbClr val="FFFFFF"/>
                        </a:highlight>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720</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500 NIS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360,000 NIS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95300">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Store</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highlight>
                            <a:srgbClr val="FFFFFF"/>
                          </a:highlight>
                          <a:latin typeface="Times New Roman"/>
                          <a:ea typeface="Times New Roman"/>
                          <a:cs typeface="Times New Roman"/>
                          <a:sym typeface="Times New Roman"/>
                        </a:rPr>
                        <a:t>prefabricated building</a:t>
                      </a:r>
                      <a:endParaRPr sz="1300">
                        <a:highlight>
                          <a:srgbClr val="FFFFFF"/>
                        </a:highlight>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63</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500 NIS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31,500 NIS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361950">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Reception</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Brickwork</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100</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1,000 NIS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100,000 NIS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361950">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Offices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Brickwork</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100</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1,000 NIS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tc>
                  <a:txBody>
                    <a:bodyPr/>
                    <a:lstStyle/>
                    <a:p>
                      <a:pPr marL="0" lvl="0" indent="0" algn="l" rtl="0">
                        <a:lnSpc>
                          <a:spcPct val="115000"/>
                        </a:lnSpc>
                        <a:spcBef>
                          <a:spcPts val="0"/>
                        </a:spcBef>
                        <a:spcAft>
                          <a:spcPts val="0"/>
                        </a:spcAft>
                        <a:buNone/>
                      </a:pPr>
                      <a:r>
                        <a:rPr lang="en-US" sz="1300">
                          <a:latin typeface="Times New Roman"/>
                          <a:ea typeface="Times New Roman"/>
                          <a:cs typeface="Times New Roman"/>
                          <a:sym typeface="Times New Roman"/>
                        </a:rPr>
                        <a:t>100,000 NIS</a:t>
                      </a:r>
                      <a:endParaRPr sz="13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314325">
                <a:tc gridSpan="4">
                  <a:txBody>
                    <a:bodyPr/>
                    <a:lstStyle/>
                    <a:p>
                      <a:pPr marL="0" lvl="0" indent="0" algn="ctr" rtl="0">
                        <a:lnSpc>
                          <a:spcPct val="115000"/>
                        </a:lnSpc>
                        <a:spcBef>
                          <a:spcPts val="0"/>
                        </a:spcBef>
                        <a:spcAft>
                          <a:spcPts val="0"/>
                        </a:spcAft>
                        <a:buNone/>
                      </a:pPr>
                      <a:r>
                        <a:rPr lang="en-US" sz="1200">
                          <a:latin typeface="Times New Roman"/>
                          <a:ea typeface="Times New Roman"/>
                          <a:cs typeface="Times New Roman"/>
                          <a:sym typeface="Times New Roman"/>
                        </a:rPr>
                        <a:t>Total construction cost</a:t>
                      </a:r>
                      <a:endParaRPr sz="12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hMerge="1">
                  <a:txBody>
                    <a:bodyPr/>
                    <a:lstStyle/>
                    <a:p>
                      <a:endParaRPr lang="ar-SA"/>
                    </a:p>
                  </a:txBody>
                  <a:tcPr/>
                </a:tc>
                <a:tc hMerge="1">
                  <a:txBody>
                    <a:bodyPr/>
                    <a:lstStyle/>
                    <a:p>
                      <a:endParaRPr lang="ar-SA"/>
                    </a:p>
                  </a:txBody>
                  <a:tcPr/>
                </a:tc>
                <a:tc hMerge="1">
                  <a:txBody>
                    <a:bodyPr/>
                    <a:lstStyle/>
                    <a:p>
                      <a:endParaRPr lang="ar-SA"/>
                    </a:p>
                  </a:txBody>
                  <a:tcPr/>
                </a:tc>
                <a:tc>
                  <a:txBody>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591,500 NIS</a:t>
                      </a:r>
                      <a:endParaRPr sz="1200">
                        <a:latin typeface="Times New Roman"/>
                        <a:ea typeface="Times New Roman"/>
                        <a:cs typeface="Times New Roman"/>
                        <a:sym typeface="Times New Roman"/>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extLst>
                  <a:ext uri="{0D108BD9-81ED-4DB2-BD59-A6C34878D82A}">
                    <a16:rowId xmlns:a16="http://schemas.microsoft.com/office/drawing/2014/main" val="10005"/>
                  </a:ext>
                </a:extLst>
              </a:tr>
            </a:tbl>
          </a:graphicData>
        </a:graphic>
      </p:graphicFrame>
      <p:sp>
        <p:nvSpPr>
          <p:cNvPr id="1111" name="Google Shape;1111;g2b3f1448a67_1_79"/>
          <p:cNvSpPr txBox="1"/>
          <p:nvPr/>
        </p:nvSpPr>
        <p:spPr>
          <a:xfrm>
            <a:off x="3797800" y="4493850"/>
            <a:ext cx="4939200" cy="39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b="1">
                <a:solidFill>
                  <a:schemeClr val="dk1"/>
                </a:solidFill>
                <a:latin typeface="Chivo"/>
                <a:ea typeface="Chivo"/>
                <a:cs typeface="Chivo"/>
                <a:sym typeface="Chivo"/>
              </a:rPr>
              <a:t>The total required area for the construction equals 883 </a:t>
            </a:r>
            <a:r>
              <a:rPr lang="en-US" sz="1300">
                <a:solidFill>
                  <a:schemeClr val="dk1"/>
                </a:solidFill>
                <a:latin typeface="Chivo"/>
                <a:ea typeface="Chivo"/>
                <a:cs typeface="Chivo"/>
                <a:sym typeface="Chivo"/>
              </a:rPr>
              <a:t>𝒎𝟐 .</a:t>
            </a:r>
            <a:endParaRPr sz="13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15"/>
        <p:cNvGrpSpPr/>
        <p:nvPr/>
      </p:nvGrpSpPr>
      <p:grpSpPr>
        <a:xfrm>
          <a:off x="0" y="0"/>
          <a:ext cx="0" cy="0"/>
          <a:chOff x="0" y="0"/>
          <a:chExt cx="0" cy="0"/>
        </a:xfrm>
      </p:grpSpPr>
      <p:sp>
        <p:nvSpPr>
          <p:cNvPr id="1116" name="Google Shape;1116;g2b3f1448a67_1_244"/>
          <p:cNvSpPr/>
          <p:nvPr/>
        </p:nvSpPr>
        <p:spPr>
          <a:xfrm>
            <a:off x="108550"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17" name="Google Shape;1117;g2b3f1448a67_1_244"/>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Plant Location and Layout</a:t>
            </a:r>
            <a:endParaRPr sz="2500" b="1">
              <a:solidFill>
                <a:schemeClr val="dk1"/>
              </a:solidFill>
              <a:latin typeface="Chivo"/>
              <a:ea typeface="Chivo"/>
              <a:cs typeface="Chivo"/>
              <a:sym typeface="Chivo"/>
            </a:endParaRPr>
          </a:p>
        </p:txBody>
      </p:sp>
      <p:sp>
        <p:nvSpPr>
          <p:cNvPr id="1118" name="Google Shape;1118;g2b3f1448a67_1_244"/>
          <p:cNvSpPr/>
          <p:nvPr/>
        </p:nvSpPr>
        <p:spPr>
          <a:xfrm>
            <a:off x="26213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119" name="Google Shape;1119;g2b3f1448a67_1_244"/>
          <p:cNvSpPr txBox="1"/>
          <p:nvPr/>
        </p:nvSpPr>
        <p:spPr>
          <a:xfrm>
            <a:off x="3383050" y="408075"/>
            <a:ext cx="17523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b="1">
                <a:solidFill>
                  <a:schemeClr val="dk1"/>
                </a:solidFill>
                <a:latin typeface="Chivo"/>
                <a:ea typeface="Chivo"/>
                <a:cs typeface="Chivo"/>
                <a:sym typeface="Chivo"/>
              </a:rPr>
              <a:t>plant layout:</a:t>
            </a:r>
            <a:endParaRPr sz="2000" b="1">
              <a:solidFill>
                <a:schemeClr val="dk1"/>
              </a:solidFill>
              <a:latin typeface="Chivo"/>
              <a:ea typeface="Chivo"/>
              <a:cs typeface="Chivo"/>
              <a:sym typeface="Chivo"/>
            </a:endParaRPr>
          </a:p>
        </p:txBody>
      </p:sp>
      <p:pic>
        <p:nvPicPr>
          <p:cNvPr id="1120" name="Google Shape;1120;g2b3f1448a67_1_244"/>
          <p:cNvPicPr preferRelativeResize="0"/>
          <p:nvPr/>
        </p:nvPicPr>
        <p:blipFill>
          <a:blip r:embed="rId3">
            <a:alphaModFix/>
          </a:blip>
          <a:stretch>
            <a:fillRect/>
          </a:stretch>
        </p:blipFill>
        <p:spPr>
          <a:xfrm>
            <a:off x="2450977" y="1193000"/>
            <a:ext cx="6570523" cy="3798275"/>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24"/>
        <p:cNvGrpSpPr/>
        <p:nvPr/>
      </p:nvGrpSpPr>
      <p:grpSpPr>
        <a:xfrm>
          <a:off x="0" y="0"/>
          <a:ext cx="0" cy="0"/>
          <a:chOff x="0" y="0"/>
          <a:chExt cx="0" cy="0"/>
        </a:xfrm>
      </p:grpSpPr>
      <p:sp>
        <p:nvSpPr>
          <p:cNvPr id="1125" name="Google Shape;1125;g2b3f1448a67_1_267"/>
          <p:cNvSpPr/>
          <p:nvPr/>
        </p:nvSpPr>
        <p:spPr>
          <a:xfrm>
            <a:off x="1465120" y="185164"/>
            <a:ext cx="60264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6" name="Google Shape;1126;g2b3f1448a67_1_267"/>
          <p:cNvSpPr txBox="1">
            <a:spLocks noGrp="1"/>
          </p:cNvSpPr>
          <p:nvPr>
            <p:ph type="title"/>
          </p:nvPr>
        </p:nvSpPr>
        <p:spPr>
          <a:xfrm>
            <a:off x="1810853" y="264514"/>
            <a:ext cx="53349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800" b="1"/>
              <a:t>Financial Study:</a:t>
            </a:r>
            <a:endParaRPr sz="2800"/>
          </a:p>
        </p:txBody>
      </p:sp>
      <p:sp>
        <p:nvSpPr>
          <p:cNvPr id="1127" name="Google Shape;1127;g2b3f1448a67_1_267"/>
          <p:cNvSpPr txBox="1"/>
          <p:nvPr/>
        </p:nvSpPr>
        <p:spPr>
          <a:xfrm>
            <a:off x="951951" y="1349025"/>
            <a:ext cx="7052700" cy="954300"/>
          </a:xfrm>
          <a:prstGeom prst="rect">
            <a:avLst/>
          </a:prstGeom>
          <a:noFill/>
          <a:ln>
            <a:noFill/>
          </a:ln>
        </p:spPr>
        <p:txBody>
          <a:bodyPr spcFirstLastPara="1" wrap="square" lIns="91425" tIns="45700" rIns="91425" bIns="45700" anchor="t" anchorCtr="0">
            <a:spAutoFit/>
          </a:bodyPr>
          <a:lstStyle/>
          <a:p>
            <a:pPr marL="457200" lvl="0" indent="-317500" algn="l" rtl="0">
              <a:spcBef>
                <a:spcPts val="0"/>
              </a:spcBef>
              <a:spcAft>
                <a:spcPts val="0"/>
              </a:spcAft>
              <a:buSzPts val="1400"/>
              <a:buChar char="-"/>
            </a:pPr>
            <a:r>
              <a:rPr lang="en-US" b="1"/>
              <a:t>The financial study focuses on the project's financial feasibility. It involves estimating costs, revenue projections, and potential financial risks.</a:t>
            </a:r>
            <a:endParaRPr b="1"/>
          </a:p>
          <a:p>
            <a:pPr marL="914400" marR="0" lvl="0" indent="0" algn="l" rtl="0">
              <a:lnSpc>
                <a:spcPct val="100000"/>
              </a:lnSpc>
              <a:spcBef>
                <a:spcPts val="0"/>
              </a:spcBef>
              <a:spcAft>
                <a:spcPts val="0"/>
              </a:spcAft>
              <a:buNone/>
            </a:pPr>
            <a:endParaRPr b="1"/>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8" name="Google Shape;1128;g2b3f1448a67_1_267"/>
          <p:cNvSpPr/>
          <p:nvPr/>
        </p:nvSpPr>
        <p:spPr>
          <a:xfrm>
            <a:off x="1239975" y="2815125"/>
            <a:ext cx="1890000" cy="994800"/>
          </a:xfrm>
          <a:prstGeom prst="homePlate">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29" name="Google Shape;1129;g2b3f1448a67_1_267"/>
          <p:cNvSpPr/>
          <p:nvPr/>
        </p:nvSpPr>
        <p:spPr>
          <a:xfrm>
            <a:off x="2841175" y="2815125"/>
            <a:ext cx="19782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30" name="Google Shape;1130;g2b3f1448a67_1_267"/>
          <p:cNvSpPr/>
          <p:nvPr/>
        </p:nvSpPr>
        <p:spPr>
          <a:xfrm>
            <a:off x="4513150" y="2815125"/>
            <a:ext cx="19782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31" name="Google Shape;1131;g2b3f1448a67_1_267"/>
          <p:cNvSpPr/>
          <p:nvPr/>
        </p:nvSpPr>
        <p:spPr>
          <a:xfrm>
            <a:off x="6209875" y="2815125"/>
            <a:ext cx="19782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32" name="Google Shape;1132;g2b3f1448a67_1_267"/>
          <p:cNvSpPr txBox="1"/>
          <p:nvPr/>
        </p:nvSpPr>
        <p:spPr>
          <a:xfrm>
            <a:off x="1320850" y="2990325"/>
            <a:ext cx="1390500" cy="64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700" b="1">
                <a:solidFill>
                  <a:schemeClr val="dk1"/>
                </a:solidFill>
                <a:latin typeface="Chivo"/>
                <a:ea typeface="Chivo"/>
                <a:cs typeface="Chivo"/>
                <a:sym typeface="Chivo"/>
              </a:rPr>
              <a:t>Financial study</a:t>
            </a:r>
            <a:endParaRPr sz="1700" b="1">
              <a:solidFill>
                <a:schemeClr val="dk1"/>
              </a:solidFill>
              <a:latin typeface="Chivo"/>
              <a:ea typeface="Chivo"/>
              <a:cs typeface="Chivo"/>
              <a:sym typeface="Chivo"/>
            </a:endParaRPr>
          </a:p>
        </p:txBody>
      </p:sp>
      <p:sp>
        <p:nvSpPr>
          <p:cNvPr id="1133" name="Google Shape;1133;g2b3f1448a67_1_267"/>
          <p:cNvSpPr txBox="1"/>
          <p:nvPr/>
        </p:nvSpPr>
        <p:spPr>
          <a:xfrm>
            <a:off x="3155675" y="2990325"/>
            <a:ext cx="1638000" cy="64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500" b="1">
                <a:solidFill>
                  <a:schemeClr val="dk1"/>
                </a:solidFill>
                <a:latin typeface="Chivo"/>
                <a:ea typeface="Chivo"/>
                <a:cs typeface="Chivo"/>
                <a:sym typeface="Chivo"/>
              </a:rPr>
              <a:t>Costs classification</a:t>
            </a:r>
            <a:endParaRPr sz="1500" b="1">
              <a:solidFill>
                <a:schemeClr val="dk1"/>
              </a:solidFill>
              <a:latin typeface="Chivo"/>
              <a:ea typeface="Chivo"/>
              <a:cs typeface="Chivo"/>
              <a:sym typeface="Chivo"/>
            </a:endParaRPr>
          </a:p>
        </p:txBody>
      </p:sp>
      <p:sp>
        <p:nvSpPr>
          <p:cNvPr id="1134" name="Google Shape;1134;g2b3f1448a67_1_267"/>
          <p:cNvSpPr txBox="1"/>
          <p:nvPr/>
        </p:nvSpPr>
        <p:spPr>
          <a:xfrm>
            <a:off x="4819375" y="2875425"/>
            <a:ext cx="1390500" cy="87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500">
              <a:solidFill>
                <a:schemeClr val="dk1"/>
              </a:solidFill>
              <a:latin typeface="Chivo"/>
              <a:ea typeface="Chivo"/>
              <a:cs typeface="Chivo"/>
              <a:sym typeface="Chivo"/>
            </a:endParaRPr>
          </a:p>
        </p:txBody>
      </p:sp>
      <p:sp>
        <p:nvSpPr>
          <p:cNvPr id="1135" name="Google Shape;1135;g2b3f1448a67_1_267"/>
          <p:cNvSpPr txBox="1"/>
          <p:nvPr/>
        </p:nvSpPr>
        <p:spPr>
          <a:xfrm>
            <a:off x="6659500" y="2875425"/>
            <a:ext cx="1390500" cy="87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500">
              <a:solidFill>
                <a:schemeClr val="dk1"/>
              </a:solidFill>
              <a:latin typeface="Chivo"/>
              <a:ea typeface="Chivo"/>
              <a:cs typeface="Chivo"/>
              <a:sym typeface="Chivo"/>
            </a:endParaRPr>
          </a:p>
        </p:txBody>
      </p:sp>
      <p:sp>
        <p:nvSpPr>
          <p:cNvPr id="1136" name="Google Shape;1136;g2b3f1448a67_1_267"/>
          <p:cNvSpPr txBox="1"/>
          <p:nvPr/>
        </p:nvSpPr>
        <p:spPr>
          <a:xfrm>
            <a:off x="4966300" y="3108070"/>
            <a:ext cx="1390500" cy="408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b="1">
                <a:solidFill>
                  <a:schemeClr val="dk1"/>
                </a:solidFill>
                <a:latin typeface="Chivo"/>
                <a:ea typeface="Chivo"/>
                <a:cs typeface="Chivo"/>
                <a:sym typeface="Chivo"/>
              </a:rPr>
              <a:t>Revenues</a:t>
            </a:r>
            <a:endParaRPr sz="1600" b="1">
              <a:solidFill>
                <a:schemeClr val="dk1"/>
              </a:solidFill>
              <a:latin typeface="Chivo"/>
              <a:ea typeface="Chivo"/>
              <a:cs typeface="Chivo"/>
              <a:sym typeface="Chivo"/>
            </a:endParaRPr>
          </a:p>
        </p:txBody>
      </p:sp>
      <p:sp>
        <p:nvSpPr>
          <p:cNvPr id="1137" name="Google Shape;1137;g2b3f1448a67_1_267"/>
          <p:cNvSpPr txBox="1"/>
          <p:nvPr/>
        </p:nvSpPr>
        <p:spPr>
          <a:xfrm>
            <a:off x="6503725" y="2990313"/>
            <a:ext cx="1390500" cy="64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b="1">
                <a:solidFill>
                  <a:schemeClr val="dk1"/>
                </a:solidFill>
                <a:latin typeface="Chivo"/>
                <a:ea typeface="Chivo"/>
                <a:cs typeface="Chivo"/>
                <a:sym typeface="Chivo"/>
              </a:rPr>
              <a:t>Financial </a:t>
            </a:r>
            <a:endParaRPr sz="1600" b="1">
              <a:solidFill>
                <a:schemeClr val="dk1"/>
              </a:solidFill>
              <a:latin typeface="Chivo"/>
              <a:ea typeface="Chivo"/>
              <a:cs typeface="Chivo"/>
              <a:sym typeface="Chivo"/>
            </a:endParaRPr>
          </a:p>
          <a:p>
            <a:pPr marL="0" lvl="0" indent="0" algn="ctr" rtl="0">
              <a:spcBef>
                <a:spcPts val="0"/>
              </a:spcBef>
              <a:spcAft>
                <a:spcPts val="0"/>
              </a:spcAft>
              <a:buNone/>
            </a:pPr>
            <a:r>
              <a:rPr lang="en-US" sz="1600" b="1">
                <a:solidFill>
                  <a:schemeClr val="dk1"/>
                </a:solidFill>
                <a:latin typeface="Chivo"/>
                <a:ea typeface="Chivo"/>
                <a:cs typeface="Chivo"/>
                <a:sym typeface="Chivo"/>
              </a:rPr>
              <a:t>analysis</a:t>
            </a:r>
            <a:endParaRPr sz="1600" b="1">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41"/>
        <p:cNvGrpSpPr/>
        <p:nvPr/>
      </p:nvGrpSpPr>
      <p:grpSpPr>
        <a:xfrm>
          <a:off x="0" y="0"/>
          <a:ext cx="0" cy="0"/>
          <a:chOff x="0" y="0"/>
          <a:chExt cx="0" cy="0"/>
        </a:xfrm>
      </p:grpSpPr>
      <p:sp>
        <p:nvSpPr>
          <p:cNvPr id="1142" name="Google Shape;1142;g2b3f1448a67_1_251"/>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43" name="Google Shape;1143;g2b3f1448a67_1_251"/>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Costs </a:t>
            </a:r>
            <a:endParaRPr sz="2000" b="1">
              <a:solidFill>
                <a:schemeClr val="dk1"/>
              </a:solidFill>
              <a:latin typeface="Chivo"/>
              <a:ea typeface="Chivo"/>
              <a:cs typeface="Chivo"/>
              <a:sym typeface="Chivo"/>
            </a:endParaRPr>
          </a:p>
          <a:p>
            <a:pPr marL="0" lvl="0" indent="0" algn="ctr" rtl="0">
              <a:spcBef>
                <a:spcPts val="0"/>
              </a:spcBef>
              <a:spcAft>
                <a:spcPts val="0"/>
              </a:spcAft>
              <a:buNone/>
            </a:pPr>
            <a:r>
              <a:rPr lang="en-US" sz="2000" b="1">
                <a:solidFill>
                  <a:schemeClr val="dk1"/>
                </a:solidFill>
                <a:latin typeface="Chivo"/>
                <a:ea typeface="Chivo"/>
                <a:cs typeface="Chivo"/>
                <a:sym typeface="Chivo"/>
              </a:rPr>
              <a:t>classification</a:t>
            </a:r>
            <a:endParaRPr sz="2000" b="1">
              <a:solidFill>
                <a:schemeClr val="dk1"/>
              </a:solidFill>
              <a:latin typeface="Chivo"/>
              <a:ea typeface="Chivo"/>
              <a:cs typeface="Chivo"/>
              <a:sym typeface="Chivo"/>
            </a:endParaRPr>
          </a:p>
        </p:txBody>
      </p:sp>
      <p:sp>
        <p:nvSpPr>
          <p:cNvPr id="1144" name="Google Shape;1144;g2b3f1448a67_1_251"/>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145" name="Google Shape;1145;g2b3f1448a67_1_251"/>
          <p:cNvSpPr txBox="1"/>
          <p:nvPr/>
        </p:nvSpPr>
        <p:spPr>
          <a:xfrm>
            <a:off x="3016975" y="4080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Capital investment: </a:t>
            </a:r>
            <a:endParaRPr sz="1600" b="1">
              <a:solidFill>
                <a:schemeClr val="dk1"/>
              </a:solidFill>
              <a:latin typeface="Chivo"/>
              <a:ea typeface="Chivo"/>
              <a:cs typeface="Chivo"/>
              <a:sym typeface="Chivo"/>
            </a:endParaRPr>
          </a:p>
        </p:txBody>
      </p:sp>
      <p:graphicFrame>
        <p:nvGraphicFramePr>
          <p:cNvPr id="1146" name="Google Shape;1146;g2b3f1448a67_1_251"/>
          <p:cNvGraphicFramePr/>
          <p:nvPr/>
        </p:nvGraphicFramePr>
        <p:xfrm>
          <a:off x="187675" y="1919825"/>
          <a:ext cx="3770475" cy="2752134"/>
        </p:xfrm>
        <a:graphic>
          <a:graphicData uri="http://schemas.openxmlformats.org/drawingml/2006/table">
            <a:tbl>
              <a:tblPr>
                <a:noFill/>
                <a:tableStyleId>{4E790998-1999-4F9D-8A01-C99B957BD498}</a:tableStyleId>
              </a:tblPr>
              <a:tblGrid>
                <a:gridCol w="495300">
                  <a:extLst>
                    <a:ext uri="{9D8B030D-6E8A-4147-A177-3AD203B41FA5}">
                      <a16:colId xmlns:a16="http://schemas.microsoft.com/office/drawing/2014/main" val="20000"/>
                    </a:ext>
                  </a:extLst>
                </a:gridCol>
                <a:gridCol w="2040475">
                  <a:extLst>
                    <a:ext uri="{9D8B030D-6E8A-4147-A177-3AD203B41FA5}">
                      <a16:colId xmlns:a16="http://schemas.microsoft.com/office/drawing/2014/main" val="20001"/>
                    </a:ext>
                  </a:extLst>
                </a:gridCol>
                <a:gridCol w="1234700">
                  <a:extLst>
                    <a:ext uri="{9D8B030D-6E8A-4147-A177-3AD203B41FA5}">
                      <a16:colId xmlns:a16="http://schemas.microsoft.com/office/drawing/2014/main" val="20002"/>
                    </a:ext>
                  </a:extLst>
                </a:gridCol>
              </a:tblGrid>
              <a:tr h="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Item name</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Total cost (NIS)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extLst>
                  <a:ext uri="{0D108BD9-81ED-4DB2-BD59-A6C34878D82A}">
                    <a16:rowId xmlns:a16="http://schemas.microsoft.com/office/drawing/2014/main" val="10000"/>
                  </a:ext>
                </a:extLst>
              </a:tr>
              <a:tr h="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1</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Building</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605,800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1"/>
                  </a:ext>
                </a:extLst>
              </a:tr>
              <a:tr h="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2</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Machines and equipment</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295,969  </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2"/>
                  </a:ext>
                </a:extLst>
              </a:tr>
              <a:tr h="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3</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Furniture</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17,500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3"/>
                  </a:ext>
                </a:extLst>
              </a:tr>
              <a:tr h="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4</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IT equipment</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7,700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4"/>
                  </a:ext>
                </a:extLst>
              </a:tr>
              <a:tr h="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5</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Vehicles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22,000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5"/>
                  </a:ext>
                </a:extLst>
              </a:tr>
              <a:tr h="0">
                <a:tc gridSpan="2">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Grand total</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hMerge="1">
                  <a:txBody>
                    <a:bodyPr/>
                    <a:lstStyle/>
                    <a:p>
                      <a:endParaRPr lang="ar-SA"/>
                    </a:p>
                  </a:txBody>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948,969</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extLst>
                  <a:ext uri="{0D108BD9-81ED-4DB2-BD59-A6C34878D82A}">
                    <a16:rowId xmlns:a16="http://schemas.microsoft.com/office/drawing/2014/main" val="10006"/>
                  </a:ext>
                </a:extLst>
              </a:tr>
            </a:tbl>
          </a:graphicData>
        </a:graphic>
      </p:graphicFrame>
      <p:sp>
        <p:nvSpPr>
          <p:cNvPr id="1147" name="Google Shape;1147;g2b3f1448a67_1_251"/>
          <p:cNvSpPr txBox="1"/>
          <p:nvPr/>
        </p:nvSpPr>
        <p:spPr>
          <a:xfrm>
            <a:off x="187675" y="1392075"/>
            <a:ext cx="1896000" cy="364200"/>
          </a:xfrm>
          <a:prstGeom prst="rect">
            <a:avLst/>
          </a:prstGeom>
          <a:noFill/>
          <a:ln>
            <a:noFill/>
          </a:ln>
        </p:spPr>
        <p:txBody>
          <a:bodyPr spcFirstLastPara="1" wrap="square" lIns="91425" tIns="91425" rIns="91425" bIns="91425" anchor="t" anchorCtr="0">
            <a:noAutofit/>
          </a:bodyPr>
          <a:lstStyle/>
          <a:p>
            <a:pPr marL="457200" lvl="0" indent="-336550" algn="l" rtl="0">
              <a:spcBef>
                <a:spcPts val="0"/>
              </a:spcBef>
              <a:spcAft>
                <a:spcPts val="0"/>
              </a:spcAft>
              <a:buClr>
                <a:schemeClr val="dk1"/>
              </a:buClr>
              <a:buSzPts val="1700"/>
              <a:buFont typeface="Times New Roman"/>
              <a:buAutoNum type="arabicPeriod"/>
            </a:pPr>
            <a:r>
              <a:rPr lang="en-US" sz="1700" b="1">
                <a:solidFill>
                  <a:schemeClr val="dk1"/>
                </a:solidFill>
                <a:latin typeface="Times New Roman"/>
                <a:ea typeface="Times New Roman"/>
                <a:cs typeface="Times New Roman"/>
                <a:sym typeface="Times New Roman"/>
              </a:rPr>
              <a:t>Fixed assets: </a:t>
            </a:r>
            <a:endParaRPr sz="2000">
              <a:solidFill>
                <a:schemeClr val="dk1"/>
              </a:solidFill>
              <a:latin typeface="Chivo"/>
              <a:ea typeface="Chivo"/>
              <a:cs typeface="Chivo"/>
              <a:sym typeface="Chivo"/>
            </a:endParaRPr>
          </a:p>
        </p:txBody>
      </p:sp>
      <p:sp>
        <p:nvSpPr>
          <p:cNvPr id="1148" name="Google Shape;1148;g2b3f1448a67_1_251"/>
          <p:cNvSpPr txBox="1"/>
          <p:nvPr/>
        </p:nvSpPr>
        <p:spPr>
          <a:xfrm>
            <a:off x="4515450" y="1392075"/>
            <a:ext cx="2872486" cy="36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b="1" dirty="0">
                <a:solidFill>
                  <a:schemeClr val="dk1"/>
                </a:solidFill>
                <a:latin typeface="Times New Roman"/>
                <a:ea typeface="Times New Roman"/>
                <a:cs typeface="Times New Roman"/>
                <a:sym typeface="Times New Roman"/>
              </a:rPr>
              <a:t>2.    Working Capital: </a:t>
            </a:r>
            <a:endParaRPr sz="2000" dirty="0">
              <a:solidFill>
                <a:schemeClr val="dk1"/>
              </a:solidFill>
              <a:latin typeface="Chivo"/>
              <a:ea typeface="Chivo"/>
              <a:cs typeface="Chivo"/>
              <a:sym typeface="Chivo"/>
            </a:endParaRPr>
          </a:p>
        </p:txBody>
      </p:sp>
      <p:graphicFrame>
        <p:nvGraphicFramePr>
          <p:cNvPr id="1149" name="Google Shape;1149;g2b3f1448a67_1_251"/>
          <p:cNvGraphicFramePr/>
          <p:nvPr/>
        </p:nvGraphicFramePr>
        <p:xfrm>
          <a:off x="4515450" y="1919825"/>
          <a:ext cx="4363975" cy="2355984"/>
        </p:xfrm>
        <a:graphic>
          <a:graphicData uri="http://schemas.openxmlformats.org/drawingml/2006/table">
            <a:tbl>
              <a:tblPr>
                <a:noFill/>
                <a:tableStyleId>{4E790998-1999-4F9D-8A01-C99B957BD498}</a:tableStyleId>
              </a:tblPr>
              <a:tblGrid>
                <a:gridCol w="337150">
                  <a:extLst>
                    <a:ext uri="{9D8B030D-6E8A-4147-A177-3AD203B41FA5}">
                      <a16:colId xmlns:a16="http://schemas.microsoft.com/office/drawing/2014/main" val="20000"/>
                    </a:ext>
                  </a:extLst>
                </a:gridCol>
                <a:gridCol w="1368800">
                  <a:extLst>
                    <a:ext uri="{9D8B030D-6E8A-4147-A177-3AD203B41FA5}">
                      <a16:colId xmlns:a16="http://schemas.microsoft.com/office/drawing/2014/main" val="20001"/>
                    </a:ext>
                  </a:extLst>
                </a:gridCol>
                <a:gridCol w="794200">
                  <a:extLst>
                    <a:ext uri="{9D8B030D-6E8A-4147-A177-3AD203B41FA5}">
                      <a16:colId xmlns:a16="http://schemas.microsoft.com/office/drawing/2014/main" val="20002"/>
                    </a:ext>
                  </a:extLst>
                </a:gridCol>
                <a:gridCol w="904600">
                  <a:extLst>
                    <a:ext uri="{9D8B030D-6E8A-4147-A177-3AD203B41FA5}">
                      <a16:colId xmlns:a16="http://schemas.microsoft.com/office/drawing/2014/main" val="20003"/>
                    </a:ext>
                  </a:extLst>
                </a:gridCol>
                <a:gridCol w="959225">
                  <a:extLst>
                    <a:ext uri="{9D8B030D-6E8A-4147-A177-3AD203B41FA5}">
                      <a16:colId xmlns:a16="http://schemas.microsoft.com/office/drawing/2014/main" val="20004"/>
                    </a:ext>
                  </a:extLst>
                </a:gridCol>
              </a:tblGrid>
              <a:tr h="563675">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Item name/ description</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cost/year</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Cost/month</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Cost for 4 months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extLst>
                  <a:ext uri="{0D108BD9-81ED-4DB2-BD59-A6C34878D82A}">
                    <a16:rowId xmlns:a16="http://schemas.microsoft.com/office/drawing/2014/main" val="10000"/>
                  </a:ext>
                </a:extLst>
              </a:tr>
              <a:tr h="70640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1</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Total production cost</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2,472,305</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206,025</a:t>
                      </a:r>
                      <a:endParaRPr sz="1200" b="1">
                        <a:latin typeface="Times New Roman"/>
                        <a:ea typeface="Times New Roman"/>
                        <a:cs typeface="Times New Roman"/>
                        <a:sym typeface="Times New Roman"/>
                      </a:endParaRPr>
                    </a:p>
                    <a:p>
                      <a:pPr marL="0" lvl="0" indent="0" algn="l" rtl="0">
                        <a:lnSpc>
                          <a:spcPct val="115000"/>
                        </a:lnSpc>
                        <a:spcBef>
                          <a:spcPts val="1200"/>
                        </a:spcBef>
                        <a:spcAft>
                          <a:spcPts val="0"/>
                        </a:spcAft>
                        <a:buNone/>
                      </a:pPr>
                      <a:r>
                        <a:rPr lang="en-US" sz="1200" b="1">
                          <a:latin typeface="Times New Roman"/>
                          <a:ea typeface="Times New Roman"/>
                          <a:cs typeface="Times New Roman"/>
                          <a:sym typeface="Times New Roman"/>
                        </a:rPr>
                        <a:t> </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824,102</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1"/>
                  </a:ext>
                </a:extLst>
              </a:tr>
              <a:tr h="563675">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2</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General and Admin. Expenses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204,300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17025</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68100</a:t>
                      </a:r>
                      <a:endParaRPr sz="1200" b="1">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 </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2"/>
                  </a:ext>
                </a:extLst>
              </a:tr>
              <a:tr h="367450">
                <a:tc gridSpan="4">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The working capital for 4 months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hMerge="1">
                  <a:txBody>
                    <a:bodyPr/>
                    <a:lstStyle/>
                    <a:p>
                      <a:endParaRPr lang="ar-SA"/>
                    </a:p>
                  </a:txBody>
                  <a:tcPr/>
                </a:tc>
                <a:tc hMerge="1">
                  <a:txBody>
                    <a:bodyPr/>
                    <a:lstStyle/>
                    <a:p>
                      <a:endParaRPr lang="ar-SA"/>
                    </a:p>
                  </a:txBody>
                  <a:tcPr/>
                </a:tc>
                <a:tc hMerge="1">
                  <a:txBody>
                    <a:bodyPr/>
                    <a:lstStyle/>
                    <a:p>
                      <a:endParaRPr lang="ar-SA"/>
                    </a:p>
                  </a:txBody>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892,202</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extLst>
                  <a:ext uri="{0D108BD9-81ED-4DB2-BD59-A6C34878D82A}">
                    <a16:rowId xmlns:a16="http://schemas.microsoft.com/office/drawing/2014/main" val="10003"/>
                  </a:ext>
                </a:extLst>
              </a:tr>
            </a:tbl>
          </a:graphicData>
        </a:graphic>
      </p:graphicFrame>
      <p:sp>
        <p:nvSpPr>
          <p:cNvPr id="1150" name="Google Shape;1150;g2b3f1448a67_1_251"/>
          <p:cNvSpPr txBox="1"/>
          <p:nvPr/>
        </p:nvSpPr>
        <p:spPr>
          <a:xfrm>
            <a:off x="4260273" y="4507875"/>
            <a:ext cx="4619202" cy="364200"/>
          </a:xfrm>
          <a:prstGeom prst="rect">
            <a:avLst/>
          </a:prstGeom>
          <a:solidFill>
            <a:srgbClr val="B8CCE4"/>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200" b="1" dirty="0">
                <a:solidFill>
                  <a:schemeClr val="dk1"/>
                </a:solidFill>
                <a:latin typeface="Times New Roman"/>
                <a:ea typeface="Times New Roman"/>
                <a:cs typeface="Times New Roman"/>
                <a:sym typeface="Times New Roman"/>
              </a:rPr>
              <a:t>     The capital invested in our project amounts to </a:t>
            </a:r>
            <a:r>
              <a:rPr lang="en-US" sz="1200" b="1" dirty="0">
                <a:solidFill>
                  <a:schemeClr val="dk1"/>
                </a:solidFill>
                <a:highlight>
                  <a:srgbClr val="D3D3D3"/>
                </a:highlight>
              </a:rPr>
              <a:t>1,841,171 </a:t>
            </a:r>
            <a:r>
              <a:rPr lang="en-US" sz="1200" b="1" dirty="0">
                <a:solidFill>
                  <a:schemeClr val="dk1"/>
                </a:solidFill>
                <a:highlight>
                  <a:srgbClr val="D3D3D3"/>
                </a:highlight>
                <a:latin typeface="Times New Roman"/>
                <a:ea typeface="Times New Roman"/>
                <a:cs typeface="Times New Roman"/>
                <a:sym typeface="Times New Roman"/>
              </a:rPr>
              <a:t>NIS.</a:t>
            </a:r>
            <a:endParaRPr sz="1200" b="1" dirty="0">
              <a:solidFill>
                <a:schemeClr val="dk1"/>
              </a:solidFill>
              <a:highlight>
                <a:srgbClr val="D3D3D3"/>
              </a:highlight>
              <a:latin typeface="Times New Roman"/>
              <a:ea typeface="Times New Roman"/>
              <a:cs typeface="Times New Roman"/>
              <a:sym typeface="Times New Roman"/>
            </a:endParaRPr>
          </a:p>
          <a:p>
            <a:pPr marL="0" lvl="0" indent="0" algn="l" rtl="0">
              <a:spcBef>
                <a:spcPts val="800"/>
              </a:spcBef>
              <a:spcAft>
                <a:spcPts val="0"/>
              </a:spcAft>
              <a:buNone/>
            </a:pPr>
            <a:endParaRPr sz="1500" dirty="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154"/>
        <p:cNvGrpSpPr/>
        <p:nvPr/>
      </p:nvGrpSpPr>
      <p:grpSpPr>
        <a:xfrm>
          <a:off x="0" y="0"/>
          <a:ext cx="0" cy="0"/>
          <a:chOff x="0" y="0"/>
          <a:chExt cx="0" cy="0"/>
        </a:xfrm>
      </p:grpSpPr>
      <p:sp>
        <p:nvSpPr>
          <p:cNvPr id="1155" name="Google Shape;1155;g2b3f1448a67_1_258"/>
          <p:cNvSpPr/>
          <p:nvPr/>
        </p:nvSpPr>
        <p:spPr>
          <a:xfrm>
            <a:off x="103000" y="7942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56" name="Google Shape;1156;g2b3f1448a67_1_258"/>
          <p:cNvSpPr txBox="1"/>
          <p:nvPr/>
        </p:nvSpPr>
        <p:spPr>
          <a:xfrm>
            <a:off x="461650" y="14527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Costs Classification</a:t>
            </a:r>
            <a:endParaRPr sz="2500" b="1">
              <a:solidFill>
                <a:schemeClr val="dk1"/>
              </a:solidFill>
              <a:latin typeface="Chivo"/>
              <a:ea typeface="Chivo"/>
              <a:cs typeface="Chivo"/>
              <a:sym typeface="Chivo"/>
            </a:endParaRPr>
          </a:p>
        </p:txBody>
      </p:sp>
      <p:sp>
        <p:nvSpPr>
          <p:cNvPr id="1157" name="Google Shape;1157;g2b3f1448a67_1_258"/>
          <p:cNvSpPr/>
          <p:nvPr/>
        </p:nvSpPr>
        <p:spPr>
          <a:xfrm>
            <a:off x="159025" y="11361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158" name="Google Shape;1158;g2b3f1448a67_1_258"/>
          <p:cNvSpPr txBox="1"/>
          <p:nvPr/>
        </p:nvSpPr>
        <p:spPr>
          <a:xfrm>
            <a:off x="423325" y="12444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Operational Costs:</a:t>
            </a:r>
            <a:endParaRPr sz="1600" b="1">
              <a:solidFill>
                <a:schemeClr val="dk1"/>
              </a:solidFill>
              <a:latin typeface="Chivo"/>
              <a:ea typeface="Chivo"/>
              <a:cs typeface="Chivo"/>
              <a:sym typeface="Chivo"/>
            </a:endParaRPr>
          </a:p>
        </p:txBody>
      </p:sp>
      <p:graphicFrame>
        <p:nvGraphicFramePr>
          <p:cNvPr id="1159" name="Google Shape;1159;g2b3f1448a67_1_258"/>
          <p:cNvGraphicFramePr/>
          <p:nvPr/>
        </p:nvGraphicFramePr>
        <p:xfrm>
          <a:off x="3739975" y="252675"/>
          <a:ext cx="4918975" cy="4638150"/>
        </p:xfrm>
        <a:graphic>
          <a:graphicData uri="http://schemas.openxmlformats.org/drawingml/2006/table">
            <a:tbl>
              <a:tblPr>
                <a:noFill/>
                <a:tableStyleId>{4E790998-1999-4F9D-8A01-C99B957BD498}</a:tableStyleId>
              </a:tblPr>
              <a:tblGrid>
                <a:gridCol w="495400">
                  <a:extLst>
                    <a:ext uri="{9D8B030D-6E8A-4147-A177-3AD203B41FA5}">
                      <a16:colId xmlns:a16="http://schemas.microsoft.com/office/drawing/2014/main" val="20000"/>
                    </a:ext>
                  </a:extLst>
                </a:gridCol>
                <a:gridCol w="2781025">
                  <a:extLst>
                    <a:ext uri="{9D8B030D-6E8A-4147-A177-3AD203B41FA5}">
                      <a16:colId xmlns:a16="http://schemas.microsoft.com/office/drawing/2014/main" val="20001"/>
                    </a:ext>
                  </a:extLst>
                </a:gridCol>
                <a:gridCol w="1642550">
                  <a:extLst>
                    <a:ext uri="{9D8B030D-6E8A-4147-A177-3AD203B41FA5}">
                      <a16:colId xmlns:a16="http://schemas.microsoft.com/office/drawing/2014/main" val="20002"/>
                    </a:ext>
                  </a:extLst>
                </a:gridCol>
              </a:tblGrid>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Item name</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Cost/year (NIS)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extLst>
                  <a:ext uri="{0D108BD9-81ED-4DB2-BD59-A6C34878D82A}">
                    <a16:rowId xmlns:a16="http://schemas.microsoft.com/office/drawing/2014/main" val="10000"/>
                  </a:ext>
                </a:extLst>
              </a:tr>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1</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HR Budget</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358,800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1"/>
                  </a:ext>
                </a:extLst>
              </a:tr>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2</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Supplies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1,635,360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2"/>
                  </a:ext>
                </a:extLst>
              </a:tr>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3</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Utilities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450,360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3"/>
                  </a:ext>
                </a:extLst>
              </a:tr>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4</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Land rent</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96,000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4"/>
                  </a:ext>
                </a:extLst>
              </a:tr>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5</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Licenses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2,000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5"/>
                  </a:ext>
                </a:extLst>
              </a:tr>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6</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Insurance</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15,000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6"/>
                  </a:ext>
                </a:extLst>
              </a:tr>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7</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Maintenance</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63,946</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7"/>
                  </a:ext>
                </a:extLst>
              </a:tr>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8</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Hospitality</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1,500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8"/>
                  </a:ext>
                </a:extLst>
              </a:tr>
              <a:tr h="421650">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9</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Stationery Expense &amp; Ink</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b="1">
                          <a:latin typeface="Times New Roman"/>
                          <a:ea typeface="Times New Roman"/>
                          <a:cs typeface="Times New Roman"/>
                          <a:sym typeface="Times New Roman"/>
                        </a:rPr>
                        <a:t>3200</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9"/>
                  </a:ext>
                </a:extLst>
              </a:tr>
              <a:tr h="421650">
                <a:tc gridSpan="2">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Grand total</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tc hMerge="1">
                  <a:txBody>
                    <a:bodyPr/>
                    <a:lstStyle/>
                    <a:p>
                      <a:endParaRPr lang="ar-SA"/>
                    </a:p>
                  </a:txBody>
                  <a:tcPr/>
                </a:tc>
                <a:tc>
                  <a:txBody>
                    <a:bodyPr/>
                    <a:lstStyle/>
                    <a:p>
                      <a:pPr marL="0" lvl="0" indent="0" algn="l" rtl="0">
                        <a:lnSpc>
                          <a:spcPct val="115000"/>
                        </a:lnSpc>
                        <a:spcBef>
                          <a:spcPts val="0"/>
                        </a:spcBef>
                        <a:spcAft>
                          <a:spcPts val="0"/>
                        </a:spcAft>
                        <a:buNone/>
                      </a:pPr>
                      <a:r>
                        <a:rPr lang="en-US" sz="1100" b="1"/>
                        <a:t>2,604,066</a:t>
                      </a:r>
                      <a:endParaRPr sz="1100" b="1"/>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8CCE4"/>
                    </a:solidFill>
                  </a:tcPr>
                </a:tc>
                <a:extLst>
                  <a:ext uri="{0D108BD9-81ED-4DB2-BD59-A6C34878D82A}">
                    <a16:rowId xmlns:a16="http://schemas.microsoft.com/office/drawing/2014/main" val="10010"/>
                  </a:ext>
                </a:extLst>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63"/>
        <p:cNvGrpSpPr/>
        <p:nvPr/>
      </p:nvGrpSpPr>
      <p:grpSpPr>
        <a:xfrm>
          <a:off x="0" y="0"/>
          <a:ext cx="0" cy="0"/>
          <a:chOff x="0" y="0"/>
          <a:chExt cx="0" cy="0"/>
        </a:xfrm>
      </p:grpSpPr>
      <p:sp>
        <p:nvSpPr>
          <p:cNvPr id="1164" name="Google Shape;1164;g2b3f1448a67_1_311"/>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65" name="Google Shape;1165;g2b3f1448a67_1_311"/>
          <p:cNvSpPr txBox="1"/>
          <p:nvPr/>
        </p:nvSpPr>
        <p:spPr>
          <a:xfrm>
            <a:off x="648050" y="355150"/>
            <a:ext cx="2029800" cy="469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200" b="1">
                <a:solidFill>
                  <a:schemeClr val="dk1"/>
                </a:solidFill>
                <a:latin typeface="Chivo"/>
                <a:ea typeface="Chivo"/>
                <a:cs typeface="Chivo"/>
                <a:sym typeface="Chivo"/>
              </a:rPr>
              <a:t>Revenues</a:t>
            </a:r>
            <a:endParaRPr sz="2700" b="1">
              <a:solidFill>
                <a:schemeClr val="dk1"/>
              </a:solidFill>
              <a:latin typeface="Chivo"/>
              <a:ea typeface="Chivo"/>
              <a:cs typeface="Chivo"/>
              <a:sym typeface="Chivo"/>
            </a:endParaRPr>
          </a:p>
        </p:txBody>
      </p:sp>
      <p:sp>
        <p:nvSpPr>
          <p:cNvPr id="1166" name="Google Shape;1166;g2b3f1448a67_1_311"/>
          <p:cNvSpPr txBox="1"/>
          <p:nvPr/>
        </p:nvSpPr>
        <p:spPr>
          <a:xfrm>
            <a:off x="44825" y="14433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Selling Price:</a:t>
            </a:r>
            <a:endParaRPr sz="1600" b="1">
              <a:solidFill>
                <a:schemeClr val="dk1"/>
              </a:solidFill>
              <a:latin typeface="Chivo"/>
              <a:ea typeface="Chivo"/>
              <a:cs typeface="Chivo"/>
              <a:sym typeface="Chivo"/>
            </a:endParaRPr>
          </a:p>
        </p:txBody>
      </p:sp>
      <p:graphicFrame>
        <p:nvGraphicFramePr>
          <p:cNvPr id="1167" name="Google Shape;1167;g2b3f1448a67_1_311"/>
          <p:cNvGraphicFramePr/>
          <p:nvPr/>
        </p:nvGraphicFramePr>
        <p:xfrm>
          <a:off x="187675" y="1986663"/>
          <a:ext cx="3468125" cy="1261100"/>
        </p:xfrm>
        <a:graphic>
          <a:graphicData uri="http://schemas.openxmlformats.org/drawingml/2006/table">
            <a:tbl>
              <a:tblPr>
                <a:noFill/>
                <a:tableStyleId>{4E790998-1999-4F9D-8A01-C99B957BD498}</a:tableStyleId>
              </a:tblPr>
              <a:tblGrid>
                <a:gridCol w="356525">
                  <a:extLst>
                    <a:ext uri="{9D8B030D-6E8A-4147-A177-3AD203B41FA5}">
                      <a16:colId xmlns:a16="http://schemas.microsoft.com/office/drawing/2014/main" val="20000"/>
                    </a:ext>
                  </a:extLst>
                </a:gridCol>
                <a:gridCol w="1302275">
                  <a:extLst>
                    <a:ext uri="{9D8B030D-6E8A-4147-A177-3AD203B41FA5}">
                      <a16:colId xmlns:a16="http://schemas.microsoft.com/office/drawing/2014/main" val="20001"/>
                    </a:ext>
                  </a:extLst>
                </a:gridCol>
                <a:gridCol w="692975">
                  <a:extLst>
                    <a:ext uri="{9D8B030D-6E8A-4147-A177-3AD203B41FA5}">
                      <a16:colId xmlns:a16="http://schemas.microsoft.com/office/drawing/2014/main" val="20002"/>
                    </a:ext>
                  </a:extLst>
                </a:gridCol>
                <a:gridCol w="1116350">
                  <a:extLst>
                    <a:ext uri="{9D8B030D-6E8A-4147-A177-3AD203B41FA5}">
                      <a16:colId xmlns:a16="http://schemas.microsoft.com/office/drawing/2014/main" val="20003"/>
                    </a:ext>
                  </a:extLst>
                </a:gridCol>
              </a:tblGrid>
              <a:tr h="630550">
                <a:tc>
                  <a:txBody>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a:t>
                      </a:r>
                      <a:endParaRPr sz="1200">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Item name</a:t>
                      </a:r>
                      <a:endParaRPr sz="1200">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Unit</a:t>
                      </a:r>
                      <a:endParaRPr sz="1200">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Price NIS/ unit</a:t>
                      </a:r>
                      <a:endParaRPr sz="1200">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extLst>
                  <a:ext uri="{0D108BD9-81ED-4DB2-BD59-A6C34878D82A}">
                    <a16:rowId xmlns:a16="http://schemas.microsoft.com/office/drawing/2014/main" val="10000"/>
                  </a:ext>
                </a:extLst>
              </a:tr>
              <a:tr h="630550">
                <a:tc>
                  <a:txBody>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Recycled PET flakes</a:t>
                      </a:r>
                      <a:endParaRPr sz="1200">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Ton</a:t>
                      </a:r>
                      <a:endParaRPr sz="1200">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2200 NIS/Ton</a:t>
                      </a:r>
                      <a:endParaRPr sz="1200">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1"/>
                  </a:ext>
                </a:extLst>
              </a:tr>
            </a:tbl>
          </a:graphicData>
        </a:graphic>
      </p:graphicFrame>
      <p:sp>
        <p:nvSpPr>
          <p:cNvPr id="1168" name="Google Shape;1168;g2b3f1448a67_1_311"/>
          <p:cNvSpPr txBox="1"/>
          <p:nvPr/>
        </p:nvSpPr>
        <p:spPr>
          <a:xfrm>
            <a:off x="4047075" y="14433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Expansion Plan:</a:t>
            </a:r>
            <a:endParaRPr sz="1600" b="1">
              <a:solidFill>
                <a:schemeClr val="dk1"/>
              </a:solidFill>
              <a:latin typeface="Chivo"/>
              <a:ea typeface="Chivo"/>
              <a:cs typeface="Chivo"/>
              <a:sym typeface="Chivo"/>
            </a:endParaRPr>
          </a:p>
        </p:txBody>
      </p:sp>
      <p:pic>
        <p:nvPicPr>
          <p:cNvPr id="1169" name="Google Shape;1169;g2b3f1448a67_1_311"/>
          <p:cNvPicPr preferRelativeResize="0"/>
          <p:nvPr/>
        </p:nvPicPr>
        <p:blipFill>
          <a:blip r:embed="rId3">
            <a:alphaModFix/>
          </a:blip>
          <a:stretch>
            <a:fillRect/>
          </a:stretch>
        </p:blipFill>
        <p:spPr>
          <a:xfrm>
            <a:off x="4273850" y="1986675"/>
            <a:ext cx="4362450" cy="2600325"/>
          </a:xfrm>
          <a:prstGeom prst="rect">
            <a:avLst/>
          </a:prstGeom>
          <a:noFill/>
          <a:ln>
            <a:no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173"/>
        <p:cNvGrpSpPr/>
        <p:nvPr/>
      </p:nvGrpSpPr>
      <p:grpSpPr>
        <a:xfrm>
          <a:off x="0" y="0"/>
          <a:ext cx="0" cy="0"/>
          <a:chOff x="0" y="0"/>
          <a:chExt cx="0" cy="0"/>
        </a:xfrm>
      </p:grpSpPr>
      <p:sp>
        <p:nvSpPr>
          <p:cNvPr id="1174" name="Google Shape;1174;g2b3f1448a67_1_370"/>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75" name="Google Shape;1175;g2b3f1448a67_1_370"/>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Financial Analysis </a:t>
            </a:r>
            <a:endParaRPr sz="2500" b="1">
              <a:solidFill>
                <a:schemeClr val="dk1"/>
              </a:solidFill>
              <a:latin typeface="Chivo"/>
              <a:ea typeface="Chivo"/>
              <a:cs typeface="Chivo"/>
              <a:sym typeface="Chivo"/>
            </a:endParaRPr>
          </a:p>
        </p:txBody>
      </p:sp>
      <p:sp>
        <p:nvSpPr>
          <p:cNvPr id="1176" name="Google Shape;1176;g2b3f1448a67_1_370"/>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177" name="Google Shape;1177;g2b3f1448a67_1_370"/>
          <p:cNvSpPr txBox="1"/>
          <p:nvPr/>
        </p:nvSpPr>
        <p:spPr>
          <a:xfrm>
            <a:off x="3016975" y="4080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Income Statement :</a:t>
            </a:r>
            <a:endParaRPr sz="1600" b="1">
              <a:solidFill>
                <a:schemeClr val="dk1"/>
              </a:solidFill>
              <a:latin typeface="Chivo"/>
              <a:ea typeface="Chivo"/>
              <a:cs typeface="Chivo"/>
              <a:sym typeface="Chivo"/>
            </a:endParaRPr>
          </a:p>
        </p:txBody>
      </p:sp>
      <p:pic>
        <p:nvPicPr>
          <p:cNvPr id="1178" name="Google Shape;1178;g2b3f1448a67_1_370"/>
          <p:cNvPicPr preferRelativeResize="0"/>
          <p:nvPr/>
        </p:nvPicPr>
        <p:blipFill>
          <a:blip r:embed="rId3">
            <a:alphaModFix/>
          </a:blip>
          <a:stretch>
            <a:fillRect/>
          </a:stretch>
        </p:blipFill>
        <p:spPr>
          <a:xfrm>
            <a:off x="152400" y="1496950"/>
            <a:ext cx="8839200" cy="3292602"/>
          </a:xfrm>
          <a:prstGeom prst="rect">
            <a:avLst/>
          </a:prstGeom>
          <a:noFill/>
          <a:ln>
            <a:no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182"/>
        <p:cNvGrpSpPr/>
        <p:nvPr/>
      </p:nvGrpSpPr>
      <p:grpSpPr>
        <a:xfrm>
          <a:off x="0" y="0"/>
          <a:ext cx="0" cy="0"/>
          <a:chOff x="0" y="0"/>
          <a:chExt cx="0" cy="0"/>
        </a:xfrm>
      </p:grpSpPr>
      <p:sp>
        <p:nvSpPr>
          <p:cNvPr id="1183" name="Google Shape;1183;g2b3f1448a67_1_377"/>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84" name="Google Shape;1184;g2b3f1448a67_1_377"/>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Financial Analysis </a:t>
            </a:r>
            <a:endParaRPr sz="2500" b="1">
              <a:solidFill>
                <a:schemeClr val="dk1"/>
              </a:solidFill>
              <a:latin typeface="Chivo"/>
              <a:ea typeface="Chivo"/>
              <a:cs typeface="Chivo"/>
              <a:sym typeface="Chivo"/>
            </a:endParaRPr>
          </a:p>
        </p:txBody>
      </p:sp>
      <p:sp>
        <p:nvSpPr>
          <p:cNvPr id="1185" name="Google Shape;1185;g2b3f1448a67_1_377"/>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186" name="Google Shape;1186;g2b3f1448a67_1_377"/>
          <p:cNvSpPr txBox="1"/>
          <p:nvPr/>
        </p:nvSpPr>
        <p:spPr>
          <a:xfrm>
            <a:off x="3016975" y="4080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Cash Flow  Statement :</a:t>
            </a:r>
            <a:endParaRPr sz="1600" b="1">
              <a:solidFill>
                <a:schemeClr val="dk1"/>
              </a:solidFill>
              <a:latin typeface="Chivo"/>
              <a:ea typeface="Chivo"/>
              <a:cs typeface="Chivo"/>
              <a:sym typeface="Chivo"/>
            </a:endParaRPr>
          </a:p>
        </p:txBody>
      </p:sp>
      <p:pic>
        <p:nvPicPr>
          <p:cNvPr id="1187" name="Google Shape;1187;g2b3f1448a67_1_377"/>
          <p:cNvPicPr preferRelativeResize="0"/>
          <p:nvPr/>
        </p:nvPicPr>
        <p:blipFill>
          <a:blip r:embed="rId3">
            <a:alphaModFix/>
          </a:blip>
          <a:stretch>
            <a:fillRect/>
          </a:stretch>
        </p:blipFill>
        <p:spPr>
          <a:xfrm>
            <a:off x="152400" y="1356750"/>
            <a:ext cx="8839200" cy="2662809"/>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3"/>
          <p:cNvSpPr txBox="1"/>
          <p:nvPr/>
        </p:nvSpPr>
        <p:spPr>
          <a:xfrm>
            <a:off x="540327" y="163070"/>
            <a:ext cx="3231573"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rgbClr val="000000"/>
                </a:solidFill>
                <a:latin typeface="Times New Roman"/>
                <a:ea typeface="Times New Roman"/>
                <a:cs typeface="Times New Roman"/>
                <a:sym typeface="Times New Roman"/>
              </a:rPr>
              <a:t>Outline:</a:t>
            </a:r>
            <a:endParaRPr/>
          </a:p>
        </p:txBody>
      </p:sp>
      <p:sp>
        <p:nvSpPr>
          <p:cNvPr id="446" name="Google Shape;446;p3"/>
          <p:cNvSpPr/>
          <p:nvPr/>
        </p:nvSpPr>
        <p:spPr>
          <a:xfrm>
            <a:off x="540327" y="966355"/>
            <a:ext cx="3304309" cy="509154"/>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7" name="Google Shape;447;p3"/>
          <p:cNvSpPr txBox="1"/>
          <p:nvPr/>
        </p:nvSpPr>
        <p:spPr>
          <a:xfrm>
            <a:off x="644235" y="1041430"/>
            <a:ext cx="1891145"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000000"/>
                </a:solidFill>
                <a:latin typeface="Arial"/>
                <a:ea typeface="Arial"/>
                <a:cs typeface="Arial"/>
                <a:sym typeface="Arial"/>
              </a:rPr>
              <a:t>Background</a:t>
            </a:r>
            <a:r>
              <a:rPr lang="en-US"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448" name="Google Shape;448;p3"/>
          <p:cNvSpPr/>
          <p:nvPr/>
        </p:nvSpPr>
        <p:spPr>
          <a:xfrm>
            <a:off x="540327" y="1651609"/>
            <a:ext cx="3304309" cy="509154"/>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9" name="Google Shape;449;p3"/>
          <p:cNvSpPr/>
          <p:nvPr/>
        </p:nvSpPr>
        <p:spPr>
          <a:xfrm>
            <a:off x="540327" y="2338881"/>
            <a:ext cx="3304309" cy="509154"/>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50" name="Google Shape;450;p3"/>
          <p:cNvSpPr/>
          <p:nvPr/>
        </p:nvSpPr>
        <p:spPr>
          <a:xfrm>
            <a:off x="540327" y="3027341"/>
            <a:ext cx="3304309" cy="509154"/>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51" name="Google Shape;451;p3"/>
          <p:cNvSpPr/>
          <p:nvPr/>
        </p:nvSpPr>
        <p:spPr>
          <a:xfrm>
            <a:off x="540327" y="3715801"/>
            <a:ext cx="3304309" cy="509154"/>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52" name="Google Shape;452;p3"/>
          <p:cNvSpPr txBox="1"/>
          <p:nvPr/>
        </p:nvSpPr>
        <p:spPr>
          <a:xfrm>
            <a:off x="644235" y="1721520"/>
            <a:ext cx="2483427"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000000"/>
                </a:solidFill>
                <a:latin typeface="Arial"/>
                <a:ea typeface="Arial"/>
                <a:cs typeface="Arial"/>
                <a:sym typeface="Arial"/>
              </a:rPr>
              <a:t>Problem statement </a:t>
            </a:r>
            <a:endParaRPr sz="1800" b="1" i="0" u="none" strike="noStrike" cap="none">
              <a:solidFill>
                <a:srgbClr val="000000"/>
              </a:solidFill>
              <a:latin typeface="Arial"/>
              <a:ea typeface="Arial"/>
              <a:cs typeface="Arial"/>
              <a:sym typeface="Arial"/>
            </a:endParaRPr>
          </a:p>
        </p:txBody>
      </p:sp>
      <p:sp>
        <p:nvSpPr>
          <p:cNvPr id="453" name="Google Shape;453;p3"/>
          <p:cNvSpPr txBox="1"/>
          <p:nvPr/>
        </p:nvSpPr>
        <p:spPr>
          <a:xfrm>
            <a:off x="644236" y="2380969"/>
            <a:ext cx="2483427"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000000"/>
                </a:solidFill>
                <a:latin typeface="Arial"/>
                <a:ea typeface="Arial"/>
                <a:cs typeface="Arial"/>
                <a:sym typeface="Arial"/>
              </a:rPr>
              <a:t>Project Objectives </a:t>
            </a:r>
            <a:endParaRPr sz="1800" b="1" i="0" u="none" strike="noStrike" cap="none">
              <a:solidFill>
                <a:srgbClr val="000000"/>
              </a:solidFill>
              <a:latin typeface="Arial"/>
              <a:ea typeface="Arial"/>
              <a:cs typeface="Arial"/>
              <a:sym typeface="Arial"/>
            </a:endParaRPr>
          </a:p>
        </p:txBody>
      </p:sp>
      <p:sp>
        <p:nvSpPr>
          <p:cNvPr id="454" name="Google Shape;454;p3"/>
          <p:cNvSpPr txBox="1"/>
          <p:nvPr/>
        </p:nvSpPr>
        <p:spPr>
          <a:xfrm>
            <a:off x="644236" y="3097252"/>
            <a:ext cx="2483427"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000000"/>
                </a:solidFill>
                <a:latin typeface="Arial"/>
                <a:ea typeface="Arial"/>
                <a:cs typeface="Arial"/>
                <a:sym typeface="Arial"/>
              </a:rPr>
              <a:t>Introduction of PET</a:t>
            </a:r>
            <a:endParaRPr sz="1800" b="1" i="0" u="none" strike="noStrike" cap="none">
              <a:solidFill>
                <a:srgbClr val="000000"/>
              </a:solidFill>
              <a:latin typeface="Arial"/>
              <a:ea typeface="Arial"/>
              <a:cs typeface="Arial"/>
              <a:sym typeface="Arial"/>
            </a:endParaRPr>
          </a:p>
        </p:txBody>
      </p:sp>
      <p:sp>
        <p:nvSpPr>
          <p:cNvPr id="455" name="Google Shape;455;p3"/>
          <p:cNvSpPr txBox="1"/>
          <p:nvPr/>
        </p:nvSpPr>
        <p:spPr>
          <a:xfrm>
            <a:off x="644236" y="3785712"/>
            <a:ext cx="2483427"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000000"/>
                </a:solidFill>
                <a:latin typeface="Arial"/>
                <a:ea typeface="Arial"/>
                <a:cs typeface="Arial"/>
                <a:sym typeface="Arial"/>
              </a:rPr>
              <a:t>Previous work</a:t>
            </a:r>
            <a:endParaRPr sz="1800" b="1" i="0" u="none" strike="noStrike" cap="none">
              <a:solidFill>
                <a:srgbClr val="000000"/>
              </a:solidFill>
              <a:latin typeface="Arial"/>
              <a:ea typeface="Arial"/>
              <a:cs typeface="Arial"/>
              <a:sym typeface="Arial"/>
            </a:endParaRPr>
          </a:p>
        </p:txBody>
      </p:sp>
      <p:sp>
        <p:nvSpPr>
          <p:cNvPr id="456" name="Google Shape;456;p3"/>
          <p:cNvSpPr/>
          <p:nvPr/>
        </p:nvSpPr>
        <p:spPr>
          <a:xfrm>
            <a:off x="4350325" y="965025"/>
            <a:ext cx="3935100" cy="509100"/>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57" name="Google Shape;457;p3"/>
          <p:cNvSpPr/>
          <p:nvPr/>
        </p:nvSpPr>
        <p:spPr>
          <a:xfrm>
            <a:off x="4350325" y="1653725"/>
            <a:ext cx="3935100" cy="509100"/>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58" name="Google Shape;458;p3"/>
          <p:cNvSpPr/>
          <p:nvPr/>
        </p:nvSpPr>
        <p:spPr>
          <a:xfrm>
            <a:off x="4350325" y="2338875"/>
            <a:ext cx="3935100" cy="509100"/>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59" name="Google Shape;459;p3"/>
          <p:cNvSpPr txBox="1"/>
          <p:nvPr/>
        </p:nvSpPr>
        <p:spPr>
          <a:xfrm>
            <a:off x="4423081" y="1723125"/>
            <a:ext cx="37566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a:t>Results and Discussions </a:t>
            </a:r>
            <a:endParaRPr sz="1800" b="1" i="0" u="none" strike="noStrike" cap="none">
              <a:solidFill>
                <a:srgbClr val="000000"/>
              </a:solidFill>
              <a:latin typeface="Arial"/>
              <a:ea typeface="Arial"/>
              <a:cs typeface="Arial"/>
              <a:sym typeface="Arial"/>
            </a:endParaRPr>
          </a:p>
        </p:txBody>
      </p:sp>
      <p:sp>
        <p:nvSpPr>
          <p:cNvPr id="460" name="Google Shape;460;p3"/>
          <p:cNvSpPr txBox="1"/>
          <p:nvPr/>
        </p:nvSpPr>
        <p:spPr>
          <a:xfrm>
            <a:off x="4455974" y="2380975"/>
            <a:ext cx="4009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000000"/>
                </a:solidFill>
                <a:latin typeface="Arial"/>
                <a:ea typeface="Arial"/>
                <a:cs typeface="Arial"/>
                <a:sym typeface="Arial"/>
              </a:rPr>
              <a:t>Conclusion and </a:t>
            </a:r>
            <a:r>
              <a:rPr lang="en-US" sz="1800" b="1"/>
              <a:t>Recommendation</a:t>
            </a:r>
            <a:r>
              <a:rPr lang="en-US" sz="1800" b="1" i="0" u="none" strike="noStrike" cap="none">
                <a:solidFill>
                  <a:srgbClr val="000000"/>
                </a:solidFill>
                <a:latin typeface="Arial"/>
                <a:ea typeface="Arial"/>
                <a:cs typeface="Arial"/>
                <a:sym typeface="Arial"/>
              </a:rPr>
              <a:t>  </a:t>
            </a:r>
            <a:endParaRPr sz="1800" b="1" i="0" u="none" strike="noStrike" cap="none">
              <a:solidFill>
                <a:srgbClr val="000000"/>
              </a:solidFill>
              <a:latin typeface="Arial"/>
              <a:ea typeface="Arial"/>
              <a:cs typeface="Arial"/>
              <a:sym typeface="Arial"/>
            </a:endParaRPr>
          </a:p>
        </p:txBody>
      </p:sp>
      <p:sp>
        <p:nvSpPr>
          <p:cNvPr id="461" name="Google Shape;461;p3"/>
          <p:cNvSpPr txBox="1"/>
          <p:nvPr/>
        </p:nvSpPr>
        <p:spPr>
          <a:xfrm>
            <a:off x="4350325" y="1051425"/>
            <a:ext cx="3100800" cy="3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b="1">
                <a:solidFill>
                  <a:schemeClr val="dk1"/>
                </a:solidFill>
                <a:latin typeface="Chivo"/>
                <a:ea typeface="Chivo"/>
                <a:cs typeface="Chivo"/>
                <a:sym typeface="Chivo"/>
              </a:rPr>
              <a:t>Feasibility Study</a:t>
            </a:r>
            <a:endParaRPr sz="1800" b="1">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91"/>
        <p:cNvGrpSpPr/>
        <p:nvPr/>
      </p:nvGrpSpPr>
      <p:grpSpPr>
        <a:xfrm>
          <a:off x="0" y="0"/>
          <a:ext cx="0" cy="0"/>
          <a:chOff x="0" y="0"/>
          <a:chExt cx="0" cy="0"/>
        </a:xfrm>
      </p:grpSpPr>
      <p:sp>
        <p:nvSpPr>
          <p:cNvPr id="1192" name="Google Shape;1192;g2b3f1448a67_1_384"/>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193" name="Google Shape;1193;g2b3f1448a67_1_384"/>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Financial Analysis </a:t>
            </a:r>
            <a:endParaRPr sz="2500" b="1">
              <a:solidFill>
                <a:schemeClr val="dk1"/>
              </a:solidFill>
              <a:latin typeface="Chivo"/>
              <a:ea typeface="Chivo"/>
              <a:cs typeface="Chivo"/>
              <a:sym typeface="Chivo"/>
            </a:endParaRPr>
          </a:p>
        </p:txBody>
      </p:sp>
      <p:sp>
        <p:nvSpPr>
          <p:cNvPr id="1194" name="Google Shape;1194;g2b3f1448a67_1_384"/>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195" name="Google Shape;1195;g2b3f1448a67_1_384"/>
          <p:cNvSpPr txBox="1"/>
          <p:nvPr/>
        </p:nvSpPr>
        <p:spPr>
          <a:xfrm>
            <a:off x="3016975" y="408075"/>
            <a:ext cx="27471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Net Cash Flow  Diagram :</a:t>
            </a:r>
            <a:endParaRPr sz="1600" b="1">
              <a:solidFill>
                <a:schemeClr val="dk1"/>
              </a:solidFill>
              <a:latin typeface="Chivo"/>
              <a:ea typeface="Chivo"/>
              <a:cs typeface="Chivo"/>
              <a:sym typeface="Chivo"/>
            </a:endParaRPr>
          </a:p>
        </p:txBody>
      </p:sp>
      <p:pic>
        <p:nvPicPr>
          <p:cNvPr id="1196" name="Google Shape;1196;g2b3f1448a67_1_384"/>
          <p:cNvPicPr preferRelativeResize="0"/>
          <p:nvPr/>
        </p:nvPicPr>
        <p:blipFill>
          <a:blip r:embed="rId3">
            <a:alphaModFix/>
          </a:blip>
          <a:stretch>
            <a:fillRect/>
          </a:stretch>
        </p:blipFill>
        <p:spPr>
          <a:xfrm>
            <a:off x="1009650" y="1408900"/>
            <a:ext cx="6439774" cy="3260825"/>
          </a:xfrm>
          <a:prstGeom prst="rect">
            <a:avLst/>
          </a:prstGeom>
          <a:noFill/>
          <a:ln>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200"/>
        <p:cNvGrpSpPr/>
        <p:nvPr/>
      </p:nvGrpSpPr>
      <p:grpSpPr>
        <a:xfrm>
          <a:off x="0" y="0"/>
          <a:ext cx="0" cy="0"/>
          <a:chOff x="0" y="0"/>
          <a:chExt cx="0" cy="0"/>
        </a:xfrm>
      </p:grpSpPr>
      <p:sp>
        <p:nvSpPr>
          <p:cNvPr id="1201" name="Google Shape;1201;g2b3f1448a67_1_432"/>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202" name="Google Shape;1202;g2b3f1448a67_1_432"/>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Financial Analysis </a:t>
            </a:r>
            <a:endParaRPr sz="2500" b="1">
              <a:solidFill>
                <a:schemeClr val="dk1"/>
              </a:solidFill>
              <a:latin typeface="Chivo"/>
              <a:ea typeface="Chivo"/>
              <a:cs typeface="Chivo"/>
              <a:sym typeface="Chivo"/>
            </a:endParaRPr>
          </a:p>
        </p:txBody>
      </p:sp>
      <p:sp>
        <p:nvSpPr>
          <p:cNvPr id="1203" name="Google Shape;1203;g2b3f1448a67_1_432"/>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04" name="Google Shape;1204;g2b3f1448a67_1_432"/>
          <p:cNvSpPr txBox="1"/>
          <p:nvPr/>
        </p:nvSpPr>
        <p:spPr>
          <a:xfrm>
            <a:off x="3016975" y="408075"/>
            <a:ext cx="29367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Worse Scenario Analysis :</a:t>
            </a:r>
            <a:endParaRPr sz="1600" b="1">
              <a:solidFill>
                <a:schemeClr val="dk1"/>
              </a:solidFill>
              <a:latin typeface="Chivo"/>
              <a:ea typeface="Chivo"/>
              <a:cs typeface="Chivo"/>
              <a:sym typeface="Chivo"/>
            </a:endParaRPr>
          </a:p>
        </p:txBody>
      </p:sp>
      <p:pic>
        <p:nvPicPr>
          <p:cNvPr id="1205" name="Google Shape;1205;g2b3f1448a67_1_432"/>
          <p:cNvPicPr preferRelativeResize="0"/>
          <p:nvPr/>
        </p:nvPicPr>
        <p:blipFill>
          <a:blip r:embed="rId3">
            <a:alphaModFix/>
          </a:blip>
          <a:stretch>
            <a:fillRect/>
          </a:stretch>
        </p:blipFill>
        <p:spPr>
          <a:xfrm>
            <a:off x="1285550" y="1900075"/>
            <a:ext cx="6572900" cy="1634725"/>
          </a:xfrm>
          <a:prstGeom prst="rect">
            <a:avLst/>
          </a:prstGeom>
          <a:noFill/>
          <a:ln>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209"/>
        <p:cNvGrpSpPr/>
        <p:nvPr/>
      </p:nvGrpSpPr>
      <p:grpSpPr>
        <a:xfrm>
          <a:off x="0" y="0"/>
          <a:ext cx="0" cy="0"/>
          <a:chOff x="0" y="0"/>
          <a:chExt cx="0" cy="0"/>
        </a:xfrm>
      </p:grpSpPr>
      <p:sp>
        <p:nvSpPr>
          <p:cNvPr id="1210" name="Google Shape;1210;g2b3f1448a67_1_465"/>
          <p:cNvSpPr/>
          <p:nvPr/>
        </p:nvSpPr>
        <p:spPr>
          <a:xfrm>
            <a:off x="187675" y="145275"/>
            <a:ext cx="2747100" cy="8631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211" name="Google Shape;1211;g2b3f1448a67_1_465"/>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Financial Analysis </a:t>
            </a:r>
            <a:endParaRPr sz="2500" b="1">
              <a:solidFill>
                <a:schemeClr val="dk1"/>
              </a:solidFill>
              <a:latin typeface="Chivo"/>
              <a:ea typeface="Chivo"/>
              <a:cs typeface="Chivo"/>
              <a:sym typeface="Chivo"/>
            </a:endParaRPr>
          </a:p>
        </p:txBody>
      </p:sp>
      <p:sp>
        <p:nvSpPr>
          <p:cNvPr id="1212" name="Google Shape;1212;g2b3f1448a67_1_465"/>
          <p:cNvSpPr/>
          <p:nvPr/>
        </p:nvSpPr>
        <p:spPr>
          <a:xfrm>
            <a:off x="2677975" y="23392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13" name="Google Shape;1213;g2b3f1448a67_1_465"/>
          <p:cNvSpPr txBox="1"/>
          <p:nvPr/>
        </p:nvSpPr>
        <p:spPr>
          <a:xfrm>
            <a:off x="3016975" y="342225"/>
            <a:ext cx="29367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Worse Scenario Analysis :</a:t>
            </a:r>
            <a:endParaRPr sz="1600" b="1">
              <a:solidFill>
                <a:schemeClr val="dk1"/>
              </a:solidFill>
              <a:latin typeface="Chivo"/>
              <a:ea typeface="Chivo"/>
              <a:cs typeface="Chivo"/>
              <a:sym typeface="Chivo"/>
            </a:endParaRPr>
          </a:p>
        </p:txBody>
      </p:sp>
      <p:sp>
        <p:nvSpPr>
          <p:cNvPr id="1214" name="Google Shape;1214;g2b3f1448a67_1_465"/>
          <p:cNvSpPr/>
          <p:nvPr/>
        </p:nvSpPr>
        <p:spPr>
          <a:xfrm>
            <a:off x="5677150" y="23392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15" name="Google Shape;1215;g2b3f1448a67_1_465"/>
          <p:cNvSpPr txBox="1"/>
          <p:nvPr/>
        </p:nvSpPr>
        <p:spPr>
          <a:xfrm>
            <a:off x="6219550" y="342225"/>
            <a:ext cx="21909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b="1">
                <a:solidFill>
                  <a:schemeClr val="dk1"/>
                </a:solidFill>
                <a:latin typeface="Chivo"/>
                <a:ea typeface="Chivo"/>
                <a:cs typeface="Chivo"/>
                <a:sym typeface="Chivo"/>
              </a:rPr>
              <a:t>Income Statement:</a:t>
            </a:r>
            <a:r>
              <a:rPr lang="en-US" sz="1500">
                <a:solidFill>
                  <a:schemeClr val="dk1"/>
                </a:solidFill>
                <a:latin typeface="Chivo"/>
                <a:ea typeface="Chivo"/>
                <a:cs typeface="Chivo"/>
                <a:sym typeface="Chivo"/>
              </a:rPr>
              <a:t>  </a:t>
            </a:r>
            <a:endParaRPr sz="1500">
              <a:solidFill>
                <a:schemeClr val="dk1"/>
              </a:solidFill>
              <a:latin typeface="Chivo"/>
              <a:ea typeface="Chivo"/>
              <a:cs typeface="Chivo"/>
              <a:sym typeface="Chivo"/>
            </a:endParaRPr>
          </a:p>
        </p:txBody>
      </p:sp>
      <p:pic>
        <p:nvPicPr>
          <p:cNvPr id="1216" name="Google Shape;1216;g2b3f1448a67_1_465"/>
          <p:cNvPicPr preferRelativeResize="0"/>
          <p:nvPr/>
        </p:nvPicPr>
        <p:blipFill>
          <a:blip r:embed="rId3">
            <a:alphaModFix/>
          </a:blip>
          <a:stretch>
            <a:fillRect/>
          </a:stretch>
        </p:blipFill>
        <p:spPr>
          <a:xfrm>
            <a:off x="203275" y="1140075"/>
            <a:ext cx="8564108" cy="3698624"/>
          </a:xfrm>
          <a:prstGeom prst="rect">
            <a:avLst/>
          </a:prstGeom>
          <a:noFill/>
          <a:ln>
            <a:noFill/>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20"/>
        <p:cNvGrpSpPr/>
        <p:nvPr/>
      </p:nvGrpSpPr>
      <p:grpSpPr>
        <a:xfrm>
          <a:off x="0" y="0"/>
          <a:ext cx="0" cy="0"/>
          <a:chOff x="0" y="0"/>
          <a:chExt cx="0" cy="0"/>
        </a:xfrm>
      </p:grpSpPr>
      <p:sp>
        <p:nvSpPr>
          <p:cNvPr id="1221" name="Google Shape;1221;g2b3f1448a67_1_449"/>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222" name="Google Shape;1222;g2b3f1448a67_1_449"/>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Financial Analysis </a:t>
            </a:r>
            <a:endParaRPr sz="2500" b="1">
              <a:solidFill>
                <a:schemeClr val="dk1"/>
              </a:solidFill>
              <a:latin typeface="Chivo"/>
              <a:ea typeface="Chivo"/>
              <a:cs typeface="Chivo"/>
              <a:sym typeface="Chivo"/>
            </a:endParaRPr>
          </a:p>
        </p:txBody>
      </p:sp>
      <p:sp>
        <p:nvSpPr>
          <p:cNvPr id="1223" name="Google Shape;1223;g2b3f1448a67_1_449"/>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24" name="Google Shape;1224;g2b3f1448a67_1_449"/>
          <p:cNvSpPr txBox="1"/>
          <p:nvPr/>
        </p:nvSpPr>
        <p:spPr>
          <a:xfrm>
            <a:off x="3016975" y="408075"/>
            <a:ext cx="29367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Worse Scenario Analysis :</a:t>
            </a:r>
            <a:endParaRPr sz="1600" b="1">
              <a:solidFill>
                <a:schemeClr val="dk1"/>
              </a:solidFill>
              <a:latin typeface="Chivo"/>
              <a:ea typeface="Chivo"/>
              <a:cs typeface="Chivo"/>
              <a:sym typeface="Chivo"/>
            </a:endParaRPr>
          </a:p>
        </p:txBody>
      </p:sp>
      <p:sp>
        <p:nvSpPr>
          <p:cNvPr id="1225" name="Google Shape;1225;g2b3f1448a67_1_449"/>
          <p:cNvSpPr/>
          <p:nvPr/>
        </p:nvSpPr>
        <p:spPr>
          <a:xfrm>
            <a:off x="56877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26" name="Google Shape;1226;g2b3f1448a67_1_449"/>
          <p:cNvSpPr txBox="1"/>
          <p:nvPr/>
        </p:nvSpPr>
        <p:spPr>
          <a:xfrm>
            <a:off x="6158275" y="407800"/>
            <a:ext cx="21909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b="1">
                <a:solidFill>
                  <a:schemeClr val="dk1"/>
                </a:solidFill>
                <a:latin typeface="Chivo"/>
                <a:ea typeface="Chivo"/>
                <a:cs typeface="Chivo"/>
                <a:sym typeface="Chivo"/>
              </a:rPr>
              <a:t>Cash Flow Statement:</a:t>
            </a:r>
            <a:r>
              <a:rPr lang="en-US" sz="1500">
                <a:solidFill>
                  <a:schemeClr val="dk1"/>
                </a:solidFill>
                <a:latin typeface="Chivo"/>
                <a:ea typeface="Chivo"/>
                <a:cs typeface="Chivo"/>
                <a:sym typeface="Chivo"/>
              </a:rPr>
              <a:t>  </a:t>
            </a:r>
            <a:endParaRPr sz="1500">
              <a:solidFill>
                <a:schemeClr val="dk1"/>
              </a:solidFill>
              <a:latin typeface="Chivo"/>
              <a:ea typeface="Chivo"/>
              <a:cs typeface="Chivo"/>
              <a:sym typeface="Chivo"/>
            </a:endParaRPr>
          </a:p>
        </p:txBody>
      </p:sp>
      <p:pic>
        <p:nvPicPr>
          <p:cNvPr id="1227" name="Google Shape;1227;g2b3f1448a67_1_449"/>
          <p:cNvPicPr preferRelativeResize="0"/>
          <p:nvPr/>
        </p:nvPicPr>
        <p:blipFill>
          <a:blip r:embed="rId3">
            <a:alphaModFix/>
          </a:blip>
          <a:stretch>
            <a:fillRect/>
          </a:stretch>
        </p:blipFill>
        <p:spPr>
          <a:xfrm>
            <a:off x="152400" y="1408900"/>
            <a:ext cx="8839200" cy="2513648"/>
          </a:xfrm>
          <a:prstGeom prst="rect">
            <a:avLst/>
          </a:prstGeom>
          <a:noFill/>
          <a:ln>
            <a:no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231"/>
        <p:cNvGrpSpPr/>
        <p:nvPr/>
      </p:nvGrpSpPr>
      <p:grpSpPr>
        <a:xfrm>
          <a:off x="0" y="0"/>
          <a:ext cx="0" cy="0"/>
          <a:chOff x="0" y="0"/>
          <a:chExt cx="0" cy="0"/>
        </a:xfrm>
      </p:grpSpPr>
      <p:sp>
        <p:nvSpPr>
          <p:cNvPr id="1232" name="Google Shape;1232;g2b3f1448a67_1_474"/>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233" name="Google Shape;1233;g2b3f1448a67_1_474"/>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Financial Analysis </a:t>
            </a:r>
            <a:endParaRPr sz="2500" b="1">
              <a:solidFill>
                <a:schemeClr val="dk1"/>
              </a:solidFill>
              <a:latin typeface="Chivo"/>
              <a:ea typeface="Chivo"/>
              <a:cs typeface="Chivo"/>
              <a:sym typeface="Chivo"/>
            </a:endParaRPr>
          </a:p>
        </p:txBody>
      </p:sp>
      <p:sp>
        <p:nvSpPr>
          <p:cNvPr id="1234" name="Google Shape;1234;g2b3f1448a67_1_474"/>
          <p:cNvSpPr/>
          <p:nvPr/>
        </p:nvSpPr>
        <p:spPr>
          <a:xfrm>
            <a:off x="26778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35" name="Google Shape;1235;g2b3f1448a67_1_474"/>
          <p:cNvSpPr txBox="1"/>
          <p:nvPr/>
        </p:nvSpPr>
        <p:spPr>
          <a:xfrm>
            <a:off x="3016975" y="408075"/>
            <a:ext cx="29367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Worse Scenario Analysis :</a:t>
            </a:r>
            <a:endParaRPr sz="1600" b="1">
              <a:solidFill>
                <a:schemeClr val="dk1"/>
              </a:solidFill>
              <a:latin typeface="Chivo"/>
              <a:ea typeface="Chivo"/>
              <a:cs typeface="Chivo"/>
              <a:sym typeface="Chivo"/>
            </a:endParaRPr>
          </a:p>
        </p:txBody>
      </p:sp>
      <p:sp>
        <p:nvSpPr>
          <p:cNvPr id="1236" name="Google Shape;1236;g2b3f1448a67_1_474"/>
          <p:cNvSpPr/>
          <p:nvPr/>
        </p:nvSpPr>
        <p:spPr>
          <a:xfrm>
            <a:off x="5687750" y="299775"/>
            <a:ext cx="3275700" cy="6858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37" name="Google Shape;1237;g2b3f1448a67_1_474"/>
          <p:cNvSpPr txBox="1"/>
          <p:nvPr/>
        </p:nvSpPr>
        <p:spPr>
          <a:xfrm>
            <a:off x="6147675" y="408075"/>
            <a:ext cx="2571900" cy="4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b="1">
                <a:solidFill>
                  <a:schemeClr val="dk1"/>
                </a:solidFill>
                <a:latin typeface="Chivo"/>
                <a:ea typeface="Chivo"/>
                <a:cs typeface="Chivo"/>
                <a:sym typeface="Chivo"/>
              </a:rPr>
              <a:t>Net Cash Flow  Diagram</a:t>
            </a:r>
            <a:r>
              <a:rPr lang="en-US" sz="1500">
                <a:solidFill>
                  <a:schemeClr val="dk1"/>
                </a:solidFill>
                <a:latin typeface="Chivo"/>
                <a:ea typeface="Chivo"/>
                <a:cs typeface="Chivo"/>
                <a:sym typeface="Chivo"/>
              </a:rPr>
              <a:t>:  </a:t>
            </a:r>
            <a:endParaRPr sz="1500">
              <a:solidFill>
                <a:schemeClr val="dk1"/>
              </a:solidFill>
              <a:latin typeface="Chivo"/>
              <a:ea typeface="Chivo"/>
              <a:cs typeface="Chivo"/>
              <a:sym typeface="Chivo"/>
            </a:endParaRPr>
          </a:p>
        </p:txBody>
      </p:sp>
      <p:pic>
        <p:nvPicPr>
          <p:cNvPr id="1238" name="Google Shape;1238;g2b3f1448a67_1_474"/>
          <p:cNvPicPr preferRelativeResize="0"/>
          <p:nvPr/>
        </p:nvPicPr>
        <p:blipFill>
          <a:blip r:embed="rId3">
            <a:alphaModFix/>
          </a:blip>
          <a:stretch>
            <a:fillRect/>
          </a:stretch>
        </p:blipFill>
        <p:spPr>
          <a:xfrm>
            <a:off x="1572151" y="1391275"/>
            <a:ext cx="5826350" cy="3022225"/>
          </a:xfrm>
          <a:prstGeom prst="rect">
            <a:avLst/>
          </a:prstGeom>
          <a:noFill/>
          <a:ln>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3" name="Google Shape;1243;g2b3f1448a67_1_408"/>
          <p:cNvSpPr/>
          <p:nvPr/>
        </p:nvSpPr>
        <p:spPr>
          <a:xfrm>
            <a:off x="187675" y="145275"/>
            <a:ext cx="2747100" cy="9948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244" name="Google Shape;1244;g2b3f1448a67_1_408"/>
          <p:cNvSpPr txBox="1"/>
          <p:nvPr/>
        </p:nvSpPr>
        <p:spPr>
          <a:xfrm>
            <a:off x="546325" y="211125"/>
            <a:ext cx="2029800" cy="86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solidFill>
                  <a:schemeClr val="dk1"/>
                </a:solidFill>
                <a:latin typeface="Chivo"/>
                <a:ea typeface="Chivo"/>
                <a:cs typeface="Chivo"/>
                <a:sym typeface="Chivo"/>
              </a:rPr>
              <a:t>Financial Analysis </a:t>
            </a:r>
            <a:endParaRPr sz="2500" b="1">
              <a:solidFill>
                <a:schemeClr val="dk1"/>
              </a:solidFill>
              <a:latin typeface="Chivo"/>
              <a:ea typeface="Chivo"/>
              <a:cs typeface="Chivo"/>
              <a:sym typeface="Chivo"/>
            </a:endParaRPr>
          </a:p>
        </p:txBody>
      </p:sp>
      <p:graphicFrame>
        <p:nvGraphicFramePr>
          <p:cNvPr id="1245" name="Google Shape;1245;g2b3f1448a67_1_408"/>
          <p:cNvGraphicFramePr/>
          <p:nvPr/>
        </p:nvGraphicFramePr>
        <p:xfrm>
          <a:off x="3168650" y="211125"/>
          <a:ext cx="5847300" cy="4324782"/>
        </p:xfrm>
        <a:graphic>
          <a:graphicData uri="http://schemas.openxmlformats.org/drawingml/2006/table">
            <a:tbl>
              <a:tblPr>
                <a:noFill/>
                <a:tableStyleId>{4E790998-1999-4F9D-8A01-C99B957BD498}</a:tableStyleId>
              </a:tblPr>
              <a:tblGrid>
                <a:gridCol w="504825">
                  <a:extLst>
                    <a:ext uri="{9D8B030D-6E8A-4147-A177-3AD203B41FA5}">
                      <a16:colId xmlns:a16="http://schemas.microsoft.com/office/drawing/2014/main" val="20000"/>
                    </a:ext>
                  </a:extLst>
                </a:gridCol>
                <a:gridCol w="1857375">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1808700">
                  <a:extLst>
                    <a:ext uri="{9D8B030D-6E8A-4147-A177-3AD203B41FA5}">
                      <a16:colId xmlns:a16="http://schemas.microsoft.com/office/drawing/2014/main" val="20003"/>
                    </a:ext>
                  </a:extLst>
                </a:gridCol>
              </a:tblGrid>
              <a:tr h="0">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Comparison</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Scenario 1</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Scenario 2</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extLst>
                  <a:ext uri="{0D108BD9-81ED-4DB2-BD59-A6C34878D82A}">
                    <a16:rowId xmlns:a16="http://schemas.microsoft.com/office/drawing/2014/main" val="10000"/>
                  </a:ext>
                </a:extLst>
              </a:tr>
              <a:tr h="0">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1</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Rate of Return (ROR)</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64%</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37%</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1"/>
                  </a:ext>
                </a:extLst>
              </a:tr>
              <a:tr h="0">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MARR</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25%</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25%</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2"/>
                  </a:ext>
                </a:extLst>
              </a:tr>
              <a:tr h="0">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3</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NPV without inflation</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2,745,664 NIS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765,410 NIS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3"/>
                  </a:ext>
                </a:extLst>
              </a:tr>
              <a:tr h="0">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4</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Inflation</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5%</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4"/>
                  </a:ext>
                </a:extLst>
              </a:tr>
              <a:tr h="0">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5</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NPV with inflation</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2,385,392 NIS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317,025 NIS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5"/>
                  </a:ext>
                </a:extLst>
              </a:tr>
              <a:tr h="0">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6</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Payback Period (PbP)</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 years &amp; 4 months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3 years &amp; 6 months</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6"/>
                  </a:ext>
                </a:extLst>
              </a:tr>
              <a:tr h="0">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7</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Break Even Point (BEP)</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gridSpan="2">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 </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hMerge="1">
                  <a:txBody>
                    <a:bodyPr/>
                    <a:lstStyle/>
                    <a:p>
                      <a:endParaRPr lang="ar-SA"/>
                    </a:p>
                  </a:txBody>
                  <a:tcPr/>
                </a:tc>
                <a:extLst>
                  <a:ext uri="{0D108BD9-81ED-4DB2-BD59-A6C34878D82A}">
                    <a16:rowId xmlns:a16="http://schemas.microsoft.com/office/drawing/2014/main" val="10007"/>
                  </a:ext>
                </a:extLst>
              </a:tr>
              <a:tr h="0">
                <a:tc gridSpan="2">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Stage 1</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hMerge="1">
                  <a:txBody>
                    <a:bodyPr/>
                    <a:lstStyle/>
                    <a:p>
                      <a:endParaRPr lang="ar-SA"/>
                    </a:p>
                  </a:txBody>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257 ton/year</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267 ton/year</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8"/>
                  </a:ext>
                </a:extLst>
              </a:tr>
              <a:tr h="0">
                <a:tc gridSpan="2">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Stage 2</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hMerge="1">
                  <a:txBody>
                    <a:bodyPr/>
                    <a:lstStyle/>
                    <a:p>
                      <a:endParaRPr lang="ar-SA"/>
                    </a:p>
                  </a:txBody>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270 ton /year</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297 ton /year</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09"/>
                  </a:ext>
                </a:extLst>
              </a:tr>
              <a:tr h="0">
                <a:tc gridSpan="2">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Stage 3</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6D9F1"/>
                    </a:solidFill>
                  </a:tcPr>
                </a:tc>
                <a:tc hMerge="1">
                  <a:txBody>
                    <a:bodyPr/>
                    <a:lstStyle/>
                    <a:p>
                      <a:endParaRPr lang="ar-SA"/>
                    </a:p>
                  </a:txBody>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290 ton/year</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tc>
                  <a:txBody>
                    <a:bodyPr/>
                    <a:lstStyle/>
                    <a:p>
                      <a:pPr marL="0" lvl="0" indent="0" algn="ctr" rtl="0">
                        <a:lnSpc>
                          <a:spcPct val="115000"/>
                        </a:lnSpc>
                        <a:spcBef>
                          <a:spcPts val="0"/>
                        </a:spcBef>
                        <a:spcAft>
                          <a:spcPts val="0"/>
                        </a:spcAft>
                        <a:buNone/>
                      </a:pPr>
                      <a:r>
                        <a:rPr lang="en-US" sz="1200" b="1">
                          <a:latin typeface="Times New Roman"/>
                          <a:ea typeface="Times New Roman"/>
                          <a:cs typeface="Times New Roman"/>
                          <a:sym typeface="Times New Roman"/>
                        </a:rPr>
                        <a:t>344 ton /year</a:t>
                      </a:r>
                      <a:endParaRPr sz="1200" b="1">
                        <a:latin typeface="Times New Roman"/>
                        <a:ea typeface="Times New Roman"/>
                        <a:cs typeface="Times New Roman"/>
                        <a:sym typeface="Times New Roman"/>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dk2"/>
                    </a:solidFill>
                  </a:tcPr>
                </a:tc>
                <a:extLst>
                  <a:ext uri="{0D108BD9-81ED-4DB2-BD59-A6C34878D82A}">
                    <a16:rowId xmlns:a16="http://schemas.microsoft.com/office/drawing/2014/main" val="10010"/>
                  </a:ext>
                </a:extLst>
              </a:tr>
            </a:tbl>
          </a:graphicData>
        </a:graphic>
      </p:graphicFrame>
      <p:sp>
        <p:nvSpPr>
          <p:cNvPr id="1246" name="Google Shape;1246;g2b3f1448a67_1_408"/>
          <p:cNvSpPr/>
          <p:nvPr/>
        </p:nvSpPr>
        <p:spPr>
          <a:xfrm>
            <a:off x="390350" y="1656650"/>
            <a:ext cx="2328300" cy="2307300"/>
          </a:xfrm>
          <a:prstGeom prst="homePlate">
            <a:avLst>
              <a:gd name="adj" fmla="val 50000"/>
            </a:avLst>
          </a:prstGeom>
          <a:solidFill>
            <a:srgbClr val="B0B0B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247" name="Google Shape;1247;g2b3f1448a67_1_408"/>
          <p:cNvSpPr txBox="1"/>
          <p:nvPr/>
        </p:nvSpPr>
        <p:spPr>
          <a:xfrm>
            <a:off x="546325" y="2270600"/>
            <a:ext cx="1587600" cy="107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chemeClr val="dk1"/>
                </a:solidFill>
                <a:latin typeface="Chivo"/>
                <a:ea typeface="Chivo"/>
                <a:cs typeface="Chivo"/>
                <a:sym typeface="Chivo"/>
              </a:rPr>
              <a:t>Comparison between the two scenarios</a:t>
            </a:r>
            <a:endParaRPr sz="19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251"/>
        <p:cNvGrpSpPr/>
        <p:nvPr/>
      </p:nvGrpSpPr>
      <p:grpSpPr>
        <a:xfrm>
          <a:off x="0" y="0"/>
          <a:ext cx="0" cy="0"/>
          <a:chOff x="0" y="0"/>
          <a:chExt cx="0" cy="0"/>
        </a:xfrm>
      </p:grpSpPr>
      <p:pic>
        <p:nvPicPr>
          <p:cNvPr id="1252" name="Google Shape;1252;g2b3f1448a67_2_112"/>
          <p:cNvPicPr preferRelativeResize="0"/>
          <p:nvPr/>
        </p:nvPicPr>
        <p:blipFill rotWithShape="1">
          <a:blip r:embed="rId3">
            <a:alphaModFix/>
          </a:blip>
          <a:srcRect/>
          <a:stretch/>
        </p:blipFill>
        <p:spPr>
          <a:xfrm>
            <a:off x="267134" y="178308"/>
            <a:ext cx="1166007" cy="946842"/>
          </a:xfrm>
          <a:prstGeom prst="rect">
            <a:avLst/>
          </a:prstGeom>
          <a:noFill/>
          <a:ln>
            <a:noFill/>
          </a:ln>
        </p:spPr>
      </p:pic>
      <p:sp>
        <p:nvSpPr>
          <p:cNvPr id="1253" name="Google Shape;1253;g2b3f1448a67_2_112"/>
          <p:cNvSpPr txBox="1"/>
          <p:nvPr/>
        </p:nvSpPr>
        <p:spPr>
          <a:xfrm>
            <a:off x="156150" y="1796128"/>
            <a:ext cx="8831700" cy="2210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chemeClr val="dk1"/>
                </a:solidFill>
                <a:latin typeface="Times New Roman"/>
                <a:ea typeface="Times New Roman"/>
                <a:cs typeface="Times New Roman"/>
                <a:sym typeface="Times New Roman"/>
              </a:rPr>
              <a:t>-Our study, including an interview with Dr. Issam and gathering additional details, revealed that plastic waste makes up 10.1% of solid waste in Nablus. Despite the existence of recycling workshops in the West Bank, they do not focus on recycling PET plastic.</a:t>
            </a:r>
            <a:endParaRPr sz="16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16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16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16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r>
              <a:rPr lang="en-US" sz="1600">
                <a:solidFill>
                  <a:schemeClr val="dk1"/>
                </a:solidFill>
                <a:latin typeface="Times New Roman"/>
                <a:ea typeface="Times New Roman"/>
                <a:cs typeface="Times New Roman"/>
                <a:sym typeface="Times New Roman"/>
              </a:rPr>
              <a:t>-After setting the factory's goal, we identified and considered all essential requirements, including location, land, machinery, and other fundamental aspects.</a:t>
            </a:r>
            <a:endParaRPr sz="16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1600">
              <a:solidFill>
                <a:srgbClr val="374151"/>
              </a:solidFill>
              <a:latin typeface="Times New Roman"/>
              <a:ea typeface="Times New Roman"/>
              <a:cs typeface="Times New Roman"/>
              <a:sym typeface="Times New Roman"/>
            </a:endParaRPr>
          </a:p>
          <a:p>
            <a:pPr marL="0" lvl="0" indent="0" algn="l" rtl="0">
              <a:spcBef>
                <a:spcPts val="0"/>
              </a:spcBef>
              <a:spcAft>
                <a:spcPts val="0"/>
              </a:spcAft>
              <a:buNone/>
            </a:pPr>
            <a:endParaRPr sz="1600">
              <a:solidFill>
                <a:srgbClr val="374151"/>
              </a:solidFill>
            </a:endParaRPr>
          </a:p>
        </p:txBody>
      </p:sp>
      <p:sp>
        <p:nvSpPr>
          <p:cNvPr id="1254" name="Google Shape;1254;g2b3f1448a67_2_112"/>
          <p:cNvSpPr/>
          <p:nvPr/>
        </p:nvSpPr>
        <p:spPr>
          <a:xfrm>
            <a:off x="187675" y="145275"/>
            <a:ext cx="2656800" cy="8241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255" name="Google Shape;1255;g2b3f1448a67_2_112"/>
          <p:cNvSpPr txBox="1">
            <a:spLocks noGrp="1"/>
          </p:cNvSpPr>
          <p:nvPr>
            <p:ph type="title"/>
          </p:nvPr>
        </p:nvSpPr>
        <p:spPr>
          <a:xfrm>
            <a:off x="473575" y="145275"/>
            <a:ext cx="2085000" cy="824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100" b="1">
                <a:latin typeface="Chivo"/>
                <a:ea typeface="Chivo"/>
                <a:cs typeface="Chivo"/>
                <a:sym typeface="Chivo"/>
              </a:rPr>
              <a:t> Results and Discussion:</a:t>
            </a:r>
            <a:endParaRPr sz="2100">
              <a:latin typeface="Chivo"/>
              <a:ea typeface="Chivo"/>
              <a:cs typeface="Chivo"/>
              <a:sym typeface="Chivo"/>
            </a:endParaRPr>
          </a:p>
        </p:txBody>
      </p:sp>
      <p:sp>
        <p:nvSpPr>
          <p:cNvPr id="1256" name="Google Shape;1256;g2b3f1448a67_2_112"/>
          <p:cNvSpPr/>
          <p:nvPr/>
        </p:nvSpPr>
        <p:spPr>
          <a:xfrm>
            <a:off x="267126" y="1125150"/>
            <a:ext cx="3192000" cy="5679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57" name="Google Shape;1257;g2b3f1448a67_2_112"/>
          <p:cNvSpPr/>
          <p:nvPr/>
        </p:nvSpPr>
        <p:spPr>
          <a:xfrm>
            <a:off x="267126" y="2706300"/>
            <a:ext cx="3192000" cy="5679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58" name="Google Shape;1258;g2b3f1448a67_2_112"/>
          <p:cNvSpPr txBox="1"/>
          <p:nvPr/>
        </p:nvSpPr>
        <p:spPr>
          <a:xfrm>
            <a:off x="888825" y="1176488"/>
            <a:ext cx="1880400" cy="41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a:solidFill>
                  <a:schemeClr val="dk1"/>
                </a:solidFill>
                <a:latin typeface="Chivo"/>
                <a:ea typeface="Chivo"/>
                <a:cs typeface="Chivo"/>
                <a:sym typeface="Chivo"/>
              </a:rPr>
              <a:t>Market Results:</a:t>
            </a:r>
            <a:endParaRPr sz="1700">
              <a:solidFill>
                <a:schemeClr val="dk1"/>
              </a:solidFill>
              <a:latin typeface="Chivo"/>
              <a:ea typeface="Chivo"/>
              <a:cs typeface="Chivo"/>
              <a:sym typeface="Chivo"/>
            </a:endParaRPr>
          </a:p>
        </p:txBody>
      </p:sp>
      <p:sp>
        <p:nvSpPr>
          <p:cNvPr id="1259" name="Google Shape;1259;g2b3f1448a67_2_112"/>
          <p:cNvSpPr txBox="1"/>
          <p:nvPr/>
        </p:nvSpPr>
        <p:spPr>
          <a:xfrm>
            <a:off x="847775" y="2784000"/>
            <a:ext cx="2030700" cy="41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a:solidFill>
                  <a:schemeClr val="dk1"/>
                </a:solidFill>
                <a:latin typeface="Chivo"/>
                <a:ea typeface="Chivo"/>
                <a:cs typeface="Chivo"/>
                <a:sym typeface="Chivo"/>
              </a:rPr>
              <a:t>Technical Results</a:t>
            </a:r>
            <a:endParaRPr sz="17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263"/>
        <p:cNvGrpSpPr/>
        <p:nvPr/>
      </p:nvGrpSpPr>
      <p:grpSpPr>
        <a:xfrm>
          <a:off x="0" y="0"/>
          <a:ext cx="0" cy="0"/>
          <a:chOff x="0" y="0"/>
          <a:chExt cx="0" cy="0"/>
        </a:xfrm>
      </p:grpSpPr>
      <p:pic>
        <p:nvPicPr>
          <p:cNvPr id="1264" name="Google Shape;1264;g2b3f1448a67_1_391"/>
          <p:cNvPicPr preferRelativeResize="0"/>
          <p:nvPr/>
        </p:nvPicPr>
        <p:blipFill>
          <a:blip r:embed="rId3">
            <a:alphaModFix/>
          </a:blip>
          <a:stretch>
            <a:fillRect/>
          </a:stretch>
        </p:blipFill>
        <p:spPr>
          <a:xfrm>
            <a:off x="447750" y="1372888"/>
            <a:ext cx="8248501" cy="2397725"/>
          </a:xfrm>
          <a:prstGeom prst="rect">
            <a:avLst/>
          </a:prstGeom>
          <a:noFill/>
          <a:ln>
            <a:noFill/>
          </a:ln>
        </p:spPr>
      </p:pic>
      <p:sp>
        <p:nvSpPr>
          <p:cNvPr id="1265" name="Google Shape;1265;g2b3f1448a67_1_391"/>
          <p:cNvSpPr/>
          <p:nvPr/>
        </p:nvSpPr>
        <p:spPr>
          <a:xfrm>
            <a:off x="187675" y="145275"/>
            <a:ext cx="2656800" cy="824100"/>
          </a:xfrm>
          <a:prstGeom prst="chevron">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hivo"/>
              <a:ea typeface="Chivo"/>
              <a:cs typeface="Chivo"/>
              <a:sym typeface="Chivo"/>
            </a:endParaRPr>
          </a:p>
        </p:txBody>
      </p:sp>
      <p:sp>
        <p:nvSpPr>
          <p:cNvPr id="1266" name="Google Shape;1266;g2b3f1448a67_1_391"/>
          <p:cNvSpPr txBox="1">
            <a:spLocks noGrp="1"/>
          </p:cNvSpPr>
          <p:nvPr>
            <p:ph type="title"/>
          </p:nvPr>
        </p:nvSpPr>
        <p:spPr>
          <a:xfrm>
            <a:off x="473575" y="145275"/>
            <a:ext cx="2085000" cy="824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100" b="1">
                <a:latin typeface="Chivo"/>
                <a:ea typeface="Chivo"/>
                <a:cs typeface="Chivo"/>
                <a:sym typeface="Chivo"/>
              </a:rPr>
              <a:t> Results and Discussion:</a:t>
            </a:r>
            <a:endParaRPr sz="2100">
              <a:latin typeface="Chivo"/>
              <a:ea typeface="Chivo"/>
              <a:cs typeface="Chivo"/>
              <a:sym typeface="Chivo"/>
            </a:endParaRPr>
          </a:p>
        </p:txBody>
      </p:sp>
      <p:sp>
        <p:nvSpPr>
          <p:cNvPr id="1267" name="Google Shape;1267;g2b3f1448a67_1_391"/>
          <p:cNvSpPr/>
          <p:nvPr/>
        </p:nvSpPr>
        <p:spPr>
          <a:xfrm>
            <a:off x="2664576" y="273375"/>
            <a:ext cx="3192000" cy="567900"/>
          </a:xfrm>
          <a:prstGeom prst="chevron">
            <a:avLst>
              <a:gd name="adj"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b="1">
              <a:latin typeface="Chivo"/>
              <a:ea typeface="Chivo"/>
              <a:cs typeface="Chivo"/>
              <a:sym typeface="Chivo"/>
            </a:endParaRPr>
          </a:p>
        </p:txBody>
      </p:sp>
      <p:sp>
        <p:nvSpPr>
          <p:cNvPr id="1268" name="Google Shape;1268;g2b3f1448a67_1_391"/>
          <p:cNvSpPr txBox="1"/>
          <p:nvPr/>
        </p:nvSpPr>
        <p:spPr>
          <a:xfrm>
            <a:off x="3218075" y="351075"/>
            <a:ext cx="2085000" cy="41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a:solidFill>
                  <a:schemeClr val="dk1"/>
                </a:solidFill>
                <a:latin typeface="Chivo"/>
                <a:ea typeface="Chivo"/>
                <a:cs typeface="Chivo"/>
                <a:sym typeface="Chivo"/>
              </a:rPr>
              <a:t>Financial  Results:</a:t>
            </a:r>
            <a:endParaRPr sz="17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272"/>
        <p:cNvGrpSpPr/>
        <p:nvPr/>
      </p:nvGrpSpPr>
      <p:grpSpPr>
        <a:xfrm>
          <a:off x="0" y="0"/>
          <a:ext cx="0" cy="0"/>
          <a:chOff x="0" y="0"/>
          <a:chExt cx="0" cy="0"/>
        </a:xfrm>
      </p:grpSpPr>
      <p:sp>
        <p:nvSpPr>
          <p:cNvPr id="1273" name="Google Shape;1273;g2b3f1448a67_2_152"/>
          <p:cNvSpPr/>
          <p:nvPr/>
        </p:nvSpPr>
        <p:spPr>
          <a:xfrm>
            <a:off x="2138932" y="479839"/>
            <a:ext cx="45300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4" name="Google Shape;1274;g2b3f1448a67_2_152"/>
          <p:cNvSpPr txBox="1">
            <a:spLocks noGrp="1"/>
          </p:cNvSpPr>
          <p:nvPr>
            <p:ph type="title"/>
          </p:nvPr>
        </p:nvSpPr>
        <p:spPr>
          <a:xfrm>
            <a:off x="2574668" y="559189"/>
            <a:ext cx="36585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800" b="1">
                <a:latin typeface="Times New Roman"/>
                <a:ea typeface="Times New Roman"/>
                <a:cs typeface="Times New Roman"/>
                <a:sym typeface="Times New Roman"/>
              </a:rPr>
              <a:t>Conclusion </a:t>
            </a:r>
            <a:r>
              <a:rPr lang="en-US" sz="2800" b="1"/>
              <a:t>: </a:t>
            </a:r>
            <a:endParaRPr sz="2800"/>
          </a:p>
        </p:txBody>
      </p:sp>
      <p:sp>
        <p:nvSpPr>
          <p:cNvPr id="1275" name="Google Shape;1275;g2b3f1448a67_2_152"/>
          <p:cNvSpPr txBox="1"/>
          <p:nvPr/>
        </p:nvSpPr>
        <p:spPr>
          <a:xfrm>
            <a:off x="995025" y="1593950"/>
            <a:ext cx="6817800" cy="132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500">
              <a:solidFill>
                <a:schemeClr val="dk1"/>
              </a:solidFill>
              <a:latin typeface="Chivo"/>
              <a:ea typeface="Chivo"/>
              <a:cs typeface="Chivo"/>
              <a:sym typeface="Chivo"/>
            </a:endParaRPr>
          </a:p>
          <a:p>
            <a:pPr marL="0" lvl="0" indent="0" algn="l" rtl="0">
              <a:spcBef>
                <a:spcPts val="0"/>
              </a:spcBef>
              <a:spcAft>
                <a:spcPts val="0"/>
              </a:spcAft>
              <a:buClr>
                <a:schemeClr val="dk1"/>
              </a:buClr>
              <a:buSzPts val="1100"/>
              <a:buFont typeface="Arial"/>
              <a:buNone/>
            </a:pPr>
            <a:r>
              <a:rPr lang="en-US" sz="1600">
                <a:solidFill>
                  <a:schemeClr val="dk1"/>
                </a:solidFill>
                <a:latin typeface="Chivo"/>
                <a:ea typeface="Chivo"/>
                <a:cs typeface="Chivo"/>
                <a:sym typeface="Chivo"/>
              </a:rPr>
              <a:t>Nablus wastes valuable PET plastic (recyclable!) by landfilling it. A dedicated PET recycling facility can fix this, creating jobs, industries, and eco-friendly products. Challenges exist, but potential is huge.</a:t>
            </a:r>
            <a:endParaRPr sz="1600">
              <a:solidFill>
                <a:schemeClr val="dk1"/>
              </a:solidFill>
              <a:latin typeface="Chivo"/>
              <a:ea typeface="Chivo"/>
              <a:cs typeface="Chivo"/>
              <a:sym typeface="Chivo"/>
            </a:endParaRPr>
          </a:p>
          <a:p>
            <a:pPr marL="0" lvl="0" indent="0" algn="l" rtl="0">
              <a:spcBef>
                <a:spcPts val="0"/>
              </a:spcBef>
              <a:spcAft>
                <a:spcPts val="0"/>
              </a:spcAft>
              <a:buNone/>
            </a:pPr>
            <a:endParaRPr sz="15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279"/>
        <p:cNvGrpSpPr/>
        <p:nvPr/>
      </p:nvGrpSpPr>
      <p:grpSpPr>
        <a:xfrm>
          <a:off x="0" y="0"/>
          <a:ext cx="0" cy="0"/>
          <a:chOff x="0" y="0"/>
          <a:chExt cx="0" cy="0"/>
        </a:xfrm>
      </p:grpSpPr>
      <p:sp>
        <p:nvSpPr>
          <p:cNvPr id="1280" name="Google Shape;1280;g2b3f1448a67_2_164"/>
          <p:cNvSpPr/>
          <p:nvPr/>
        </p:nvSpPr>
        <p:spPr>
          <a:xfrm>
            <a:off x="2138932" y="479839"/>
            <a:ext cx="45300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1" name="Google Shape;1281;g2b3f1448a67_2_164"/>
          <p:cNvSpPr txBox="1"/>
          <p:nvPr/>
        </p:nvSpPr>
        <p:spPr>
          <a:xfrm>
            <a:off x="2745875" y="479850"/>
            <a:ext cx="3536100" cy="44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chemeClr val="dk1"/>
                </a:solidFill>
                <a:latin typeface="Chivo"/>
                <a:ea typeface="Chivo"/>
                <a:cs typeface="Chivo"/>
                <a:sym typeface="Chivo"/>
              </a:rPr>
              <a:t>Recommendations</a:t>
            </a:r>
            <a:r>
              <a:rPr lang="en-US" sz="2000" b="1">
                <a:solidFill>
                  <a:schemeClr val="dk1"/>
                </a:solidFill>
                <a:latin typeface="Chivo"/>
                <a:ea typeface="Chivo"/>
                <a:cs typeface="Chivo"/>
                <a:sym typeface="Chivo"/>
              </a:rPr>
              <a:t>:</a:t>
            </a:r>
            <a:endParaRPr sz="2000" b="1">
              <a:solidFill>
                <a:schemeClr val="dk1"/>
              </a:solidFill>
              <a:latin typeface="Chivo"/>
              <a:ea typeface="Chivo"/>
              <a:cs typeface="Chivo"/>
              <a:sym typeface="Chivo"/>
            </a:endParaRPr>
          </a:p>
        </p:txBody>
      </p:sp>
      <p:sp>
        <p:nvSpPr>
          <p:cNvPr id="1282" name="Google Shape;1282;g2b3f1448a67_2_164"/>
          <p:cNvSpPr txBox="1"/>
          <p:nvPr/>
        </p:nvSpPr>
        <p:spPr>
          <a:xfrm>
            <a:off x="1419825" y="1473400"/>
            <a:ext cx="6616800" cy="175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chemeClr val="dk1"/>
                </a:solidFill>
                <a:latin typeface="Chivo"/>
                <a:ea typeface="Chivo"/>
                <a:cs typeface="Chivo"/>
                <a:sym typeface="Chivo"/>
              </a:rPr>
              <a:t>The success of the project hinges significantly on the active participation and collaboration of all relevant stakeholders, including the municipality, the establishment of a sorting station, and the engagement of community members.</a:t>
            </a:r>
            <a:endParaRPr sz="16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4"/>
          <p:cNvSpPr/>
          <p:nvPr/>
        </p:nvSpPr>
        <p:spPr>
          <a:xfrm>
            <a:off x="301100" y="301603"/>
            <a:ext cx="27915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7" name="Google Shape;467;p4"/>
          <p:cNvSpPr/>
          <p:nvPr/>
        </p:nvSpPr>
        <p:spPr>
          <a:xfrm>
            <a:off x="301100" y="951760"/>
            <a:ext cx="40422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8" name="Google Shape;468;p4"/>
          <p:cNvSpPr txBox="1">
            <a:spLocks noGrp="1"/>
          </p:cNvSpPr>
          <p:nvPr>
            <p:ph type="title"/>
          </p:nvPr>
        </p:nvSpPr>
        <p:spPr>
          <a:xfrm>
            <a:off x="374769" y="454938"/>
            <a:ext cx="4787700" cy="1083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300"/>
              <a:buNone/>
            </a:pPr>
            <a:r>
              <a:rPr lang="en-US"/>
              <a:t>General Background</a:t>
            </a:r>
            <a:endParaRPr/>
          </a:p>
        </p:txBody>
      </p:sp>
      <p:sp>
        <p:nvSpPr>
          <p:cNvPr id="469" name="Google Shape;469;p4"/>
          <p:cNvSpPr txBox="1">
            <a:spLocks noGrp="1"/>
          </p:cNvSpPr>
          <p:nvPr>
            <p:ph type="body" idx="1"/>
          </p:nvPr>
        </p:nvSpPr>
        <p:spPr>
          <a:xfrm>
            <a:off x="496700" y="1933852"/>
            <a:ext cx="3749400" cy="1843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There are numerous environmental problems negatively affecting the environment. </a:t>
            </a:r>
            <a:endParaRPr/>
          </a:p>
          <a:p>
            <a:pPr marL="0" lvl="0" indent="0" algn="l" rtl="0">
              <a:lnSpc>
                <a:spcPct val="100000"/>
              </a:lnSpc>
              <a:spcBef>
                <a:spcPts val="0"/>
              </a:spcBef>
              <a:spcAft>
                <a:spcPts val="0"/>
              </a:spcAft>
              <a:buSzPts val="1100"/>
              <a:buNone/>
            </a:pPr>
            <a:r>
              <a:rPr lang="en-US"/>
              <a:t>Our project will focus on plastic waste, as studies have shown that plastic takes 1000 years to decompose. </a:t>
            </a:r>
            <a:endParaRPr/>
          </a:p>
        </p:txBody>
      </p:sp>
      <p:grpSp>
        <p:nvGrpSpPr>
          <p:cNvPr id="470" name="Google Shape;470;p4"/>
          <p:cNvGrpSpPr/>
          <p:nvPr/>
        </p:nvGrpSpPr>
        <p:grpSpPr>
          <a:xfrm>
            <a:off x="3267989" y="245925"/>
            <a:ext cx="748116" cy="695365"/>
            <a:chOff x="5104875" y="3210550"/>
            <a:chExt cx="799525" cy="743150"/>
          </a:xfrm>
        </p:grpSpPr>
        <p:sp>
          <p:nvSpPr>
            <p:cNvPr id="471" name="Google Shape;471;p4"/>
            <p:cNvSpPr/>
            <p:nvPr/>
          </p:nvSpPr>
          <p:spPr>
            <a:xfrm>
              <a:off x="5266625" y="3220100"/>
              <a:ext cx="244050" cy="248350"/>
            </a:xfrm>
            <a:custGeom>
              <a:avLst/>
              <a:gdLst/>
              <a:ahLst/>
              <a:cxnLst/>
              <a:rect l="l" t="t" r="r" b="b"/>
              <a:pathLst>
                <a:path w="9762" h="9934" extrusionOk="0">
                  <a:moveTo>
                    <a:pt x="5324" y="1"/>
                  </a:moveTo>
                  <a:cubicBezTo>
                    <a:pt x="4236" y="1"/>
                    <a:pt x="3195" y="673"/>
                    <a:pt x="2441" y="1911"/>
                  </a:cubicBezTo>
                  <a:lnTo>
                    <a:pt x="1" y="6200"/>
                  </a:lnTo>
                  <a:lnTo>
                    <a:pt x="6249" y="9934"/>
                  </a:lnTo>
                  <a:lnTo>
                    <a:pt x="9761" y="4314"/>
                  </a:lnTo>
                  <a:cubicBezTo>
                    <a:pt x="9761" y="4314"/>
                    <a:pt x="8911" y="2872"/>
                    <a:pt x="8652" y="2392"/>
                  </a:cubicBezTo>
                  <a:cubicBezTo>
                    <a:pt x="7682" y="756"/>
                    <a:pt x="6477" y="1"/>
                    <a:pt x="5324"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2" name="Google Shape;472;p4"/>
            <p:cNvSpPr/>
            <p:nvPr/>
          </p:nvSpPr>
          <p:spPr>
            <a:xfrm>
              <a:off x="5646500" y="3463800"/>
              <a:ext cx="257900" cy="235725"/>
            </a:xfrm>
            <a:custGeom>
              <a:avLst/>
              <a:gdLst/>
              <a:ahLst/>
              <a:cxnLst/>
              <a:rect l="l" t="t" r="r" b="b"/>
              <a:pathLst>
                <a:path w="10316" h="9429" extrusionOk="0">
                  <a:moveTo>
                    <a:pt x="6397" y="1"/>
                  </a:moveTo>
                  <a:lnTo>
                    <a:pt x="1" y="3513"/>
                  </a:lnTo>
                  <a:lnTo>
                    <a:pt x="3217" y="9428"/>
                  </a:lnTo>
                  <a:cubicBezTo>
                    <a:pt x="3217" y="9428"/>
                    <a:pt x="4807" y="9391"/>
                    <a:pt x="5362" y="9391"/>
                  </a:cubicBezTo>
                  <a:cubicBezTo>
                    <a:pt x="9022" y="9317"/>
                    <a:pt x="10316" y="6877"/>
                    <a:pt x="8874" y="4289"/>
                  </a:cubicBezTo>
                  <a:lnTo>
                    <a:pt x="6397"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3" name="Google Shape;473;p4"/>
            <p:cNvSpPr/>
            <p:nvPr/>
          </p:nvSpPr>
          <p:spPr>
            <a:xfrm>
              <a:off x="5420050" y="3210550"/>
              <a:ext cx="372525" cy="242200"/>
            </a:xfrm>
            <a:custGeom>
              <a:avLst/>
              <a:gdLst/>
              <a:ahLst/>
              <a:cxnLst/>
              <a:rect l="l" t="t" r="r" b="b"/>
              <a:pathLst>
                <a:path w="14901" h="9688" extrusionOk="0">
                  <a:moveTo>
                    <a:pt x="1" y="1"/>
                  </a:moveTo>
                  <a:cubicBezTo>
                    <a:pt x="1776" y="334"/>
                    <a:pt x="2700" y="1628"/>
                    <a:pt x="2922" y="2182"/>
                  </a:cubicBezTo>
                  <a:lnTo>
                    <a:pt x="6212" y="8245"/>
                  </a:lnTo>
                  <a:lnTo>
                    <a:pt x="4142" y="9354"/>
                  </a:lnTo>
                  <a:lnTo>
                    <a:pt x="11462" y="9687"/>
                  </a:lnTo>
                  <a:lnTo>
                    <a:pt x="14900" y="3661"/>
                  </a:lnTo>
                  <a:lnTo>
                    <a:pt x="12719" y="4807"/>
                  </a:lnTo>
                  <a:lnTo>
                    <a:pt x="11055" y="1812"/>
                  </a:lnTo>
                  <a:cubicBezTo>
                    <a:pt x="10131" y="555"/>
                    <a:pt x="9946" y="1"/>
                    <a:pt x="5399"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4" name="Google Shape;474;p4"/>
            <p:cNvSpPr/>
            <p:nvPr/>
          </p:nvSpPr>
          <p:spPr>
            <a:xfrm>
              <a:off x="5516175" y="3648650"/>
              <a:ext cx="353100" cy="305050"/>
            </a:xfrm>
            <a:custGeom>
              <a:avLst/>
              <a:gdLst/>
              <a:ahLst/>
              <a:cxnLst/>
              <a:rect l="l" t="t" r="r" b="b"/>
              <a:pathLst>
                <a:path w="14124" h="12202" extrusionOk="0">
                  <a:moveTo>
                    <a:pt x="3994" y="1"/>
                  </a:moveTo>
                  <a:lnTo>
                    <a:pt x="1" y="6249"/>
                  </a:lnTo>
                  <a:lnTo>
                    <a:pt x="3513" y="12201"/>
                  </a:lnTo>
                  <a:lnTo>
                    <a:pt x="3624" y="9761"/>
                  </a:lnTo>
                  <a:lnTo>
                    <a:pt x="7062" y="9798"/>
                  </a:lnTo>
                  <a:cubicBezTo>
                    <a:pt x="8652" y="9613"/>
                    <a:pt x="9170" y="9761"/>
                    <a:pt x="11425" y="5805"/>
                  </a:cubicBezTo>
                  <a:lnTo>
                    <a:pt x="14124" y="1110"/>
                  </a:lnTo>
                  <a:lnTo>
                    <a:pt x="14087" y="1110"/>
                  </a:lnTo>
                  <a:cubicBezTo>
                    <a:pt x="13082" y="2276"/>
                    <a:pt x="11794" y="2449"/>
                    <a:pt x="11068" y="2449"/>
                  </a:cubicBezTo>
                  <a:cubicBezTo>
                    <a:pt x="10965" y="2449"/>
                    <a:pt x="10874" y="2446"/>
                    <a:pt x="10796" y="2441"/>
                  </a:cubicBezTo>
                  <a:lnTo>
                    <a:pt x="3994" y="2441"/>
                  </a:lnTo>
                  <a:lnTo>
                    <a:pt x="3994" y="1"/>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5" name="Google Shape;475;p4"/>
            <p:cNvSpPr/>
            <p:nvPr/>
          </p:nvSpPr>
          <p:spPr>
            <a:xfrm>
              <a:off x="5104875" y="3456425"/>
              <a:ext cx="293950" cy="242175"/>
            </a:xfrm>
            <a:custGeom>
              <a:avLst/>
              <a:gdLst/>
              <a:ahLst/>
              <a:cxnLst/>
              <a:rect l="l" t="t" r="r" b="b"/>
              <a:pathLst>
                <a:path w="11758" h="9687" extrusionOk="0">
                  <a:moveTo>
                    <a:pt x="8319" y="0"/>
                  </a:moveTo>
                  <a:lnTo>
                    <a:pt x="1406" y="74"/>
                  </a:lnTo>
                  <a:lnTo>
                    <a:pt x="3476" y="1368"/>
                  </a:lnTo>
                  <a:lnTo>
                    <a:pt x="1702" y="4326"/>
                  </a:lnTo>
                  <a:cubicBezTo>
                    <a:pt x="1" y="7394"/>
                    <a:pt x="2700" y="9686"/>
                    <a:pt x="5694" y="9686"/>
                  </a:cubicBezTo>
                  <a:lnTo>
                    <a:pt x="7025" y="9686"/>
                  </a:lnTo>
                  <a:lnTo>
                    <a:pt x="9724" y="5287"/>
                  </a:lnTo>
                  <a:lnTo>
                    <a:pt x="11758" y="6544"/>
                  </a:lnTo>
                  <a:lnTo>
                    <a:pt x="8319" y="0"/>
                  </a:ln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6" name="Google Shape;476;p4"/>
            <p:cNvSpPr/>
            <p:nvPr/>
          </p:nvSpPr>
          <p:spPr>
            <a:xfrm>
              <a:off x="5146475" y="3669925"/>
              <a:ext cx="327225" cy="226475"/>
            </a:xfrm>
            <a:custGeom>
              <a:avLst/>
              <a:gdLst/>
              <a:ahLst/>
              <a:cxnLst/>
              <a:rect l="l" t="t" r="r" b="b"/>
              <a:pathLst>
                <a:path w="13089" h="9059" extrusionOk="0">
                  <a:moveTo>
                    <a:pt x="1" y="0"/>
                  </a:moveTo>
                  <a:lnTo>
                    <a:pt x="1" y="0"/>
                  </a:lnTo>
                  <a:cubicBezTo>
                    <a:pt x="1" y="1"/>
                    <a:pt x="2884" y="5287"/>
                    <a:pt x="3735" y="7062"/>
                  </a:cubicBezTo>
                  <a:cubicBezTo>
                    <a:pt x="4770" y="9058"/>
                    <a:pt x="6877" y="9058"/>
                    <a:pt x="6877" y="9058"/>
                  </a:cubicBezTo>
                  <a:lnTo>
                    <a:pt x="12977" y="9058"/>
                  </a:lnTo>
                  <a:lnTo>
                    <a:pt x="13088" y="1590"/>
                  </a:lnTo>
                  <a:lnTo>
                    <a:pt x="13088" y="1590"/>
                  </a:lnTo>
                  <a:cubicBezTo>
                    <a:pt x="13088" y="1590"/>
                    <a:pt x="11012" y="1630"/>
                    <a:pt x="8489" y="1630"/>
                  </a:cubicBezTo>
                  <a:cubicBezTo>
                    <a:pt x="6806" y="1630"/>
                    <a:pt x="4925" y="1612"/>
                    <a:pt x="3328" y="1553"/>
                  </a:cubicBezTo>
                  <a:cubicBezTo>
                    <a:pt x="1036" y="1516"/>
                    <a:pt x="1" y="1"/>
                    <a:pt x="1"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477" name="Google Shape;477;p4" descr="C:\Users\Hp\OneDrive\سطح المكتب\shutterstock_1387475042-1-645x430.jpg"/>
          <p:cNvPicPr preferRelativeResize="0"/>
          <p:nvPr/>
        </p:nvPicPr>
        <p:blipFill rotWithShape="1">
          <a:blip r:embed="rId3">
            <a:alphaModFix/>
          </a:blip>
          <a:srcRect/>
          <a:stretch/>
        </p:blipFill>
        <p:spPr>
          <a:xfrm>
            <a:off x="5538354" y="452211"/>
            <a:ext cx="3251577" cy="1721927"/>
          </a:xfrm>
          <a:prstGeom prst="rect">
            <a:avLst/>
          </a:prstGeom>
          <a:noFill/>
          <a:ln>
            <a:noFill/>
          </a:ln>
        </p:spPr>
      </p:pic>
      <p:pic>
        <p:nvPicPr>
          <p:cNvPr id="478" name="Google Shape;478;p4" descr="C:\Users\Hp\OneDrive\سطح المكتب\how-long-does-it-take-for-plastic-to-decompose-491675_600x.jpg"/>
          <p:cNvPicPr preferRelativeResize="0"/>
          <p:nvPr/>
        </p:nvPicPr>
        <p:blipFill rotWithShape="1">
          <a:blip r:embed="rId4">
            <a:alphaModFix/>
          </a:blip>
          <a:srcRect/>
          <a:stretch/>
        </p:blipFill>
        <p:spPr>
          <a:xfrm>
            <a:off x="5538354" y="2199998"/>
            <a:ext cx="3251577" cy="2680076"/>
          </a:xfrm>
          <a:prstGeom prst="rect">
            <a:avLst/>
          </a:prstGeom>
          <a:noFill/>
          <a:ln>
            <a:no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286"/>
        <p:cNvGrpSpPr/>
        <p:nvPr/>
      </p:nvGrpSpPr>
      <p:grpSpPr>
        <a:xfrm>
          <a:off x="0" y="0"/>
          <a:ext cx="0" cy="0"/>
          <a:chOff x="0" y="0"/>
          <a:chExt cx="0" cy="0"/>
        </a:xfrm>
      </p:grpSpPr>
      <p:sp>
        <p:nvSpPr>
          <p:cNvPr id="1287" name="Google Shape;1287;p25"/>
          <p:cNvSpPr/>
          <p:nvPr/>
        </p:nvSpPr>
        <p:spPr>
          <a:xfrm>
            <a:off x="0" y="0"/>
            <a:ext cx="9144000" cy="51435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288" name="Google Shape;1288;p25"/>
          <p:cNvSpPr txBox="1"/>
          <p:nvPr/>
        </p:nvSpPr>
        <p:spPr>
          <a:xfrm>
            <a:off x="1833088" y="2153079"/>
            <a:ext cx="5062187" cy="889295"/>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3300"/>
              <a:buFont typeface="Dela Gothic One"/>
              <a:buNone/>
            </a:pPr>
            <a:r>
              <a:rPr lang="en-US" sz="4400" b="0" i="0" u="none" strike="noStrike" cap="none">
                <a:solidFill>
                  <a:schemeClr val="dk1"/>
                </a:solidFill>
                <a:latin typeface="Dela Gothic One"/>
                <a:ea typeface="Dela Gothic One"/>
                <a:cs typeface="Dela Gothic One"/>
                <a:sym typeface="Dela Gothic One"/>
              </a:rPr>
              <a:t>Thank you </a:t>
            </a:r>
            <a:endParaRPr sz="4400" b="0" i="0" u="none" strike="noStrike" cap="none">
              <a:solidFill>
                <a:schemeClr val="dk1"/>
              </a:solidFill>
              <a:latin typeface="Dela Gothic One"/>
              <a:ea typeface="Dela Gothic One"/>
              <a:cs typeface="Dela Gothic One"/>
              <a:sym typeface="Dela Gothic One"/>
            </a:endParaRPr>
          </a:p>
        </p:txBody>
      </p:sp>
      <p:pic>
        <p:nvPicPr>
          <p:cNvPr id="1289" name="Google Shape;1289;p25"/>
          <p:cNvPicPr preferRelativeResize="0"/>
          <p:nvPr/>
        </p:nvPicPr>
        <p:blipFill rotWithShape="1">
          <a:blip r:embed="rId3">
            <a:alphaModFix/>
          </a:blip>
          <a:srcRect/>
          <a:stretch/>
        </p:blipFill>
        <p:spPr>
          <a:xfrm>
            <a:off x="114624" y="197633"/>
            <a:ext cx="2867242" cy="361521"/>
          </a:xfrm>
          <a:prstGeom prst="rect">
            <a:avLst/>
          </a:prstGeom>
          <a:noFill/>
          <a:ln>
            <a:noFill/>
          </a:ln>
        </p:spPr>
      </p:pic>
      <p:pic>
        <p:nvPicPr>
          <p:cNvPr id="1290" name="Google Shape;1290;p25"/>
          <p:cNvPicPr preferRelativeResize="0"/>
          <p:nvPr/>
        </p:nvPicPr>
        <p:blipFill rotWithShape="1">
          <a:blip r:embed="rId3">
            <a:alphaModFix/>
          </a:blip>
          <a:srcRect/>
          <a:stretch/>
        </p:blipFill>
        <p:spPr>
          <a:xfrm>
            <a:off x="6130960" y="4526321"/>
            <a:ext cx="2867242" cy="361521"/>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5"/>
          <p:cNvSpPr/>
          <p:nvPr/>
        </p:nvSpPr>
        <p:spPr>
          <a:xfrm>
            <a:off x="150452" y="1234449"/>
            <a:ext cx="828243" cy="796834"/>
          </a:xfrm>
          <a:custGeom>
            <a:avLst/>
            <a:gdLst/>
            <a:ahLst/>
            <a:cxnLst/>
            <a:rect l="l" t="t" r="r" b="b"/>
            <a:pathLst>
              <a:path w="26765" h="25750" extrusionOk="0">
                <a:moveTo>
                  <a:pt x="13900" y="1"/>
                </a:moveTo>
                <a:cubicBezTo>
                  <a:pt x="8690" y="1"/>
                  <a:pt x="3998" y="3141"/>
                  <a:pt x="1999" y="7941"/>
                </a:cubicBezTo>
                <a:cubicBezTo>
                  <a:pt x="1" y="12758"/>
                  <a:pt x="1107" y="18290"/>
                  <a:pt x="4783" y="21983"/>
                </a:cubicBezTo>
                <a:cubicBezTo>
                  <a:pt x="7252" y="24441"/>
                  <a:pt x="10544" y="25750"/>
                  <a:pt x="13894" y="25750"/>
                </a:cubicBezTo>
                <a:cubicBezTo>
                  <a:pt x="15554" y="25750"/>
                  <a:pt x="17229" y="25428"/>
                  <a:pt x="18825" y="24766"/>
                </a:cubicBezTo>
                <a:cubicBezTo>
                  <a:pt x="23625" y="22768"/>
                  <a:pt x="26765" y="18075"/>
                  <a:pt x="26765" y="12865"/>
                </a:cubicBezTo>
                <a:lnTo>
                  <a:pt x="25587" y="12865"/>
                </a:lnTo>
                <a:cubicBezTo>
                  <a:pt x="25587" y="19324"/>
                  <a:pt x="20359" y="24570"/>
                  <a:pt x="13900" y="24570"/>
                </a:cubicBezTo>
                <a:cubicBezTo>
                  <a:pt x="13846" y="24571"/>
                  <a:pt x="13791" y="24571"/>
                  <a:pt x="13737" y="24571"/>
                </a:cubicBezTo>
                <a:cubicBezTo>
                  <a:pt x="7281" y="24571"/>
                  <a:pt x="2035" y="19341"/>
                  <a:pt x="2035" y="12865"/>
                </a:cubicBezTo>
                <a:cubicBezTo>
                  <a:pt x="2035" y="6407"/>
                  <a:pt x="7281" y="1177"/>
                  <a:pt x="13737" y="1177"/>
                </a:cubicBezTo>
                <a:cubicBezTo>
                  <a:pt x="13791" y="1177"/>
                  <a:pt x="13846" y="1178"/>
                  <a:pt x="13900" y="1178"/>
                </a:cubicBezTo>
                <a:lnTo>
                  <a:pt x="13900" y="1"/>
                </a:lnTo>
                <a:close/>
              </a:path>
            </a:pathLst>
          </a:custGeom>
          <a:solidFill>
            <a:srgbClr val="E8A3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4" name="Google Shape;484;p5"/>
          <p:cNvSpPr/>
          <p:nvPr/>
        </p:nvSpPr>
        <p:spPr>
          <a:xfrm>
            <a:off x="580583" y="1234449"/>
            <a:ext cx="398107" cy="398138"/>
          </a:xfrm>
          <a:custGeom>
            <a:avLst/>
            <a:gdLst/>
            <a:ahLst/>
            <a:cxnLst/>
            <a:rect l="l" t="t" r="r" b="b"/>
            <a:pathLst>
              <a:path w="12865" h="12866" extrusionOk="0">
                <a:moveTo>
                  <a:pt x="0" y="1"/>
                </a:moveTo>
                <a:lnTo>
                  <a:pt x="0" y="1178"/>
                </a:lnTo>
                <a:cubicBezTo>
                  <a:pt x="6459" y="1178"/>
                  <a:pt x="11687" y="6406"/>
                  <a:pt x="11687" y="12865"/>
                </a:cubicBezTo>
                <a:lnTo>
                  <a:pt x="12865" y="12865"/>
                </a:lnTo>
                <a:cubicBezTo>
                  <a:pt x="12847" y="5764"/>
                  <a:pt x="7102" y="1"/>
                  <a:pt x="0" y="1"/>
                </a:cubicBezTo>
                <a:close/>
              </a:path>
            </a:pathLst>
          </a:custGeom>
          <a:solidFill>
            <a:srgbClr val="3F69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5" name="Google Shape;485;p5"/>
          <p:cNvSpPr/>
          <p:nvPr/>
        </p:nvSpPr>
        <p:spPr>
          <a:xfrm>
            <a:off x="298430" y="1350955"/>
            <a:ext cx="563230" cy="563756"/>
          </a:xfrm>
          <a:custGeom>
            <a:avLst/>
            <a:gdLst/>
            <a:ahLst/>
            <a:cxnLst/>
            <a:rect l="l" t="t" r="r" b="b"/>
            <a:pathLst>
              <a:path w="18201" h="18218" extrusionOk="0">
                <a:moveTo>
                  <a:pt x="9100" y="1"/>
                </a:moveTo>
                <a:cubicBezTo>
                  <a:pt x="4069" y="1"/>
                  <a:pt x="1" y="4087"/>
                  <a:pt x="1" y="9100"/>
                </a:cubicBezTo>
                <a:cubicBezTo>
                  <a:pt x="1" y="14132"/>
                  <a:pt x="4069" y="18218"/>
                  <a:pt x="9100" y="18218"/>
                </a:cubicBezTo>
                <a:cubicBezTo>
                  <a:pt x="14132" y="18218"/>
                  <a:pt x="18200" y="14132"/>
                  <a:pt x="18200" y="9100"/>
                </a:cubicBezTo>
                <a:cubicBezTo>
                  <a:pt x="18200" y="4087"/>
                  <a:pt x="14132" y="1"/>
                  <a:pt x="910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2B6778"/>
                </a:solidFill>
                <a:latin typeface="Fira Sans"/>
                <a:ea typeface="Fira Sans"/>
                <a:cs typeface="Fira Sans"/>
                <a:sym typeface="Fira Sans"/>
              </a:rPr>
              <a:t>01</a:t>
            </a:r>
            <a:endParaRPr sz="1400" b="1" i="0" u="none" strike="noStrike" cap="none">
              <a:solidFill>
                <a:srgbClr val="2B6778"/>
              </a:solidFill>
              <a:latin typeface="Fira Sans"/>
              <a:ea typeface="Fira Sans"/>
              <a:cs typeface="Fira Sans"/>
              <a:sym typeface="Fira Sans"/>
            </a:endParaRPr>
          </a:p>
        </p:txBody>
      </p:sp>
      <p:sp>
        <p:nvSpPr>
          <p:cNvPr id="486" name="Google Shape;486;p5"/>
          <p:cNvSpPr/>
          <p:nvPr/>
        </p:nvSpPr>
        <p:spPr>
          <a:xfrm>
            <a:off x="973704" y="1630355"/>
            <a:ext cx="315299" cy="31"/>
          </a:xfrm>
          <a:custGeom>
            <a:avLst/>
            <a:gdLst/>
            <a:ahLst/>
            <a:cxnLst/>
            <a:rect l="l" t="t" r="r" b="b"/>
            <a:pathLst>
              <a:path w="10189" h="1" fill="none" extrusionOk="0">
                <a:moveTo>
                  <a:pt x="0" y="0"/>
                </a:moveTo>
                <a:lnTo>
                  <a:pt x="10188" y="0"/>
                </a:lnTo>
              </a:path>
            </a:pathLst>
          </a:custGeom>
          <a:noFill/>
          <a:ln w="11150" cap="flat" cmpd="sng">
            <a:solidFill>
              <a:srgbClr val="3F6979"/>
            </a:solidFill>
            <a:prstDash val="solid"/>
            <a:miter lim="17842"/>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7" name="Google Shape;487;p5"/>
          <p:cNvSpPr/>
          <p:nvPr/>
        </p:nvSpPr>
        <p:spPr>
          <a:xfrm>
            <a:off x="1288969" y="1588920"/>
            <a:ext cx="87822" cy="87822"/>
          </a:xfrm>
          <a:custGeom>
            <a:avLst/>
            <a:gdLst/>
            <a:ahLst/>
            <a:cxnLst/>
            <a:rect l="l" t="t" r="r" b="b"/>
            <a:pathLst>
              <a:path w="2838" h="2838" fill="none" extrusionOk="0">
                <a:moveTo>
                  <a:pt x="2837" y="1410"/>
                </a:moveTo>
                <a:cubicBezTo>
                  <a:pt x="2837" y="2195"/>
                  <a:pt x="2195" y="2838"/>
                  <a:pt x="1428" y="2838"/>
                </a:cubicBezTo>
                <a:cubicBezTo>
                  <a:pt x="643" y="2838"/>
                  <a:pt x="0" y="2195"/>
                  <a:pt x="0" y="1410"/>
                </a:cubicBezTo>
                <a:cubicBezTo>
                  <a:pt x="0" y="643"/>
                  <a:pt x="643" y="1"/>
                  <a:pt x="1428" y="1"/>
                </a:cubicBezTo>
                <a:cubicBezTo>
                  <a:pt x="2195" y="1"/>
                  <a:pt x="2837" y="643"/>
                  <a:pt x="2837" y="1410"/>
                </a:cubicBezTo>
                <a:close/>
              </a:path>
            </a:pathLst>
          </a:custGeom>
          <a:noFill/>
          <a:ln w="11150" cap="flat" cmpd="sng">
            <a:solidFill>
              <a:srgbClr val="3F6979"/>
            </a:solidFill>
            <a:prstDash val="solid"/>
            <a:miter lim="17842"/>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8" name="Google Shape;488;p5"/>
          <p:cNvSpPr/>
          <p:nvPr/>
        </p:nvSpPr>
        <p:spPr>
          <a:xfrm>
            <a:off x="1046579" y="2429283"/>
            <a:ext cx="563199" cy="563756"/>
          </a:xfrm>
          <a:custGeom>
            <a:avLst/>
            <a:gdLst/>
            <a:ahLst/>
            <a:cxnLst/>
            <a:rect l="l" t="t" r="r" b="b"/>
            <a:pathLst>
              <a:path w="18200" h="18218" extrusionOk="0">
                <a:moveTo>
                  <a:pt x="9100" y="0"/>
                </a:moveTo>
                <a:cubicBezTo>
                  <a:pt x="4069" y="0"/>
                  <a:pt x="0" y="4086"/>
                  <a:pt x="0" y="9100"/>
                </a:cubicBezTo>
                <a:cubicBezTo>
                  <a:pt x="0" y="14132"/>
                  <a:pt x="4069" y="18218"/>
                  <a:pt x="9100" y="18218"/>
                </a:cubicBezTo>
                <a:cubicBezTo>
                  <a:pt x="14132" y="18218"/>
                  <a:pt x="18200" y="14132"/>
                  <a:pt x="18200" y="9100"/>
                </a:cubicBezTo>
                <a:cubicBezTo>
                  <a:pt x="18200" y="4086"/>
                  <a:pt x="14132" y="0"/>
                  <a:pt x="910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2B6778"/>
                </a:solidFill>
                <a:latin typeface="Fira Sans"/>
                <a:ea typeface="Fira Sans"/>
                <a:cs typeface="Fira Sans"/>
                <a:sym typeface="Fira Sans"/>
              </a:rPr>
              <a:t>02</a:t>
            </a:r>
            <a:endParaRPr sz="1400" b="1" i="0" u="none" strike="noStrike" cap="none">
              <a:solidFill>
                <a:srgbClr val="2B6778"/>
              </a:solidFill>
              <a:latin typeface="Fira Sans"/>
              <a:ea typeface="Fira Sans"/>
              <a:cs typeface="Fira Sans"/>
              <a:sym typeface="Fira Sans"/>
            </a:endParaRPr>
          </a:p>
        </p:txBody>
      </p:sp>
      <p:sp>
        <p:nvSpPr>
          <p:cNvPr id="489" name="Google Shape;489;p5"/>
          <p:cNvSpPr/>
          <p:nvPr/>
        </p:nvSpPr>
        <p:spPr>
          <a:xfrm>
            <a:off x="1721854" y="2708652"/>
            <a:ext cx="315299" cy="31"/>
          </a:xfrm>
          <a:custGeom>
            <a:avLst/>
            <a:gdLst/>
            <a:ahLst/>
            <a:cxnLst/>
            <a:rect l="l" t="t" r="r" b="b"/>
            <a:pathLst>
              <a:path w="10189" h="1" fill="none" extrusionOk="0">
                <a:moveTo>
                  <a:pt x="0" y="1"/>
                </a:moveTo>
                <a:lnTo>
                  <a:pt x="10188" y="1"/>
                </a:lnTo>
              </a:path>
            </a:pathLst>
          </a:custGeom>
          <a:noFill/>
          <a:ln w="11150" cap="flat" cmpd="sng">
            <a:solidFill>
              <a:srgbClr val="3F6979"/>
            </a:solidFill>
            <a:prstDash val="solid"/>
            <a:miter lim="17842"/>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0" name="Google Shape;490;p5"/>
          <p:cNvSpPr/>
          <p:nvPr/>
        </p:nvSpPr>
        <p:spPr>
          <a:xfrm>
            <a:off x="2037118" y="2667248"/>
            <a:ext cx="87822" cy="87822"/>
          </a:xfrm>
          <a:custGeom>
            <a:avLst/>
            <a:gdLst/>
            <a:ahLst/>
            <a:cxnLst/>
            <a:rect l="l" t="t" r="r" b="b"/>
            <a:pathLst>
              <a:path w="2838" h="2838" fill="none" extrusionOk="0">
                <a:moveTo>
                  <a:pt x="2837" y="1410"/>
                </a:moveTo>
                <a:cubicBezTo>
                  <a:pt x="2837" y="2195"/>
                  <a:pt x="2195" y="2837"/>
                  <a:pt x="1428" y="2837"/>
                </a:cubicBezTo>
                <a:cubicBezTo>
                  <a:pt x="643" y="2837"/>
                  <a:pt x="0" y="2195"/>
                  <a:pt x="0" y="1410"/>
                </a:cubicBezTo>
                <a:cubicBezTo>
                  <a:pt x="0" y="643"/>
                  <a:pt x="643" y="0"/>
                  <a:pt x="1428" y="0"/>
                </a:cubicBezTo>
                <a:cubicBezTo>
                  <a:pt x="2195" y="0"/>
                  <a:pt x="2837" y="643"/>
                  <a:pt x="2837" y="1410"/>
                </a:cubicBezTo>
                <a:close/>
              </a:path>
            </a:pathLst>
          </a:custGeom>
          <a:noFill/>
          <a:ln w="11150" cap="flat" cmpd="sng">
            <a:solidFill>
              <a:srgbClr val="3F6979"/>
            </a:solidFill>
            <a:prstDash val="solid"/>
            <a:miter lim="17842"/>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1" name="Google Shape;491;p5"/>
          <p:cNvSpPr/>
          <p:nvPr/>
        </p:nvSpPr>
        <p:spPr>
          <a:xfrm>
            <a:off x="924564" y="2312746"/>
            <a:ext cx="403647" cy="796834"/>
          </a:xfrm>
          <a:custGeom>
            <a:avLst/>
            <a:gdLst/>
            <a:ahLst/>
            <a:cxnLst/>
            <a:rect l="l" t="t" r="r" b="b"/>
            <a:pathLst>
              <a:path w="13044" h="25750" extrusionOk="0">
                <a:moveTo>
                  <a:pt x="12879" y="0"/>
                </a:moveTo>
                <a:cubicBezTo>
                  <a:pt x="5781" y="0"/>
                  <a:pt x="0" y="5748"/>
                  <a:pt x="0" y="12884"/>
                </a:cubicBezTo>
                <a:cubicBezTo>
                  <a:pt x="0" y="20002"/>
                  <a:pt x="5781" y="25749"/>
                  <a:pt x="12879" y="25749"/>
                </a:cubicBezTo>
                <a:cubicBezTo>
                  <a:pt x="12934" y="25749"/>
                  <a:pt x="12989" y="25749"/>
                  <a:pt x="13043" y="25748"/>
                </a:cubicBezTo>
                <a:lnTo>
                  <a:pt x="13043" y="24571"/>
                </a:lnTo>
                <a:cubicBezTo>
                  <a:pt x="6584" y="24571"/>
                  <a:pt x="1338" y="19343"/>
                  <a:pt x="1338" y="12884"/>
                </a:cubicBezTo>
                <a:cubicBezTo>
                  <a:pt x="1338" y="6407"/>
                  <a:pt x="6584" y="1179"/>
                  <a:pt x="13043" y="1179"/>
                </a:cubicBezTo>
                <a:lnTo>
                  <a:pt x="13043" y="1"/>
                </a:lnTo>
                <a:cubicBezTo>
                  <a:pt x="12989" y="1"/>
                  <a:pt x="12934" y="0"/>
                  <a:pt x="12879" y="0"/>
                </a:cubicBezTo>
                <a:close/>
              </a:path>
            </a:pathLst>
          </a:custGeom>
          <a:solidFill>
            <a:srgbClr val="E8A3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2" name="Google Shape;492;p5"/>
          <p:cNvSpPr/>
          <p:nvPr/>
        </p:nvSpPr>
        <p:spPr>
          <a:xfrm>
            <a:off x="1328176" y="2312777"/>
            <a:ext cx="393156" cy="796772"/>
          </a:xfrm>
          <a:custGeom>
            <a:avLst/>
            <a:gdLst/>
            <a:ahLst/>
            <a:cxnLst/>
            <a:rect l="l" t="t" r="r" b="b"/>
            <a:pathLst>
              <a:path w="12705" h="25748" extrusionOk="0">
                <a:moveTo>
                  <a:pt x="0" y="0"/>
                </a:moveTo>
                <a:lnTo>
                  <a:pt x="0" y="1178"/>
                </a:lnTo>
                <a:cubicBezTo>
                  <a:pt x="6406" y="1267"/>
                  <a:pt x="11544" y="6477"/>
                  <a:pt x="11544" y="12883"/>
                </a:cubicBezTo>
                <a:cubicBezTo>
                  <a:pt x="11544" y="19271"/>
                  <a:pt x="6406" y="24481"/>
                  <a:pt x="0" y="24570"/>
                </a:cubicBezTo>
                <a:lnTo>
                  <a:pt x="0" y="25747"/>
                </a:lnTo>
                <a:cubicBezTo>
                  <a:pt x="7048" y="25658"/>
                  <a:pt x="12704" y="19913"/>
                  <a:pt x="12704" y="12883"/>
                </a:cubicBezTo>
                <a:cubicBezTo>
                  <a:pt x="12704" y="5835"/>
                  <a:pt x="7048" y="90"/>
                  <a:pt x="0" y="0"/>
                </a:cubicBezTo>
                <a:close/>
              </a:path>
            </a:pathLst>
          </a:custGeom>
          <a:solidFill>
            <a:srgbClr val="3F69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3" name="Google Shape;493;p5"/>
          <p:cNvSpPr/>
          <p:nvPr/>
        </p:nvSpPr>
        <p:spPr>
          <a:xfrm>
            <a:off x="1476153" y="3380553"/>
            <a:ext cx="828243" cy="796834"/>
          </a:xfrm>
          <a:custGeom>
            <a:avLst/>
            <a:gdLst/>
            <a:ahLst/>
            <a:cxnLst/>
            <a:rect l="l" t="t" r="r" b="b"/>
            <a:pathLst>
              <a:path w="26765" h="25750" extrusionOk="0">
                <a:moveTo>
                  <a:pt x="12880" y="0"/>
                </a:moveTo>
                <a:cubicBezTo>
                  <a:pt x="11220" y="0"/>
                  <a:pt x="9548" y="321"/>
                  <a:pt x="7958" y="983"/>
                </a:cubicBezTo>
                <a:cubicBezTo>
                  <a:pt x="3140" y="2982"/>
                  <a:pt x="0" y="7674"/>
                  <a:pt x="0" y="12885"/>
                </a:cubicBezTo>
                <a:lnTo>
                  <a:pt x="1178" y="12885"/>
                </a:lnTo>
                <a:cubicBezTo>
                  <a:pt x="1178" y="6408"/>
                  <a:pt x="6423" y="1180"/>
                  <a:pt x="12882" y="1180"/>
                </a:cubicBezTo>
                <a:cubicBezTo>
                  <a:pt x="12937" y="1179"/>
                  <a:pt x="12991" y="1179"/>
                  <a:pt x="13046" y="1179"/>
                </a:cubicBezTo>
                <a:cubicBezTo>
                  <a:pt x="19484" y="1179"/>
                  <a:pt x="24748" y="6409"/>
                  <a:pt x="24748" y="12885"/>
                </a:cubicBezTo>
                <a:cubicBezTo>
                  <a:pt x="24748" y="19343"/>
                  <a:pt x="19484" y="24573"/>
                  <a:pt x="13046" y="24573"/>
                </a:cubicBezTo>
                <a:cubicBezTo>
                  <a:pt x="12991" y="24573"/>
                  <a:pt x="12937" y="24572"/>
                  <a:pt x="12882" y="24571"/>
                </a:cubicBezTo>
                <a:lnTo>
                  <a:pt x="12882" y="25749"/>
                </a:lnTo>
                <a:cubicBezTo>
                  <a:pt x="18093" y="25749"/>
                  <a:pt x="22785" y="22609"/>
                  <a:pt x="24766" y="17809"/>
                </a:cubicBezTo>
                <a:cubicBezTo>
                  <a:pt x="26764" y="12992"/>
                  <a:pt x="25658" y="7460"/>
                  <a:pt x="21982" y="3767"/>
                </a:cubicBezTo>
                <a:cubicBezTo>
                  <a:pt x="19524" y="1309"/>
                  <a:pt x="16229" y="0"/>
                  <a:pt x="12880" y="0"/>
                </a:cubicBezTo>
                <a:close/>
              </a:path>
            </a:pathLst>
          </a:custGeom>
          <a:solidFill>
            <a:srgbClr val="E8A3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4" name="Google Shape;494;p5"/>
          <p:cNvSpPr/>
          <p:nvPr/>
        </p:nvSpPr>
        <p:spPr>
          <a:xfrm>
            <a:off x="1476153" y="3380615"/>
            <a:ext cx="828243" cy="796834"/>
          </a:xfrm>
          <a:custGeom>
            <a:avLst/>
            <a:gdLst/>
            <a:ahLst/>
            <a:cxnLst/>
            <a:rect l="l" t="t" r="r" b="b"/>
            <a:pathLst>
              <a:path w="26765" h="25750" extrusionOk="0">
                <a:moveTo>
                  <a:pt x="12882" y="0"/>
                </a:moveTo>
                <a:lnTo>
                  <a:pt x="12882" y="1178"/>
                </a:lnTo>
                <a:cubicBezTo>
                  <a:pt x="17611" y="1178"/>
                  <a:pt x="21875" y="4015"/>
                  <a:pt x="23695" y="8404"/>
                </a:cubicBezTo>
                <a:cubicBezTo>
                  <a:pt x="25497" y="12775"/>
                  <a:pt x="24498" y="17807"/>
                  <a:pt x="21161" y="21144"/>
                </a:cubicBezTo>
                <a:cubicBezTo>
                  <a:pt x="18915" y="23390"/>
                  <a:pt x="15917" y="24580"/>
                  <a:pt x="12868" y="24580"/>
                </a:cubicBezTo>
                <a:cubicBezTo>
                  <a:pt x="11364" y="24580"/>
                  <a:pt x="9848" y="24290"/>
                  <a:pt x="8404" y="23695"/>
                </a:cubicBezTo>
                <a:cubicBezTo>
                  <a:pt x="4033" y="21875"/>
                  <a:pt x="1178" y="17611"/>
                  <a:pt x="1178" y="12883"/>
                </a:cubicBezTo>
                <a:lnTo>
                  <a:pt x="0" y="12883"/>
                </a:lnTo>
                <a:cubicBezTo>
                  <a:pt x="0" y="18075"/>
                  <a:pt x="3140" y="22767"/>
                  <a:pt x="7958" y="24766"/>
                </a:cubicBezTo>
                <a:cubicBezTo>
                  <a:pt x="9548" y="25428"/>
                  <a:pt x="11220" y="25749"/>
                  <a:pt x="12880" y="25749"/>
                </a:cubicBezTo>
                <a:cubicBezTo>
                  <a:pt x="16229" y="25749"/>
                  <a:pt x="19524" y="24440"/>
                  <a:pt x="21982" y="21982"/>
                </a:cubicBezTo>
                <a:cubicBezTo>
                  <a:pt x="25658" y="18289"/>
                  <a:pt x="26764" y="12758"/>
                  <a:pt x="24766" y="7940"/>
                </a:cubicBezTo>
                <a:cubicBezTo>
                  <a:pt x="22785" y="3140"/>
                  <a:pt x="18093" y="0"/>
                  <a:pt x="12882" y="0"/>
                </a:cubicBezTo>
                <a:close/>
              </a:path>
            </a:pathLst>
          </a:custGeom>
          <a:solidFill>
            <a:srgbClr val="3F69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5" name="Google Shape;495;p5"/>
          <p:cNvSpPr/>
          <p:nvPr/>
        </p:nvSpPr>
        <p:spPr>
          <a:xfrm>
            <a:off x="1592629" y="3497090"/>
            <a:ext cx="563787" cy="563787"/>
          </a:xfrm>
          <a:custGeom>
            <a:avLst/>
            <a:gdLst/>
            <a:ahLst/>
            <a:cxnLst/>
            <a:rect l="l" t="t" r="r" b="b"/>
            <a:pathLst>
              <a:path w="18219" h="18219" extrusionOk="0">
                <a:moveTo>
                  <a:pt x="9118" y="1"/>
                </a:moveTo>
                <a:cubicBezTo>
                  <a:pt x="4087" y="1"/>
                  <a:pt x="1" y="4087"/>
                  <a:pt x="1" y="9101"/>
                </a:cubicBezTo>
                <a:cubicBezTo>
                  <a:pt x="1" y="14132"/>
                  <a:pt x="4087" y="18218"/>
                  <a:pt x="9118" y="18218"/>
                </a:cubicBezTo>
                <a:cubicBezTo>
                  <a:pt x="14150" y="18218"/>
                  <a:pt x="18218" y="14132"/>
                  <a:pt x="18218" y="9101"/>
                </a:cubicBezTo>
                <a:cubicBezTo>
                  <a:pt x="18218" y="4087"/>
                  <a:pt x="14150" y="1"/>
                  <a:pt x="9118"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2B6778"/>
                </a:solidFill>
                <a:latin typeface="Fira Sans"/>
                <a:ea typeface="Fira Sans"/>
                <a:cs typeface="Fira Sans"/>
                <a:sym typeface="Fira Sans"/>
              </a:rPr>
              <a:t>03</a:t>
            </a:r>
            <a:endParaRPr sz="1400" b="1" i="0" u="none" strike="noStrike" cap="none">
              <a:solidFill>
                <a:srgbClr val="2B6778"/>
              </a:solidFill>
              <a:latin typeface="Fira Sans"/>
              <a:ea typeface="Fira Sans"/>
              <a:cs typeface="Fira Sans"/>
              <a:sym typeface="Fira Sans"/>
            </a:endParaRPr>
          </a:p>
        </p:txBody>
      </p:sp>
      <p:sp>
        <p:nvSpPr>
          <p:cNvPr id="496" name="Google Shape;496;p5"/>
          <p:cNvSpPr/>
          <p:nvPr/>
        </p:nvSpPr>
        <p:spPr>
          <a:xfrm>
            <a:off x="2268461" y="3776489"/>
            <a:ext cx="315299" cy="31"/>
          </a:xfrm>
          <a:custGeom>
            <a:avLst/>
            <a:gdLst/>
            <a:ahLst/>
            <a:cxnLst/>
            <a:rect l="l" t="t" r="r" b="b"/>
            <a:pathLst>
              <a:path w="10189" h="1" fill="none" extrusionOk="0">
                <a:moveTo>
                  <a:pt x="0" y="0"/>
                </a:moveTo>
                <a:lnTo>
                  <a:pt x="10188" y="0"/>
                </a:lnTo>
              </a:path>
            </a:pathLst>
          </a:custGeom>
          <a:noFill/>
          <a:ln w="11150" cap="flat" cmpd="sng">
            <a:solidFill>
              <a:srgbClr val="3F6979"/>
            </a:solidFill>
            <a:prstDash val="solid"/>
            <a:miter lim="17842"/>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7" name="Google Shape;497;p5"/>
          <p:cNvSpPr/>
          <p:nvPr/>
        </p:nvSpPr>
        <p:spPr>
          <a:xfrm>
            <a:off x="2583725" y="3735085"/>
            <a:ext cx="87822" cy="87822"/>
          </a:xfrm>
          <a:custGeom>
            <a:avLst/>
            <a:gdLst/>
            <a:ahLst/>
            <a:cxnLst/>
            <a:rect l="l" t="t" r="r" b="b"/>
            <a:pathLst>
              <a:path w="2838" h="2838" fill="none" extrusionOk="0">
                <a:moveTo>
                  <a:pt x="2837" y="1410"/>
                </a:moveTo>
                <a:cubicBezTo>
                  <a:pt x="2837" y="2195"/>
                  <a:pt x="2195" y="2837"/>
                  <a:pt x="1428" y="2837"/>
                </a:cubicBezTo>
                <a:cubicBezTo>
                  <a:pt x="643" y="2837"/>
                  <a:pt x="0" y="2195"/>
                  <a:pt x="0" y="1410"/>
                </a:cubicBezTo>
                <a:cubicBezTo>
                  <a:pt x="0" y="642"/>
                  <a:pt x="643" y="0"/>
                  <a:pt x="1428" y="0"/>
                </a:cubicBezTo>
                <a:cubicBezTo>
                  <a:pt x="2195" y="0"/>
                  <a:pt x="2837" y="642"/>
                  <a:pt x="2837" y="1410"/>
                </a:cubicBezTo>
                <a:close/>
              </a:path>
            </a:pathLst>
          </a:custGeom>
          <a:noFill/>
          <a:ln w="11150" cap="flat" cmpd="sng">
            <a:solidFill>
              <a:srgbClr val="3F6979"/>
            </a:solidFill>
            <a:prstDash val="solid"/>
            <a:miter lim="17842"/>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8" name="Google Shape;498;p5"/>
          <p:cNvSpPr/>
          <p:nvPr/>
        </p:nvSpPr>
        <p:spPr>
          <a:xfrm>
            <a:off x="973704" y="1630355"/>
            <a:ext cx="315299" cy="31"/>
          </a:xfrm>
          <a:custGeom>
            <a:avLst/>
            <a:gdLst/>
            <a:ahLst/>
            <a:cxnLst/>
            <a:rect l="l" t="t" r="r" b="b"/>
            <a:pathLst>
              <a:path w="10189" h="1" fill="none" extrusionOk="0">
                <a:moveTo>
                  <a:pt x="0" y="0"/>
                </a:moveTo>
                <a:lnTo>
                  <a:pt x="10188" y="0"/>
                </a:lnTo>
              </a:path>
            </a:pathLst>
          </a:custGeom>
          <a:noFill/>
          <a:ln w="11150" cap="flat" cmpd="sng">
            <a:solidFill>
              <a:srgbClr val="3F6979"/>
            </a:solidFill>
            <a:prstDash val="solid"/>
            <a:miter lim="17842"/>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9" name="Google Shape;499;p5"/>
          <p:cNvSpPr/>
          <p:nvPr/>
        </p:nvSpPr>
        <p:spPr>
          <a:xfrm>
            <a:off x="1288969" y="1588920"/>
            <a:ext cx="87822" cy="87822"/>
          </a:xfrm>
          <a:custGeom>
            <a:avLst/>
            <a:gdLst/>
            <a:ahLst/>
            <a:cxnLst/>
            <a:rect l="l" t="t" r="r" b="b"/>
            <a:pathLst>
              <a:path w="2838" h="2838" fill="none" extrusionOk="0">
                <a:moveTo>
                  <a:pt x="2837" y="1410"/>
                </a:moveTo>
                <a:cubicBezTo>
                  <a:pt x="2837" y="2195"/>
                  <a:pt x="2195" y="2838"/>
                  <a:pt x="1428" y="2838"/>
                </a:cubicBezTo>
                <a:cubicBezTo>
                  <a:pt x="643" y="2838"/>
                  <a:pt x="0" y="2195"/>
                  <a:pt x="0" y="1410"/>
                </a:cubicBezTo>
                <a:cubicBezTo>
                  <a:pt x="0" y="643"/>
                  <a:pt x="643" y="1"/>
                  <a:pt x="1428" y="1"/>
                </a:cubicBezTo>
                <a:cubicBezTo>
                  <a:pt x="2195" y="1"/>
                  <a:pt x="2837" y="643"/>
                  <a:pt x="2837" y="1410"/>
                </a:cubicBezTo>
                <a:close/>
              </a:path>
            </a:pathLst>
          </a:custGeom>
          <a:noFill/>
          <a:ln w="11150" cap="flat" cmpd="sng">
            <a:solidFill>
              <a:srgbClr val="3F6979"/>
            </a:solidFill>
            <a:prstDash val="solid"/>
            <a:miter lim="17842"/>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0" name="Google Shape;500;p5"/>
          <p:cNvSpPr/>
          <p:nvPr/>
        </p:nvSpPr>
        <p:spPr>
          <a:xfrm>
            <a:off x="1424190" y="1097429"/>
            <a:ext cx="2157942" cy="806705"/>
          </a:xfrm>
          <a:custGeom>
            <a:avLst/>
            <a:gdLst/>
            <a:ahLst/>
            <a:cxnLst/>
            <a:rect l="l" t="t" r="r" b="b"/>
            <a:pathLst>
              <a:path w="58936" h="26069" extrusionOk="0">
                <a:moveTo>
                  <a:pt x="822" y="0"/>
                </a:moveTo>
                <a:cubicBezTo>
                  <a:pt x="376" y="0"/>
                  <a:pt x="1" y="357"/>
                  <a:pt x="1" y="803"/>
                </a:cubicBezTo>
                <a:lnTo>
                  <a:pt x="1" y="25248"/>
                </a:lnTo>
                <a:cubicBezTo>
                  <a:pt x="1" y="25711"/>
                  <a:pt x="376" y="26068"/>
                  <a:pt x="822" y="26068"/>
                </a:cubicBezTo>
                <a:lnTo>
                  <a:pt x="58132" y="26068"/>
                </a:lnTo>
                <a:cubicBezTo>
                  <a:pt x="58578" y="26068"/>
                  <a:pt x="58935" y="25711"/>
                  <a:pt x="58935" y="25248"/>
                </a:cubicBezTo>
                <a:lnTo>
                  <a:pt x="58935" y="803"/>
                </a:lnTo>
                <a:cubicBezTo>
                  <a:pt x="58935" y="357"/>
                  <a:pt x="58578" y="0"/>
                  <a:pt x="58132" y="0"/>
                </a:cubicBezTo>
                <a:close/>
              </a:path>
            </a:pathLst>
          </a:custGeom>
          <a:solidFill>
            <a:srgbClr val="FFFFFF"/>
          </a:solidFill>
          <a:ln>
            <a:noFill/>
          </a:ln>
          <a:effectLst>
            <a:outerShdw blurRad="85725" dist="9525" dir="1739999" algn="bl" rotWithShape="0">
              <a:srgbClr val="000000">
                <a:alpha val="80000"/>
              </a:srgbClr>
            </a:outerShdw>
            <a:reflection endPos="1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01" name="Google Shape;501;p5"/>
          <p:cNvGrpSpPr/>
          <p:nvPr/>
        </p:nvGrpSpPr>
        <p:grpSpPr>
          <a:xfrm>
            <a:off x="3350051" y="946079"/>
            <a:ext cx="332968" cy="332968"/>
            <a:chOff x="5319938" y="407800"/>
            <a:chExt cx="332968" cy="332968"/>
          </a:xfrm>
        </p:grpSpPr>
        <p:sp>
          <p:nvSpPr>
            <p:cNvPr id="502" name="Google Shape;502;p5"/>
            <p:cNvSpPr/>
            <p:nvPr/>
          </p:nvSpPr>
          <p:spPr>
            <a:xfrm>
              <a:off x="5319938" y="407800"/>
              <a:ext cx="332968" cy="332968"/>
            </a:xfrm>
            <a:custGeom>
              <a:avLst/>
              <a:gdLst/>
              <a:ahLst/>
              <a:cxnLst/>
              <a:rect l="l" t="t" r="r" b="b"/>
              <a:pathLst>
                <a:path w="10760" h="10760" extrusionOk="0">
                  <a:moveTo>
                    <a:pt x="5389" y="0"/>
                  </a:moveTo>
                  <a:cubicBezTo>
                    <a:pt x="2409" y="0"/>
                    <a:pt x="1" y="2409"/>
                    <a:pt x="1" y="5389"/>
                  </a:cubicBezTo>
                  <a:cubicBezTo>
                    <a:pt x="1" y="8351"/>
                    <a:pt x="2409" y="10759"/>
                    <a:pt x="5389" y="10759"/>
                  </a:cubicBezTo>
                  <a:cubicBezTo>
                    <a:pt x="8351" y="10759"/>
                    <a:pt x="10760" y="8351"/>
                    <a:pt x="10760" y="5389"/>
                  </a:cubicBezTo>
                  <a:cubicBezTo>
                    <a:pt x="10760" y="2409"/>
                    <a:pt x="8351" y="0"/>
                    <a:pt x="5389" y="0"/>
                  </a:cubicBezTo>
                  <a:close/>
                </a:path>
              </a:pathLst>
            </a:custGeom>
            <a:solidFill>
              <a:srgbClr val="E8A3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3" name="Google Shape;503;p5"/>
            <p:cNvSpPr/>
            <p:nvPr/>
          </p:nvSpPr>
          <p:spPr>
            <a:xfrm>
              <a:off x="5374215" y="509391"/>
              <a:ext cx="177098" cy="151785"/>
            </a:xfrm>
            <a:custGeom>
              <a:avLst/>
              <a:gdLst/>
              <a:ahLst/>
              <a:cxnLst/>
              <a:rect l="l" t="t" r="r" b="b"/>
              <a:pathLst>
                <a:path w="5723" h="4905" extrusionOk="0">
                  <a:moveTo>
                    <a:pt x="3274" y="0"/>
                  </a:moveTo>
                  <a:cubicBezTo>
                    <a:pt x="1094" y="0"/>
                    <a:pt x="0" y="2629"/>
                    <a:pt x="1530" y="4176"/>
                  </a:cubicBezTo>
                  <a:cubicBezTo>
                    <a:pt x="2033" y="4679"/>
                    <a:pt x="2652" y="4905"/>
                    <a:pt x="3257" y="4905"/>
                  </a:cubicBezTo>
                  <a:cubicBezTo>
                    <a:pt x="4518" y="4905"/>
                    <a:pt x="5723" y="3927"/>
                    <a:pt x="5723" y="2445"/>
                  </a:cubicBezTo>
                  <a:lnTo>
                    <a:pt x="3296" y="2445"/>
                  </a:lnTo>
                  <a:lnTo>
                    <a:pt x="3296" y="0"/>
                  </a:lnTo>
                  <a:cubicBezTo>
                    <a:pt x="3289" y="0"/>
                    <a:pt x="3281" y="0"/>
                    <a:pt x="3274"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04" name="Google Shape;504;p5"/>
          <p:cNvSpPr/>
          <p:nvPr/>
        </p:nvSpPr>
        <p:spPr>
          <a:xfrm>
            <a:off x="2271099" y="2315530"/>
            <a:ext cx="2157905" cy="807262"/>
          </a:xfrm>
          <a:custGeom>
            <a:avLst/>
            <a:gdLst/>
            <a:ahLst/>
            <a:cxnLst/>
            <a:rect l="l" t="t" r="r" b="b"/>
            <a:pathLst>
              <a:path w="58935" h="26087" extrusionOk="0">
                <a:moveTo>
                  <a:pt x="803" y="1"/>
                </a:moveTo>
                <a:cubicBezTo>
                  <a:pt x="357" y="1"/>
                  <a:pt x="0" y="375"/>
                  <a:pt x="0" y="821"/>
                </a:cubicBezTo>
                <a:lnTo>
                  <a:pt x="0" y="25266"/>
                </a:lnTo>
                <a:cubicBezTo>
                  <a:pt x="0" y="25712"/>
                  <a:pt x="357" y="26087"/>
                  <a:pt x="803" y="26087"/>
                </a:cubicBezTo>
                <a:lnTo>
                  <a:pt x="58114" y="26087"/>
                </a:lnTo>
                <a:cubicBezTo>
                  <a:pt x="58560" y="26087"/>
                  <a:pt x="58934" y="25712"/>
                  <a:pt x="58934" y="25266"/>
                </a:cubicBezTo>
                <a:lnTo>
                  <a:pt x="58934" y="821"/>
                </a:lnTo>
                <a:cubicBezTo>
                  <a:pt x="58934" y="375"/>
                  <a:pt x="58560" y="1"/>
                  <a:pt x="58114" y="1"/>
                </a:cubicBezTo>
                <a:close/>
              </a:path>
            </a:pathLst>
          </a:custGeom>
          <a:solidFill>
            <a:srgbClr val="FFFFFF"/>
          </a:solidFill>
          <a:ln>
            <a:noFill/>
          </a:ln>
          <a:effectLst>
            <a:outerShdw blurRad="57150" dist="9525" dir="360000" algn="bl" rotWithShape="0">
              <a:srgbClr val="000000">
                <a:alpha val="77647"/>
              </a:srgbClr>
            </a:outerShdw>
            <a:reflection endPos="1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05" name="Google Shape;505;p5"/>
          <p:cNvGrpSpPr/>
          <p:nvPr/>
        </p:nvGrpSpPr>
        <p:grpSpPr>
          <a:xfrm>
            <a:off x="4173443" y="2217208"/>
            <a:ext cx="333525" cy="332968"/>
            <a:chOff x="6048190" y="1494390"/>
            <a:chExt cx="333525" cy="332968"/>
          </a:xfrm>
        </p:grpSpPr>
        <p:sp>
          <p:nvSpPr>
            <p:cNvPr id="506" name="Google Shape;506;p5"/>
            <p:cNvSpPr/>
            <p:nvPr/>
          </p:nvSpPr>
          <p:spPr>
            <a:xfrm>
              <a:off x="6048190" y="1494390"/>
              <a:ext cx="333525" cy="332968"/>
            </a:xfrm>
            <a:custGeom>
              <a:avLst/>
              <a:gdLst/>
              <a:ahLst/>
              <a:cxnLst/>
              <a:rect l="l" t="t" r="r" b="b"/>
              <a:pathLst>
                <a:path w="10778" h="10760" extrusionOk="0">
                  <a:moveTo>
                    <a:pt x="5389" y="1"/>
                  </a:moveTo>
                  <a:cubicBezTo>
                    <a:pt x="2410" y="1"/>
                    <a:pt x="1" y="2409"/>
                    <a:pt x="1" y="5371"/>
                  </a:cubicBezTo>
                  <a:cubicBezTo>
                    <a:pt x="1" y="8351"/>
                    <a:pt x="2410" y="10760"/>
                    <a:pt x="5389" y="10760"/>
                  </a:cubicBezTo>
                  <a:cubicBezTo>
                    <a:pt x="8369" y="10760"/>
                    <a:pt x="10778" y="8351"/>
                    <a:pt x="10778" y="5371"/>
                  </a:cubicBezTo>
                  <a:cubicBezTo>
                    <a:pt x="10778" y="2409"/>
                    <a:pt x="8369" y="1"/>
                    <a:pt x="5389" y="1"/>
                  </a:cubicBezTo>
                  <a:close/>
                </a:path>
              </a:pathLst>
            </a:custGeom>
            <a:solidFill>
              <a:srgbClr val="E8A3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7" name="Google Shape;507;p5"/>
            <p:cNvSpPr/>
            <p:nvPr/>
          </p:nvSpPr>
          <p:spPr>
            <a:xfrm>
              <a:off x="6126047" y="1571690"/>
              <a:ext cx="176727" cy="177284"/>
            </a:xfrm>
            <a:custGeom>
              <a:avLst/>
              <a:gdLst/>
              <a:ahLst/>
              <a:cxnLst/>
              <a:rect l="l" t="t" r="r" b="b"/>
              <a:pathLst>
                <a:path w="5711" h="5729" extrusionOk="0">
                  <a:moveTo>
                    <a:pt x="2851" y="1739"/>
                  </a:moveTo>
                  <a:cubicBezTo>
                    <a:pt x="3439" y="1739"/>
                    <a:pt x="3998" y="2195"/>
                    <a:pt x="3998" y="2873"/>
                  </a:cubicBezTo>
                  <a:cubicBezTo>
                    <a:pt x="3998" y="3498"/>
                    <a:pt x="3498" y="3997"/>
                    <a:pt x="2873" y="4015"/>
                  </a:cubicBezTo>
                  <a:lnTo>
                    <a:pt x="2856" y="4015"/>
                  </a:lnTo>
                  <a:cubicBezTo>
                    <a:pt x="1856" y="4015"/>
                    <a:pt x="1339" y="2784"/>
                    <a:pt x="2053" y="2070"/>
                  </a:cubicBezTo>
                  <a:cubicBezTo>
                    <a:pt x="2288" y="1841"/>
                    <a:pt x="2572" y="1739"/>
                    <a:pt x="2851" y="1739"/>
                  </a:cubicBezTo>
                  <a:close/>
                  <a:moveTo>
                    <a:pt x="2285" y="1"/>
                  </a:moveTo>
                  <a:cubicBezTo>
                    <a:pt x="2124" y="1"/>
                    <a:pt x="1999" y="143"/>
                    <a:pt x="1999" y="304"/>
                  </a:cubicBezTo>
                  <a:lnTo>
                    <a:pt x="1999" y="643"/>
                  </a:lnTo>
                  <a:cubicBezTo>
                    <a:pt x="1999" y="679"/>
                    <a:pt x="1981" y="696"/>
                    <a:pt x="1946" y="714"/>
                  </a:cubicBezTo>
                  <a:cubicBezTo>
                    <a:pt x="1696" y="804"/>
                    <a:pt x="1482" y="946"/>
                    <a:pt x="1285" y="1107"/>
                  </a:cubicBezTo>
                  <a:cubicBezTo>
                    <a:pt x="1268" y="1116"/>
                    <a:pt x="1250" y="1120"/>
                    <a:pt x="1234" y="1120"/>
                  </a:cubicBezTo>
                  <a:cubicBezTo>
                    <a:pt x="1219" y="1120"/>
                    <a:pt x="1205" y="1116"/>
                    <a:pt x="1196" y="1107"/>
                  </a:cubicBezTo>
                  <a:lnTo>
                    <a:pt x="964" y="982"/>
                  </a:lnTo>
                  <a:cubicBezTo>
                    <a:pt x="918" y="959"/>
                    <a:pt x="868" y="947"/>
                    <a:pt x="818" y="947"/>
                  </a:cubicBezTo>
                  <a:cubicBezTo>
                    <a:pt x="715" y="947"/>
                    <a:pt x="614" y="998"/>
                    <a:pt x="554" y="1107"/>
                  </a:cubicBezTo>
                  <a:lnTo>
                    <a:pt x="90" y="1928"/>
                  </a:lnTo>
                  <a:cubicBezTo>
                    <a:pt x="1" y="2070"/>
                    <a:pt x="54" y="2249"/>
                    <a:pt x="197" y="2338"/>
                  </a:cubicBezTo>
                  <a:lnTo>
                    <a:pt x="429" y="2481"/>
                  </a:lnTo>
                  <a:cubicBezTo>
                    <a:pt x="465" y="2499"/>
                    <a:pt x="483" y="2516"/>
                    <a:pt x="465" y="2552"/>
                  </a:cubicBezTo>
                  <a:cubicBezTo>
                    <a:pt x="447" y="2659"/>
                    <a:pt x="447" y="2766"/>
                    <a:pt x="447" y="2873"/>
                  </a:cubicBezTo>
                  <a:cubicBezTo>
                    <a:pt x="447" y="3034"/>
                    <a:pt x="465" y="3212"/>
                    <a:pt x="500" y="3373"/>
                  </a:cubicBezTo>
                  <a:cubicBezTo>
                    <a:pt x="518" y="3409"/>
                    <a:pt x="500" y="3444"/>
                    <a:pt x="465" y="3462"/>
                  </a:cubicBezTo>
                  <a:lnTo>
                    <a:pt x="286" y="3569"/>
                  </a:lnTo>
                  <a:cubicBezTo>
                    <a:pt x="144" y="3641"/>
                    <a:pt x="90" y="3819"/>
                    <a:pt x="179" y="3962"/>
                  </a:cubicBezTo>
                  <a:lnTo>
                    <a:pt x="661" y="4800"/>
                  </a:lnTo>
                  <a:cubicBezTo>
                    <a:pt x="709" y="4895"/>
                    <a:pt x="804" y="4951"/>
                    <a:pt x="909" y="4951"/>
                  </a:cubicBezTo>
                  <a:cubicBezTo>
                    <a:pt x="962" y="4951"/>
                    <a:pt x="1018" y="4937"/>
                    <a:pt x="1071" y="4907"/>
                  </a:cubicBezTo>
                  <a:lnTo>
                    <a:pt x="1339" y="4747"/>
                  </a:lnTo>
                  <a:cubicBezTo>
                    <a:pt x="1348" y="4738"/>
                    <a:pt x="1361" y="4733"/>
                    <a:pt x="1377" y="4733"/>
                  </a:cubicBezTo>
                  <a:cubicBezTo>
                    <a:pt x="1393" y="4733"/>
                    <a:pt x="1410" y="4738"/>
                    <a:pt x="1428" y="4747"/>
                  </a:cubicBezTo>
                  <a:cubicBezTo>
                    <a:pt x="1624" y="4890"/>
                    <a:pt x="1874" y="5014"/>
                    <a:pt x="2124" y="5086"/>
                  </a:cubicBezTo>
                  <a:cubicBezTo>
                    <a:pt x="2142" y="5086"/>
                    <a:pt x="2178" y="5121"/>
                    <a:pt x="2178" y="5157"/>
                  </a:cubicBezTo>
                  <a:lnTo>
                    <a:pt x="2178" y="5443"/>
                  </a:lnTo>
                  <a:cubicBezTo>
                    <a:pt x="2178" y="5603"/>
                    <a:pt x="2303" y="5728"/>
                    <a:pt x="2463" y="5728"/>
                  </a:cubicBezTo>
                  <a:lnTo>
                    <a:pt x="3427" y="5728"/>
                  </a:lnTo>
                  <a:cubicBezTo>
                    <a:pt x="3587" y="5728"/>
                    <a:pt x="3730" y="5603"/>
                    <a:pt x="3730" y="5443"/>
                  </a:cubicBezTo>
                  <a:lnTo>
                    <a:pt x="3730" y="5014"/>
                  </a:lnTo>
                  <a:cubicBezTo>
                    <a:pt x="3730" y="4979"/>
                    <a:pt x="3748" y="4961"/>
                    <a:pt x="3766" y="4943"/>
                  </a:cubicBezTo>
                  <a:cubicBezTo>
                    <a:pt x="3980" y="4854"/>
                    <a:pt x="4158" y="4729"/>
                    <a:pt x="4337" y="4568"/>
                  </a:cubicBezTo>
                  <a:cubicBezTo>
                    <a:pt x="4345" y="4559"/>
                    <a:pt x="4359" y="4555"/>
                    <a:pt x="4372" y="4555"/>
                  </a:cubicBezTo>
                  <a:cubicBezTo>
                    <a:pt x="4386" y="4555"/>
                    <a:pt x="4399" y="4559"/>
                    <a:pt x="4408" y="4568"/>
                  </a:cubicBezTo>
                  <a:lnTo>
                    <a:pt x="4747" y="4765"/>
                  </a:lnTo>
                  <a:cubicBezTo>
                    <a:pt x="4790" y="4786"/>
                    <a:pt x="4835" y="4796"/>
                    <a:pt x="4881" y="4796"/>
                  </a:cubicBezTo>
                  <a:cubicBezTo>
                    <a:pt x="4988" y="4796"/>
                    <a:pt x="5095" y="4740"/>
                    <a:pt x="5157" y="4640"/>
                  </a:cubicBezTo>
                  <a:lnTo>
                    <a:pt x="5639" y="3819"/>
                  </a:lnTo>
                  <a:cubicBezTo>
                    <a:pt x="5710" y="3676"/>
                    <a:pt x="5675" y="3498"/>
                    <a:pt x="5532" y="3409"/>
                  </a:cubicBezTo>
                  <a:lnTo>
                    <a:pt x="5122" y="3159"/>
                  </a:lnTo>
                  <a:cubicBezTo>
                    <a:pt x="5104" y="3159"/>
                    <a:pt x="5086" y="3123"/>
                    <a:pt x="5086" y="3105"/>
                  </a:cubicBezTo>
                  <a:lnTo>
                    <a:pt x="5086" y="2873"/>
                  </a:lnTo>
                  <a:cubicBezTo>
                    <a:pt x="5086" y="2731"/>
                    <a:pt x="5068" y="2588"/>
                    <a:pt x="5050" y="2463"/>
                  </a:cubicBezTo>
                  <a:cubicBezTo>
                    <a:pt x="5050" y="2427"/>
                    <a:pt x="5050" y="2392"/>
                    <a:pt x="5086" y="2392"/>
                  </a:cubicBezTo>
                  <a:lnTo>
                    <a:pt x="5443" y="2177"/>
                  </a:lnTo>
                  <a:cubicBezTo>
                    <a:pt x="5586" y="2106"/>
                    <a:pt x="5621" y="1910"/>
                    <a:pt x="5550" y="1767"/>
                  </a:cubicBezTo>
                  <a:lnTo>
                    <a:pt x="5068" y="946"/>
                  </a:lnTo>
                  <a:cubicBezTo>
                    <a:pt x="5009" y="851"/>
                    <a:pt x="4910" y="796"/>
                    <a:pt x="4808" y="796"/>
                  </a:cubicBezTo>
                  <a:cubicBezTo>
                    <a:pt x="4757" y="796"/>
                    <a:pt x="4705" y="809"/>
                    <a:pt x="4658" y="839"/>
                  </a:cubicBezTo>
                  <a:lnTo>
                    <a:pt x="4283" y="1053"/>
                  </a:lnTo>
                  <a:cubicBezTo>
                    <a:pt x="4265" y="1062"/>
                    <a:pt x="4247" y="1067"/>
                    <a:pt x="4232" y="1067"/>
                  </a:cubicBezTo>
                  <a:cubicBezTo>
                    <a:pt x="4216" y="1067"/>
                    <a:pt x="4203" y="1062"/>
                    <a:pt x="4194" y="1053"/>
                  </a:cubicBezTo>
                  <a:cubicBezTo>
                    <a:pt x="4015" y="911"/>
                    <a:pt x="3819" y="804"/>
                    <a:pt x="3605" y="714"/>
                  </a:cubicBezTo>
                  <a:cubicBezTo>
                    <a:pt x="3569" y="714"/>
                    <a:pt x="3551" y="679"/>
                    <a:pt x="3551" y="643"/>
                  </a:cubicBezTo>
                  <a:lnTo>
                    <a:pt x="3551" y="304"/>
                  </a:lnTo>
                  <a:cubicBezTo>
                    <a:pt x="3551" y="143"/>
                    <a:pt x="3409" y="1"/>
                    <a:pt x="3248"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08" name="Google Shape;508;p5"/>
          <p:cNvSpPr/>
          <p:nvPr/>
        </p:nvSpPr>
        <p:spPr>
          <a:xfrm>
            <a:off x="2674656" y="3255692"/>
            <a:ext cx="2157246" cy="806736"/>
          </a:xfrm>
          <a:custGeom>
            <a:avLst/>
            <a:gdLst/>
            <a:ahLst/>
            <a:cxnLst/>
            <a:rect l="l" t="t" r="r" b="b"/>
            <a:pathLst>
              <a:path w="58917" h="26070" extrusionOk="0">
                <a:moveTo>
                  <a:pt x="803" y="1"/>
                </a:moveTo>
                <a:cubicBezTo>
                  <a:pt x="357" y="1"/>
                  <a:pt x="1" y="358"/>
                  <a:pt x="1" y="804"/>
                </a:cubicBezTo>
                <a:lnTo>
                  <a:pt x="1" y="25266"/>
                </a:lnTo>
                <a:cubicBezTo>
                  <a:pt x="1" y="25712"/>
                  <a:pt x="357" y="26069"/>
                  <a:pt x="803" y="26069"/>
                </a:cubicBezTo>
                <a:lnTo>
                  <a:pt x="58114" y="26069"/>
                </a:lnTo>
                <a:cubicBezTo>
                  <a:pt x="58560" y="26069"/>
                  <a:pt x="58917" y="25712"/>
                  <a:pt x="58917" y="25266"/>
                </a:cubicBezTo>
                <a:lnTo>
                  <a:pt x="58917" y="804"/>
                </a:lnTo>
                <a:cubicBezTo>
                  <a:pt x="58917" y="358"/>
                  <a:pt x="58560" y="1"/>
                  <a:pt x="58114" y="1"/>
                </a:cubicBezTo>
                <a:close/>
              </a:path>
            </a:pathLst>
          </a:custGeom>
          <a:solidFill>
            <a:srgbClr val="FFFFFF"/>
          </a:solidFill>
          <a:ln>
            <a:noFill/>
          </a:ln>
          <a:effectLst>
            <a:outerShdw blurRad="57150" dist="9525" dir="360000" algn="bl" rotWithShape="0">
              <a:srgbClr val="000000">
                <a:alpha val="77647"/>
              </a:srgbClr>
            </a:outerShdw>
            <a:reflection endPos="1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09" name="Google Shape;509;p5"/>
          <p:cNvGrpSpPr/>
          <p:nvPr/>
        </p:nvGrpSpPr>
        <p:grpSpPr>
          <a:xfrm>
            <a:off x="4558756" y="3166119"/>
            <a:ext cx="378272" cy="333494"/>
            <a:chOff x="6603090" y="2580733"/>
            <a:chExt cx="378272" cy="333494"/>
          </a:xfrm>
        </p:grpSpPr>
        <p:sp>
          <p:nvSpPr>
            <p:cNvPr id="510" name="Google Shape;510;p5"/>
            <p:cNvSpPr/>
            <p:nvPr/>
          </p:nvSpPr>
          <p:spPr>
            <a:xfrm>
              <a:off x="6603090" y="2580733"/>
              <a:ext cx="378272" cy="333494"/>
            </a:xfrm>
            <a:custGeom>
              <a:avLst/>
              <a:gdLst/>
              <a:ahLst/>
              <a:cxnLst/>
              <a:rect l="l" t="t" r="r" b="b"/>
              <a:pathLst>
                <a:path w="12224" h="10777" extrusionOk="0">
                  <a:moveTo>
                    <a:pt x="6118" y="0"/>
                  </a:moveTo>
                  <a:cubicBezTo>
                    <a:pt x="5440" y="0"/>
                    <a:pt x="4752" y="129"/>
                    <a:pt x="4087" y="401"/>
                  </a:cubicBezTo>
                  <a:cubicBezTo>
                    <a:pt x="1321" y="1543"/>
                    <a:pt x="1" y="4684"/>
                    <a:pt x="1143" y="7431"/>
                  </a:cubicBezTo>
                  <a:cubicBezTo>
                    <a:pt x="1995" y="9514"/>
                    <a:pt x="4005" y="10777"/>
                    <a:pt x="6124" y="10777"/>
                  </a:cubicBezTo>
                  <a:cubicBezTo>
                    <a:pt x="6801" y="10777"/>
                    <a:pt x="7490" y="10648"/>
                    <a:pt x="8155" y="10376"/>
                  </a:cubicBezTo>
                  <a:cubicBezTo>
                    <a:pt x="10903" y="9251"/>
                    <a:pt x="12223" y="6111"/>
                    <a:pt x="11099" y="3346"/>
                  </a:cubicBezTo>
                  <a:cubicBezTo>
                    <a:pt x="10247" y="1263"/>
                    <a:pt x="8237" y="0"/>
                    <a:pt x="6118" y="0"/>
                  </a:cubicBezTo>
                  <a:close/>
                </a:path>
              </a:pathLst>
            </a:custGeom>
            <a:solidFill>
              <a:srgbClr val="E8A33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1" name="Google Shape;511;p5"/>
            <p:cNvSpPr/>
            <p:nvPr/>
          </p:nvSpPr>
          <p:spPr>
            <a:xfrm>
              <a:off x="6683701" y="2638971"/>
              <a:ext cx="217048" cy="216460"/>
            </a:xfrm>
            <a:custGeom>
              <a:avLst/>
              <a:gdLst/>
              <a:ahLst/>
              <a:cxnLst/>
              <a:rect l="l" t="t" r="r" b="b"/>
              <a:pathLst>
                <a:path w="7014" h="6995" extrusionOk="0">
                  <a:moveTo>
                    <a:pt x="5282" y="0"/>
                  </a:moveTo>
                  <a:cubicBezTo>
                    <a:pt x="4158" y="18"/>
                    <a:pt x="3355" y="1142"/>
                    <a:pt x="3730" y="2213"/>
                  </a:cubicBezTo>
                  <a:cubicBezTo>
                    <a:pt x="3748" y="2284"/>
                    <a:pt x="3730" y="2373"/>
                    <a:pt x="3676" y="2427"/>
                  </a:cubicBezTo>
                  <a:lnTo>
                    <a:pt x="2445" y="3676"/>
                  </a:lnTo>
                  <a:cubicBezTo>
                    <a:pt x="2399" y="3711"/>
                    <a:pt x="2346" y="3730"/>
                    <a:pt x="2294" y="3730"/>
                  </a:cubicBezTo>
                  <a:cubicBezTo>
                    <a:pt x="2266" y="3730"/>
                    <a:pt x="2239" y="3724"/>
                    <a:pt x="2213" y="3712"/>
                  </a:cubicBezTo>
                  <a:cubicBezTo>
                    <a:pt x="2040" y="3659"/>
                    <a:pt x="1862" y="3633"/>
                    <a:pt x="1686" y="3633"/>
                  </a:cubicBezTo>
                  <a:cubicBezTo>
                    <a:pt x="1264" y="3633"/>
                    <a:pt x="851" y="3784"/>
                    <a:pt x="536" y="4086"/>
                  </a:cubicBezTo>
                  <a:cubicBezTo>
                    <a:pt x="197" y="4390"/>
                    <a:pt x="19" y="4818"/>
                    <a:pt x="1" y="5264"/>
                  </a:cubicBezTo>
                  <a:cubicBezTo>
                    <a:pt x="1" y="5398"/>
                    <a:pt x="101" y="5482"/>
                    <a:pt x="210" y="5482"/>
                  </a:cubicBezTo>
                  <a:cubicBezTo>
                    <a:pt x="260" y="5482"/>
                    <a:pt x="313" y="5464"/>
                    <a:pt x="358" y="5425"/>
                  </a:cubicBezTo>
                  <a:lnTo>
                    <a:pt x="982" y="4800"/>
                  </a:lnTo>
                  <a:cubicBezTo>
                    <a:pt x="1018" y="4755"/>
                    <a:pt x="1067" y="4733"/>
                    <a:pt x="1118" y="4733"/>
                  </a:cubicBezTo>
                  <a:cubicBezTo>
                    <a:pt x="1170" y="4733"/>
                    <a:pt x="1223" y="4755"/>
                    <a:pt x="1268" y="4800"/>
                  </a:cubicBezTo>
                  <a:lnTo>
                    <a:pt x="2196" y="5728"/>
                  </a:lnTo>
                  <a:cubicBezTo>
                    <a:pt x="2285" y="5799"/>
                    <a:pt x="2285" y="5942"/>
                    <a:pt x="2196" y="6013"/>
                  </a:cubicBezTo>
                  <a:lnTo>
                    <a:pt x="1571" y="6638"/>
                  </a:lnTo>
                  <a:cubicBezTo>
                    <a:pt x="1446" y="6781"/>
                    <a:pt x="1535" y="6995"/>
                    <a:pt x="1732" y="6995"/>
                  </a:cubicBezTo>
                  <a:cubicBezTo>
                    <a:pt x="2160" y="6977"/>
                    <a:pt x="2570" y="6798"/>
                    <a:pt x="2874" y="6495"/>
                  </a:cubicBezTo>
                  <a:cubicBezTo>
                    <a:pt x="3320" y="6049"/>
                    <a:pt x="3480" y="5389"/>
                    <a:pt x="3284" y="4782"/>
                  </a:cubicBezTo>
                  <a:cubicBezTo>
                    <a:pt x="3248" y="4693"/>
                    <a:pt x="3284" y="4622"/>
                    <a:pt x="3337" y="4568"/>
                  </a:cubicBezTo>
                  <a:lnTo>
                    <a:pt x="4586" y="3319"/>
                  </a:lnTo>
                  <a:cubicBezTo>
                    <a:pt x="4627" y="3279"/>
                    <a:pt x="4677" y="3259"/>
                    <a:pt x="4737" y="3259"/>
                  </a:cubicBezTo>
                  <a:cubicBezTo>
                    <a:pt x="4757" y="3259"/>
                    <a:pt x="4778" y="3261"/>
                    <a:pt x="4801" y="3266"/>
                  </a:cubicBezTo>
                  <a:cubicBezTo>
                    <a:pt x="4971" y="3324"/>
                    <a:pt x="5150" y="3353"/>
                    <a:pt x="5328" y="3353"/>
                  </a:cubicBezTo>
                  <a:cubicBezTo>
                    <a:pt x="5747" y="3353"/>
                    <a:pt x="6165" y="3197"/>
                    <a:pt x="6478" y="2909"/>
                  </a:cubicBezTo>
                  <a:cubicBezTo>
                    <a:pt x="6799" y="2605"/>
                    <a:pt x="6995" y="2177"/>
                    <a:pt x="7013" y="1731"/>
                  </a:cubicBezTo>
                  <a:cubicBezTo>
                    <a:pt x="7013" y="1597"/>
                    <a:pt x="6905" y="1513"/>
                    <a:pt x="6796" y="1513"/>
                  </a:cubicBezTo>
                  <a:cubicBezTo>
                    <a:pt x="6746" y="1513"/>
                    <a:pt x="6696" y="1531"/>
                    <a:pt x="6656" y="1571"/>
                  </a:cubicBezTo>
                  <a:lnTo>
                    <a:pt x="6103" y="2124"/>
                  </a:lnTo>
                  <a:cubicBezTo>
                    <a:pt x="6019" y="2207"/>
                    <a:pt x="5936" y="2242"/>
                    <a:pt x="5867" y="2242"/>
                  </a:cubicBezTo>
                  <a:cubicBezTo>
                    <a:pt x="5818" y="2242"/>
                    <a:pt x="5776" y="2225"/>
                    <a:pt x="5746" y="2195"/>
                  </a:cubicBezTo>
                  <a:lnTo>
                    <a:pt x="4818" y="1267"/>
                  </a:lnTo>
                  <a:cubicBezTo>
                    <a:pt x="4729" y="1178"/>
                    <a:pt x="4729" y="1053"/>
                    <a:pt x="4818" y="964"/>
                  </a:cubicBezTo>
                  <a:lnTo>
                    <a:pt x="5443" y="339"/>
                  </a:lnTo>
                  <a:cubicBezTo>
                    <a:pt x="5568" y="215"/>
                    <a:pt x="5461" y="0"/>
                    <a:pt x="5282"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12" name="Google Shape;512;p5"/>
          <p:cNvSpPr txBox="1"/>
          <p:nvPr/>
        </p:nvSpPr>
        <p:spPr>
          <a:xfrm>
            <a:off x="1492357" y="1322527"/>
            <a:ext cx="2089775" cy="381216"/>
          </a:xfrm>
          <a:prstGeom prst="rect">
            <a:avLst/>
          </a:prstGeom>
          <a:noFill/>
          <a:ln>
            <a:noFill/>
          </a:ln>
        </p:spPr>
        <p:txBody>
          <a:bodyPr spcFirstLastPara="1" wrap="square" lIns="0" tIns="7150" rIns="0" bIns="0" anchor="b" anchorCtr="0">
            <a:noAutofit/>
          </a:bodyPr>
          <a:lstStyle/>
          <a:p>
            <a:pPr marL="0" marR="0" lvl="0" indent="0" algn="l" rtl="0">
              <a:lnSpc>
                <a:spcPct val="100000"/>
              </a:lnSpc>
              <a:spcBef>
                <a:spcPts val="0"/>
              </a:spcBef>
              <a:spcAft>
                <a:spcPts val="0"/>
              </a:spcAft>
              <a:buNone/>
            </a:pPr>
            <a:r>
              <a:rPr lang="en-US" sz="1200" b="1" i="0" u="none" strike="noStrike" cap="none">
                <a:solidFill>
                  <a:srgbClr val="000000"/>
                </a:solidFill>
                <a:latin typeface="Arial"/>
                <a:ea typeface="Arial"/>
                <a:cs typeface="Arial"/>
                <a:sym typeface="Arial"/>
              </a:rPr>
              <a:t>Accumulation of plastic waste in landfills.</a:t>
            </a:r>
            <a:endParaRPr/>
          </a:p>
        </p:txBody>
      </p:sp>
      <p:sp>
        <p:nvSpPr>
          <p:cNvPr id="513" name="Google Shape;513;p5"/>
          <p:cNvSpPr txBox="1"/>
          <p:nvPr/>
        </p:nvSpPr>
        <p:spPr>
          <a:xfrm>
            <a:off x="2382250" y="2358268"/>
            <a:ext cx="1988298" cy="807851"/>
          </a:xfrm>
          <a:prstGeom prst="rect">
            <a:avLst/>
          </a:prstGeom>
          <a:noFill/>
          <a:ln>
            <a:noFill/>
          </a:ln>
        </p:spPr>
        <p:txBody>
          <a:bodyPr spcFirstLastPara="1" wrap="square" lIns="0" tIns="7150" rIns="0" bIns="0" anchor="b" anchorCtr="0">
            <a:noAutofit/>
          </a:bodyPr>
          <a:lstStyle/>
          <a:p>
            <a:pPr marL="0" marR="0" lvl="0" indent="0" algn="l" rtl="0">
              <a:lnSpc>
                <a:spcPct val="100000"/>
              </a:lnSpc>
              <a:spcBef>
                <a:spcPts val="0"/>
              </a:spcBef>
              <a:spcAft>
                <a:spcPts val="0"/>
              </a:spcAft>
              <a:buNone/>
            </a:pPr>
            <a:r>
              <a:rPr lang="en-US" sz="1200" b="1" i="0" u="none" strike="noStrike" cap="none">
                <a:solidFill>
                  <a:srgbClr val="000000"/>
                </a:solidFill>
                <a:latin typeface="Arial"/>
                <a:ea typeface="Arial"/>
                <a:cs typeface="Arial"/>
                <a:sym typeface="Arial"/>
              </a:rPr>
              <a:t>Lack of recycling and absence of an integrated recycling facility.</a:t>
            </a:r>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Fira Sans"/>
              <a:ea typeface="Fira Sans"/>
              <a:cs typeface="Fira Sans"/>
              <a:sym typeface="Fira Sans"/>
            </a:endParaRPr>
          </a:p>
        </p:txBody>
      </p:sp>
      <p:sp>
        <p:nvSpPr>
          <p:cNvPr id="514" name="Google Shape;514;p5"/>
          <p:cNvSpPr txBox="1"/>
          <p:nvPr/>
        </p:nvSpPr>
        <p:spPr>
          <a:xfrm>
            <a:off x="2773640" y="3275332"/>
            <a:ext cx="1875268" cy="680262"/>
          </a:xfrm>
          <a:prstGeom prst="rect">
            <a:avLst/>
          </a:prstGeom>
          <a:noFill/>
          <a:ln>
            <a:noFill/>
          </a:ln>
        </p:spPr>
        <p:txBody>
          <a:bodyPr spcFirstLastPara="1" wrap="square" lIns="0" tIns="7150" rIns="0" bIns="0" anchor="b" anchorCtr="0">
            <a:noAutofit/>
          </a:bodyPr>
          <a:lstStyle/>
          <a:p>
            <a:pPr marL="0" marR="0" lvl="0" indent="0" algn="l" rtl="0">
              <a:lnSpc>
                <a:spcPct val="100000"/>
              </a:lnSpc>
              <a:spcBef>
                <a:spcPts val="0"/>
              </a:spcBef>
              <a:spcAft>
                <a:spcPts val="0"/>
              </a:spcAft>
              <a:buNone/>
            </a:pPr>
            <a:r>
              <a:rPr lang="en-US" sz="1200" b="1" i="0" u="none" strike="noStrike" cap="none">
                <a:solidFill>
                  <a:srgbClr val="000000"/>
                </a:solidFill>
                <a:latin typeface="Arial"/>
                <a:ea typeface="Arial"/>
                <a:cs typeface="Arial"/>
                <a:sym typeface="Arial"/>
              </a:rPr>
              <a:t>There is no recycling of PET plastics in the West Bank.</a:t>
            </a:r>
            <a:endParaRPr/>
          </a:p>
        </p:txBody>
      </p:sp>
      <p:pic>
        <p:nvPicPr>
          <p:cNvPr id="515" name="Google Shape;515;p5" descr="C:\Users\Hp\OneDrive\سطح المكتب\plastic-pollution-problem-1.jpg"/>
          <p:cNvPicPr preferRelativeResize="0"/>
          <p:nvPr/>
        </p:nvPicPr>
        <p:blipFill rotWithShape="1">
          <a:blip r:embed="rId3">
            <a:alphaModFix/>
          </a:blip>
          <a:srcRect/>
          <a:stretch/>
        </p:blipFill>
        <p:spPr>
          <a:xfrm>
            <a:off x="4165268" y="699787"/>
            <a:ext cx="2820099" cy="1187075"/>
          </a:xfrm>
          <a:prstGeom prst="rect">
            <a:avLst/>
          </a:prstGeom>
          <a:noFill/>
          <a:ln>
            <a:noFill/>
          </a:ln>
        </p:spPr>
      </p:pic>
      <p:grpSp>
        <p:nvGrpSpPr>
          <p:cNvPr id="516" name="Google Shape;516;p5"/>
          <p:cNvGrpSpPr/>
          <p:nvPr/>
        </p:nvGrpSpPr>
        <p:grpSpPr>
          <a:xfrm>
            <a:off x="4737647" y="2046945"/>
            <a:ext cx="1701085" cy="1072042"/>
            <a:chOff x="948757" y="1023651"/>
            <a:chExt cx="2962166" cy="1972056"/>
          </a:xfrm>
        </p:grpSpPr>
        <p:sp>
          <p:nvSpPr>
            <p:cNvPr id="517" name="Google Shape;517;p5"/>
            <p:cNvSpPr/>
            <p:nvPr/>
          </p:nvSpPr>
          <p:spPr>
            <a:xfrm>
              <a:off x="3133429" y="2169658"/>
              <a:ext cx="777494" cy="820675"/>
            </a:xfrm>
            <a:custGeom>
              <a:avLst/>
              <a:gdLst/>
              <a:ahLst/>
              <a:cxnLst/>
              <a:rect l="l" t="t" r="r" b="b"/>
              <a:pathLst>
                <a:path w="22345" h="23586" extrusionOk="0">
                  <a:moveTo>
                    <a:pt x="6673" y="0"/>
                  </a:moveTo>
                  <a:lnTo>
                    <a:pt x="6595" y="2560"/>
                  </a:lnTo>
                  <a:lnTo>
                    <a:pt x="6440" y="4422"/>
                  </a:lnTo>
                  <a:lnTo>
                    <a:pt x="6130" y="6983"/>
                  </a:lnTo>
                  <a:lnTo>
                    <a:pt x="5820" y="9310"/>
                  </a:lnTo>
                  <a:lnTo>
                    <a:pt x="5432" y="11482"/>
                  </a:lnTo>
                  <a:lnTo>
                    <a:pt x="4889" y="13422"/>
                  </a:lnTo>
                  <a:lnTo>
                    <a:pt x="4423" y="15206"/>
                  </a:lnTo>
                  <a:lnTo>
                    <a:pt x="3880" y="16758"/>
                  </a:lnTo>
                  <a:lnTo>
                    <a:pt x="3337" y="18155"/>
                  </a:lnTo>
                  <a:lnTo>
                    <a:pt x="2794" y="19318"/>
                  </a:lnTo>
                  <a:lnTo>
                    <a:pt x="2251" y="20404"/>
                  </a:lnTo>
                  <a:lnTo>
                    <a:pt x="1708" y="21258"/>
                  </a:lnTo>
                  <a:lnTo>
                    <a:pt x="854" y="22577"/>
                  </a:lnTo>
                  <a:lnTo>
                    <a:pt x="234" y="23353"/>
                  </a:lnTo>
                  <a:lnTo>
                    <a:pt x="1" y="23585"/>
                  </a:lnTo>
                  <a:lnTo>
                    <a:pt x="22345" y="23585"/>
                  </a:lnTo>
                  <a:lnTo>
                    <a:pt x="22112" y="23353"/>
                  </a:lnTo>
                  <a:lnTo>
                    <a:pt x="21336" y="22732"/>
                  </a:lnTo>
                  <a:lnTo>
                    <a:pt x="20871" y="22189"/>
                  </a:lnTo>
                  <a:lnTo>
                    <a:pt x="20250" y="21491"/>
                  </a:lnTo>
                  <a:lnTo>
                    <a:pt x="19629" y="20715"/>
                  </a:lnTo>
                  <a:lnTo>
                    <a:pt x="19009" y="19706"/>
                  </a:lnTo>
                  <a:lnTo>
                    <a:pt x="18388" y="18465"/>
                  </a:lnTo>
                  <a:lnTo>
                    <a:pt x="17767" y="17068"/>
                  </a:lnTo>
                  <a:lnTo>
                    <a:pt x="17147" y="15517"/>
                  </a:lnTo>
                  <a:lnTo>
                    <a:pt x="16526" y="13655"/>
                  </a:lnTo>
                  <a:lnTo>
                    <a:pt x="16060" y="11638"/>
                  </a:lnTo>
                  <a:lnTo>
                    <a:pt x="15595" y="9310"/>
                  </a:lnTo>
                  <a:lnTo>
                    <a:pt x="15285" y="6750"/>
                  </a:lnTo>
                  <a:lnTo>
                    <a:pt x="15052" y="3957"/>
                  </a:lnTo>
                  <a:lnTo>
                    <a:pt x="14974" y="2250"/>
                  </a:lnTo>
                  <a:lnTo>
                    <a:pt x="14974" y="0"/>
                  </a:lnTo>
                  <a:close/>
                </a:path>
              </a:pathLst>
            </a:custGeom>
            <a:solidFill>
              <a:srgbClr val="F2986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8" name="Google Shape;518;p5"/>
            <p:cNvSpPr/>
            <p:nvPr/>
          </p:nvSpPr>
          <p:spPr>
            <a:xfrm>
              <a:off x="3344000" y="2131872"/>
              <a:ext cx="326655" cy="59395"/>
            </a:xfrm>
            <a:custGeom>
              <a:avLst/>
              <a:gdLst/>
              <a:ahLst/>
              <a:cxnLst/>
              <a:rect l="l" t="t" r="r" b="b"/>
              <a:pathLst>
                <a:path w="9388" h="1707" extrusionOk="0">
                  <a:moveTo>
                    <a:pt x="0" y="0"/>
                  </a:moveTo>
                  <a:lnTo>
                    <a:pt x="0" y="1707"/>
                  </a:lnTo>
                  <a:lnTo>
                    <a:pt x="9388" y="1707"/>
                  </a:lnTo>
                  <a:lnTo>
                    <a:pt x="9388" y="0"/>
                  </a:lnTo>
                  <a:close/>
                </a:path>
              </a:pathLst>
            </a:custGeom>
            <a:solidFill>
              <a:srgbClr val="F2986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9" name="Google Shape;519;p5"/>
            <p:cNvSpPr/>
            <p:nvPr/>
          </p:nvSpPr>
          <p:spPr>
            <a:xfrm>
              <a:off x="3354786" y="2210158"/>
              <a:ext cx="307797" cy="35108"/>
            </a:xfrm>
            <a:custGeom>
              <a:avLst/>
              <a:gdLst/>
              <a:ahLst/>
              <a:cxnLst/>
              <a:rect l="l" t="t" r="r" b="b"/>
              <a:pathLst>
                <a:path w="8846" h="1009" extrusionOk="0">
                  <a:moveTo>
                    <a:pt x="1" y="0"/>
                  </a:moveTo>
                  <a:lnTo>
                    <a:pt x="1" y="1009"/>
                  </a:lnTo>
                  <a:lnTo>
                    <a:pt x="8845" y="1009"/>
                  </a:lnTo>
                  <a:lnTo>
                    <a:pt x="8845" y="0"/>
                  </a:lnTo>
                  <a:close/>
                </a:path>
              </a:pathLst>
            </a:custGeom>
            <a:solidFill>
              <a:srgbClr val="F4BF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0" name="Google Shape;520;p5"/>
            <p:cNvSpPr/>
            <p:nvPr/>
          </p:nvSpPr>
          <p:spPr>
            <a:xfrm>
              <a:off x="3354786" y="2269516"/>
              <a:ext cx="307797" cy="35143"/>
            </a:xfrm>
            <a:custGeom>
              <a:avLst/>
              <a:gdLst/>
              <a:ahLst/>
              <a:cxnLst/>
              <a:rect l="l" t="t" r="r" b="b"/>
              <a:pathLst>
                <a:path w="8846" h="1010" extrusionOk="0">
                  <a:moveTo>
                    <a:pt x="1" y="1"/>
                  </a:moveTo>
                  <a:lnTo>
                    <a:pt x="1" y="1009"/>
                  </a:lnTo>
                  <a:lnTo>
                    <a:pt x="8845" y="1009"/>
                  </a:lnTo>
                  <a:lnTo>
                    <a:pt x="8845" y="1"/>
                  </a:lnTo>
                  <a:close/>
                </a:path>
              </a:pathLst>
            </a:custGeom>
            <a:solidFill>
              <a:srgbClr val="F4BF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21" name="Google Shape;521;p5"/>
            <p:cNvGrpSpPr/>
            <p:nvPr/>
          </p:nvGrpSpPr>
          <p:grpSpPr>
            <a:xfrm>
              <a:off x="3368393" y="1496880"/>
              <a:ext cx="470128" cy="543270"/>
              <a:chOff x="3368397" y="1349117"/>
              <a:chExt cx="597975" cy="691007"/>
            </a:xfrm>
          </p:grpSpPr>
          <p:sp>
            <p:nvSpPr>
              <p:cNvPr id="522" name="Google Shape;522;p5"/>
              <p:cNvSpPr/>
              <p:nvPr/>
            </p:nvSpPr>
            <p:spPr>
              <a:xfrm>
                <a:off x="3368397" y="1703464"/>
                <a:ext cx="336674" cy="336660"/>
              </a:xfrm>
              <a:custGeom>
                <a:avLst/>
                <a:gdLst/>
                <a:ahLst/>
                <a:cxnLst/>
                <a:rect l="l" t="t" r="r" b="b"/>
                <a:pathLst>
                  <a:path w="5897" h="5897" extrusionOk="0">
                    <a:moveTo>
                      <a:pt x="2948" y="0"/>
                    </a:moveTo>
                    <a:lnTo>
                      <a:pt x="2405" y="78"/>
                    </a:lnTo>
                    <a:lnTo>
                      <a:pt x="1785" y="233"/>
                    </a:lnTo>
                    <a:lnTo>
                      <a:pt x="1319" y="543"/>
                    </a:lnTo>
                    <a:lnTo>
                      <a:pt x="854" y="853"/>
                    </a:lnTo>
                    <a:lnTo>
                      <a:pt x="543" y="1319"/>
                    </a:lnTo>
                    <a:lnTo>
                      <a:pt x="233" y="1784"/>
                    </a:lnTo>
                    <a:lnTo>
                      <a:pt x="78" y="2328"/>
                    </a:lnTo>
                    <a:lnTo>
                      <a:pt x="0" y="2948"/>
                    </a:lnTo>
                    <a:lnTo>
                      <a:pt x="78" y="3569"/>
                    </a:lnTo>
                    <a:lnTo>
                      <a:pt x="233" y="4112"/>
                    </a:lnTo>
                    <a:lnTo>
                      <a:pt x="543" y="4577"/>
                    </a:lnTo>
                    <a:lnTo>
                      <a:pt x="854" y="5043"/>
                    </a:lnTo>
                    <a:lnTo>
                      <a:pt x="1319" y="5353"/>
                    </a:lnTo>
                    <a:lnTo>
                      <a:pt x="1785" y="5664"/>
                    </a:lnTo>
                    <a:lnTo>
                      <a:pt x="2405" y="5819"/>
                    </a:lnTo>
                    <a:lnTo>
                      <a:pt x="2948" y="5896"/>
                    </a:lnTo>
                    <a:lnTo>
                      <a:pt x="3569" y="5819"/>
                    </a:lnTo>
                    <a:lnTo>
                      <a:pt x="4112" y="5664"/>
                    </a:lnTo>
                    <a:lnTo>
                      <a:pt x="4578" y="5353"/>
                    </a:lnTo>
                    <a:lnTo>
                      <a:pt x="5043" y="5043"/>
                    </a:lnTo>
                    <a:lnTo>
                      <a:pt x="5353" y="4577"/>
                    </a:lnTo>
                    <a:lnTo>
                      <a:pt x="5664" y="4112"/>
                    </a:lnTo>
                    <a:lnTo>
                      <a:pt x="5819" y="3569"/>
                    </a:lnTo>
                    <a:lnTo>
                      <a:pt x="5897" y="2948"/>
                    </a:lnTo>
                    <a:lnTo>
                      <a:pt x="5819" y="2328"/>
                    </a:lnTo>
                    <a:lnTo>
                      <a:pt x="5664" y="1784"/>
                    </a:lnTo>
                    <a:lnTo>
                      <a:pt x="5353" y="1319"/>
                    </a:lnTo>
                    <a:lnTo>
                      <a:pt x="5043" y="853"/>
                    </a:lnTo>
                    <a:lnTo>
                      <a:pt x="4578" y="543"/>
                    </a:lnTo>
                    <a:lnTo>
                      <a:pt x="4112" y="233"/>
                    </a:lnTo>
                    <a:lnTo>
                      <a:pt x="3569" y="78"/>
                    </a:lnTo>
                    <a:lnTo>
                      <a:pt x="2948" y="0"/>
                    </a:lnTo>
                    <a:close/>
                  </a:path>
                </a:pathLst>
              </a:cu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3" name="Google Shape;523;p5"/>
              <p:cNvSpPr/>
              <p:nvPr/>
            </p:nvSpPr>
            <p:spPr>
              <a:xfrm>
                <a:off x="3501246" y="1535111"/>
                <a:ext cx="349977" cy="354415"/>
              </a:xfrm>
              <a:custGeom>
                <a:avLst/>
                <a:gdLst/>
                <a:ahLst/>
                <a:cxnLst/>
                <a:rect l="l" t="t" r="r" b="b"/>
                <a:pathLst>
                  <a:path w="6130" h="6208" extrusionOk="0">
                    <a:moveTo>
                      <a:pt x="3104" y="1"/>
                    </a:moveTo>
                    <a:lnTo>
                      <a:pt x="2483" y="79"/>
                    </a:lnTo>
                    <a:lnTo>
                      <a:pt x="1863" y="311"/>
                    </a:lnTo>
                    <a:lnTo>
                      <a:pt x="1320" y="544"/>
                    </a:lnTo>
                    <a:lnTo>
                      <a:pt x="854" y="932"/>
                    </a:lnTo>
                    <a:lnTo>
                      <a:pt x="544" y="1397"/>
                    </a:lnTo>
                    <a:lnTo>
                      <a:pt x="234" y="1940"/>
                    </a:lnTo>
                    <a:lnTo>
                      <a:pt x="78" y="2484"/>
                    </a:lnTo>
                    <a:lnTo>
                      <a:pt x="1" y="3104"/>
                    </a:lnTo>
                    <a:lnTo>
                      <a:pt x="78" y="3725"/>
                    </a:lnTo>
                    <a:lnTo>
                      <a:pt x="234" y="4346"/>
                    </a:lnTo>
                    <a:lnTo>
                      <a:pt x="544" y="4889"/>
                    </a:lnTo>
                    <a:lnTo>
                      <a:pt x="854" y="5277"/>
                    </a:lnTo>
                    <a:lnTo>
                      <a:pt x="1320" y="5664"/>
                    </a:lnTo>
                    <a:lnTo>
                      <a:pt x="1863" y="5975"/>
                    </a:lnTo>
                    <a:lnTo>
                      <a:pt x="2483" y="6130"/>
                    </a:lnTo>
                    <a:lnTo>
                      <a:pt x="3104" y="6208"/>
                    </a:lnTo>
                    <a:lnTo>
                      <a:pt x="3725" y="6130"/>
                    </a:lnTo>
                    <a:lnTo>
                      <a:pt x="4268" y="5975"/>
                    </a:lnTo>
                    <a:lnTo>
                      <a:pt x="4811" y="5664"/>
                    </a:lnTo>
                    <a:lnTo>
                      <a:pt x="5276" y="5277"/>
                    </a:lnTo>
                    <a:lnTo>
                      <a:pt x="5664" y="4889"/>
                    </a:lnTo>
                    <a:lnTo>
                      <a:pt x="5897" y="4346"/>
                    </a:lnTo>
                    <a:lnTo>
                      <a:pt x="6130" y="3725"/>
                    </a:lnTo>
                    <a:lnTo>
                      <a:pt x="6130" y="3104"/>
                    </a:lnTo>
                    <a:lnTo>
                      <a:pt x="6130" y="2484"/>
                    </a:lnTo>
                    <a:lnTo>
                      <a:pt x="5897" y="1940"/>
                    </a:lnTo>
                    <a:lnTo>
                      <a:pt x="5664" y="1397"/>
                    </a:lnTo>
                    <a:lnTo>
                      <a:pt x="5276" y="932"/>
                    </a:lnTo>
                    <a:lnTo>
                      <a:pt x="4811" y="544"/>
                    </a:lnTo>
                    <a:lnTo>
                      <a:pt x="4268" y="311"/>
                    </a:lnTo>
                    <a:lnTo>
                      <a:pt x="3725" y="79"/>
                    </a:lnTo>
                    <a:lnTo>
                      <a:pt x="3104" y="1"/>
                    </a:lnTo>
                    <a:close/>
                  </a:path>
                </a:pathLst>
              </a:cu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4" name="Google Shape;524;p5"/>
              <p:cNvSpPr/>
              <p:nvPr/>
            </p:nvSpPr>
            <p:spPr>
              <a:xfrm>
                <a:off x="3483548" y="1424417"/>
                <a:ext cx="314523" cy="318962"/>
              </a:xfrm>
              <a:custGeom>
                <a:avLst/>
                <a:gdLst/>
                <a:ahLst/>
                <a:cxnLst/>
                <a:rect l="l" t="t" r="r" b="b"/>
                <a:pathLst>
                  <a:path w="5509" h="5587" extrusionOk="0">
                    <a:moveTo>
                      <a:pt x="2716" y="0"/>
                    </a:moveTo>
                    <a:lnTo>
                      <a:pt x="2173" y="78"/>
                    </a:lnTo>
                    <a:lnTo>
                      <a:pt x="1630" y="233"/>
                    </a:lnTo>
                    <a:lnTo>
                      <a:pt x="1164" y="466"/>
                    </a:lnTo>
                    <a:lnTo>
                      <a:pt x="776" y="854"/>
                    </a:lnTo>
                    <a:lnTo>
                      <a:pt x="466" y="1242"/>
                    </a:lnTo>
                    <a:lnTo>
                      <a:pt x="156" y="1707"/>
                    </a:lnTo>
                    <a:lnTo>
                      <a:pt x="0" y="2250"/>
                    </a:lnTo>
                    <a:lnTo>
                      <a:pt x="0" y="2793"/>
                    </a:lnTo>
                    <a:lnTo>
                      <a:pt x="0" y="3336"/>
                    </a:lnTo>
                    <a:lnTo>
                      <a:pt x="156" y="3879"/>
                    </a:lnTo>
                    <a:lnTo>
                      <a:pt x="466" y="4345"/>
                    </a:lnTo>
                    <a:lnTo>
                      <a:pt x="776" y="4733"/>
                    </a:lnTo>
                    <a:lnTo>
                      <a:pt x="1164" y="5043"/>
                    </a:lnTo>
                    <a:lnTo>
                      <a:pt x="1630" y="5354"/>
                    </a:lnTo>
                    <a:lnTo>
                      <a:pt x="2173" y="5509"/>
                    </a:lnTo>
                    <a:lnTo>
                      <a:pt x="2716" y="5586"/>
                    </a:lnTo>
                    <a:lnTo>
                      <a:pt x="3259" y="5509"/>
                    </a:lnTo>
                    <a:lnTo>
                      <a:pt x="3802" y="5354"/>
                    </a:lnTo>
                    <a:lnTo>
                      <a:pt x="4267" y="5043"/>
                    </a:lnTo>
                    <a:lnTo>
                      <a:pt x="4655" y="4733"/>
                    </a:lnTo>
                    <a:lnTo>
                      <a:pt x="5043" y="4345"/>
                    </a:lnTo>
                    <a:lnTo>
                      <a:pt x="5276" y="3879"/>
                    </a:lnTo>
                    <a:lnTo>
                      <a:pt x="5431" y="3336"/>
                    </a:lnTo>
                    <a:lnTo>
                      <a:pt x="5509" y="2793"/>
                    </a:lnTo>
                    <a:lnTo>
                      <a:pt x="5431" y="2250"/>
                    </a:lnTo>
                    <a:lnTo>
                      <a:pt x="5276" y="1707"/>
                    </a:lnTo>
                    <a:lnTo>
                      <a:pt x="5043" y="1242"/>
                    </a:lnTo>
                    <a:lnTo>
                      <a:pt x="4655" y="854"/>
                    </a:lnTo>
                    <a:lnTo>
                      <a:pt x="4267" y="466"/>
                    </a:lnTo>
                    <a:lnTo>
                      <a:pt x="3802" y="233"/>
                    </a:lnTo>
                    <a:lnTo>
                      <a:pt x="3259" y="78"/>
                    </a:lnTo>
                    <a:lnTo>
                      <a:pt x="2716" y="0"/>
                    </a:lnTo>
                    <a:close/>
                  </a:path>
                </a:pathLst>
              </a:cu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5" name="Google Shape;525;p5"/>
              <p:cNvSpPr/>
              <p:nvPr/>
            </p:nvSpPr>
            <p:spPr>
              <a:xfrm>
                <a:off x="3687304" y="1349117"/>
                <a:ext cx="279068" cy="279113"/>
              </a:xfrm>
              <a:custGeom>
                <a:avLst/>
                <a:gdLst/>
                <a:ahLst/>
                <a:cxnLst/>
                <a:rect l="l" t="t" r="r" b="b"/>
                <a:pathLst>
                  <a:path w="4888" h="4889" extrusionOk="0">
                    <a:moveTo>
                      <a:pt x="2405" y="0"/>
                    </a:moveTo>
                    <a:lnTo>
                      <a:pt x="1940" y="78"/>
                    </a:lnTo>
                    <a:lnTo>
                      <a:pt x="1474" y="233"/>
                    </a:lnTo>
                    <a:lnTo>
                      <a:pt x="1086" y="466"/>
                    </a:lnTo>
                    <a:lnTo>
                      <a:pt x="698" y="776"/>
                    </a:lnTo>
                    <a:lnTo>
                      <a:pt x="388" y="1087"/>
                    </a:lnTo>
                    <a:lnTo>
                      <a:pt x="155" y="1552"/>
                    </a:lnTo>
                    <a:lnTo>
                      <a:pt x="0" y="2018"/>
                    </a:lnTo>
                    <a:lnTo>
                      <a:pt x="0" y="2483"/>
                    </a:lnTo>
                    <a:lnTo>
                      <a:pt x="0" y="2949"/>
                    </a:lnTo>
                    <a:lnTo>
                      <a:pt x="155" y="3414"/>
                    </a:lnTo>
                    <a:lnTo>
                      <a:pt x="388" y="3880"/>
                    </a:lnTo>
                    <a:lnTo>
                      <a:pt x="698" y="4190"/>
                    </a:lnTo>
                    <a:lnTo>
                      <a:pt x="1086" y="4500"/>
                    </a:lnTo>
                    <a:lnTo>
                      <a:pt x="1474" y="4733"/>
                    </a:lnTo>
                    <a:lnTo>
                      <a:pt x="1940" y="4888"/>
                    </a:lnTo>
                    <a:lnTo>
                      <a:pt x="2948" y="4888"/>
                    </a:lnTo>
                    <a:lnTo>
                      <a:pt x="3336" y="4733"/>
                    </a:lnTo>
                    <a:lnTo>
                      <a:pt x="3802" y="4500"/>
                    </a:lnTo>
                    <a:lnTo>
                      <a:pt x="4112" y="4190"/>
                    </a:lnTo>
                    <a:lnTo>
                      <a:pt x="4422" y="3880"/>
                    </a:lnTo>
                    <a:lnTo>
                      <a:pt x="4655" y="3414"/>
                    </a:lnTo>
                    <a:lnTo>
                      <a:pt x="4810" y="2949"/>
                    </a:lnTo>
                    <a:lnTo>
                      <a:pt x="4888" y="2483"/>
                    </a:lnTo>
                    <a:lnTo>
                      <a:pt x="4810" y="2018"/>
                    </a:lnTo>
                    <a:lnTo>
                      <a:pt x="4655" y="1552"/>
                    </a:lnTo>
                    <a:lnTo>
                      <a:pt x="4422" y="1087"/>
                    </a:lnTo>
                    <a:lnTo>
                      <a:pt x="4112" y="776"/>
                    </a:lnTo>
                    <a:lnTo>
                      <a:pt x="3802" y="466"/>
                    </a:lnTo>
                    <a:lnTo>
                      <a:pt x="3336" y="233"/>
                    </a:lnTo>
                    <a:lnTo>
                      <a:pt x="2948" y="78"/>
                    </a:lnTo>
                    <a:lnTo>
                      <a:pt x="2405" y="0"/>
                    </a:lnTo>
                    <a:close/>
                  </a:path>
                </a:pathLst>
              </a:cu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26" name="Google Shape;526;p5"/>
            <p:cNvSpPr/>
            <p:nvPr/>
          </p:nvSpPr>
          <p:spPr>
            <a:xfrm>
              <a:off x="2407426" y="1023651"/>
              <a:ext cx="315169" cy="1931431"/>
            </a:xfrm>
            <a:custGeom>
              <a:avLst/>
              <a:gdLst/>
              <a:ahLst/>
              <a:cxnLst/>
              <a:rect l="l" t="t" r="r" b="b"/>
              <a:pathLst>
                <a:path w="4811" h="29483" extrusionOk="0">
                  <a:moveTo>
                    <a:pt x="698" y="1"/>
                  </a:moveTo>
                  <a:lnTo>
                    <a:pt x="0" y="29482"/>
                  </a:lnTo>
                  <a:lnTo>
                    <a:pt x="4810" y="29482"/>
                  </a:lnTo>
                  <a:lnTo>
                    <a:pt x="4267"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7" name="Google Shape;527;p5"/>
            <p:cNvSpPr/>
            <p:nvPr/>
          </p:nvSpPr>
          <p:spPr>
            <a:xfrm>
              <a:off x="2112626" y="1481112"/>
              <a:ext cx="884385" cy="813241"/>
            </a:xfrm>
            <a:custGeom>
              <a:avLst/>
              <a:gdLst/>
              <a:ahLst/>
              <a:cxnLst/>
              <a:rect l="l" t="t" r="r" b="b"/>
              <a:pathLst>
                <a:path w="13500" h="12414" extrusionOk="0">
                  <a:moveTo>
                    <a:pt x="6052" y="0"/>
                  </a:moveTo>
                  <a:lnTo>
                    <a:pt x="5354" y="78"/>
                  </a:lnTo>
                  <a:lnTo>
                    <a:pt x="4733" y="233"/>
                  </a:lnTo>
                  <a:lnTo>
                    <a:pt x="4112" y="466"/>
                  </a:lnTo>
                  <a:lnTo>
                    <a:pt x="3492" y="699"/>
                  </a:lnTo>
                  <a:lnTo>
                    <a:pt x="2949" y="1009"/>
                  </a:lnTo>
                  <a:lnTo>
                    <a:pt x="2406" y="1397"/>
                  </a:lnTo>
                  <a:lnTo>
                    <a:pt x="1940" y="1785"/>
                  </a:lnTo>
                  <a:lnTo>
                    <a:pt x="1552" y="2250"/>
                  </a:lnTo>
                  <a:lnTo>
                    <a:pt x="1164" y="2716"/>
                  </a:lnTo>
                  <a:lnTo>
                    <a:pt x="776" y="3259"/>
                  </a:lnTo>
                  <a:lnTo>
                    <a:pt x="544" y="3802"/>
                  </a:lnTo>
                  <a:lnTo>
                    <a:pt x="311" y="4345"/>
                  </a:lnTo>
                  <a:lnTo>
                    <a:pt x="78" y="4966"/>
                  </a:lnTo>
                  <a:lnTo>
                    <a:pt x="0" y="5586"/>
                  </a:lnTo>
                  <a:lnTo>
                    <a:pt x="0" y="6207"/>
                  </a:lnTo>
                  <a:lnTo>
                    <a:pt x="0" y="6828"/>
                  </a:lnTo>
                  <a:lnTo>
                    <a:pt x="78" y="7448"/>
                  </a:lnTo>
                  <a:lnTo>
                    <a:pt x="311" y="8069"/>
                  </a:lnTo>
                  <a:lnTo>
                    <a:pt x="544" y="8612"/>
                  </a:lnTo>
                  <a:lnTo>
                    <a:pt x="776" y="9155"/>
                  </a:lnTo>
                  <a:lnTo>
                    <a:pt x="1164" y="9698"/>
                  </a:lnTo>
                  <a:lnTo>
                    <a:pt x="1552" y="10164"/>
                  </a:lnTo>
                  <a:lnTo>
                    <a:pt x="1940" y="10629"/>
                  </a:lnTo>
                  <a:lnTo>
                    <a:pt x="2406" y="11017"/>
                  </a:lnTo>
                  <a:lnTo>
                    <a:pt x="2949" y="11327"/>
                  </a:lnTo>
                  <a:lnTo>
                    <a:pt x="3492" y="11638"/>
                  </a:lnTo>
                  <a:lnTo>
                    <a:pt x="4112" y="11948"/>
                  </a:lnTo>
                  <a:lnTo>
                    <a:pt x="4733" y="12103"/>
                  </a:lnTo>
                  <a:lnTo>
                    <a:pt x="5354" y="12258"/>
                  </a:lnTo>
                  <a:lnTo>
                    <a:pt x="6052" y="12414"/>
                  </a:lnTo>
                  <a:lnTo>
                    <a:pt x="7448" y="12414"/>
                  </a:lnTo>
                  <a:lnTo>
                    <a:pt x="8069" y="12258"/>
                  </a:lnTo>
                  <a:lnTo>
                    <a:pt x="8767" y="12103"/>
                  </a:lnTo>
                  <a:lnTo>
                    <a:pt x="9388" y="11948"/>
                  </a:lnTo>
                  <a:lnTo>
                    <a:pt x="9931" y="11638"/>
                  </a:lnTo>
                  <a:lnTo>
                    <a:pt x="10474" y="11327"/>
                  </a:lnTo>
                  <a:lnTo>
                    <a:pt x="11017" y="11017"/>
                  </a:lnTo>
                  <a:lnTo>
                    <a:pt x="11483" y="10629"/>
                  </a:lnTo>
                  <a:lnTo>
                    <a:pt x="11948" y="10164"/>
                  </a:lnTo>
                  <a:lnTo>
                    <a:pt x="12336" y="9698"/>
                  </a:lnTo>
                  <a:lnTo>
                    <a:pt x="12646" y="9155"/>
                  </a:lnTo>
                  <a:lnTo>
                    <a:pt x="12957" y="8612"/>
                  </a:lnTo>
                  <a:lnTo>
                    <a:pt x="13189" y="8069"/>
                  </a:lnTo>
                  <a:lnTo>
                    <a:pt x="13345" y="7448"/>
                  </a:lnTo>
                  <a:lnTo>
                    <a:pt x="13422" y="6828"/>
                  </a:lnTo>
                  <a:lnTo>
                    <a:pt x="13500" y="6207"/>
                  </a:lnTo>
                  <a:lnTo>
                    <a:pt x="13422" y="5586"/>
                  </a:lnTo>
                  <a:lnTo>
                    <a:pt x="13345" y="4966"/>
                  </a:lnTo>
                  <a:lnTo>
                    <a:pt x="13189" y="4345"/>
                  </a:lnTo>
                  <a:lnTo>
                    <a:pt x="12957" y="3802"/>
                  </a:lnTo>
                  <a:lnTo>
                    <a:pt x="12646" y="3259"/>
                  </a:lnTo>
                  <a:lnTo>
                    <a:pt x="12336" y="2716"/>
                  </a:lnTo>
                  <a:lnTo>
                    <a:pt x="11948" y="2250"/>
                  </a:lnTo>
                  <a:lnTo>
                    <a:pt x="11483" y="1785"/>
                  </a:lnTo>
                  <a:lnTo>
                    <a:pt x="11017" y="1397"/>
                  </a:lnTo>
                  <a:lnTo>
                    <a:pt x="10474" y="1009"/>
                  </a:lnTo>
                  <a:lnTo>
                    <a:pt x="9931" y="699"/>
                  </a:lnTo>
                  <a:lnTo>
                    <a:pt x="9388" y="466"/>
                  </a:lnTo>
                  <a:lnTo>
                    <a:pt x="8767" y="233"/>
                  </a:lnTo>
                  <a:lnTo>
                    <a:pt x="8069" y="78"/>
                  </a:lnTo>
                  <a:lnTo>
                    <a:pt x="7448" y="0"/>
                  </a:lnTo>
                  <a:close/>
                </a:path>
              </a:pathLst>
            </a:custGeom>
            <a:solidFill>
              <a:srgbClr val="F4BF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8" name="Google Shape;528;p5"/>
            <p:cNvSpPr/>
            <p:nvPr/>
          </p:nvSpPr>
          <p:spPr>
            <a:xfrm>
              <a:off x="1949962" y="1730117"/>
              <a:ext cx="1158872" cy="767515"/>
            </a:xfrm>
            <a:custGeom>
              <a:avLst/>
              <a:gdLst/>
              <a:ahLst/>
              <a:cxnLst/>
              <a:rect l="l" t="t" r="r" b="b"/>
              <a:pathLst>
                <a:path w="17690" h="11716" extrusionOk="0">
                  <a:moveTo>
                    <a:pt x="1" y="1"/>
                  </a:moveTo>
                  <a:lnTo>
                    <a:pt x="1" y="11716"/>
                  </a:lnTo>
                  <a:lnTo>
                    <a:pt x="17690" y="11716"/>
                  </a:lnTo>
                  <a:lnTo>
                    <a:pt x="17690" y="1"/>
                  </a:lnTo>
                  <a:close/>
                </a:path>
              </a:pathLst>
            </a:custGeom>
            <a:solidFill>
              <a:srgbClr val="F2986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9" name="Google Shape;529;p5"/>
            <p:cNvSpPr/>
            <p:nvPr/>
          </p:nvSpPr>
          <p:spPr>
            <a:xfrm>
              <a:off x="1568819" y="1933462"/>
              <a:ext cx="1677253" cy="1062245"/>
            </a:xfrm>
            <a:custGeom>
              <a:avLst/>
              <a:gdLst/>
              <a:ahLst/>
              <a:cxnLst/>
              <a:rect l="l" t="t" r="r" b="b"/>
              <a:pathLst>
                <a:path w="25603" h="16215" extrusionOk="0">
                  <a:moveTo>
                    <a:pt x="0" y="0"/>
                  </a:moveTo>
                  <a:lnTo>
                    <a:pt x="0" y="16215"/>
                  </a:lnTo>
                  <a:lnTo>
                    <a:pt x="25602" y="16215"/>
                  </a:lnTo>
                  <a:lnTo>
                    <a:pt x="25602" y="0"/>
                  </a:lnTo>
                  <a:close/>
                </a:path>
              </a:pathLst>
            </a:custGeom>
            <a:solidFill>
              <a:srgbClr val="F4BF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0" name="Google Shape;530;p5"/>
            <p:cNvSpPr/>
            <p:nvPr/>
          </p:nvSpPr>
          <p:spPr>
            <a:xfrm>
              <a:off x="1680581" y="2091015"/>
              <a:ext cx="157683" cy="157617"/>
            </a:xfrm>
            <a:custGeom>
              <a:avLst/>
              <a:gdLst/>
              <a:ahLst/>
              <a:cxnLst/>
              <a:rect l="l" t="t" r="r" b="b"/>
              <a:pathLst>
                <a:path w="2407" h="2406" extrusionOk="0">
                  <a:moveTo>
                    <a:pt x="1" y="0"/>
                  </a:moveTo>
                  <a:lnTo>
                    <a:pt x="1" y="2405"/>
                  </a:lnTo>
                  <a:lnTo>
                    <a:pt x="2406" y="2405"/>
                  </a:lnTo>
                  <a:lnTo>
                    <a:pt x="2406"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1" name="Google Shape;531;p5"/>
            <p:cNvSpPr/>
            <p:nvPr/>
          </p:nvSpPr>
          <p:spPr>
            <a:xfrm>
              <a:off x="1929654" y="2091015"/>
              <a:ext cx="157617" cy="157617"/>
            </a:xfrm>
            <a:custGeom>
              <a:avLst/>
              <a:gdLst/>
              <a:ahLst/>
              <a:cxnLst/>
              <a:rect l="l" t="t" r="r" b="b"/>
              <a:pathLst>
                <a:path w="2406" h="2406" extrusionOk="0">
                  <a:moveTo>
                    <a:pt x="1" y="0"/>
                  </a:moveTo>
                  <a:lnTo>
                    <a:pt x="1" y="2405"/>
                  </a:lnTo>
                  <a:lnTo>
                    <a:pt x="2406" y="2405"/>
                  </a:lnTo>
                  <a:lnTo>
                    <a:pt x="2406"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2" name="Google Shape;532;p5"/>
            <p:cNvSpPr/>
            <p:nvPr/>
          </p:nvSpPr>
          <p:spPr>
            <a:xfrm>
              <a:off x="2178727" y="2091015"/>
              <a:ext cx="157617" cy="157617"/>
            </a:xfrm>
            <a:custGeom>
              <a:avLst/>
              <a:gdLst/>
              <a:ahLst/>
              <a:cxnLst/>
              <a:rect l="l" t="t" r="r" b="b"/>
              <a:pathLst>
                <a:path w="2406" h="2406" extrusionOk="0">
                  <a:moveTo>
                    <a:pt x="0" y="0"/>
                  </a:moveTo>
                  <a:lnTo>
                    <a:pt x="0" y="2405"/>
                  </a:lnTo>
                  <a:lnTo>
                    <a:pt x="2405" y="2405"/>
                  </a:lnTo>
                  <a:lnTo>
                    <a:pt x="2405"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3" name="Google Shape;533;p5"/>
            <p:cNvSpPr/>
            <p:nvPr/>
          </p:nvSpPr>
          <p:spPr>
            <a:xfrm>
              <a:off x="2427734" y="2091015"/>
              <a:ext cx="157617" cy="157617"/>
            </a:xfrm>
            <a:custGeom>
              <a:avLst/>
              <a:gdLst/>
              <a:ahLst/>
              <a:cxnLst/>
              <a:rect l="l" t="t" r="r" b="b"/>
              <a:pathLst>
                <a:path w="2406" h="2406" extrusionOk="0">
                  <a:moveTo>
                    <a:pt x="1" y="0"/>
                  </a:moveTo>
                  <a:lnTo>
                    <a:pt x="1" y="2405"/>
                  </a:lnTo>
                  <a:lnTo>
                    <a:pt x="2406" y="2405"/>
                  </a:lnTo>
                  <a:lnTo>
                    <a:pt x="2406"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4" name="Google Shape;534;p5"/>
            <p:cNvSpPr/>
            <p:nvPr/>
          </p:nvSpPr>
          <p:spPr>
            <a:xfrm>
              <a:off x="2676807" y="2091014"/>
              <a:ext cx="157617" cy="157617"/>
            </a:xfrm>
            <a:custGeom>
              <a:avLst/>
              <a:gdLst/>
              <a:ahLst/>
              <a:cxnLst/>
              <a:rect l="l" t="t" r="r" b="b"/>
              <a:pathLst>
                <a:path w="2406" h="2406" extrusionOk="0">
                  <a:moveTo>
                    <a:pt x="0" y="0"/>
                  </a:moveTo>
                  <a:lnTo>
                    <a:pt x="0" y="2405"/>
                  </a:lnTo>
                  <a:lnTo>
                    <a:pt x="2405" y="2405"/>
                  </a:lnTo>
                  <a:lnTo>
                    <a:pt x="2405"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5" name="Google Shape;535;p5"/>
            <p:cNvSpPr/>
            <p:nvPr/>
          </p:nvSpPr>
          <p:spPr>
            <a:xfrm>
              <a:off x="2925814" y="2091015"/>
              <a:ext cx="162727" cy="157617"/>
            </a:xfrm>
            <a:custGeom>
              <a:avLst/>
              <a:gdLst/>
              <a:ahLst/>
              <a:cxnLst/>
              <a:rect l="l" t="t" r="r" b="b"/>
              <a:pathLst>
                <a:path w="2484" h="2406" extrusionOk="0">
                  <a:moveTo>
                    <a:pt x="1" y="0"/>
                  </a:moveTo>
                  <a:lnTo>
                    <a:pt x="1" y="2405"/>
                  </a:lnTo>
                  <a:lnTo>
                    <a:pt x="2483" y="2405"/>
                  </a:lnTo>
                  <a:lnTo>
                    <a:pt x="2483"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6" name="Google Shape;536;p5"/>
            <p:cNvSpPr/>
            <p:nvPr/>
          </p:nvSpPr>
          <p:spPr>
            <a:xfrm>
              <a:off x="1680581" y="2360395"/>
              <a:ext cx="157683" cy="162661"/>
            </a:xfrm>
            <a:custGeom>
              <a:avLst/>
              <a:gdLst/>
              <a:ahLst/>
              <a:cxnLst/>
              <a:rect l="l" t="t" r="r" b="b"/>
              <a:pathLst>
                <a:path w="2407" h="2483" extrusionOk="0">
                  <a:moveTo>
                    <a:pt x="1" y="0"/>
                  </a:moveTo>
                  <a:lnTo>
                    <a:pt x="1" y="2483"/>
                  </a:lnTo>
                  <a:lnTo>
                    <a:pt x="2406" y="2483"/>
                  </a:lnTo>
                  <a:lnTo>
                    <a:pt x="2406"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7" name="Google Shape;537;p5"/>
            <p:cNvSpPr/>
            <p:nvPr/>
          </p:nvSpPr>
          <p:spPr>
            <a:xfrm>
              <a:off x="1929654" y="2360395"/>
              <a:ext cx="157617" cy="162661"/>
            </a:xfrm>
            <a:custGeom>
              <a:avLst/>
              <a:gdLst/>
              <a:ahLst/>
              <a:cxnLst/>
              <a:rect l="l" t="t" r="r" b="b"/>
              <a:pathLst>
                <a:path w="2406" h="2483" extrusionOk="0">
                  <a:moveTo>
                    <a:pt x="1" y="0"/>
                  </a:moveTo>
                  <a:lnTo>
                    <a:pt x="1" y="2483"/>
                  </a:lnTo>
                  <a:lnTo>
                    <a:pt x="2406" y="2483"/>
                  </a:lnTo>
                  <a:lnTo>
                    <a:pt x="2406"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8" name="Google Shape;538;p5"/>
            <p:cNvSpPr/>
            <p:nvPr/>
          </p:nvSpPr>
          <p:spPr>
            <a:xfrm>
              <a:off x="2178727" y="2360395"/>
              <a:ext cx="157617" cy="162661"/>
            </a:xfrm>
            <a:custGeom>
              <a:avLst/>
              <a:gdLst/>
              <a:ahLst/>
              <a:cxnLst/>
              <a:rect l="l" t="t" r="r" b="b"/>
              <a:pathLst>
                <a:path w="2406" h="2483" extrusionOk="0">
                  <a:moveTo>
                    <a:pt x="0" y="0"/>
                  </a:moveTo>
                  <a:lnTo>
                    <a:pt x="0" y="2483"/>
                  </a:lnTo>
                  <a:lnTo>
                    <a:pt x="2405" y="2483"/>
                  </a:lnTo>
                  <a:lnTo>
                    <a:pt x="2405" y="0"/>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9" name="Google Shape;539;p5"/>
            <p:cNvSpPr/>
            <p:nvPr/>
          </p:nvSpPr>
          <p:spPr>
            <a:xfrm>
              <a:off x="2427734" y="2360395"/>
              <a:ext cx="157617" cy="162661"/>
            </a:xfrm>
            <a:custGeom>
              <a:avLst/>
              <a:gdLst/>
              <a:ahLst/>
              <a:cxnLst/>
              <a:rect l="l" t="t" r="r" b="b"/>
              <a:pathLst>
                <a:path w="2406" h="2483" extrusionOk="0">
                  <a:moveTo>
                    <a:pt x="1" y="0"/>
                  </a:moveTo>
                  <a:lnTo>
                    <a:pt x="1" y="2483"/>
                  </a:lnTo>
                  <a:lnTo>
                    <a:pt x="2406" y="2483"/>
                  </a:lnTo>
                  <a:lnTo>
                    <a:pt x="2406"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0" name="Google Shape;540;p5"/>
            <p:cNvSpPr/>
            <p:nvPr/>
          </p:nvSpPr>
          <p:spPr>
            <a:xfrm>
              <a:off x="2676807" y="2360395"/>
              <a:ext cx="157617" cy="162661"/>
            </a:xfrm>
            <a:custGeom>
              <a:avLst/>
              <a:gdLst/>
              <a:ahLst/>
              <a:cxnLst/>
              <a:rect l="l" t="t" r="r" b="b"/>
              <a:pathLst>
                <a:path w="2406" h="2483" extrusionOk="0">
                  <a:moveTo>
                    <a:pt x="0" y="0"/>
                  </a:moveTo>
                  <a:lnTo>
                    <a:pt x="0" y="2483"/>
                  </a:lnTo>
                  <a:lnTo>
                    <a:pt x="2405" y="2483"/>
                  </a:lnTo>
                  <a:lnTo>
                    <a:pt x="2405"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Google Shape;541;p5"/>
            <p:cNvSpPr/>
            <p:nvPr/>
          </p:nvSpPr>
          <p:spPr>
            <a:xfrm>
              <a:off x="2925814" y="2360395"/>
              <a:ext cx="162727" cy="162661"/>
            </a:xfrm>
            <a:custGeom>
              <a:avLst/>
              <a:gdLst/>
              <a:ahLst/>
              <a:cxnLst/>
              <a:rect l="l" t="t" r="r" b="b"/>
              <a:pathLst>
                <a:path w="2484" h="2483" extrusionOk="0">
                  <a:moveTo>
                    <a:pt x="1" y="0"/>
                  </a:moveTo>
                  <a:lnTo>
                    <a:pt x="1" y="2483"/>
                  </a:lnTo>
                  <a:lnTo>
                    <a:pt x="2483" y="2483"/>
                  </a:lnTo>
                  <a:lnTo>
                    <a:pt x="2483"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Google Shape;542;p5"/>
            <p:cNvSpPr/>
            <p:nvPr/>
          </p:nvSpPr>
          <p:spPr>
            <a:xfrm>
              <a:off x="1680581" y="2634819"/>
              <a:ext cx="157683" cy="157617"/>
            </a:xfrm>
            <a:custGeom>
              <a:avLst/>
              <a:gdLst/>
              <a:ahLst/>
              <a:cxnLst/>
              <a:rect l="l" t="t" r="r" b="b"/>
              <a:pathLst>
                <a:path w="2407" h="2406" extrusionOk="0">
                  <a:moveTo>
                    <a:pt x="1" y="1"/>
                  </a:moveTo>
                  <a:lnTo>
                    <a:pt x="1" y="2406"/>
                  </a:lnTo>
                  <a:lnTo>
                    <a:pt x="2406" y="2406"/>
                  </a:lnTo>
                  <a:lnTo>
                    <a:pt x="2406" y="1"/>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3" name="Google Shape;543;p5"/>
            <p:cNvSpPr/>
            <p:nvPr/>
          </p:nvSpPr>
          <p:spPr>
            <a:xfrm>
              <a:off x="1929654" y="2634819"/>
              <a:ext cx="157617" cy="157617"/>
            </a:xfrm>
            <a:custGeom>
              <a:avLst/>
              <a:gdLst/>
              <a:ahLst/>
              <a:cxnLst/>
              <a:rect l="l" t="t" r="r" b="b"/>
              <a:pathLst>
                <a:path w="2406" h="2406" extrusionOk="0">
                  <a:moveTo>
                    <a:pt x="1" y="1"/>
                  </a:moveTo>
                  <a:lnTo>
                    <a:pt x="1" y="2406"/>
                  </a:lnTo>
                  <a:lnTo>
                    <a:pt x="2406" y="2406"/>
                  </a:lnTo>
                  <a:lnTo>
                    <a:pt x="2406" y="1"/>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4" name="Google Shape;544;p5"/>
            <p:cNvSpPr/>
            <p:nvPr/>
          </p:nvSpPr>
          <p:spPr>
            <a:xfrm>
              <a:off x="2178727" y="2634819"/>
              <a:ext cx="157617" cy="157617"/>
            </a:xfrm>
            <a:custGeom>
              <a:avLst/>
              <a:gdLst/>
              <a:ahLst/>
              <a:cxnLst/>
              <a:rect l="l" t="t" r="r" b="b"/>
              <a:pathLst>
                <a:path w="2406" h="2406" extrusionOk="0">
                  <a:moveTo>
                    <a:pt x="0" y="1"/>
                  </a:moveTo>
                  <a:lnTo>
                    <a:pt x="0" y="2406"/>
                  </a:lnTo>
                  <a:lnTo>
                    <a:pt x="2405" y="2406"/>
                  </a:lnTo>
                  <a:lnTo>
                    <a:pt x="2405" y="1"/>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5" name="Google Shape;545;p5"/>
            <p:cNvSpPr/>
            <p:nvPr/>
          </p:nvSpPr>
          <p:spPr>
            <a:xfrm>
              <a:off x="2427734" y="2634819"/>
              <a:ext cx="157617" cy="157617"/>
            </a:xfrm>
            <a:custGeom>
              <a:avLst/>
              <a:gdLst/>
              <a:ahLst/>
              <a:cxnLst/>
              <a:rect l="l" t="t" r="r" b="b"/>
              <a:pathLst>
                <a:path w="2406" h="2406" extrusionOk="0">
                  <a:moveTo>
                    <a:pt x="1" y="1"/>
                  </a:moveTo>
                  <a:lnTo>
                    <a:pt x="1" y="2406"/>
                  </a:lnTo>
                  <a:lnTo>
                    <a:pt x="2406" y="2406"/>
                  </a:lnTo>
                  <a:lnTo>
                    <a:pt x="2406" y="1"/>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6" name="Google Shape;546;p5"/>
            <p:cNvSpPr/>
            <p:nvPr/>
          </p:nvSpPr>
          <p:spPr>
            <a:xfrm>
              <a:off x="2676807" y="2634819"/>
              <a:ext cx="157617" cy="157617"/>
            </a:xfrm>
            <a:custGeom>
              <a:avLst/>
              <a:gdLst/>
              <a:ahLst/>
              <a:cxnLst/>
              <a:rect l="l" t="t" r="r" b="b"/>
              <a:pathLst>
                <a:path w="2406" h="2406" extrusionOk="0">
                  <a:moveTo>
                    <a:pt x="0" y="1"/>
                  </a:moveTo>
                  <a:lnTo>
                    <a:pt x="0" y="2406"/>
                  </a:lnTo>
                  <a:lnTo>
                    <a:pt x="2405" y="2406"/>
                  </a:lnTo>
                  <a:lnTo>
                    <a:pt x="2405" y="1"/>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7" name="Google Shape;547;p5"/>
            <p:cNvSpPr/>
            <p:nvPr/>
          </p:nvSpPr>
          <p:spPr>
            <a:xfrm>
              <a:off x="2925814" y="2634819"/>
              <a:ext cx="162727" cy="157617"/>
            </a:xfrm>
            <a:custGeom>
              <a:avLst/>
              <a:gdLst/>
              <a:ahLst/>
              <a:cxnLst/>
              <a:rect l="l" t="t" r="r" b="b"/>
              <a:pathLst>
                <a:path w="2484" h="2406" extrusionOk="0">
                  <a:moveTo>
                    <a:pt x="1" y="1"/>
                  </a:moveTo>
                  <a:lnTo>
                    <a:pt x="1" y="2406"/>
                  </a:lnTo>
                  <a:lnTo>
                    <a:pt x="2483" y="2406"/>
                  </a:lnTo>
                  <a:lnTo>
                    <a:pt x="2483"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8" name="Google Shape;548;p5"/>
            <p:cNvSpPr/>
            <p:nvPr/>
          </p:nvSpPr>
          <p:spPr>
            <a:xfrm>
              <a:off x="948757" y="1445539"/>
              <a:ext cx="1036827" cy="1545119"/>
            </a:xfrm>
            <a:custGeom>
              <a:avLst/>
              <a:gdLst/>
              <a:ahLst/>
              <a:cxnLst/>
              <a:rect l="l" t="t" r="r" b="b"/>
              <a:pathLst>
                <a:path w="15827" h="23586" extrusionOk="0">
                  <a:moveTo>
                    <a:pt x="4733" y="0"/>
                  </a:moveTo>
                  <a:lnTo>
                    <a:pt x="4577" y="4422"/>
                  </a:lnTo>
                  <a:lnTo>
                    <a:pt x="4345" y="6983"/>
                  </a:lnTo>
                  <a:lnTo>
                    <a:pt x="4112" y="9310"/>
                  </a:lnTo>
                  <a:lnTo>
                    <a:pt x="3802" y="11482"/>
                  </a:lnTo>
                  <a:lnTo>
                    <a:pt x="3491" y="13422"/>
                  </a:lnTo>
                  <a:lnTo>
                    <a:pt x="3103" y="15129"/>
                  </a:lnTo>
                  <a:lnTo>
                    <a:pt x="2716" y="16758"/>
                  </a:lnTo>
                  <a:lnTo>
                    <a:pt x="2328" y="18077"/>
                  </a:lnTo>
                  <a:lnTo>
                    <a:pt x="1940" y="19318"/>
                  </a:lnTo>
                  <a:lnTo>
                    <a:pt x="1241" y="21258"/>
                  </a:lnTo>
                  <a:lnTo>
                    <a:pt x="621" y="22577"/>
                  </a:lnTo>
                  <a:lnTo>
                    <a:pt x="155" y="23275"/>
                  </a:lnTo>
                  <a:lnTo>
                    <a:pt x="0" y="23585"/>
                  </a:lnTo>
                  <a:lnTo>
                    <a:pt x="15827" y="23585"/>
                  </a:lnTo>
                  <a:lnTo>
                    <a:pt x="15672" y="23353"/>
                  </a:lnTo>
                  <a:lnTo>
                    <a:pt x="15129" y="22732"/>
                  </a:lnTo>
                  <a:lnTo>
                    <a:pt x="14741" y="22189"/>
                  </a:lnTo>
                  <a:lnTo>
                    <a:pt x="14353" y="21491"/>
                  </a:lnTo>
                  <a:lnTo>
                    <a:pt x="13965" y="20637"/>
                  </a:lnTo>
                  <a:lnTo>
                    <a:pt x="13499" y="19706"/>
                  </a:lnTo>
                  <a:lnTo>
                    <a:pt x="13034" y="18465"/>
                  </a:lnTo>
                  <a:lnTo>
                    <a:pt x="12568" y="17068"/>
                  </a:lnTo>
                  <a:lnTo>
                    <a:pt x="12103" y="15517"/>
                  </a:lnTo>
                  <a:lnTo>
                    <a:pt x="11715" y="13655"/>
                  </a:lnTo>
                  <a:lnTo>
                    <a:pt x="11405" y="11638"/>
                  </a:lnTo>
                  <a:lnTo>
                    <a:pt x="11094" y="9310"/>
                  </a:lnTo>
                  <a:lnTo>
                    <a:pt x="10862" y="6750"/>
                  </a:lnTo>
                  <a:lnTo>
                    <a:pt x="10706" y="3957"/>
                  </a:lnTo>
                  <a:lnTo>
                    <a:pt x="10629" y="0"/>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9" name="Google Shape;549;p5"/>
            <p:cNvSpPr/>
            <p:nvPr/>
          </p:nvSpPr>
          <p:spPr>
            <a:xfrm>
              <a:off x="1233337" y="1389593"/>
              <a:ext cx="432104" cy="111891"/>
            </a:xfrm>
            <a:custGeom>
              <a:avLst/>
              <a:gdLst/>
              <a:ahLst/>
              <a:cxnLst/>
              <a:rect l="l" t="t" r="r" b="b"/>
              <a:pathLst>
                <a:path w="6596" h="1708" extrusionOk="0">
                  <a:moveTo>
                    <a:pt x="1" y="1"/>
                  </a:moveTo>
                  <a:lnTo>
                    <a:pt x="1" y="1708"/>
                  </a:lnTo>
                  <a:lnTo>
                    <a:pt x="6595" y="1708"/>
                  </a:lnTo>
                  <a:lnTo>
                    <a:pt x="6595" y="1"/>
                  </a:lnTo>
                  <a:close/>
                </a:path>
              </a:pathLst>
            </a:custGeom>
            <a:solidFill>
              <a:srgbClr val="F2505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0" name="Google Shape;550;p5"/>
            <p:cNvSpPr/>
            <p:nvPr/>
          </p:nvSpPr>
          <p:spPr>
            <a:xfrm>
              <a:off x="1243491" y="1536992"/>
              <a:ext cx="411796" cy="66165"/>
            </a:xfrm>
            <a:custGeom>
              <a:avLst/>
              <a:gdLst/>
              <a:ahLst/>
              <a:cxnLst/>
              <a:rect l="l" t="t" r="r" b="b"/>
              <a:pathLst>
                <a:path w="6286" h="1010" extrusionOk="0">
                  <a:moveTo>
                    <a:pt x="1" y="1"/>
                  </a:moveTo>
                  <a:lnTo>
                    <a:pt x="1" y="1009"/>
                  </a:lnTo>
                  <a:lnTo>
                    <a:pt x="6285" y="1009"/>
                  </a:lnTo>
                  <a:lnTo>
                    <a:pt x="6285" y="1"/>
                  </a:lnTo>
                  <a:close/>
                </a:path>
              </a:pathLst>
            </a:custGeom>
            <a:solidFill>
              <a:srgbClr val="F4BF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1" name="Google Shape;551;p5"/>
            <p:cNvSpPr/>
            <p:nvPr/>
          </p:nvSpPr>
          <p:spPr>
            <a:xfrm>
              <a:off x="1243491" y="1648819"/>
              <a:ext cx="411796" cy="61055"/>
            </a:xfrm>
            <a:custGeom>
              <a:avLst/>
              <a:gdLst/>
              <a:ahLst/>
              <a:cxnLst/>
              <a:rect l="l" t="t" r="r" b="b"/>
              <a:pathLst>
                <a:path w="6286" h="932" extrusionOk="0">
                  <a:moveTo>
                    <a:pt x="1" y="1"/>
                  </a:moveTo>
                  <a:lnTo>
                    <a:pt x="1" y="932"/>
                  </a:lnTo>
                  <a:lnTo>
                    <a:pt x="6285" y="932"/>
                  </a:lnTo>
                  <a:lnTo>
                    <a:pt x="6285" y="1"/>
                  </a:lnTo>
                  <a:close/>
                </a:path>
              </a:pathLst>
            </a:custGeom>
            <a:solidFill>
              <a:srgbClr val="F4BF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552" name="Google Shape;552;p5" descr="C:\Users\Hp\OneDrive\سطح المكتب\09f008ca-0e9a-4414-9b3a-79148fca43a4.jpg"/>
          <p:cNvPicPr preferRelativeResize="0"/>
          <p:nvPr/>
        </p:nvPicPr>
        <p:blipFill rotWithShape="1">
          <a:blip r:embed="rId4">
            <a:alphaModFix/>
          </a:blip>
          <a:srcRect/>
          <a:stretch/>
        </p:blipFill>
        <p:spPr>
          <a:xfrm rot="-5400000">
            <a:off x="7027109" y="2256543"/>
            <a:ext cx="637475" cy="1122578"/>
          </a:xfrm>
          <a:prstGeom prst="rect">
            <a:avLst/>
          </a:prstGeom>
          <a:noFill/>
          <a:ln>
            <a:noFill/>
          </a:ln>
        </p:spPr>
      </p:pic>
      <p:cxnSp>
        <p:nvCxnSpPr>
          <p:cNvPr id="553" name="Google Shape;553;p5"/>
          <p:cNvCxnSpPr/>
          <p:nvPr/>
        </p:nvCxnSpPr>
        <p:spPr>
          <a:xfrm>
            <a:off x="6282904" y="2820336"/>
            <a:ext cx="577852" cy="6360"/>
          </a:xfrm>
          <a:prstGeom prst="straightConnector1">
            <a:avLst/>
          </a:prstGeom>
          <a:noFill/>
          <a:ln w="38100" cap="flat" cmpd="sng">
            <a:solidFill>
              <a:srgbClr val="FF0000"/>
            </a:solidFill>
            <a:prstDash val="solid"/>
            <a:round/>
            <a:headEnd type="none" w="sm" len="sm"/>
            <a:tailEnd type="none" w="sm" len="sm"/>
          </a:ln>
          <a:effectLst>
            <a:outerShdw blurRad="40000" dist="23000" dir="5400000" rotWithShape="0">
              <a:srgbClr val="000000">
                <a:alpha val="34901"/>
              </a:srgbClr>
            </a:outerShdw>
          </a:effectLst>
        </p:spPr>
      </p:cxnSp>
      <p:sp>
        <p:nvSpPr>
          <p:cNvPr id="554" name="Google Shape;554;p5"/>
          <p:cNvSpPr/>
          <p:nvPr/>
        </p:nvSpPr>
        <p:spPr>
          <a:xfrm>
            <a:off x="5146226" y="3696902"/>
            <a:ext cx="2648364" cy="337349"/>
          </a:xfrm>
          <a:prstGeom prst="rect">
            <a:avLst/>
          </a:prstGeom>
        </p:spPr>
        <p:txBody>
          <a:bodyPr>
            <a:prstTxWarp prst="textPlain">
              <a:avLst/>
            </a:prstTxWarp>
          </a:bodyPr>
          <a:lstStyle/>
          <a:p>
            <a:pPr lvl="0" algn="ctr"/>
            <a:r>
              <a:rPr b="0" i="0">
                <a:ln w="19050" cap="flat" cmpd="sng">
                  <a:solidFill>
                    <a:schemeClr val="dk1"/>
                  </a:solidFill>
                  <a:prstDash val="solid"/>
                  <a:round/>
                  <a:headEnd type="none" w="sm" len="sm"/>
                  <a:tailEnd type="none" w="sm" len="sm"/>
                </a:ln>
                <a:noFill/>
                <a:latin typeface="Dela Gothic One"/>
              </a:rPr>
              <a:t>PLASTIC  PET</a:t>
            </a:r>
          </a:p>
        </p:txBody>
      </p:sp>
      <p:sp>
        <p:nvSpPr>
          <p:cNvPr id="555" name="Google Shape;555;p5"/>
          <p:cNvSpPr/>
          <p:nvPr/>
        </p:nvSpPr>
        <p:spPr>
          <a:xfrm>
            <a:off x="5717923" y="3000388"/>
            <a:ext cx="1441618" cy="1821849"/>
          </a:xfrm>
          <a:prstGeom prst="mathMultiply">
            <a:avLst>
              <a:gd name="adj1" fmla="val 23520"/>
            </a:avLst>
          </a:prstGeom>
          <a:noFill/>
          <a:ln w="762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56" name="Google Shape;556;p5"/>
          <p:cNvSpPr/>
          <p:nvPr/>
        </p:nvSpPr>
        <p:spPr>
          <a:xfrm>
            <a:off x="-65963" y="976338"/>
            <a:ext cx="3372510" cy="4292907"/>
          </a:xfrm>
          <a:custGeom>
            <a:avLst/>
            <a:gdLst/>
            <a:ahLst/>
            <a:cxnLst/>
            <a:rect l="l" t="t" r="r" b="b"/>
            <a:pathLst>
              <a:path w="108984" h="138727" fill="none" extrusionOk="0">
                <a:moveTo>
                  <a:pt x="96333" y="138727"/>
                </a:moveTo>
                <a:cubicBezTo>
                  <a:pt x="105897" y="132946"/>
                  <a:pt x="108984" y="120491"/>
                  <a:pt x="103203" y="110928"/>
                </a:cubicBezTo>
                <a:cubicBezTo>
                  <a:pt x="97440" y="101346"/>
                  <a:pt x="85449" y="100436"/>
                  <a:pt x="75404" y="104040"/>
                </a:cubicBezTo>
                <a:cubicBezTo>
                  <a:pt x="65359" y="107645"/>
                  <a:pt x="53386" y="106735"/>
                  <a:pt x="47605" y="97153"/>
                </a:cubicBezTo>
                <a:cubicBezTo>
                  <a:pt x="41842" y="87572"/>
                  <a:pt x="44929" y="75135"/>
                  <a:pt x="54510" y="69354"/>
                </a:cubicBezTo>
                <a:lnTo>
                  <a:pt x="54510" y="69354"/>
                </a:lnTo>
                <a:cubicBezTo>
                  <a:pt x="64074" y="63591"/>
                  <a:pt x="67161" y="51137"/>
                  <a:pt x="61380" y="41556"/>
                </a:cubicBezTo>
                <a:cubicBezTo>
                  <a:pt x="55599" y="31992"/>
                  <a:pt x="43626" y="31082"/>
                  <a:pt x="33581" y="34686"/>
                </a:cubicBezTo>
                <a:cubicBezTo>
                  <a:pt x="23535" y="38290"/>
                  <a:pt x="11563" y="37380"/>
                  <a:pt x="5782" y="27799"/>
                </a:cubicBezTo>
                <a:cubicBezTo>
                  <a:pt x="1" y="18235"/>
                  <a:pt x="3088" y="5781"/>
                  <a:pt x="12651" y="0"/>
                </a:cubicBezTo>
              </a:path>
            </a:pathLst>
          </a:custGeom>
          <a:noFill/>
          <a:ln w="11150" cap="rnd" cmpd="sng">
            <a:solidFill>
              <a:srgbClr val="3F6979"/>
            </a:solidFill>
            <a:prstDash val="solid"/>
            <a:miter lim="17842"/>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7" name="Google Shape;557;p5"/>
          <p:cNvSpPr/>
          <p:nvPr/>
        </p:nvSpPr>
        <p:spPr>
          <a:xfrm>
            <a:off x="-292" y="0"/>
            <a:ext cx="9144291" cy="509155"/>
          </a:xfrm>
          <a:prstGeom prst="rect">
            <a:avLst/>
          </a:prstGeom>
          <a:solidFill>
            <a:srgbClr val="B3EAC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8" name="Google Shape;558;p5"/>
          <p:cNvSpPr txBox="1"/>
          <p:nvPr/>
        </p:nvSpPr>
        <p:spPr>
          <a:xfrm>
            <a:off x="290946" y="54522"/>
            <a:ext cx="3104150"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Problem Statement:</a:t>
            </a: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6"/>
          <p:cNvSpPr/>
          <p:nvPr/>
        </p:nvSpPr>
        <p:spPr>
          <a:xfrm>
            <a:off x="-291" y="0"/>
            <a:ext cx="9144291" cy="509155"/>
          </a:xfrm>
          <a:prstGeom prst="rect">
            <a:avLst/>
          </a:prstGeom>
          <a:solidFill>
            <a:srgbClr val="B3EAC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4" name="Google Shape;564;p6"/>
          <p:cNvSpPr txBox="1"/>
          <p:nvPr/>
        </p:nvSpPr>
        <p:spPr>
          <a:xfrm>
            <a:off x="270164" y="54522"/>
            <a:ext cx="3283528"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a:t>O</a:t>
            </a:r>
            <a:r>
              <a:rPr lang="en-US" sz="2000" b="1" i="0" u="none" strike="noStrike" cap="none">
                <a:solidFill>
                  <a:srgbClr val="000000"/>
                </a:solidFill>
              </a:rPr>
              <a:t>bjective</a:t>
            </a:r>
            <a:r>
              <a:rPr lang="en-US" sz="2000" b="1"/>
              <a:t>s</a:t>
            </a:r>
            <a:r>
              <a:rPr lang="en-US" sz="2000" b="1" i="0" u="none" strike="noStrike" cap="none">
                <a:solidFill>
                  <a:srgbClr val="000000"/>
                </a:solidFill>
              </a:rPr>
              <a:t>:</a:t>
            </a:r>
            <a:endParaRPr sz="2000" b="1" i="0" u="none" strike="noStrike" cap="none">
              <a:solidFill>
                <a:srgbClr val="000000"/>
              </a:solidFill>
            </a:endParaRPr>
          </a:p>
        </p:txBody>
      </p:sp>
      <p:grpSp>
        <p:nvGrpSpPr>
          <p:cNvPr id="565" name="Google Shape;565;p6"/>
          <p:cNvGrpSpPr/>
          <p:nvPr/>
        </p:nvGrpSpPr>
        <p:grpSpPr>
          <a:xfrm>
            <a:off x="2604848" y="2513187"/>
            <a:ext cx="1863121" cy="1717230"/>
            <a:chOff x="1744400" y="429725"/>
            <a:chExt cx="4623925" cy="4948200"/>
          </a:xfrm>
        </p:grpSpPr>
        <p:sp>
          <p:nvSpPr>
            <p:cNvPr id="566" name="Google Shape;566;p6"/>
            <p:cNvSpPr/>
            <p:nvPr/>
          </p:nvSpPr>
          <p:spPr>
            <a:xfrm>
              <a:off x="1744400" y="430000"/>
              <a:ext cx="4623925" cy="4588575"/>
            </a:xfrm>
            <a:custGeom>
              <a:avLst/>
              <a:gdLst/>
              <a:ahLst/>
              <a:cxnLst/>
              <a:rect l="l" t="t" r="r" b="b"/>
              <a:pathLst>
                <a:path w="184957" h="183543" extrusionOk="0">
                  <a:moveTo>
                    <a:pt x="93830" y="1"/>
                  </a:moveTo>
                  <a:cubicBezTo>
                    <a:pt x="76191" y="1"/>
                    <a:pt x="57391" y="6440"/>
                    <a:pt x="42281" y="19249"/>
                  </a:cubicBezTo>
                  <a:cubicBezTo>
                    <a:pt x="12606" y="44404"/>
                    <a:pt x="7524" y="71664"/>
                    <a:pt x="7524" y="71664"/>
                  </a:cubicBezTo>
                  <a:cubicBezTo>
                    <a:pt x="7524" y="71664"/>
                    <a:pt x="0" y="103754"/>
                    <a:pt x="20916" y="131716"/>
                  </a:cubicBezTo>
                  <a:cubicBezTo>
                    <a:pt x="41831" y="159679"/>
                    <a:pt x="78300" y="170544"/>
                    <a:pt x="107611" y="180117"/>
                  </a:cubicBezTo>
                  <a:cubicBezTo>
                    <a:pt x="114704" y="182434"/>
                    <a:pt x="121689" y="183542"/>
                    <a:pt x="128348" y="183542"/>
                  </a:cubicBezTo>
                  <a:cubicBezTo>
                    <a:pt x="149206" y="183542"/>
                    <a:pt x="166871" y="172670"/>
                    <a:pt x="174681" y="154008"/>
                  </a:cubicBezTo>
                  <a:cubicBezTo>
                    <a:pt x="184956" y="129386"/>
                    <a:pt x="164181" y="116107"/>
                    <a:pt x="159577" y="83933"/>
                  </a:cubicBezTo>
                  <a:cubicBezTo>
                    <a:pt x="155001" y="51759"/>
                    <a:pt x="158650" y="42495"/>
                    <a:pt x="137257" y="18013"/>
                  </a:cubicBezTo>
                  <a:cubicBezTo>
                    <a:pt x="126757" y="5984"/>
                    <a:pt x="110833" y="1"/>
                    <a:pt x="93830" y="1"/>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7" name="Google Shape;567;p6"/>
            <p:cNvSpPr/>
            <p:nvPr/>
          </p:nvSpPr>
          <p:spPr>
            <a:xfrm>
              <a:off x="1899500" y="429725"/>
              <a:ext cx="4282125" cy="4588850"/>
            </a:xfrm>
            <a:custGeom>
              <a:avLst/>
              <a:gdLst/>
              <a:ahLst/>
              <a:cxnLst/>
              <a:rect l="l" t="t" r="r" b="b"/>
              <a:pathLst>
                <a:path w="171285" h="183554" extrusionOk="0">
                  <a:moveTo>
                    <a:pt x="170470" y="133468"/>
                  </a:moveTo>
                  <a:lnTo>
                    <a:pt x="170470" y="147814"/>
                  </a:lnTo>
                  <a:cubicBezTo>
                    <a:pt x="171032" y="145372"/>
                    <a:pt x="171285" y="143013"/>
                    <a:pt x="171285" y="140711"/>
                  </a:cubicBezTo>
                  <a:cubicBezTo>
                    <a:pt x="171285" y="138241"/>
                    <a:pt x="171004" y="135854"/>
                    <a:pt x="170470" y="133468"/>
                  </a:cubicBezTo>
                  <a:close/>
                  <a:moveTo>
                    <a:pt x="87622" y="0"/>
                  </a:moveTo>
                  <a:cubicBezTo>
                    <a:pt x="70777" y="0"/>
                    <a:pt x="52893" y="5896"/>
                    <a:pt x="38126" y="17575"/>
                  </a:cubicBezTo>
                  <a:lnTo>
                    <a:pt x="103147" y="17575"/>
                  </a:lnTo>
                  <a:lnTo>
                    <a:pt x="103147" y="91805"/>
                  </a:lnTo>
                  <a:lnTo>
                    <a:pt x="3931" y="91805"/>
                  </a:lnTo>
                  <a:lnTo>
                    <a:pt x="3931" y="63169"/>
                  </a:lnTo>
                  <a:cubicBezTo>
                    <a:pt x="1910" y="68419"/>
                    <a:pt x="1320" y="71675"/>
                    <a:pt x="1320" y="71675"/>
                  </a:cubicBezTo>
                  <a:cubicBezTo>
                    <a:pt x="1320" y="71675"/>
                    <a:pt x="1" y="77290"/>
                    <a:pt x="1" y="85853"/>
                  </a:cubicBezTo>
                  <a:cubicBezTo>
                    <a:pt x="1" y="97785"/>
                    <a:pt x="2555" y="115444"/>
                    <a:pt x="14712" y="131727"/>
                  </a:cubicBezTo>
                  <a:cubicBezTo>
                    <a:pt x="35627" y="159690"/>
                    <a:pt x="72096" y="170555"/>
                    <a:pt x="101407" y="180128"/>
                  </a:cubicBezTo>
                  <a:cubicBezTo>
                    <a:pt x="108509" y="182458"/>
                    <a:pt x="115500" y="183553"/>
                    <a:pt x="122154" y="183553"/>
                  </a:cubicBezTo>
                  <a:cubicBezTo>
                    <a:pt x="143013" y="183553"/>
                    <a:pt x="160672" y="172688"/>
                    <a:pt x="168477" y="154019"/>
                  </a:cubicBezTo>
                  <a:cubicBezTo>
                    <a:pt x="169095" y="152503"/>
                    <a:pt x="169628" y="151015"/>
                    <a:pt x="170021" y="149583"/>
                  </a:cubicBezTo>
                  <a:lnTo>
                    <a:pt x="100452" y="149583"/>
                  </a:lnTo>
                  <a:lnTo>
                    <a:pt x="100452" y="98290"/>
                  </a:lnTo>
                  <a:lnTo>
                    <a:pt x="100452" y="97167"/>
                  </a:lnTo>
                  <a:lnTo>
                    <a:pt x="100452" y="94079"/>
                  </a:lnTo>
                  <a:lnTo>
                    <a:pt x="117465" y="94079"/>
                  </a:lnTo>
                  <a:lnTo>
                    <a:pt x="119402" y="97167"/>
                  </a:lnTo>
                  <a:lnTo>
                    <a:pt x="156349" y="97167"/>
                  </a:lnTo>
                  <a:cubicBezTo>
                    <a:pt x="155114" y="93124"/>
                    <a:pt x="154075" y="88745"/>
                    <a:pt x="153373" y="83944"/>
                  </a:cubicBezTo>
                  <a:cubicBezTo>
                    <a:pt x="148797" y="51770"/>
                    <a:pt x="152446" y="42506"/>
                    <a:pt x="131053" y="18024"/>
                  </a:cubicBezTo>
                  <a:cubicBezTo>
                    <a:pt x="120554" y="6008"/>
                    <a:pt x="104635" y="0"/>
                    <a:pt x="87622" y="0"/>
                  </a:cubicBezTo>
                  <a:close/>
                </a:path>
              </a:pathLst>
            </a:custGeom>
            <a:solidFill>
              <a:srgbClr val="D6EEF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8" name="Google Shape;568;p6"/>
            <p:cNvSpPr/>
            <p:nvPr/>
          </p:nvSpPr>
          <p:spPr>
            <a:xfrm>
              <a:off x="4410775" y="2781675"/>
              <a:ext cx="1750500" cy="1387625"/>
            </a:xfrm>
            <a:custGeom>
              <a:avLst/>
              <a:gdLst/>
              <a:ahLst/>
              <a:cxnLst/>
              <a:rect l="l" t="t" r="r" b="b"/>
              <a:pathLst>
                <a:path w="70020" h="55505" extrusionOk="0">
                  <a:moveTo>
                    <a:pt x="1" y="1"/>
                  </a:moveTo>
                  <a:lnTo>
                    <a:pt x="1" y="55505"/>
                  </a:lnTo>
                  <a:lnTo>
                    <a:pt x="70019" y="55505"/>
                  </a:lnTo>
                  <a:lnTo>
                    <a:pt x="70019" y="3089"/>
                  </a:lnTo>
                  <a:lnTo>
                    <a:pt x="18951" y="3089"/>
                  </a:lnTo>
                  <a:lnTo>
                    <a:pt x="17014"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9" name="Google Shape;569;p6"/>
            <p:cNvSpPr/>
            <p:nvPr/>
          </p:nvSpPr>
          <p:spPr>
            <a:xfrm>
              <a:off x="4397812" y="3523575"/>
              <a:ext cx="1725925" cy="1246549"/>
            </a:xfrm>
            <a:custGeom>
              <a:avLst/>
              <a:gdLst/>
              <a:ahLst/>
              <a:cxnLst/>
              <a:rect l="l" t="t" r="r" b="b"/>
              <a:pathLst>
                <a:path w="69037" h="49862" extrusionOk="0">
                  <a:moveTo>
                    <a:pt x="0" y="1"/>
                  </a:moveTo>
                  <a:lnTo>
                    <a:pt x="0" y="49862"/>
                  </a:lnTo>
                  <a:lnTo>
                    <a:pt x="69036" y="49862"/>
                  </a:lnTo>
                  <a:lnTo>
                    <a:pt x="69036"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0" name="Google Shape;570;p6"/>
            <p:cNvSpPr/>
            <p:nvPr/>
          </p:nvSpPr>
          <p:spPr>
            <a:xfrm>
              <a:off x="6118425" y="2900300"/>
              <a:ext cx="26000" cy="749625"/>
            </a:xfrm>
            <a:custGeom>
              <a:avLst/>
              <a:gdLst/>
              <a:ahLst/>
              <a:cxnLst/>
              <a:rect l="l" t="t" r="r" b="b"/>
              <a:pathLst>
                <a:path w="1040" h="29985" extrusionOk="0">
                  <a:moveTo>
                    <a:pt x="1" y="1"/>
                  </a:moveTo>
                  <a:lnTo>
                    <a:pt x="1" y="29984"/>
                  </a:lnTo>
                  <a:lnTo>
                    <a:pt x="1040" y="29984"/>
                  </a:lnTo>
                  <a:lnTo>
                    <a:pt x="1040" y="1"/>
                  </a:ln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1" name="Google Shape;571;p6"/>
            <p:cNvSpPr/>
            <p:nvPr/>
          </p:nvSpPr>
          <p:spPr>
            <a:xfrm>
              <a:off x="6118425" y="3649900"/>
              <a:ext cx="26000" cy="485025"/>
            </a:xfrm>
            <a:custGeom>
              <a:avLst/>
              <a:gdLst/>
              <a:ahLst/>
              <a:cxnLst/>
              <a:rect l="l" t="t" r="r" b="b"/>
              <a:pathLst>
                <a:path w="1040" h="19401" extrusionOk="0">
                  <a:moveTo>
                    <a:pt x="1" y="0"/>
                  </a:moveTo>
                  <a:lnTo>
                    <a:pt x="1" y="19400"/>
                  </a:lnTo>
                  <a:lnTo>
                    <a:pt x="1040" y="19400"/>
                  </a:lnTo>
                  <a:lnTo>
                    <a:pt x="1040" y="0"/>
                  </a:lnTo>
                  <a:close/>
                </a:path>
              </a:pathLst>
            </a:custGeom>
            <a:solidFill>
              <a:srgbClr val="B0B0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2" name="Google Shape;572;p6"/>
            <p:cNvSpPr/>
            <p:nvPr/>
          </p:nvSpPr>
          <p:spPr>
            <a:xfrm>
              <a:off x="4417100" y="2877850"/>
              <a:ext cx="1735050" cy="67400"/>
            </a:xfrm>
            <a:custGeom>
              <a:avLst/>
              <a:gdLst/>
              <a:ahLst/>
              <a:cxnLst/>
              <a:rect l="l" t="t" r="r" b="b"/>
              <a:pathLst>
                <a:path w="69402" h="2696" extrusionOk="0">
                  <a:moveTo>
                    <a:pt x="1" y="0"/>
                  </a:moveTo>
                  <a:lnTo>
                    <a:pt x="1" y="2695"/>
                  </a:lnTo>
                  <a:lnTo>
                    <a:pt x="69401" y="2695"/>
                  </a:lnTo>
                  <a:lnTo>
                    <a:pt x="69401" y="0"/>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3" name="Google Shape;573;p6"/>
            <p:cNvSpPr/>
            <p:nvPr/>
          </p:nvSpPr>
          <p:spPr>
            <a:xfrm>
              <a:off x="4411500" y="2871525"/>
              <a:ext cx="1746975" cy="80050"/>
            </a:xfrm>
            <a:custGeom>
              <a:avLst/>
              <a:gdLst/>
              <a:ahLst/>
              <a:cxnLst/>
              <a:rect l="l" t="t" r="r" b="b"/>
              <a:pathLst>
                <a:path w="69879" h="3202" extrusionOk="0">
                  <a:moveTo>
                    <a:pt x="69401" y="478"/>
                  </a:moveTo>
                  <a:lnTo>
                    <a:pt x="69401" y="2724"/>
                  </a:lnTo>
                  <a:lnTo>
                    <a:pt x="449" y="2724"/>
                  </a:lnTo>
                  <a:lnTo>
                    <a:pt x="449" y="478"/>
                  </a:lnTo>
                  <a:close/>
                  <a:moveTo>
                    <a:pt x="0" y="0"/>
                  </a:moveTo>
                  <a:lnTo>
                    <a:pt x="0" y="3201"/>
                  </a:lnTo>
                  <a:lnTo>
                    <a:pt x="69878" y="3201"/>
                  </a:lnTo>
                  <a:lnTo>
                    <a:pt x="69878" y="2948"/>
                  </a:lnTo>
                  <a:lnTo>
                    <a:pt x="69878"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4" name="Google Shape;574;p6"/>
            <p:cNvSpPr/>
            <p:nvPr/>
          </p:nvSpPr>
          <p:spPr>
            <a:xfrm>
              <a:off x="4417800" y="2888375"/>
              <a:ext cx="1737850" cy="1258475"/>
            </a:xfrm>
            <a:custGeom>
              <a:avLst/>
              <a:gdLst/>
              <a:ahLst/>
              <a:cxnLst/>
              <a:rect l="l" t="t" r="r" b="b"/>
              <a:pathLst>
                <a:path w="69514" h="50339" extrusionOk="0">
                  <a:moveTo>
                    <a:pt x="69065" y="478"/>
                  </a:moveTo>
                  <a:lnTo>
                    <a:pt x="69065" y="49861"/>
                  </a:lnTo>
                  <a:lnTo>
                    <a:pt x="478" y="49861"/>
                  </a:lnTo>
                  <a:lnTo>
                    <a:pt x="478" y="478"/>
                  </a:lnTo>
                  <a:close/>
                  <a:moveTo>
                    <a:pt x="253" y="0"/>
                  </a:moveTo>
                  <a:cubicBezTo>
                    <a:pt x="197" y="0"/>
                    <a:pt x="113" y="28"/>
                    <a:pt x="85" y="85"/>
                  </a:cubicBezTo>
                  <a:cubicBezTo>
                    <a:pt x="29" y="113"/>
                    <a:pt x="1" y="169"/>
                    <a:pt x="1" y="253"/>
                  </a:cubicBezTo>
                  <a:lnTo>
                    <a:pt x="1" y="50114"/>
                  </a:lnTo>
                  <a:cubicBezTo>
                    <a:pt x="1" y="50170"/>
                    <a:pt x="29" y="50226"/>
                    <a:pt x="85" y="50282"/>
                  </a:cubicBezTo>
                  <a:cubicBezTo>
                    <a:pt x="113" y="50310"/>
                    <a:pt x="197" y="50338"/>
                    <a:pt x="253" y="50338"/>
                  </a:cubicBezTo>
                  <a:lnTo>
                    <a:pt x="69289" y="50338"/>
                  </a:lnTo>
                  <a:cubicBezTo>
                    <a:pt x="69345" y="50338"/>
                    <a:pt x="69402" y="50310"/>
                    <a:pt x="69458" y="50282"/>
                  </a:cubicBezTo>
                  <a:cubicBezTo>
                    <a:pt x="69514" y="50226"/>
                    <a:pt x="69514" y="50170"/>
                    <a:pt x="69514" y="50114"/>
                  </a:cubicBezTo>
                  <a:lnTo>
                    <a:pt x="69514" y="253"/>
                  </a:lnTo>
                  <a:cubicBezTo>
                    <a:pt x="69514" y="169"/>
                    <a:pt x="69514" y="113"/>
                    <a:pt x="69458" y="85"/>
                  </a:cubicBezTo>
                  <a:cubicBezTo>
                    <a:pt x="69402" y="28"/>
                    <a:pt x="69345" y="0"/>
                    <a:pt x="69289"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5" name="Google Shape;575;p6"/>
            <p:cNvSpPr/>
            <p:nvPr/>
          </p:nvSpPr>
          <p:spPr>
            <a:xfrm>
              <a:off x="5191975" y="2989450"/>
              <a:ext cx="141800" cy="21075"/>
            </a:xfrm>
            <a:custGeom>
              <a:avLst/>
              <a:gdLst/>
              <a:ahLst/>
              <a:cxnLst/>
              <a:rect l="l" t="t" r="r" b="b"/>
              <a:pathLst>
                <a:path w="5672" h="843" extrusionOk="0">
                  <a:moveTo>
                    <a:pt x="421" y="0"/>
                  </a:moveTo>
                  <a:cubicBezTo>
                    <a:pt x="197" y="0"/>
                    <a:pt x="0" y="197"/>
                    <a:pt x="0" y="421"/>
                  </a:cubicBezTo>
                  <a:cubicBezTo>
                    <a:pt x="0" y="674"/>
                    <a:pt x="197" y="842"/>
                    <a:pt x="421" y="842"/>
                  </a:cubicBezTo>
                  <a:lnTo>
                    <a:pt x="5250" y="842"/>
                  </a:lnTo>
                  <a:cubicBezTo>
                    <a:pt x="5475" y="842"/>
                    <a:pt x="5671" y="674"/>
                    <a:pt x="5671" y="421"/>
                  </a:cubicBezTo>
                  <a:cubicBezTo>
                    <a:pt x="5671" y="197"/>
                    <a:pt x="5475" y="0"/>
                    <a:pt x="5250" y="0"/>
                  </a:cubicBez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6" name="Google Shape;576;p6"/>
            <p:cNvSpPr/>
            <p:nvPr/>
          </p:nvSpPr>
          <p:spPr>
            <a:xfrm>
              <a:off x="5433400" y="2989450"/>
              <a:ext cx="141800" cy="21075"/>
            </a:xfrm>
            <a:custGeom>
              <a:avLst/>
              <a:gdLst/>
              <a:ahLst/>
              <a:cxnLst/>
              <a:rect l="l" t="t" r="r" b="b"/>
              <a:pathLst>
                <a:path w="5672" h="843" extrusionOk="0">
                  <a:moveTo>
                    <a:pt x="422" y="0"/>
                  </a:moveTo>
                  <a:cubicBezTo>
                    <a:pt x="197" y="0"/>
                    <a:pt x="1" y="197"/>
                    <a:pt x="1" y="421"/>
                  </a:cubicBezTo>
                  <a:cubicBezTo>
                    <a:pt x="1" y="674"/>
                    <a:pt x="197" y="842"/>
                    <a:pt x="422" y="842"/>
                  </a:cubicBezTo>
                  <a:lnTo>
                    <a:pt x="5251" y="842"/>
                  </a:lnTo>
                  <a:cubicBezTo>
                    <a:pt x="5504" y="842"/>
                    <a:pt x="5672" y="674"/>
                    <a:pt x="5672" y="421"/>
                  </a:cubicBezTo>
                  <a:cubicBezTo>
                    <a:pt x="5672" y="197"/>
                    <a:pt x="5504" y="0"/>
                    <a:pt x="5251" y="0"/>
                  </a:cubicBez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7" name="Google Shape;577;p6"/>
            <p:cNvSpPr/>
            <p:nvPr/>
          </p:nvSpPr>
          <p:spPr>
            <a:xfrm>
              <a:off x="5674850" y="2989450"/>
              <a:ext cx="141800" cy="21075"/>
            </a:xfrm>
            <a:custGeom>
              <a:avLst/>
              <a:gdLst/>
              <a:ahLst/>
              <a:cxnLst/>
              <a:rect l="l" t="t" r="r" b="b"/>
              <a:pathLst>
                <a:path w="5672" h="843" extrusionOk="0">
                  <a:moveTo>
                    <a:pt x="422" y="0"/>
                  </a:moveTo>
                  <a:cubicBezTo>
                    <a:pt x="197" y="0"/>
                    <a:pt x="1" y="197"/>
                    <a:pt x="1" y="421"/>
                  </a:cubicBezTo>
                  <a:cubicBezTo>
                    <a:pt x="1" y="674"/>
                    <a:pt x="197" y="842"/>
                    <a:pt x="422" y="842"/>
                  </a:cubicBezTo>
                  <a:lnTo>
                    <a:pt x="5251" y="842"/>
                  </a:lnTo>
                  <a:cubicBezTo>
                    <a:pt x="5503" y="842"/>
                    <a:pt x="5672" y="674"/>
                    <a:pt x="5672" y="421"/>
                  </a:cubicBezTo>
                  <a:cubicBezTo>
                    <a:pt x="5672" y="197"/>
                    <a:pt x="5503" y="0"/>
                    <a:pt x="5251" y="0"/>
                  </a:cubicBez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8" name="Google Shape;578;p6"/>
            <p:cNvSpPr/>
            <p:nvPr/>
          </p:nvSpPr>
          <p:spPr>
            <a:xfrm>
              <a:off x="5916300" y="2989450"/>
              <a:ext cx="142500" cy="21075"/>
            </a:xfrm>
            <a:custGeom>
              <a:avLst/>
              <a:gdLst/>
              <a:ahLst/>
              <a:cxnLst/>
              <a:rect l="l" t="t" r="r" b="b"/>
              <a:pathLst>
                <a:path w="5700" h="843" extrusionOk="0">
                  <a:moveTo>
                    <a:pt x="421" y="0"/>
                  </a:moveTo>
                  <a:cubicBezTo>
                    <a:pt x="197" y="0"/>
                    <a:pt x="0" y="197"/>
                    <a:pt x="0" y="421"/>
                  </a:cubicBezTo>
                  <a:cubicBezTo>
                    <a:pt x="0" y="674"/>
                    <a:pt x="197" y="842"/>
                    <a:pt x="421" y="842"/>
                  </a:cubicBezTo>
                  <a:lnTo>
                    <a:pt x="5250" y="842"/>
                  </a:lnTo>
                  <a:cubicBezTo>
                    <a:pt x="5503" y="842"/>
                    <a:pt x="5699" y="674"/>
                    <a:pt x="5699" y="421"/>
                  </a:cubicBezTo>
                  <a:cubicBezTo>
                    <a:pt x="5699" y="197"/>
                    <a:pt x="5503" y="0"/>
                    <a:pt x="5250" y="0"/>
                  </a:cubicBez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9" name="Google Shape;579;p6"/>
            <p:cNvSpPr/>
            <p:nvPr/>
          </p:nvSpPr>
          <p:spPr>
            <a:xfrm>
              <a:off x="5778025" y="3646400"/>
              <a:ext cx="113725" cy="357975"/>
            </a:xfrm>
            <a:custGeom>
              <a:avLst/>
              <a:gdLst/>
              <a:ahLst/>
              <a:cxnLst/>
              <a:rect l="l" t="t" r="r" b="b"/>
              <a:pathLst>
                <a:path w="4549" h="14319" extrusionOk="0">
                  <a:moveTo>
                    <a:pt x="1" y="0"/>
                  </a:moveTo>
                  <a:lnTo>
                    <a:pt x="1" y="14318"/>
                  </a:lnTo>
                  <a:lnTo>
                    <a:pt x="4549" y="14318"/>
                  </a:lnTo>
                  <a:lnTo>
                    <a:pt x="4549" y="0"/>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0" name="Google Shape;580;p6"/>
            <p:cNvSpPr/>
            <p:nvPr/>
          </p:nvSpPr>
          <p:spPr>
            <a:xfrm>
              <a:off x="5772400" y="3640075"/>
              <a:ext cx="124975" cy="370600"/>
            </a:xfrm>
            <a:custGeom>
              <a:avLst/>
              <a:gdLst/>
              <a:ahLst/>
              <a:cxnLst/>
              <a:rect l="l" t="t" r="r" b="b"/>
              <a:pathLst>
                <a:path w="4999" h="14824" extrusionOk="0">
                  <a:moveTo>
                    <a:pt x="4521" y="478"/>
                  </a:moveTo>
                  <a:lnTo>
                    <a:pt x="4521" y="14347"/>
                  </a:lnTo>
                  <a:lnTo>
                    <a:pt x="450" y="14347"/>
                  </a:lnTo>
                  <a:lnTo>
                    <a:pt x="450" y="478"/>
                  </a:lnTo>
                  <a:close/>
                  <a:moveTo>
                    <a:pt x="1" y="0"/>
                  </a:moveTo>
                  <a:lnTo>
                    <a:pt x="1" y="253"/>
                  </a:lnTo>
                  <a:lnTo>
                    <a:pt x="1" y="14824"/>
                  </a:lnTo>
                  <a:lnTo>
                    <a:pt x="4998" y="14824"/>
                  </a:lnTo>
                  <a:lnTo>
                    <a:pt x="4998"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1" name="Google Shape;581;p6"/>
            <p:cNvSpPr/>
            <p:nvPr/>
          </p:nvSpPr>
          <p:spPr>
            <a:xfrm>
              <a:off x="5651700" y="3878000"/>
              <a:ext cx="113725" cy="126375"/>
            </a:xfrm>
            <a:custGeom>
              <a:avLst/>
              <a:gdLst/>
              <a:ahLst/>
              <a:cxnLst/>
              <a:rect l="l" t="t" r="r" b="b"/>
              <a:pathLst>
                <a:path w="4549" h="5055" extrusionOk="0">
                  <a:moveTo>
                    <a:pt x="0" y="1"/>
                  </a:moveTo>
                  <a:lnTo>
                    <a:pt x="0" y="5054"/>
                  </a:lnTo>
                  <a:lnTo>
                    <a:pt x="4548" y="5054"/>
                  </a:lnTo>
                  <a:lnTo>
                    <a:pt x="454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2" name="Google Shape;582;p6"/>
            <p:cNvSpPr/>
            <p:nvPr/>
          </p:nvSpPr>
          <p:spPr>
            <a:xfrm>
              <a:off x="5646075" y="3872400"/>
              <a:ext cx="124950" cy="138275"/>
            </a:xfrm>
            <a:custGeom>
              <a:avLst/>
              <a:gdLst/>
              <a:ahLst/>
              <a:cxnLst/>
              <a:rect l="l" t="t" r="r" b="b"/>
              <a:pathLst>
                <a:path w="4998" h="5531" extrusionOk="0">
                  <a:moveTo>
                    <a:pt x="4549" y="477"/>
                  </a:moveTo>
                  <a:lnTo>
                    <a:pt x="4549" y="5054"/>
                  </a:lnTo>
                  <a:lnTo>
                    <a:pt x="450" y="5054"/>
                  </a:lnTo>
                  <a:lnTo>
                    <a:pt x="450" y="477"/>
                  </a:lnTo>
                  <a:close/>
                  <a:moveTo>
                    <a:pt x="225" y="0"/>
                  </a:moveTo>
                  <a:cubicBezTo>
                    <a:pt x="169" y="0"/>
                    <a:pt x="113" y="28"/>
                    <a:pt x="57" y="56"/>
                  </a:cubicBezTo>
                  <a:cubicBezTo>
                    <a:pt x="29" y="112"/>
                    <a:pt x="1" y="169"/>
                    <a:pt x="1" y="225"/>
                  </a:cubicBezTo>
                  <a:lnTo>
                    <a:pt x="1" y="5278"/>
                  </a:lnTo>
                  <a:cubicBezTo>
                    <a:pt x="1" y="5362"/>
                    <a:pt x="29" y="5419"/>
                    <a:pt x="57" y="5447"/>
                  </a:cubicBezTo>
                  <a:cubicBezTo>
                    <a:pt x="113" y="5503"/>
                    <a:pt x="169" y="5531"/>
                    <a:pt x="225" y="5531"/>
                  </a:cubicBezTo>
                  <a:lnTo>
                    <a:pt x="4773" y="5531"/>
                  </a:lnTo>
                  <a:cubicBezTo>
                    <a:pt x="4829" y="5531"/>
                    <a:pt x="4886" y="5503"/>
                    <a:pt x="4942" y="5447"/>
                  </a:cubicBezTo>
                  <a:cubicBezTo>
                    <a:pt x="4970" y="5419"/>
                    <a:pt x="4998" y="5362"/>
                    <a:pt x="4998" y="5278"/>
                  </a:cubicBezTo>
                  <a:lnTo>
                    <a:pt x="4998" y="225"/>
                  </a:lnTo>
                  <a:cubicBezTo>
                    <a:pt x="4998" y="169"/>
                    <a:pt x="4970" y="112"/>
                    <a:pt x="4942" y="56"/>
                  </a:cubicBezTo>
                  <a:cubicBezTo>
                    <a:pt x="4886" y="28"/>
                    <a:pt x="4829" y="0"/>
                    <a:pt x="4773"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3" name="Google Shape;583;p6"/>
            <p:cNvSpPr/>
            <p:nvPr/>
          </p:nvSpPr>
          <p:spPr>
            <a:xfrm>
              <a:off x="5525350" y="3171925"/>
              <a:ext cx="113725" cy="832450"/>
            </a:xfrm>
            <a:custGeom>
              <a:avLst/>
              <a:gdLst/>
              <a:ahLst/>
              <a:cxnLst/>
              <a:rect l="l" t="t" r="r" b="b"/>
              <a:pathLst>
                <a:path w="4549" h="33298" extrusionOk="0">
                  <a:moveTo>
                    <a:pt x="1" y="0"/>
                  </a:moveTo>
                  <a:lnTo>
                    <a:pt x="1" y="33297"/>
                  </a:lnTo>
                  <a:lnTo>
                    <a:pt x="4549" y="33297"/>
                  </a:lnTo>
                  <a:lnTo>
                    <a:pt x="4549" y="0"/>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4" name="Google Shape;584;p6"/>
            <p:cNvSpPr/>
            <p:nvPr/>
          </p:nvSpPr>
          <p:spPr>
            <a:xfrm>
              <a:off x="5519750" y="3166300"/>
              <a:ext cx="124950" cy="844375"/>
            </a:xfrm>
            <a:custGeom>
              <a:avLst/>
              <a:gdLst/>
              <a:ahLst/>
              <a:cxnLst/>
              <a:rect l="l" t="t" r="r" b="b"/>
              <a:pathLst>
                <a:path w="4998" h="33775" extrusionOk="0">
                  <a:moveTo>
                    <a:pt x="4548" y="450"/>
                  </a:moveTo>
                  <a:lnTo>
                    <a:pt x="4548" y="33298"/>
                  </a:lnTo>
                  <a:lnTo>
                    <a:pt x="477" y="33298"/>
                  </a:lnTo>
                  <a:lnTo>
                    <a:pt x="477" y="450"/>
                  </a:lnTo>
                  <a:close/>
                  <a:moveTo>
                    <a:pt x="0" y="1"/>
                  </a:moveTo>
                  <a:lnTo>
                    <a:pt x="0" y="225"/>
                  </a:lnTo>
                  <a:lnTo>
                    <a:pt x="0" y="33775"/>
                  </a:lnTo>
                  <a:lnTo>
                    <a:pt x="4997" y="33775"/>
                  </a:lnTo>
                  <a:lnTo>
                    <a:pt x="4997"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5" name="Google Shape;585;p6"/>
            <p:cNvSpPr/>
            <p:nvPr/>
          </p:nvSpPr>
          <p:spPr>
            <a:xfrm>
              <a:off x="5399725" y="3214025"/>
              <a:ext cx="113025" cy="790350"/>
            </a:xfrm>
            <a:custGeom>
              <a:avLst/>
              <a:gdLst/>
              <a:ahLst/>
              <a:cxnLst/>
              <a:rect l="l" t="t" r="r" b="b"/>
              <a:pathLst>
                <a:path w="4521" h="31614" extrusionOk="0">
                  <a:moveTo>
                    <a:pt x="0" y="1"/>
                  </a:moveTo>
                  <a:lnTo>
                    <a:pt x="0" y="31613"/>
                  </a:lnTo>
                  <a:lnTo>
                    <a:pt x="4520" y="31613"/>
                  </a:lnTo>
                  <a:lnTo>
                    <a:pt x="4520"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6" name="Google Shape;586;p6"/>
            <p:cNvSpPr/>
            <p:nvPr/>
          </p:nvSpPr>
          <p:spPr>
            <a:xfrm>
              <a:off x="5393400" y="3208425"/>
              <a:ext cx="125650" cy="802250"/>
            </a:xfrm>
            <a:custGeom>
              <a:avLst/>
              <a:gdLst/>
              <a:ahLst/>
              <a:cxnLst/>
              <a:rect l="l" t="t" r="r" b="b"/>
              <a:pathLst>
                <a:path w="5026" h="32090" extrusionOk="0">
                  <a:moveTo>
                    <a:pt x="4549" y="478"/>
                  </a:moveTo>
                  <a:lnTo>
                    <a:pt x="4549" y="31613"/>
                  </a:lnTo>
                  <a:lnTo>
                    <a:pt x="478" y="31613"/>
                  </a:lnTo>
                  <a:lnTo>
                    <a:pt x="478" y="478"/>
                  </a:lnTo>
                  <a:close/>
                  <a:moveTo>
                    <a:pt x="253" y="0"/>
                  </a:moveTo>
                  <a:cubicBezTo>
                    <a:pt x="169" y="0"/>
                    <a:pt x="113" y="28"/>
                    <a:pt x="85" y="57"/>
                  </a:cubicBezTo>
                  <a:cubicBezTo>
                    <a:pt x="29" y="113"/>
                    <a:pt x="1" y="169"/>
                    <a:pt x="1" y="225"/>
                  </a:cubicBezTo>
                  <a:lnTo>
                    <a:pt x="1" y="31837"/>
                  </a:lnTo>
                  <a:cubicBezTo>
                    <a:pt x="1" y="31921"/>
                    <a:pt x="29" y="31978"/>
                    <a:pt x="85" y="32006"/>
                  </a:cubicBezTo>
                  <a:cubicBezTo>
                    <a:pt x="113" y="32062"/>
                    <a:pt x="169" y="32090"/>
                    <a:pt x="253" y="32090"/>
                  </a:cubicBezTo>
                  <a:lnTo>
                    <a:pt x="4773" y="32090"/>
                  </a:lnTo>
                  <a:cubicBezTo>
                    <a:pt x="4858" y="32090"/>
                    <a:pt x="4914" y="32062"/>
                    <a:pt x="4942" y="32006"/>
                  </a:cubicBezTo>
                  <a:cubicBezTo>
                    <a:pt x="4998" y="31978"/>
                    <a:pt x="5026" y="31921"/>
                    <a:pt x="5026" y="31837"/>
                  </a:cubicBezTo>
                  <a:lnTo>
                    <a:pt x="5026" y="225"/>
                  </a:lnTo>
                  <a:cubicBezTo>
                    <a:pt x="5026" y="169"/>
                    <a:pt x="4998" y="113"/>
                    <a:pt x="4942" y="57"/>
                  </a:cubicBezTo>
                  <a:cubicBezTo>
                    <a:pt x="4914" y="28"/>
                    <a:pt x="4858" y="0"/>
                    <a:pt x="4773"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7" name="Google Shape;587;p6"/>
            <p:cNvSpPr/>
            <p:nvPr/>
          </p:nvSpPr>
          <p:spPr>
            <a:xfrm>
              <a:off x="5273375" y="3646400"/>
              <a:ext cx="113725" cy="357975"/>
            </a:xfrm>
            <a:custGeom>
              <a:avLst/>
              <a:gdLst/>
              <a:ahLst/>
              <a:cxnLst/>
              <a:rect l="l" t="t" r="r" b="b"/>
              <a:pathLst>
                <a:path w="4549" h="14319" extrusionOk="0">
                  <a:moveTo>
                    <a:pt x="1" y="0"/>
                  </a:moveTo>
                  <a:lnTo>
                    <a:pt x="1" y="14318"/>
                  </a:lnTo>
                  <a:lnTo>
                    <a:pt x="4549" y="14318"/>
                  </a:lnTo>
                  <a:lnTo>
                    <a:pt x="4549" y="0"/>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8" name="Google Shape;588;p6"/>
            <p:cNvSpPr/>
            <p:nvPr/>
          </p:nvSpPr>
          <p:spPr>
            <a:xfrm>
              <a:off x="5267075" y="3640075"/>
              <a:ext cx="125650" cy="370600"/>
            </a:xfrm>
            <a:custGeom>
              <a:avLst/>
              <a:gdLst/>
              <a:ahLst/>
              <a:cxnLst/>
              <a:rect l="l" t="t" r="r" b="b"/>
              <a:pathLst>
                <a:path w="5026" h="14824" extrusionOk="0">
                  <a:moveTo>
                    <a:pt x="4548" y="478"/>
                  </a:moveTo>
                  <a:lnTo>
                    <a:pt x="4548" y="14347"/>
                  </a:lnTo>
                  <a:lnTo>
                    <a:pt x="477" y="14347"/>
                  </a:lnTo>
                  <a:lnTo>
                    <a:pt x="477" y="478"/>
                  </a:lnTo>
                  <a:close/>
                  <a:moveTo>
                    <a:pt x="0" y="0"/>
                  </a:moveTo>
                  <a:lnTo>
                    <a:pt x="0" y="253"/>
                  </a:lnTo>
                  <a:lnTo>
                    <a:pt x="0" y="14824"/>
                  </a:lnTo>
                  <a:lnTo>
                    <a:pt x="5026" y="14824"/>
                  </a:lnTo>
                  <a:lnTo>
                    <a:pt x="5026"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9" name="Google Shape;589;p6"/>
            <p:cNvSpPr/>
            <p:nvPr/>
          </p:nvSpPr>
          <p:spPr>
            <a:xfrm>
              <a:off x="5147050" y="3530575"/>
              <a:ext cx="113725" cy="473800"/>
            </a:xfrm>
            <a:custGeom>
              <a:avLst/>
              <a:gdLst/>
              <a:ahLst/>
              <a:cxnLst/>
              <a:rect l="l" t="t" r="r" b="b"/>
              <a:pathLst>
                <a:path w="4549" h="18952" extrusionOk="0">
                  <a:moveTo>
                    <a:pt x="0" y="1"/>
                  </a:moveTo>
                  <a:lnTo>
                    <a:pt x="0" y="18951"/>
                  </a:lnTo>
                  <a:lnTo>
                    <a:pt x="4549" y="18951"/>
                  </a:lnTo>
                  <a:lnTo>
                    <a:pt x="4549"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0" name="Google Shape;590;p6"/>
            <p:cNvSpPr/>
            <p:nvPr/>
          </p:nvSpPr>
          <p:spPr>
            <a:xfrm>
              <a:off x="5141425" y="3524275"/>
              <a:ext cx="124975" cy="486400"/>
            </a:xfrm>
            <a:custGeom>
              <a:avLst/>
              <a:gdLst/>
              <a:ahLst/>
              <a:cxnLst/>
              <a:rect l="l" t="t" r="r" b="b"/>
              <a:pathLst>
                <a:path w="4999" h="19456" extrusionOk="0">
                  <a:moveTo>
                    <a:pt x="4521" y="477"/>
                  </a:moveTo>
                  <a:lnTo>
                    <a:pt x="4521" y="18979"/>
                  </a:lnTo>
                  <a:lnTo>
                    <a:pt x="450" y="18979"/>
                  </a:lnTo>
                  <a:lnTo>
                    <a:pt x="450" y="477"/>
                  </a:lnTo>
                  <a:close/>
                  <a:moveTo>
                    <a:pt x="225" y="0"/>
                  </a:moveTo>
                  <a:cubicBezTo>
                    <a:pt x="169" y="0"/>
                    <a:pt x="113" y="28"/>
                    <a:pt x="57" y="84"/>
                  </a:cubicBezTo>
                  <a:cubicBezTo>
                    <a:pt x="29" y="112"/>
                    <a:pt x="1" y="168"/>
                    <a:pt x="1" y="253"/>
                  </a:cubicBezTo>
                  <a:lnTo>
                    <a:pt x="1" y="19203"/>
                  </a:lnTo>
                  <a:cubicBezTo>
                    <a:pt x="1" y="19287"/>
                    <a:pt x="29" y="19344"/>
                    <a:pt x="57" y="19372"/>
                  </a:cubicBezTo>
                  <a:cubicBezTo>
                    <a:pt x="113" y="19428"/>
                    <a:pt x="169" y="19456"/>
                    <a:pt x="225" y="19456"/>
                  </a:cubicBezTo>
                  <a:lnTo>
                    <a:pt x="4774" y="19456"/>
                  </a:lnTo>
                  <a:cubicBezTo>
                    <a:pt x="4830" y="19456"/>
                    <a:pt x="4886" y="19428"/>
                    <a:pt x="4942" y="19372"/>
                  </a:cubicBezTo>
                  <a:cubicBezTo>
                    <a:pt x="4970" y="19344"/>
                    <a:pt x="4998" y="19287"/>
                    <a:pt x="4998" y="19203"/>
                  </a:cubicBezTo>
                  <a:lnTo>
                    <a:pt x="4998" y="253"/>
                  </a:lnTo>
                  <a:cubicBezTo>
                    <a:pt x="4998" y="168"/>
                    <a:pt x="4970" y="112"/>
                    <a:pt x="4942" y="84"/>
                  </a:cubicBezTo>
                  <a:cubicBezTo>
                    <a:pt x="4886" y="28"/>
                    <a:pt x="4830" y="0"/>
                    <a:pt x="4774"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1" name="Google Shape;591;p6"/>
            <p:cNvSpPr/>
            <p:nvPr/>
          </p:nvSpPr>
          <p:spPr>
            <a:xfrm>
              <a:off x="5020700" y="3941175"/>
              <a:ext cx="113750" cy="63200"/>
            </a:xfrm>
            <a:custGeom>
              <a:avLst/>
              <a:gdLst/>
              <a:ahLst/>
              <a:cxnLst/>
              <a:rect l="l" t="t" r="r" b="b"/>
              <a:pathLst>
                <a:path w="4550" h="2528" extrusionOk="0">
                  <a:moveTo>
                    <a:pt x="1" y="0"/>
                  </a:moveTo>
                  <a:lnTo>
                    <a:pt x="1" y="2527"/>
                  </a:lnTo>
                  <a:lnTo>
                    <a:pt x="4549" y="2527"/>
                  </a:lnTo>
                  <a:lnTo>
                    <a:pt x="4549" y="0"/>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2" name="Google Shape;592;p6"/>
            <p:cNvSpPr/>
            <p:nvPr/>
          </p:nvSpPr>
          <p:spPr>
            <a:xfrm>
              <a:off x="5015100" y="3935550"/>
              <a:ext cx="124950" cy="75125"/>
            </a:xfrm>
            <a:custGeom>
              <a:avLst/>
              <a:gdLst/>
              <a:ahLst/>
              <a:cxnLst/>
              <a:rect l="l" t="t" r="r" b="b"/>
              <a:pathLst>
                <a:path w="4998" h="3005" extrusionOk="0">
                  <a:moveTo>
                    <a:pt x="4548" y="478"/>
                  </a:moveTo>
                  <a:lnTo>
                    <a:pt x="4548" y="2528"/>
                  </a:lnTo>
                  <a:lnTo>
                    <a:pt x="450" y="2528"/>
                  </a:lnTo>
                  <a:lnTo>
                    <a:pt x="475" y="478"/>
                  </a:lnTo>
                  <a:close/>
                  <a:moveTo>
                    <a:pt x="0" y="1"/>
                  </a:moveTo>
                  <a:lnTo>
                    <a:pt x="0" y="225"/>
                  </a:lnTo>
                  <a:lnTo>
                    <a:pt x="0" y="3005"/>
                  </a:lnTo>
                  <a:lnTo>
                    <a:pt x="4998" y="3005"/>
                  </a:lnTo>
                  <a:lnTo>
                    <a:pt x="499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3" name="Google Shape;593;p6"/>
            <p:cNvSpPr/>
            <p:nvPr/>
          </p:nvSpPr>
          <p:spPr>
            <a:xfrm>
              <a:off x="4894375" y="3878000"/>
              <a:ext cx="113725" cy="126375"/>
            </a:xfrm>
            <a:custGeom>
              <a:avLst/>
              <a:gdLst/>
              <a:ahLst/>
              <a:cxnLst/>
              <a:rect l="l" t="t" r="r" b="b"/>
              <a:pathLst>
                <a:path w="4549" h="5055" extrusionOk="0">
                  <a:moveTo>
                    <a:pt x="0" y="1"/>
                  </a:moveTo>
                  <a:lnTo>
                    <a:pt x="0" y="5054"/>
                  </a:lnTo>
                  <a:lnTo>
                    <a:pt x="4549" y="5054"/>
                  </a:lnTo>
                  <a:lnTo>
                    <a:pt x="4549"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4" name="Google Shape;594;p6"/>
            <p:cNvSpPr/>
            <p:nvPr/>
          </p:nvSpPr>
          <p:spPr>
            <a:xfrm>
              <a:off x="4888750" y="3872400"/>
              <a:ext cx="125675" cy="138275"/>
            </a:xfrm>
            <a:custGeom>
              <a:avLst/>
              <a:gdLst/>
              <a:ahLst/>
              <a:cxnLst/>
              <a:rect l="l" t="t" r="r" b="b"/>
              <a:pathLst>
                <a:path w="5027" h="5531" extrusionOk="0">
                  <a:moveTo>
                    <a:pt x="4549" y="477"/>
                  </a:moveTo>
                  <a:lnTo>
                    <a:pt x="4549" y="5054"/>
                  </a:lnTo>
                  <a:lnTo>
                    <a:pt x="478" y="5054"/>
                  </a:lnTo>
                  <a:lnTo>
                    <a:pt x="478" y="477"/>
                  </a:lnTo>
                  <a:close/>
                  <a:moveTo>
                    <a:pt x="225" y="0"/>
                  </a:moveTo>
                  <a:cubicBezTo>
                    <a:pt x="169" y="0"/>
                    <a:pt x="113" y="28"/>
                    <a:pt x="57" y="56"/>
                  </a:cubicBezTo>
                  <a:cubicBezTo>
                    <a:pt x="29" y="112"/>
                    <a:pt x="1" y="169"/>
                    <a:pt x="1" y="225"/>
                  </a:cubicBezTo>
                  <a:lnTo>
                    <a:pt x="1" y="5278"/>
                  </a:lnTo>
                  <a:cubicBezTo>
                    <a:pt x="1" y="5362"/>
                    <a:pt x="29" y="5419"/>
                    <a:pt x="57" y="5447"/>
                  </a:cubicBezTo>
                  <a:cubicBezTo>
                    <a:pt x="113" y="5503"/>
                    <a:pt x="169" y="5531"/>
                    <a:pt x="225" y="5531"/>
                  </a:cubicBezTo>
                  <a:lnTo>
                    <a:pt x="4774" y="5531"/>
                  </a:lnTo>
                  <a:cubicBezTo>
                    <a:pt x="4830" y="5531"/>
                    <a:pt x="4914" y="5503"/>
                    <a:pt x="4942" y="5447"/>
                  </a:cubicBezTo>
                  <a:cubicBezTo>
                    <a:pt x="4998" y="5419"/>
                    <a:pt x="5026" y="5362"/>
                    <a:pt x="5026" y="5278"/>
                  </a:cubicBezTo>
                  <a:lnTo>
                    <a:pt x="5026" y="225"/>
                  </a:lnTo>
                  <a:cubicBezTo>
                    <a:pt x="5026" y="169"/>
                    <a:pt x="4998" y="112"/>
                    <a:pt x="4942" y="56"/>
                  </a:cubicBezTo>
                  <a:cubicBezTo>
                    <a:pt x="4914" y="28"/>
                    <a:pt x="4830" y="0"/>
                    <a:pt x="4774"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5" name="Google Shape;595;p6"/>
            <p:cNvSpPr/>
            <p:nvPr/>
          </p:nvSpPr>
          <p:spPr>
            <a:xfrm>
              <a:off x="4768750" y="3646400"/>
              <a:ext cx="113025" cy="357975"/>
            </a:xfrm>
            <a:custGeom>
              <a:avLst/>
              <a:gdLst/>
              <a:ahLst/>
              <a:cxnLst/>
              <a:rect l="l" t="t" r="r" b="b"/>
              <a:pathLst>
                <a:path w="4521" h="14319" extrusionOk="0">
                  <a:moveTo>
                    <a:pt x="0" y="0"/>
                  </a:moveTo>
                  <a:lnTo>
                    <a:pt x="0" y="14318"/>
                  </a:lnTo>
                  <a:lnTo>
                    <a:pt x="4520" y="14318"/>
                  </a:lnTo>
                  <a:lnTo>
                    <a:pt x="4520" y="0"/>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6" name="Google Shape;596;p6"/>
            <p:cNvSpPr/>
            <p:nvPr/>
          </p:nvSpPr>
          <p:spPr>
            <a:xfrm>
              <a:off x="4762425" y="3640075"/>
              <a:ext cx="125650" cy="370600"/>
            </a:xfrm>
            <a:custGeom>
              <a:avLst/>
              <a:gdLst/>
              <a:ahLst/>
              <a:cxnLst/>
              <a:rect l="l" t="t" r="r" b="b"/>
              <a:pathLst>
                <a:path w="5026" h="14824" extrusionOk="0">
                  <a:moveTo>
                    <a:pt x="4549" y="478"/>
                  </a:moveTo>
                  <a:lnTo>
                    <a:pt x="4549" y="14347"/>
                  </a:lnTo>
                  <a:lnTo>
                    <a:pt x="478" y="14347"/>
                  </a:lnTo>
                  <a:lnTo>
                    <a:pt x="478" y="478"/>
                  </a:lnTo>
                  <a:close/>
                  <a:moveTo>
                    <a:pt x="0" y="0"/>
                  </a:moveTo>
                  <a:lnTo>
                    <a:pt x="0" y="253"/>
                  </a:lnTo>
                  <a:lnTo>
                    <a:pt x="0" y="14824"/>
                  </a:lnTo>
                  <a:lnTo>
                    <a:pt x="5026" y="14824"/>
                  </a:lnTo>
                  <a:lnTo>
                    <a:pt x="5026"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7" name="Google Shape;597;p6"/>
            <p:cNvSpPr/>
            <p:nvPr/>
          </p:nvSpPr>
          <p:spPr>
            <a:xfrm>
              <a:off x="4673275" y="3320025"/>
              <a:ext cx="283600" cy="242875"/>
            </a:xfrm>
            <a:custGeom>
              <a:avLst/>
              <a:gdLst/>
              <a:ahLst/>
              <a:cxnLst/>
              <a:rect l="l" t="t" r="r" b="b"/>
              <a:pathLst>
                <a:path w="11344" h="9715" extrusionOk="0">
                  <a:moveTo>
                    <a:pt x="9403" y="365"/>
                  </a:moveTo>
                  <a:lnTo>
                    <a:pt x="10976" y="9263"/>
                  </a:lnTo>
                  <a:lnTo>
                    <a:pt x="10976" y="9263"/>
                  </a:lnTo>
                  <a:cubicBezTo>
                    <a:pt x="10495" y="9332"/>
                    <a:pt x="9998" y="9377"/>
                    <a:pt x="9546" y="9377"/>
                  </a:cubicBezTo>
                  <a:cubicBezTo>
                    <a:pt x="5167" y="9377"/>
                    <a:pt x="1292" y="6233"/>
                    <a:pt x="506" y="1769"/>
                  </a:cubicBezTo>
                  <a:cubicBezTo>
                    <a:pt x="406" y="1319"/>
                    <a:pt x="373" y="825"/>
                    <a:pt x="367" y="365"/>
                  </a:cubicBezTo>
                  <a:close/>
                  <a:moveTo>
                    <a:pt x="197" y="0"/>
                  </a:moveTo>
                  <a:cubicBezTo>
                    <a:pt x="141" y="0"/>
                    <a:pt x="85" y="28"/>
                    <a:pt x="57" y="56"/>
                  </a:cubicBezTo>
                  <a:cubicBezTo>
                    <a:pt x="29" y="84"/>
                    <a:pt x="1" y="141"/>
                    <a:pt x="1" y="197"/>
                  </a:cubicBezTo>
                  <a:cubicBezTo>
                    <a:pt x="1" y="730"/>
                    <a:pt x="57" y="1292"/>
                    <a:pt x="141" y="1853"/>
                  </a:cubicBezTo>
                  <a:cubicBezTo>
                    <a:pt x="955" y="6457"/>
                    <a:pt x="4998" y="9714"/>
                    <a:pt x="9546" y="9714"/>
                  </a:cubicBezTo>
                  <a:cubicBezTo>
                    <a:pt x="10080" y="9714"/>
                    <a:pt x="10641" y="9686"/>
                    <a:pt x="11203" y="9574"/>
                  </a:cubicBezTo>
                  <a:cubicBezTo>
                    <a:pt x="11259" y="9574"/>
                    <a:pt x="11287" y="9546"/>
                    <a:pt x="11315" y="9518"/>
                  </a:cubicBezTo>
                  <a:cubicBezTo>
                    <a:pt x="11343" y="9461"/>
                    <a:pt x="11343" y="9433"/>
                    <a:pt x="11343" y="9377"/>
                  </a:cubicBezTo>
                  <a:lnTo>
                    <a:pt x="9715" y="141"/>
                  </a:lnTo>
                  <a:cubicBezTo>
                    <a:pt x="9715" y="56"/>
                    <a:pt x="9631" y="0"/>
                    <a:pt x="9546"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8" name="Google Shape;598;p6"/>
            <p:cNvSpPr/>
            <p:nvPr/>
          </p:nvSpPr>
          <p:spPr>
            <a:xfrm>
              <a:off x="4905600" y="3314400"/>
              <a:ext cx="197250" cy="245675"/>
            </a:xfrm>
            <a:custGeom>
              <a:avLst/>
              <a:gdLst/>
              <a:ahLst/>
              <a:cxnLst/>
              <a:rect l="l" t="t" r="r" b="b"/>
              <a:pathLst>
                <a:path w="7890" h="9827" extrusionOk="0">
                  <a:moveTo>
                    <a:pt x="501" y="816"/>
                  </a:moveTo>
                  <a:lnTo>
                    <a:pt x="7383" y="6206"/>
                  </a:lnTo>
                  <a:lnTo>
                    <a:pt x="7383" y="6206"/>
                  </a:lnTo>
                  <a:cubicBezTo>
                    <a:pt x="5953" y="7957"/>
                    <a:pt x="4238" y="9000"/>
                    <a:pt x="2020" y="9431"/>
                  </a:cubicBezTo>
                  <a:lnTo>
                    <a:pt x="2020" y="9431"/>
                  </a:lnTo>
                  <a:lnTo>
                    <a:pt x="501" y="816"/>
                  </a:lnTo>
                  <a:close/>
                  <a:moveTo>
                    <a:pt x="1" y="1"/>
                  </a:moveTo>
                  <a:lnTo>
                    <a:pt x="85" y="450"/>
                  </a:lnTo>
                  <a:lnTo>
                    <a:pt x="1741" y="9827"/>
                  </a:lnTo>
                  <a:lnTo>
                    <a:pt x="1910" y="9799"/>
                  </a:lnTo>
                  <a:cubicBezTo>
                    <a:pt x="4352" y="9378"/>
                    <a:pt x="6233" y="8227"/>
                    <a:pt x="7777" y="6289"/>
                  </a:cubicBezTo>
                  <a:lnTo>
                    <a:pt x="7890" y="6149"/>
                  </a:lnTo>
                  <a:lnTo>
                    <a:pt x="1"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9" name="Google Shape;599;p6"/>
            <p:cNvSpPr/>
            <p:nvPr/>
          </p:nvSpPr>
          <p:spPr>
            <a:xfrm>
              <a:off x="4375677" y="4134465"/>
              <a:ext cx="361474" cy="386749"/>
            </a:xfrm>
            <a:custGeom>
              <a:avLst/>
              <a:gdLst/>
              <a:ahLst/>
              <a:cxnLst/>
              <a:rect l="l" t="t" r="r" b="b"/>
              <a:pathLst>
                <a:path w="14459" h="15470" extrusionOk="0">
                  <a:moveTo>
                    <a:pt x="4885" y="337"/>
                  </a:moveTo>
                  <a:cubicBezTo>
                    <a:pt x="8058" y="337"/>
                    <a:pt x="11146" y="1994"/>
                    <a:pt x="12831" y="4942"/>
                  </a:cubicBezTo>
                  <a:cubicBezTo>
                    <a:pt x="13701" y="6401"/>
                    <a:pt x="14094" y="7974"/>
                    <a:pt x="14094" y="9546"/>
                  </a:cubicBezTo>
                  <a:cubicBezTo>
                    <a:pt x="14094" y="11484"/>
                    <a:pt x="13483" y="13395"/>
                    <a:pt x="12237" y="15048"/>
                  </a:cubicBezTo>
                  <a:lnTo>
                    <a:pt x="12237" y="15048"/>
                  </a:lnTo>
                  <a:lnTo>
                    <a:pt x="5019" y="9422"/>
                  </a:lnTo>
                  <a:lnTo>
                    <a:pt x="442" y="1482"/>
                  </a:lnTo>
                  <a:lnTo>
                    <a:pt x="442" y="1482"/>
                  </a:lnTo>
                  <a:cubicBezTo>
                    <a:pt x="1856" y="702"/>
                    <a:pt x="3371" y="337"/>
                    <a:pt x="4885" y="337"/>
                  </a:cubicBezTo>
                  <a:close/>
                  <a:moveTo>
                    <a:pt x="4885" y="0"/>
                  </a:moveTo>
                  <a:cubicBezTo>
                    <a:pt x="3257" y="0"/>
                    <a:pt x="1629" y="393"/>
                    <a:pt x="113" y="1264"/>
                  </a:cubicBezTo>
                  <a:cubicBezTo>
                    <a:pt x="28" y="1320"/>
                    <a:pt x="0" y="1432"/>
                    <a:pt x="57" y="1516"/>
                  </a:cubicBezTo>
                  <a:lnTo>
                    <a:pt x="4745" y="9630"/>
                  </a:lnTo>
                  <a:lnTo>
                    <a:pt x="4773" y="9658"/>
                  </a:lnTo>
                  <a:lnTo>
                    <a:pt x="12157" y="15441"/>
                  </a:lnTo>
                  <a:cubicBezTo>
                    <a:pt x="12185" y="15470"/>
                    <a:pt x="12241" y="15470"/>
                    <a:pt x="12297" y="15470"/>
                  </a:cubicBezTo>
                  <a:cubicBezTo>
                    <a:pt x="12325" y="15470"/>
                    <a:pt x="12381" y="15441"/>
                    <a:pt x="12409" y="15413"/>
                  </a:cubicBezTo>
                  <a:cubicBezTo>
                    <a:pt x="13757" y="13673"/>
                    <a:pt x="14459" y="11623"/>
                    <a:pt x="14459" y="9546"/>
                  </a:cubicBezTo>
                  <a:cubicBezTo>
                    <a:pt x="14459" y="7917"/>
                    <a:pt x="14010" y="6289"/>
                    <a:pt x="13139" y="4773"/>
                  </a:cubicBezTo>
                  <a:cubicBezTo>
                    <a:pt x="11371" y="1713"/>
                    <a:pt x="8170" y="0"/>
                    <a:pt x="4885"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0" name="Google Shape;600;p6"/>
            <p:cNvSpPr/>
            <p:nvPr/>
          </p:nvSpPr>
          <p:spPr>
            <a:xfrm>
              <a:off x="4797525" y="3210525"/>
              <a:ext cx="228825" cy="228125"/>
            </a:xfrm>
            <a:custGeom>
              <a:avLst/>
              <a:gdLst/>
              <a:ahLst/>
              <a:cxnLst/>
              <a:rect l="l" t="t" r="r" b="b"/>
              <a:pathLst>
                <a:path w="9153" h="9125" extrusionOk="0">
                  <a:moveTo>
                    <a:pt x="4576" y="1"/>
                  </a:moveTo>
                  <a:cubicBezTo>
                    <a:pt x="2050" y="1"/>
                    <a:pt x="0" y="2050"/>
                    <a:pt x="0" y="4577"/>
                  </a:cubicBezTo>
                  <a:cubicBezTo>
                    <a:pt x="0" y="7075"/>
                    <a:pt x="2050" y="9125"/>
                    <a:pt x="4576" y="9125"/>
                  </a:cubicBezTo>
                  <a:cubicBezTo>
                    <a:pt x="7103" y="9125"/>
                    <a:pt x="9153" y="7075"/>
                    <a:pt x="9153" y="4577"/>
                  </a:cubicBezTo>
                  <a:cubicBezTo>
                    <a:pt x="9153" y="2050"/>
                    <a:pt x="7103" y="1"/>
                    <a:pt x="4576"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1" name="Google Shape;601;p6"/>
            <p:cNvSpPr/>
            <p:nvPr/>
          </p:nvSpPr>
          <p:spPr>
            <a:xfrm>
              <a:off x="4793300" y="3206325"/>
              <a:ext cx="237250" cy="236550"/>
            </a:xfrm>
            <a:custGeom>
              <a:avLst/>
              <a:gdLst/>
              <a:ahLst/>
              <a:cxnLst/>
              <a:rect l="l" t="t" r="r" b="b"/>
              <a:pathLst>
                <a:path w="9490" h="9462" extrusionOk="0">
                  <a:moveTo>
                    <a:pt x="4745" y="337"/>
                  </a:moveTo>
                  <a:cubicBezTo>
                    <a:pt x="5953" y="337"/>
                    <a:pt x="7047" y="842"/>
                    <a:pt x="7862" y="1628"/>
                  </a:cubicBezTo>
                  <a:cubicBezTo>
                    <a:pt x="8648" y="2415"/>
                    <a:pt x="9125" y="3510"/>
                    <a:pt x="9125" y="4745"/>
                  </a:cubicBezTo>
                  <a:cubicBezTo>
                    <a:pt x="9125" y="5952"/>
                    <a:pt x="8648" y="7047"/>
                    <a:pt x="7862" y="7833"/>
                  </a:cubicBezTo>
                  <a:cubicBezTo>
                    <a:pt x="7047" y="8619"/>
                    <a:pt x="5953" y="9124"/>
                    <a:pt x="4745" y="9124"/>
                  </a:cubicBezTo>
                  <a:cubicBezTo>
                    <a:pt x="3538" y="9124"/>
                    <a:pt x="2443" y="8619"/>
                    <a:pt x="1629" y="7833"/>
                  </a:cubicBezTo>
                  <a:cubicBezTo>
                    <a:pt x="843" y="7047"/>
                    <a:pt x="366" y="5952"/>
                    <a:pt x="366" y="4745"/>
                  </a:cubicBezTo>
                  <a:cubicBezTo>
                    <a:pt x="366" y="3510"/>
                    <a:pt x="843" y="2415"/>
                    <a:pt x="1629" y="1628"/>
                  </a:cubicBezTo>
                  <a:cubicBezTo>
                    <a:pt x="2443" y="842"/>
                    <a:pt x="3538" y="337"/>
                    <a:pt x="4745" y="337"/>
                  </a:cubicBezTo>
                  <a:close/>
                  <a:moveTo>
                    <a:pt x="4745" y="0"/>
                  </a:moveTo>
                  <a:cubicBezTo>
                    <a:pt x="2134" y="0"/>
                    <a:pt x="1" y="2106"/>
                    <a:pt x="1" y="4745"/>
                  </a:cubicBezTo>
                  <a:cubicBezTo>
                    <a:pt x="1" y="7356"/>
                    <a:pt x="2134" y="9461"/>
                    <a:pt x="4745" y="9461"/>
                  </a:cubicBezTo>
                  <a:cubicBezTo>
                    <a:pt x="7356" y="9461"/>
                    <a:pt x="9490" y="7356"/>
                    <a:pt x="9490" y="4745"/>
                  </a:cubicBezTo>
                  <a:cubicBezTo>
                    <a:pt x="9490" y="2106"/>
                    <a:pt x="7356" y="0"/>
                    <a:pt x="4745"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2" name="Google Shape;602;p6"/>
            <p:cNvSpPr/>
            <p:nvPr/>
          </p:nvSpPr>
          <p:spPr>
            <a:xfrm>
              <a:off x="5243200" y="4242275"/>
              <a:ext cx="278675" cy="11950"/>
            </a:xfrm>
            <a:custGeom>
              <a:avLst/>
              <a:gdLst/>
              <a:ahLst/>
              <a:cxnLst/>
              <a:rect l="l" t="t" r="r" b="b"/>
              <a:pathLst>
                <a:path w="11147" h="478" extrusionOk="0">
                  <a:moveTo>
                    <a:pt x="1" y="1"/>
                  </a:moveTo>
                  <a:lnTo>
                    <a:pt x="1" y="478"/>
                  </a:lnTo>
                  <a:lnTo>
                    <a:pt x="11146" y="478"/>
                  </a:lnTo>
                  <a:lnTo>
                    <a:pt x="11146"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3" name="Google Shape;603;p6"/>
            <p:cNvSpPr/>
            <p:nvPr/>
          </p:nvSpPr>
          <p:spPr>
            <a:xfrm>
              <a:off x="5243200" y="4290000"/>
              <a:ext cx="278675" cy="11250"/>
            </a:xfrm>
            <a:custGeom>
              <a:avLst/>
              <a:gdLst/>
              <a:ahLst/>
              <a:cxnLst/>
              <a:rect l="l" t="t" r="r" b="b"/>
              <a:pathLst>
                <a:path w="11147" h="450" extrusionOk="0">
                  <a:moveTo>
                    <a:pt x="1" y="1"/>
                  </a:moveTo>
                  <a:lnTo>
                    <a:pt x="1" y="450"/>
                  </a:lnTo>
                  <a:lnTo>
                    <a:pt x="11146" y="450"/>
                  </a:lnTo>
                  <a:lnTo>
                    <a:pt x="11146"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4" name="Google Shape;604;p6"/>
            <p:cNvSpPr/>
            <p:nvPr/>
          </p:nvSpPr>
          <p:spPr>
            <a:xfrm>
              <a:off x="5243200" y="4337025"/>
              <a:ext cx="278675" cy="11950"/>
            </a:xfrm>
            <a:custGeom>
              <a:avLst/>
              <a:gdLst/>
              <a:ahLst/>
              <a:cxnLst/>
              <a:rect l="l" t="t" r="r" b="b"/>
              <a:pathLst>
                <a:path w="11147" h="478" extrusionOk="0">
                  <a:moveTo>
                    <a:pt x="1" y="1"/>
                  </a:moveTo>
                  <a:lnTo>
                    <a:pt x="1" y="478"/>
                  </a:lnTo>
                  <a:lnTo>
                    <a:pt x="11146" y="478"/>
                  </a:lnTo>
                  <a:lnTo>
                    <a:pt x="11146"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5" name="Google Shape;605;p6"/>
            <p:cNvSpPr/>
            <p:nvPr/>
          </p:nvSpPr>
          <p:spPr>
            <a:xfrm>
              <a:off x="5243200" y="4384750"/>
              <a:ext cx="278675" cy="11250"/>
            </a:xfrm>
            <a:custGeom>
              <a:avLst/>
              <a:gdLst/>
              <a:ahLst/>
              <a:cxnLst/>
              <a:rect l="l" t="t" r="r" b="b"/>
              <a:pathLst>
                <a:path w="11147" h="450" extrusionOk="0">
                  <a:moveTo>
                    <a:pt x="1" y="1"/>
                  </a:moveTo>
                  <a:lnTo>
                    <a:pt x="1" y="450"/>
                  </a:lnTo>
                  <a:lnTo>
                    <a:pt x="11146" y="450"/>
                  </a:lnTo>
                  <a:lnTo>
                    <a:pt x="11146"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6" name="Google Shape;606;p6"/>
            <p:cNvSpPr/>
            <p:nvPr/>
          </p:nvSpPr>
          <p:spPr>
            <a:xfrm>
              <a:off x="5568175" y="3960825"/>
              <a:ext cx="277950" cy="389575"/>
            </a:xfrm>
            <a:custGeom>
              <a:avLst/>
              <a:gdLst/>
              <a:ahLst/>
              <a:cxnLst/>
              <a:rect l="l" t="t" r="r" b="b"/>
              <a:pathLst>
                <a:path w="11118" h="15583" extrusionOk="0">
                  <a:moveTo>
                    <a:pt x="10669" y="1"/>
                  </a:moveTo>
                  <a:lnTo>
                    <a:pt x="10669" y="15105"/>
                  </a:lnTo>
                  <a:lnTo>
                    <a:pt x="0" y="15105"/>
                  </a:lnTo>
                  <a:lnTo>
                    <a:pt x="0" y="15582"/>
                  </a:lnTo>
                  <a:lnTo>
                    <a:pt x="11118" y="15582"/>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7" name="Google Shape;607;p6"/>
            <p:cNvSpPr/>
            <p:nvPr/>
          </p:nvSpPr>
          <p:spPr>
            <a:xfrm>
              <a:off x="1997775" y="759600"/>
              <a:ext cx="2480425" cy="1965250"/>
            </a:xfrm>
            <a:custGeom>
              <a:avLst/>
              <a:gdLst/>
              <a:ahLst/>
              <a:cxnLst/>
              <a:rect l="l" t="t" r="r" b="b"/>
              <a:pathLst>
                <a:path w="99217" h="78610" extrusionOk="0">
                  <a:moveTo>
                    <a:pt x="0" y="1"/>
                  </a:moveTo>
                  <a:lnTo>
                    <a:pt x="0" y="78610"/>
                  </a:lnTo>
                  <a:lnTo>
                    <a:pt x="99216" y="78610"/>
                  </a:lnTo>
                  <a:lnTo>
                    <a:pt x="99216" y="4380"/>
                  </a:lnTo>
                  <a:lnTo>
                    <a:pt x="26839" y="4380"/>
                  </a:lnTo>
                  <a:lnTo>
                    <a:pt x="2408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8" name="Google Shape;608;p6"/>
            <p:cNvSpPr/>
            <p:nvPr/>
          </p:nvSpPr>
          <p:spPr>
            <a:xfrm>
              <a:off x="2016000" y="918925"/>
              <a:ext cx="2445350" cy="1766625"/>
            </a:xfrm>
            <a:custGeom>
              <a:avLst/>
              <a:gdLst/>
              <a:ahLst/>
              <a:cxnLst/>
              <a:rect l="l" t="t" r="r" b="b"/>
              <a:pathLst>
                <a:path w="97814" h="70665" extrusionOk="0">
                  <a:moveTo>
                    <a:pt x="1" y="1"/>
                  </a:moveTo>
                  <a:lnTo>
                    <a:pt x="1" y="70665"/>
                  </a:lnTo>
                  <a:lnTo>
                    <a:pt x="97813" y="70665"/>
                  </a:lnTo>
                  <a:lnTo>
                    <a:pt x="97813"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9" name="Google Shape;609;p6"/>
            <p:cNvSpPr/>
            <p:nvPr/>
          </p:nvSpPr>
          <p:spPr>
            <a:xfrm>
              <a:off x="4417100" y="924550"/>
              <a:ext cx="38625" cy="1064750"/>
            </a:xfrm>
            <a:custGeom>
              <a:avLst/>
              <a:gdLst/>
              <a:ahLst/>
              <a:cxnLst/>
              <a:rect l="l" t="t" r="r" b="b"/>
              <a:pathLst>
                <a:path w="1545" h="42590" extrusionOk="0">
                  <a:moveTo>
                    <a:pt x="1" y="0"/>
                  </a:moveTo>
                  <a:lnTo>
                    <a:pt x="1" y="42590"/>
                  </a:lnTo>
                  <a:lnTo>
                    <a:pt x="1545" y="42590"/>
                  </a:lnTo>
                  <a:lnTo>
                    <a:pt x="1545" y="0"/>
                  </a:ln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0" name="Google Shape;610;p6"/>
            <p:cNvSpPr/>
            <p:nvPr/>
          </p:nvSpPr>
          <p:spPr>
            <a:xfrm>
              <a:off x="4417100" y="1989275"/>
              <a:ext cx="38625" cy="689975"/>
            </a:xfrm>
            <a:custGeom>
              <a:avLst/>
              <a:gdLst/>
              <a:ahLst/>
              <a:cxnLst/>
              <a:rect l="l" t="t" r="r" b="b"/>
              <a:pathLst>
                <a:path w="1545" h="27599" extrusionOk="0">
                  <a:moveTo>
                    <a:pt x="1" y="1"/>
                  </a:moveTo>
                  <a:lnTo>
                    <a:pt x="1" y="27598"/>
                  </a:lnTo>
                  <a:lnTo>
                    <a:pt x="1545" y="27598"/>
                  </a:lnTo>
                  <a:lnTo>
                    <a:pt x="1545" y="1"/>
                  </a:lnTo>
                  <a:close/>
                </a:path>
              </a:pathLst>
            </a:custGeom>
            <a:solidFill>
              <a:srgbClr val="B0B0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1" name="Google Shape;611;p6"/>
            <p:cNvSpPr/>
            <p:nvPr/>
          </p:nvSpPr>
          <p:spPr>
            <a:xfrm>
              <a:off x="2006175" y="895050"/>
              <a:ext cx="2458675" cy="96200"/>
            </a:xfrm>
            <a:custGeom>
              <a:avLst/>
              <a:gdLst/>
              <a:ahLst/>
              <a:cxnLst/>
              <a:rect l="l" t="t" r="r" b="b"/>
              <a:pathLst>
                <a:path w="98347" h="3848" extrusionOk="0">
                  <a:moveTo>
                    <a:pt x="1" y="1"/>
                  </a:moveTo>
                  <a:lnTo>
                    <a:pt x="1" y="3847"/>
                  </a:lnTo>
                  <a:lnTo>
                    <a:pt x="98347" y="3847"/>
                  </a:lnTo>
                  <a:lnTo>
                    <a:pt x="98347" y="1"/>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2" name="Google Shape;612;p6"/>
            <p:cNvSpPr/>
            <p:nvPr/>
          </p:nvSpPr>
          <p:spPr>
            <a:xfrm>
              <a:off x="2000575" y="889450"/>
              <a:ext cx="2469900" cy="107400"/>
            </a:xfrm>
            <a:custGeom>
              <a:avLst/>
              <a:gdLst/>
              <a:ahLst/>
              <a:cxnLst/>
              <a:rect l="l" t="t" r="r" b="b"/>
              <a:pathLst>
                <a:path w="98796" h="4296" extrusionOk="0">
                  <a:moveTo>
                    <a:pt x="98346" y="450"/>
                  </a:moveTo>
                  <a:lnTo>
                    <a:pt x="98346" y="3847"/>
                  </a:lnTo>
                  <a:lnTo>
                    <a:pt x="478" y="3847"/>
                  </a:lnTo>
                  <a:lnTo>
                    <a:pt x="478" y="450"/>
                  </a:lnTo>
                  <a:close/>
                  <a:moveTo>
                    <a:pt x="0" y="0"/>
                  </a:moveTo>
                  <a:lnTo>
                    <a:pt x="0" y="4296"/>
                  </a:lnTo>
                  <a:lnTo>
                    <a:pt x="98795" y="4296"/>
                  </a:lnTo>
                  <a:lnTo>
                    <a:pt x="98795" y="4071"/>
                  </a:lnTo>
                  <a:lnTo>
                    <a:pt x="98795"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3" name="Google Shape;613;p6"/>
            <p:cNvSpPr/>
            <p:nvPr/>
          </p:nvSpPr>
          <p:spPr>
            <a:xfrm>
              <a:off x="2010400" y="913300"/>
              <a:ext cx="2457275" cy="1777875"/>
            </a:xfrm>
            <a:custGeom>
              <a:avLst/>
              <a:gdLst/>
              <a:ahLst/>
              <a:cxnLst/>
              <a:rect l="l" t="t" r="r" b="b"/>
              <a:pathLst>
                <a:path w="98291" h="71115" extrusionOk="0">
                  <a:moveTo>
                    <a:pt x="97813" y="450"/>
                  </a:moveTo>
                  <a:lnTo>
                    <a:pt x="97813" y="70637"/>
                  </a:lnTo>
                  <a:lnTo>
                    <a:pt x="450" y="70637"/>
                  </a:lnTo>
                  <a:lnTo>
                    <a:pt x="450" y="450"/>
                  </a:lnTo>
                  <a:close/>
                  <a:moveTo>
                    <a:pt x="225" y="1"/>
                  </a:moveTo>
                  <a:cubicBezTo>
                    <a:pt x="169" y="1"/>
                    <a:pt x="113" y="29"/>
                    <a:pt x="57" y="57"/>
                  </a:cubicBezTo>
                  <a:cubicBezTo>
                    <a:pt x="28" y="113"/>
                    <a:pt x="0" y="169"/>
                    <a:pt x="0" y="226"/>
                  </a:cubicBezTo>
                  <a:lnTo>
                    <a:pt x="0" y="70890"/>
                  </a:lnTo>
                  <a:cubicBezTo>
                    <a:pt x="0" y="70946"/>
                    <a:pt x="28" y="71002"/>
                    <a:pt x="57" y="71030"/>
                  </a:cubicBezTo>
                  <a:cubicBezTo>
                    <a:pt x="113" y="71086"/>
                    <a:pt x="169" y="71114"/>
                    <a:pt x="225" y="71114"/>
                  </a:cubicBezTo>
                  <a:lnTo>
                    <a:pt x="98037" y="71114"/>
                  </a:lnTo>
                  <a:cubicBezTo>
                    <a:pt x="98122" y="71114"/>
                    <a:pt x="98178" y="71086"/>
                    <a:pt x="98206" y="71030"/>
                  </a:cubicBezTo>
                  <a:cubicBezTo>
                    <a:pt x="98262" y="71002"/>
                    <a:pt x="98290" y="70946"/>
                    <a:pt x="98290" y="70890"/>
                  </a:cubicBezTo>
                  <a:lnTo>
                    <a:pt x="98290" y="226"/>
                  </a:lnTo>
                  <a:cubicBezTo>
                    <a:pt x="98290" y="169"/>
                    <a:pt x="98262" y="113"/>
                    <a:pt x="98206" y="57"/>
                  </a:cubicBezTo>
                  <a:cubicBezTo>
                    <a:pt x="98178" y="29"/>
                    <a:pt x="98122" y="1"/>
                    <a:pt x="98037"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4" name="Google Shape;614;p6"/>
            <p:cNvSpPr/>
            <p:nvPr/>
          </p:nvSpPr>
          <p:spPr>
            <a:xfrm>
              <a:off x="3103900" y="1053675"/>
              <a:ext cx="201475" cy="30225"/>
            </a:xfrm>
            <a:custGeom>
              <a:avLst/>
              <a:gdLst/>
              <a:ahLst/>
              <a:cxnLst/>
              <a:rect l="l" t="t" r="r" b="b"/>
              <a:pathLst>
                <a:path w="8059" h="1209" extrusionOk="0">
                  <a:moveTo>
                    <a:pt x="618" y="1"/>
                  </a:moveTo>
                  <a:cubicBezTo>
                    <a:pt x="282" y="1"/>
                    <a:pt x="1" y="254"/>
                    <a:pt x="1" y="590"/>
                  </a:cubicBezTo>
                  <a:cubicBezTo>
                    <a:pt x="1" y="927"/>
                    <a:pt x="282" y="1208"/>
                    <a:pt x="618" y="1208"/>
                  </a:cubicBezTo>
                  <a:lnTo>
                    <a:pt x="7441" y="1208"/>
                  </a:lnTo>
                  <a:cubicBezTo>
                    <a:pt x="7778" y="1208"/>
                    <a:pt x="8058" y="927"/>
                    <a:pt x="8058" y="590"/>
                  </a:cubicBezTo>
                  <a:cubicBezTo>
                    <a:pt x="8058" y="254"/>
                    <a:pt x="7778" y="1"/>
                    <a:pt x="7441" y="1"/>
                  </a:cubicBez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5" name="Google Shape;615;p6"/>
            <p:cNvSpPr/>
            <p:nvPr/>
          </p:nvSpPr>
          <p:spPr>
            <a:xfrm>
              <a:off x="3446425" y="1053675"/>
              <a:ext cx="200750" cy="30225"/>
            </a:xfrm>
            <a:custGeom>
              <a:avLst/>
              <a:gdLst/>
              <a:ahLst/>
              <a:cxnLst/>
              <a:rect l="l" t="t" r="r" b="b"/>
              <a:pathLst>
                <a:path w="8030" h="1209" extrusionOk="0">
                  <a:moveTo>
                    <a:pt x="590" y="1"/>
                  </a:moveTo>
                  <a:cubicBezTo>
                    <a:pt x="253" y="1"/>
                    <a:pt x="0" y="254"/>
                    <a:pt x="0" y="590"/>
                  </a:cubicBezTo>
                  <a:cubicBezTo>
                    <a:pt x="0" y="927"/>
                    <a:pt x="253" y="1208"/>
                    <a:pt x="590" y="1208"/>
                  </a:cubicBezTo>
                  <a:lnTo>
                    <a:pt x="7440" y="1208"/>
                  </a:lnTo>
                  <a:cubicBezTo>
                    <a:pt x="7777" y="1208"/>
                    <a:pt x="8030" y="927"/>
                    <a:pt x="8030" y="590"/>
                  </a:cubicBezTo>
                  <a:cubicBezTo>
                    <a:pt x="8030" y="254"/>
                    <a:pt x="7777" y="1"/>
                    <a:pt x="7440" y="1"/>
                  </a:cubicBez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6" name="Google Shape;616;p6"/>
            <p:cNvSpPr/>
            <p:nvPr/>
          </p:nvSpPr>
          <p:spPr>
            <a:xfrm>
              <a:off x="3788225" y="1053675"/>
              <a:ext cx="201475" cy="30225"/>
            </a:xfrm>
            <a:custGeom>
              <a:avLst/>
              <a:gdLst/>
              <a:ahLst/>
              <a:cxnLst/>
              <a:rect l="l" t="t" r="r" b="b"/>
              <a:pathLst>
                <a:path w="8059" h="1209" extrusionOk="0">
                  <a:moveTo>
                    <a:pt x="618" y="1"/>
                  </a:moveTo>
                  <a:cubicBezTo>
                    <a:pt x="281" y="1"/>
                    <a:pt x="1" y="254"/>
                    <a:pt x="1" y="590"/>
                  </a:cubicBezTo>
                  <a:cubicBezTo>
                    <a:pt x="1" y="927"/>
                    <a:pt x="281" y="1208"/>
                    <a:pt x="618" y="1208"/>
                  </a:cubicBezTo>
                  <a:lnTo>
                    <a:pt x="7440" y="1208"/>
                  </a:lnTo>
                  <a:cubicBezTo>
                    <a:pt x="7777" y="1208"/>
                    <a:pt x="8058" y="927"/>
                    <a:pt x="8058" y="590"/>
                  </a:cubicBezTo>
                  <a:cubicBezTo>
                    <a:pt x="8058" y="254"/>
                    <a:pt x="7777" y="1"/>
                    <a:pt x="7440" y="1"/>
                  </a:cubicBez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7" name="Google Shape;617;p6"/>
            <p:cNvSpPr/>
            <p:nvPr/>
          </p:nvSpPr>
          <p:spPr>
            <a:xfrm>
              <a:off x="4130750" y="1053675"/>
              <a:ext cx="201450" cy="30225"/>
            </a:xfrm>
            <a:custGeom>
              <a:avLst/>
              <a:gdLst/>
              <a:ahLst/>
              <a:cxnLst/>
              <a:rect l="l" t="t" r="r" b="b"/>
              <a:pathLst>
                <a:path w="8058" h="1209" extrusionOk="0">
                  <a:moveTo>
                    <a:pt x="590" y="1"/>
                  </a:moveTo>
                  <a:cubicBezTo>
                    <a:pt x="253" y="1"/>
                    <a:pt x="0" y="254"/>
                    <a:pt x="0" y="590"/>
                  </a:cubicBezTo>
                  <a:cubicBezTo>
                    <a:pt x="0" y="927"/>
                    <a:pt x="253" y="1208"/>
                    <a:pt x="590" y="1208"/>
                  </a:cubicBezTo>
                  <a:lnTo>
                    <a:pt x="7440" y="1208"/>
                  </a:lnTo>
                  <a:cubicBezTo>
                    <a:pt x="7777" y="1208"/>
                    <a:pt x="8058" y="927"/>
                    <a:pt x="8058" y="590"/>
                  </a:cubicBezTo>
                  <a:cubicBezTo>
                    <a:pt x="8058" y="254"/>
                    <a:pt x="7777" y="1"/>
                    <a:pt x="7440" y="1"/>
                  </a:cubicBezTo>
                  <a:close/>
                </a:path>
              </a:pathLst>
            </a:custGeom>
            <a:solidFill>
              <a:srgbClr val="D4D4D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8" name="Google Shape;618;p6"/>
            <p:cNvSpPr/>
            <p:nvPr/>
          </p:nvSpPr>
          <p:spPr>
            <a:xfrm>
              <a:off x="2149375" y="1931025"/>
              <a:ext cx="2203175" cy="5625"/>
            </a:xfrm>
            <a:custGeom>
              <a:avLst/>
              <a:gdLst/>
              <a:ahLst/>
              <a:cxnLst/>
              <a:rect l="l" t="t" r="r" b="b"/>
              <a:pathLst>
                <a:path w="88127" h="225" extrusionOk="0">
                  <a:moveTo>
                    <a:pt x="0" y="0"/>
                  </a:moveTo>
                  <a:lnTo>
                    <a:pt x="0" y="225"/>
                  </a:lnTo>
                  <a:lnTo>
                    <a:pt x="88127" y="225"/>
                  </a:lnTo>
                  <a:lnTo>
                    <a:pt x="88127"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9" name="Google Shape;619;p6"/>
            <p:cNvSpPr/>
            <p:nvPr/>
          </p:nvSpPr>
          <p:spPr>
            <a:xfrm>
              <a:off x="2146550" y="1916975"/>
              <a:ext cx="5650" cy="16875"/>
            </a:xfrm>
            <a:custGeom>
              <a:avLst/>
              <a:gdLst/>
              <a:ahLst/>
              <a:cxnLst/>
              <a:rect l="l" t="t" r="r" b="b"/>
              <a:pathLst>
                <a:path w="226" h="675" extrusionOk="0">
                  <a:moveTo>
                    <a:pt x="1" y="1"/>
                  </a:moveTo>
                  <a:lnTo>
                    <a:pt x="1" y="675"/>
                  </a:lnTo>
                  <a:lnTo>
                    <a:pt x="225" y="675"/>
                  </a:lnTo>
                  <a:lnTo>
                    <a:pt x="225"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0" name="Google Shape;620;p6"/>
            <p:cNvSpPr/>
            <p:nvPr/>
          </p:nvSpPr>
          <p:spPr>
            <a:xfrm>
              <a:off x="2421700" y="1916975"/>
              <a:ext cx="6325" cy="16875"/>
            </a:xfrm>
            <a:custGeom>
              <a:avLst/>
              <a:gdLst/>
              <a:ahLst/>
              <a:cxnLst/>
              <a:rect l="l" t="t" r="r" b="b"/>
              <a:pathLst>
                <a:path w="253" h="675" extrusionOk="0">
                  <a:moveTo>
                    <a:pt x="0" y="1"/>
                  </a:moveTo>
                  <a:lnTo>
                    <a:pt x="0" y="675"/>
                  </a:lnTo>
                  <a:lnTo>
                    <a:pt x="253" y="675"/>
                  </a:lnTo>
                  <a:lnTo>
                    <a:pt x="253"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1" name="Google Shape;621;p6"/>
            <p:cNvSpPr/>
            <p:nvPr/>
          </p:nvSpPr>
          <p:spPr>
            <a:xfrm>
              <a:off x="2697525" y="1916975"/>
              <a:ext cx="5650" cy="16875"/>
            </a:xfrm>
            <a:custGeom>
              <a:avLst/>
              <a:gdLst/>
              <a:ahLst/>
              <a:cxnLst/>
              <a:rect l="l" t="t" r="r" b="b"/>
              <a:pathLst>
                <a:path w="226" h="675" extrusionOk="0">
                  <a:moveTo>
                    <a:pt x="1" y="1"/>
                  </a:moveTo>
                  <a:lnTo>
                    <a:pt x="1" y="675"/>
                  </a:lnTo>
                  <a:lnTo>
                    <a:pt x="225" y="675"/>
                  </a:lnTo>
                  <a:lnTo>
                    <a:pt x="225"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2" name="Google Shape;622;p6"/>
            <p:cNvSpPr/>
            <p:nvPr/>
          </p:nvSpPr>
          <p:spPr>
            <a:xfrm>
              <a:off x="2972650" y="1916975"/>
              <a:ext cx="5650" cy="16875"/>
            </a:xfrm>
            <a:custGeom>
              <a:avLst/>
              <a:gdLst/>
              <a:ahLst/>
              <a:cxnLst/>
              <a:rect l="l" t="t" r="r" b="b"/>
              <a:pathLst>
                <a:path w="226" h="675" extrusionOk="0">
                  <a:moveTo>
                    <a:pt x="1" y="1"/>
                  </a:moveTo>
                  <a:lnTo>
                    <a:pt x="1" y="675"/>
                  </a:lnTo>
                  <a:lnTo>
                    <a:pt x="225" y="675"/>
                  </a:lnTo>
                  <a:lnTo>
                    <a:pt x="225"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3" name="Google Shape;623;p6"/>
            <p:cNvSpPr/>
            <p:nvPr/>
          </p:nvSpPr>
          <p:spPr>
            <a:xfrm>
              <a:off x="3247800" y="1916975"/>
              <a:ext cx="6325" cy="16875"/>
            </a:xfrm>
            <a:custGeom>
              <a:avLst/>
              <a:gdLst/>
              <a:ahLst/>
              <a:cxnLst/>
              <a:rect l="l" t="t" r="r" b="b"/>
              <a:pathLst>
                <a:path w="253" h="675" extrusionOk="0">
                  <a:moveTo>
                    <a:pt x="0" y="1"/>
                  </a:moveTo>
                  <a:lnTo>
                    <a:pt x="0" y="675"/>
                  </a:lnTo>
                  <a:lnTo>
                    <a:pt x="253" y="675"/>
                  </a:lnTo>
                  <a:lnTo>
                    <a:pt x="253"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4" name="Google Shape;624;p6"/>
            <p:cNvSpPr/>
            <p:nvPr/>
          </p:nvSpPr>
          <p:spPr>
            <a:xfrm>
              <a:off x="3523625" y="1916975"/>
              <a:ext cx="5650" cy="16875"/>
            </a:xfrm>
            <a:custGeom>
              <a:avLst/>
              <a:gdLst/>
              <a:ahLst/>
              <a:cxnLst/>
              <a:rect l="l" t="t" r="r" b="b"/>
              <a:pathLst>
                <a:path w="226" h="675" extrusionOk="0">
                  <a:moveTo>
                    <a:pt x="1" y="1"/>
                  </a:moveTo>
                  <a:lnTo>
                    <a:pt x="1" y="675"/>
                  </a:lnTo>
                  <a:lnTo>
                    <a:pt x="225" y="675"/>
                  </a:lnTo>
                  <a:lnTo>
                    <a:pt x="225"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5" name="Google Shape;625;p6"/>
            <p:cNvSpPr/>
            <p:nvPr/>
          </p:nvSpPr>
          <p:spPr>
            <a:xfrm>
              <a:off x="3798750" y="1916975"/>
              <a:ext cx="5650" cy="16875"/>
            </a:xfrm>
            <a:custGeom>
              <a:avLst/>
              <a:gdLst/>
              <a:ahLst/>
              <a:cxnLst/>
              <a:rect l="l" t="t" r="r" b="b"/>
              <a:pathLst>
                <a:path w="226" h="675" extrusionOk="0">
                  <a:moveTo>
                    <a:pt x="1" y="1"/>
                  </a:moveTo>
                  <a:lnTo>
                    <a:pt x="1" y="675"/>
                  </a:lnTo>
                  <a:lnTo>
                    <a:pt x="225" y="675"/>
                  </a:lnTo>
                  <a:lnTo>
                    <a:pt x="225"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6" name="Google Shape;626;p6"/>
            <p:cNvSpPr/>
            <p:nvPr/>
          </p:nvSpPr>
          <p:spPr>
            <a:xfrm>
              <a:off x="4073900" y="1916975"/>
              <a:ext cx="6325" cy="16875"/>
            </a:xfrm>
            <a:custGeom>
              <a:avLst/>
              <a:gdLst/>
              <a:ahLst/>
              <a:cxnLst/>
              <a:rect l="l" t="t" r="r" b="b"/>
              <a:pathLst>
                <a:path w="253" h="675" extrusionOk="0">
                  <a:moveTo>
                    <a:pt x="0" y="1"/>
                  </a:moveTo>
                  <a:lnTo>
                    <a:pt x="0" y="675"/>
                  </a:lnTo>
                  <a:lnTo>
                    <a:pt x="253" y="675"/>
                  </a:lnTo>
                  <a:lnTo>
                    <a:pt x="253"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7" name="Google Shape;627;p6"/>
            <p:cNvSpPr/>
            <p:nvPr/>
          </p:nvSpPr>
          <p:spPr>
            <a:xfrm>
              <a:off x="4349725" y="1916975"/>
              <a:ext cx="5650" cy="16875"/>
            </a:xfrm>
            <a:custGeom>
              <a:avLst/>
              <a:gdLst/>
              <a:ahLst/>
              <a:cxnLst/>
              <a:rect l="l" t="t" r="r" b="b"/>
              <a:pathLst>
                <a:path w="226" h="675" extrusionOk="0">
                  <a:moveTo>
                    <a:pt x="0" y="1"/>
                  </a:moveTo>
                  <a:lnTo>
                    <a:pt x="0" y="675"/>
                  </a:lnTo>
                  <a:lnTo>
                    <a:pt x="225" y="675"/>
                  </a:lnTo>
                  <a:lnTo>
                    <a:pt x="225"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8" name="Google Shape;628;p6"/>
            <p:cNvSpPr/>
            <p:nvPr/>
          </p:nvSpPr>
          <p:spPr>
            <a:xfrm>
              <a:off x="2274300" y="1744725"/>
              <a:ext cx="301125" cy="108725"/>
            </a:xfrm>
            <a:custGeom>
              <a:avLst/>
              <a:gdLst/>
              <a:ahLst/>
              <a:cxnLst/>
              <a:rect l="l" t="t" r="r" b="b"/>
              <a:pathLst>
                <a:path w="12045" h="4349" extrusionOk="0">
                  <a:moveTo>
                    <a:pt x="11502" y="0"/>
                  </a:moveTo>
                  <a:cubicBezTo>
                    <a:pt x="11467" y="0"/>
                    <a:pt x="11432" y="4"/>
                    <a:pt x="11399" y="13"/>
                  </a:cubicBezTo>
                  <a:lnTo>
                    <a:pt x="365" y="3438"/>
                  </a:lnTo>
                  <a:cubicBezTo>
                    <a:pt x="141" y="3494"/>
                    <a:pt x="0" y="3775"/>
                    <a:pt x="57" y="4027"/>
                  </a:cubicBezTo>
                  <a:cubicBezTo>
                    <a:pt x="128" y="4218"/>
                    <a:pt x="322" y="4348"/>
                    <a:pt x="534" y="4348"/>
                  </a:cubicBezTo>
                  <a:cubicBezTo>
                    <a:pt x="571" y="4348"/>
                    <a:pt x="608" y="4344"/>
                    <a:pt x="646" y="4336"/>
                  </a:cubicBezTo>
                  <a:lnTo>
                    <a:pt x="11680" y="911"/>
                  </a:lnTo>
                  <a:cubicBezTo>
                    <a:pt x="11904" y="827"/>
                    <a:pt x="12045" y="574"/>
                    <a:pt x="11988" y="321"/>
                  </a:cubicBezTo>
                  <a:cubicBezTo>
                    <a:pt x="11917" y="130"/>
                    <a:pt x="11703" y="0"/>
                    <a:pt x="11502"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9" name="Google Shape;629;p6"/>
            <p:cNvSpPr/>
            <p:nvPr/>
          </p:nvSpPr>
          <p:spPr>
            <a:xfrm>
              <a:off x="2549425" y="1557275"/>
              <a:ext cx="301825" cy="210775"/>
            </a:xfrm>
            <a:custGeom>
              <a:avLst/>
              <a:gdLst/>
              <a:ahLst/>
              <a:cxnLst/>
              <a:rect l="l" t="t" r="r" b="b"/>
              <a:pathLst>
                <a:path w="12073" h="8431" extrusionOk="0">
                  <a:moveTo>
                    <a:pt x="11555" y="1"/>
                  </a:moveTo>
                  <a:cubicBezTo>
                    <a:pt x="11459" y="1"/>
                    <a:pt x="11364" y="32"/>
                    <a:pt x="11287" y="99"/>
                  </a:cubicBezTo>
                  <a:lnTo>
                    <a:pt x="253" y="7595"/>
                  </a:lnTo>
                  <a:cubicBezTo>
                    <a:pt x="57" y="7735"/>
                    <a:pt x="1" y="8016"/>
                    <a:pt x="141" y="8240"/>
                  </a:cubicBezTo>
                  <a:cubicBezTo>
                    <a:pt x="229" y="8363"/>
                    <a:pt x="370" y="8431"/>
                    <a:pt x="519" y="8431"/>
                  </a:cubicBezTo>
                  <a:cubicBezTo>
                    <a:pt x="609" y="8431"/>
                    <a:pt x="702" y="8406"/>
                    <a:pt x="787" y="8353"/>
                  </a:cubicBezTo>
                  <a:lnTo>
                    <a:pt x="11792" y="857"/>
                  </a:lnTo>
                  <a:cubicBezTo>
                    <a:pt x="12017" y="716"/>
                    <a:pt x="12073" y="436"/>
                    <a:pt x="11933" y="211"/>
                  </a:cubicBezTo>
                  <a:cubicBezTo>
                    <a:pt x="11848" y="75"/>
                    <a:pt x="11701" y="1"/>
                    <a:pt x="11555"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0" name="Google Shape;630;p6"/>
            <p:cNvSpPr/>
            <p:nvPr/>
          </p:nvSpPr>
          <p:spPr>
            <a:xfrm>
              <a:off x="2824575" y="1301875"/>
              <a:ext cx="301825" cy="278950"/>
            </a:xfrm>
            <a:custGeom>
              <a:avLst/>
              <a:gdLst/>
              <a:ahLst/>
              <a:cxnLst/>
              <a:rect l="l" t="t" r="r" b="b"/>
              <a:pathLst>
                <a:path w="12073" h="11158" extrusionOk="0">
                  <a:moveTo>
                    <a:pt x="11550" y="1"/>
                  </a:moveTo>
                  <a:cubicBezTo>
                    <a:pt x="11438" y="1"/>
                    <a:pt x="11324" y="43"/>
                    <a:pt x="11230" y="124"/>
                  </a:cubicBezTo>
                  <a:lnTo>
                    <a:pt x="225" y="10343"/>
                  </a:lnTo>
                  <a:cubicBezTo>
                    <a:pt x="28" y="10511"/>
                    <a:pt x="0" y="10820"/>
                    <a:pt x="197" y="11017"/>
                  </a:cubicBezTo>
                  <a:cubicBezTo>
                    <a:pt x="288" y="11108"/>
                    <a:pt x="412" y="11158"/>
                    <a:pt x="538" y="11158"/>
                  </a:cubicBezTo>
                  <a:cubicBezTo>
                    <a:pt x="644" y="11158"/>
                    <a:pt x="752" y="11122"/>
                    <a:pt x="842" y="11045"/>
                  </a:cubicBezTo>
                  <a:lnTo>
                    <a:pt x="11876" y="826"/>
                  </a:lnTo>
                  <a:cubicBezTo>
                    <a:pt x="12044" y="629"/>
                    <a:pt x="12072" y="348"/>
                    <a:pt x="11876" y="152"/>
                  </a:cubicBezTo>
                  <a:cubicBezTo>
                    <a:pt x="11788" y="50"/>
                    <a:pt x="11670" y="1"/>
                    <a:pt x="11550"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1" name="Google Shape;631;p6"/>
            <p:cNvSpPr/>
            <p:nvPr/>
          </p:nvSpPr>
          <p:spPr>
            <a:xfrm>
              <a:off x="3101100" y="1276175"/>
              <a:ext cx="299725" cy="49225"/>
            </a:xfrm>
            <a:custGeom>
              <a:avLst/>
              <a:gdLst/>
              <a:ahLst/>
              <a:cxnLst/>
              <a:rect l="l" t="t" r="r" b="b"/>
              <a:pathLst>
                <a:path w="11989" h="1969" extrusionOk="0">
                  <a:moveTo>
                    <a:pt x="11455" y="1"/>
                  </a:moveTo>
                  <a:lnTo>
                    <a:pt x="450" y="1039"/>
                  </a:lnTo>
                  <a:cubicBezTo>
                    <a:pt x="197" y="1067"/>
                    <a:pt x="1" y="1292"/>
                    <a:pt x="29" y="1545"/>
                  </a:cubicBezTo>
                  <a:cubicBezTo>
                    <a:pt x="55" y="1781"/>
                    <a:pt x="253" y="1968"/>
                    <a:pt x="486" y="1968"/>
                  </a:cubicBezTo>
                  <a:cubicBezTo>
                    <a:pt x="502" y="1968"/>
                    <a:pt x="518" y="1968"/>
                    <a:pt x="534" y="1966"/>
                  </a:cubicBezTo>
                  <a:lnTo>
                    <a:pt x="11539" y="955"/>
                  </a:lnTo>
                  <a:cubicBezTo>
                    <a:pt x="11792" y="927"/>
                    <a:pt x="11988" y="702"/>
                    <a:pt x="11960" y="422"/>
                  </a:cubicBezTo>
                  <a:cubicBezTo>
                    <a:pt x="11932" y="169"/>
                    <a:pt x="11708" y="1"/>
                    <a:pt x="11455"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2" name="Google Shape;632;p6"/>
            <p:cNvSpPr/>
            <p:nvPr/>
          </p:nvSpPr>
          <p:spPr>
            <a:xfrm>
              <a:off x="3375525" y="1276375"/>
              <a:ext cx="301825" cy="210900"/>
            </a:xfrm>
            <a:custGeom>
              <a:avLst/>
              <a:gdLst/>
              <a:ahLst/>
              <a:cxnLst/>
              <a:rect l="l" t="t" r="r" b="b"/>
              <a:pathLst>
                <a:path w="12073" h="8436" extrusionOk="0">
                  <a:moveTo>
                    <a:pt x="527" y="0"/>
                  </a:moveTo>
                  <a:cubicBezTo>
                    <a:pt x="375" y="0"/>
                    <a:pt x="230" y="75"/>
                    <a:pt x="141" y="217"/>
                  </a:cubicBezTo>
                  <a:cubicBezTo>
                    <a:pt x="1" y="414"/>
                    <a:pt x="57" y="723"/>
                    <a:pt x="253" y="863"/>
                  </a:cubicBezTo>
                  <a:lnTo>
                    <a:pt x="11287" y="8359"/>
                  </a:lnTo>
                  <a:cubicBezTo>
                    <a:pt x="11359" y="8410"/>
                    <a:pt x="11446" y="8435"/>
                    <a:pt x="11534" y="8435"/>
                  </a:cubicBezTo>
                  <a:cubicBezTo>
                    <a:pt x="11687" y="8435"/>
                    <a:pt x="11844" y="8361"/>
                    <a:pt x="11933" y="8218"/>
                  </a:cubicBezTo>
                  <a:cubicBezTo>
                    <a:pt x="12073" y="8022"/>
                    <a:pt x="12017" y="7713"/>
                    <a:pt x="11792" y="7573"/>
                  </a:cubicBezTo>
                  <a:lnTo>
                    <a:pt x="787" y="77"/>
                  </a:lnTo>
                  <a:cubicBezTo>
                    <a:pt x="704" y="25"/>
                    <a:pt x="615" y="0"/>
                    <a:pt x="527"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3" name="Google Shape;633;p6"/>
            <p:cNvSpPr/>
            <p:nvPr/>
          </p:nvSpPr>
          <p:spPr>
            <a:xfrm>
              <a:off x="3650675" y="1463775"/>
              <a:ext cx="301825" cy="202300"/>
            </a:xfrm>
            <a:custGeom>
              <a:avLst/>
              <a:gdLst/>
              <a:ahLst/>
              <a:cxnLst/>
              <a:rect l="l" t="t" r="r" b="b"/>
              <a:pathLst>
                <a:path w="12073" h="8092" extrusionOk="0">
                  <a:moveTo>
                    <a:pt x="526" y="0"/>
                  </a:moveTo>
                  <a:cubicBezTo>
                    <a:pt x="374" y="0"/>
                    <a:pt x="229" y="75"/>
                    <a:pt x="140" y="217"/>
                  </a:cubicBezTo>
                  <a:cubicBezTo>
                    <a:pt x="0" y="442"/>
                    <a:pt x="56" y="722"/>
                    <a:pt x="281" y="863"/>
                  </a:cubicBezTo>
                  <a:lnTo>
                    <a:pt x="11286" y="8022"/>
                  </a:lnTo>
                  <a:cubicBezTo>
                    <a:pt x="11363" y="8070"/>
                    <a:pt x="11446" y="8092"/>
                    <a:pt x="11528" y="8092"/>
                  </a:cubicBezTo>
                  <a:cubicBezTo>
                    <a:pt x="11686" y="8092"/>
                    <a:pt x="11839" y="8011"/>
                    <a:pt x="11932" y="7882"/>
                  </a:cubicBezTo>
                  <a:cubicBezTo>
                    <a:pt x="12072" y="7657"/>
                    <a:pt x="12016" y="7376"/>
                    <a:pt x="11791" y="7236"/>
                  </a:cubicBezTo>
                  <a:lnTo>
                    <a:pt x="786" y="77"/>
                  </a:lnTo>
                  <a:cubicBezTo>
                    <a:pt x="704" y="25"/>
                    <a:pt x="614" y="0"/>
                    <a:pt x="526"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4" name="Google Shape;634;p6"/>
            <p:cNvSpPr/>
            <p:nvPr/>
          </p:nvSpPr>
          <p:spPr>
            <a:xfrm>
              <a:off x="3925800" y="1267900"/>
              <a:ext cx="301825" cy="398225"/>
            </a:xfrm>
            <a:custGeom>
              <a:avLst/>
              <a:gdLst/>
              <a:ahLst/>
              <a:cxnLst/>
              <a:rect l="l" t="t" r="r" b="b"/>
              <a:pathLst>
                <a:path w="12073" h="15929" extrusionOk="0">
                  <a:moveTo>
                    <a:pt x="11572" y="1"/>
                  </a:moveTo>
                  <a:cubicBezTo>
                    <a:pt x="11427" y="1"/>
                    <a:pt x="11279" y="69"/>
                    <a:pt x="11174" y="191"/>
                  </a:cubicBezTo>
                  <a:lnTo>
                    <a:pt x="169" y="15183"/>
                  </a:lnTo>
                  <a:cubicBezTo>
                    <a:pt x="0" y="15380"/>
                    <a:pt x="56" y="15688"/>
                    <a:pt x="253" y="15829"/>
                  </a:cubicBezTo>
                  <a:cubicBezTo>
                    <a:pt x="344" y="15897"/>
                    <a:pt x="445" y="15929"/>
                    <a:pt x="543" y="15929"/>
                  </a:cubicBezTo>
                  <a:cubicBezTo>
                    <a:pt x="687" y="15929"/>
                    <a:pt x="827" y="15861"/>
                    <a:pt x="927" y="15745"/>
                  </a:cubicBezTo>
                  <a:lnTo>
                    <a:pt x="11932" y="753"/>
                  </a:lnTo>
                  <a:cubicBezTo>
                    <a:pt x="12072" y="528"/>
                    <a:pt x="12044" y="247"/>
                    <a:pt x="11820" y="79"/>
                  </a:cubicBezTo>
                  <a:cubicBezTo>
                    <a:pt x="11746" y="26"/>
                    <a:pt x="11659" y="1"/>
                    <a:pt x="11572"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5" name="Google Shape;635;p6"/>
            <p:cNvSpPr/>
            <p:nvPr/>
          </p:nvSpPr>
          <p:spPr>
            <a:xfrm>
              <a:off x="2251850" y="1806800"/>
              <a:ext cx="70200" cy="70200"/>
            </a:xfrm>
            <a:custGeom>
              <a:avLst/>
              <a:gdLst/>
              <a:ahLst/>
              <a:cxnLst/>
              <a:rect l="l" t="t" r="r" b="b"/>
              <a:pathLst>
                <a:path w="2808" h="2808" extrusionOk="0">
                  <a:moveTo>
                    <a:pt x="1404" y="0"/>
                  </a:moveTo>
                  <a:cubicBezTo>
                    <a:pt x="646" y="0"/>
                    <a:pt x="0" y="618"/>
                    <a:pt x="0" y="1404"/>
                  </a:cubicBezTo>
                  <a:cubicBezTo>
                    <a:pt x="0" y="2162"/>
                    <a:pt x="646" y="2808"/>
                    <a:pt x="1404" y="2808"/>
                  </a:cubicBezTo>
                  <a:cubicBezTo>
                    <a:pt x="2190" y="2808"/>
                    <a:pt x="2808" y="2162"/>
                    <a:pt x="2808" y="1404"/>
                  </a:cubicBezTo>
                  <a:cubicBezTo>
                    <a:pt x="2808" y="618"/>
                    <a:pt x="2190" y="0"/>
                    <a:pt x="1404"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6" name="Google Shape;636;p6"/>
            <p:cNvSpPr/>
            <p:nvPr/>
          </p:nvSpPr>
          <p:spPr>
            <a:xfrm>
              <a:off x="2246225" y="1800475"/>
              <a:ext cx="82150" cy="82150"/>
            </a:xfrm>
            <a:custGeom>
              <a:avLst/>
              <a:gdLst/>
              <a:ahLst/>
              <a:cxnLst/>
              <a:rect l="l" t="t" r="r" b="b"/>
              <a:pathLst>
                <a:path w="3286" h="3286" extrusionOk="0">
                  <a:moveTo>
                    <a:pt x="1629" y="478"/>
                  </a:moveTo>
                  <a:cubicBezTo>
                    <a:pt x="2275" y="478"/>
                    <a:pt x="2808" y="1011"/>
                    <a:pt x="2808" y="1657"/>
                  </a:cubicBezTo>
                  <a:cubicBezTo>
                    <a:pt x="2808" y="2303"/>
                    <a:pt x="2275" y="2808"/>
                    <a:pt x="1629" y="2808"/>
                  </a:cubicBezTo>
                  <a:cubicBezTo>
                    <a:pt x="983" y="2808"/>
                    <a:pt x="478" y="2303"/>
                    <a:pt x="478" y="1657"/>
                  </a:cubicBezTo>
                  <a:cubicBezTo>
                    <a:pt x="478" y="1011"/>
                    <a:pt x="983" y="478"/>
                    <a:pt x="1629" y="478"/>
                  </a:cubicBezTo>
                  <a:close/>
                  <a:moveTo>
                    <a:pt x="1629" y="0"/>
                  </a:moveTo>
                  <a:cubicBezTo>
                    <a:pt x="730" y="0"/>
                    <a:pt x="0" y="730"/>
                    <a:pt x="0" y="1657"/>
                  </a:cubicBezTo>
                  <a:cubicBezTo>
                    <a:pt x="0" y="2555"/>
                    <a:pt x="730" y="3285"/>
                    <a:pt x="1629" y="3285"/>
                  </a:cubicBezTo>
                  <a:cubicBezTo>
                    <a:pt x="2527" y="3285"/>
                    <a:pt x="3285" y="2555"/>
                    <a:pt x="3285" y="1657"/>
                  </a:cubicBezTo>
                  <a:cubicBezTo>
                    <a:pt x="3285" y="730"/>
                    <a:pt x="2527" y="0"/>
                    <a:pt x="1629"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7" name="Google Shape;637;p6"/>
            <p:cNvSpPr/>
            <p:nvPr/>
          </p:nvSpPr>
          <p:spPr>
            <a:xfrm>
              <a:off x="2527675" y="1721150"/>
              <a:ext cx="70200" cy="70225"/>
            </a:xfrm>
            <a:custGeom>
              <a:avLst/>
              <a:gdLst/>
              <a:ahLst/>
              <a:cxnLst/>
              <a:rect l="l" t="t" r="r" b="b"/>
              <a:pathLst>
                <a:path w="2808" h="2809" extrusionOk="0">
                  <a:moveTo>
                    <a:pt x="1404" y="1"/>
                  </a:moveTo>
                  <a:cubicBezTo>
                    <a:pt x="618" y="1"/>
                    <a:pt x="0" y="647"/>
                    <a:pt x="0" y="1405"/>
                  </a:cubicBezTo>
                  <a:cubicBezTo>
                    <a:pt x="0" y="2191"/>
                    <a:pt x="618" y="2808"/>
                    <a:pt x="1404" y="2808"/>
                  </a:cubicBezTo>
                  <a:cubicBezTo>
                    <a:pt x="2162" y="2808"/>
                    <a:pt x="2808" y="2191"/>
                    <a:pt x="2808" y="1405"/>
                  </a:cubicBezTo>
                  <a:cubicBezTo>
                    <a:pt x="2808" y="647"/>
                    <a:pt x="2162" y="1"/>
                    <a:pt x="1404" y="1"/>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8" name="Google Shape;638;p6"/>
            <p:cNvSpPr/>
            <p:nvPr/>
          </p:nvSpPr>
          <p:spPr>
            <a:xfrm>
              <a:off x="2521350" y="1715550"/>
              <a:ext cx="82150" cy="82150"/>
            </a:xfrm>
            <a:custGeom>
              <a:avLst/>
              <a:gdLst/>
              <a:ahLst/>
              <a:cxnLst/>
              <a:rect l="l" t="t" r="r" b="b"/>
              <a:pathLst>
                <a:path w="3286" h="3286" extrusionOk="0">
                  <a:moveTo>
                    <a:pt x="1657" y="478"/>
                  </a:moveTo>
                  <a:cubicBezTo>
                    <a:pt x="2303" y="478"/>
                    <a:pt x="2808" y="983"/>
                    <a:pt x="2808" y="1629"/>
                  </a:cubicBezTo>
                  <a:cubicBezTo>
                    <a:pt x="2808" y="2274"/>
                    <a:pt x="2303" y="2808"/>
                    <a:pt x="1657" y="2808"/>
                  </a:cubicBezTo>
                  <a:cubicBezTo>
                    <a:pt x="1011" y="2808"/>
                    <a:pt x="478" y="2274"/>
                    <a:pt x="478" y="1629"/>
                  </a:cubicBezTo>
                  <a:cubicBezTo>
                    <a:pt x="478" y="983"/>
                    <a:pt x="1011" y="478"/>
                    <a:pt x="1657" y="478"/>
                  </a:cubicBezTo>
                  <a:close/>
                  <a:moveTo>
                    <a:pt x="1657" y="0"/>
                  </a:moveTo>
                  <a:cubicBezTo>
                    <a:pt x="731" y="0"/>
                    <a:pt x="1" y="730"/>
                    <a:pt x="1" y="1629"/>
                  </a:cubicBezTo>
                  <a:cubicBezTo>
                    <a:pt x="1" y="2555"/>
                    <a:pt x="731" y="3285"/>
                    <a:pt x="1657" y="3285"/>
                  </a:cubicBezTo>
                  <a:cubicBezTo>
                    <a:pt x="2556" y="3285"/>
                    <a:pt x="3286" y="2555"/>
                    <a:pt x="3286" y="1629"/>
                  </a:cubicBezTo>
                  <a:cubicBezTo>
                    <a:pt x="3286" y="730"/>
                    <a:pt x="2556" y="0"/>
                    <a:pt x="1657"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9" name="Google Shape;639;p6"/>
            <p:cNvSpPr/>
            <p:nvPr/>
          </p:nvSpPr>
          <p:spPr>
            <a:xfrm>
              <a:off x="2802800" y="1533775"/>
              <a:ext cx="70225" cy="70200"/>
            </a:xfrm>
            <a:custGeom>
              <a:avLst/>
              <a:gdLst/>
              <a:ahLst/>
              <a:cxnLst/>
              <a:rect l="l" t="t" r="r" b="b"/>
              <a:pathLst>
                <a:path w="2809" h="2808" extrusionOk="0">
                  <a:moveTo>
                    <a:pt x="1404" y="0"/>
                  </a:moveTo>
                  <a:cubicBezTo>
                    <a:pt x="618" y="0"/>
                    <a:pt x="1" y="646"/>
                    <a:pt x="1" y="1404"/>
                  </a:cubicBezTo>
                  <a:cubicBezTo>
                    <a:pt x="1" y="2190"/>
                    <a:pt x="618" y="2807"/>
                    <a:pt x="1404" y="2807"/>
                  </a:cubicBezTo>
                  <a:cubicBezTo>
                    <a:pt x="2191" y="2807"/>
                    <a:pt x="2808" y="2190"/>
                    <a:pt x="2808" y="1404"/>
                  </a:cubicBezTo>
                  <a:cubicBezTo>
                    <a:pt x="2808" y="646"/>
                    <a:pt x="2191" y="0"/>
                    <a:pt x="1404"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0" name="Google Shape;640;p6"/>
            <p:cNvSpPr/>
            <p:nvPr/>
          </p:nvSpPr>
          <p:spPr>
            <a:xfrm>
              <a:off x="2797200" y="1528150"/>
              <a:ext cx="81425" cy="82150"/>
            </a:xfrm>
            <a:custGeom>
              <a:avLst/>
              <a:gdLst/>
              <a:ahLst/>
              <a:cxnLst/>
              <a:rect l="l" t="t" r="r" b="b"/>
              <a:pathLst>
                <a:path w="3257" h="3286" extrusionOk="0">
                  <a:moveTo>
                    <a:pt x="1628" y="478"/>
                  </a:moveTo>
                  <a:cubicBezTo>
                    <a:pt x="2274" y="478"/>
                    <a:pt x="2808" y="983"/>
                    <a:pt x="2808" y="1629"/>
                  </a:cubicBezTo>
                  <a:cubicBezTo>
                    <a:pt x="2808" y="2274"/>
                    <a:pt x="2274" y="2808"/>
                    <a:pt x="1628" y="2808"/>
                  </a:cubicBezTo>
                  <a:cubicBezTo>
                    <a:pt x="983" y="2808"/>
                    <a:pt x="449" y="2274"/>
                    <a:pt x="449" y="1629"/>
                  </a:cubicBezTo>
                  <a:cubicBezTo>
                    <a:pt x="449" y="983"/>
                    <a:pt x="983" y="478"/>
                    <a:pt x="1628" y="478"/>
                  </a:cubicBezTo>
                  <a:close/>
                  <a:moveTo>
                    <a:pt x="1628" y="0"/>
                  </a:moveTo>
                  <a:cubicBezTo>
                    <a:pt x="730" y="0"/>
                    <a:pt x="0" y="730"/>
                    <a:pt x="0" y="1629"/>
                  </a:cubicBezTo>
                  <a:cubicBezTo>
                    <a:pt x="0" y="2555"/>
                    <a:pt x="730" y="3285"/>
                    <a:pt x="1628" y="3285"/>
                  </a:cubicBezTo>
                  <a:cubicBezTo>
                    <a:pt x="2527" y="3285"/>
                    <a:pt x="3257" y="2555"/>
                    <a:pt x="3257" y="1629"/>
                  </a:cubicBezTo>
                  <a:cubicBezTo>
                    <a:pt x="3257" y="730"/>
                    <a:pt x="2527" y="0"/>
                    <a:pt x="1628"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1" name="Google Shape;641;p6"/>
            <p:cNvSpPr/>
            <p:nvPr/>
          </p:nvSpPr>
          <p:spPr>
            <a:xfrm>
              <a:off x="3077950" y="1278275"/>
              <a:ext cx="70200" cy="70225"/>
            </a:xfrm>
            <a:custGeom>
              <a:avLst/>
              <a:gdLst/>
              <a:ahLst/>
              <a:cxnLst/>
              <a:rect l="l" t="t" r="r" b="b"/>
              <a:pathLst>
                <a:path w="2808" h="2809" extrusionOk="0">
                  <a:moveTo>
                    <a:pt x="1404" y="1"/>
                  </a:moveTo>
                  <a:cubicBezTo>
                    <a:pt x="646" y="1"/>
                    <a:pt x="0" y="647"/>
                    <a:pt x="0" y="1405"/>
                  </a:cubicBezTo>
                  <a:cubicBezTo>
                    <a:pt x="0" y="2191"/>
                    <a:pt x="646" y="2808"/>
                    <a:pt x="1404" y="2808"/>
                  </a:cubicBezTo>
                  <a:cubicBezTo>
                    <a:pt x="2190" y="2808"/>
                    <a:pt x="2808" y="2191"/>
                    <a:pt x="2808" y="1405"/>
                  </a:cubicBezTo>
                  <a:cubicBezTo>
                    <a:pt x="2808" y="647"/>
                    <a:pt x="2190" y="1"/>
                    <a:pt x="1404" y="1"/>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2" name="Google Shape;642;p6"/>
            <p:cNvSpPr/>
            <p:nvPr/>
          </p:nvSpPr>
          <p:spPr>
            <a:xfrm>
              <a:off x="3072325" y="1272675"/>
              <a:ext cx="82150" cy="82125"/>
            </a:xfrm>
            <a:custGeom>
              <a:avLst/>
              <a:gdLst/>
              <a:ahLst/>
              <a:cxnLst/>
              <a:rect l="l" t="t" r="r" b="b"/>
              <a:pathLst>
                <a:path w="3286" h="3285" extrusionOk="0">
                  <a:moveTo>
                    <a:pt x="1629" y="477"/>
                  </a:moveTo>
                  <a:cubicBezTo>
                    <a:pt x="2275" y="477"/>
                    <a:pt x="2808" y="983"/>
                    <a:pt x="2808" y="1629"/>
                  </a:cubicBezTo>
                  <a:cubicBezTo>
                    <a:pt x="2808" y="2274"/>
                    <a:pt x="2275" y="2808"/>
                    <a:pt x="1629" y="2808"/>
                  </a:cubicBezTo>
                  <a:cubicBezTo>
                    <a:pt x="983" y="2808"/>
                    <a:pt x="478" y="2274"/>
                    <a:pt x="478" y="1629"/>
                  </a:cubicBezTo>
                  <a:cubicBezTo>
                    <a:pt x="478" y="983"/>
                    <a:pt x="983" y="477"/>
                    <a:pt x="1629" y="477"/>
                  </a:cubicBezTo>
                  <a:close/>
                  <a:moveTo>
                    <a:pt x="1629" y="0"/>
                  </a:moveTo>
                  <a:cubicBezTo>
                    <a:pt x="730" y="0"/>
                    <a:pt x="0" y="730"/>
                    <a:pt x="0" y="1629"/>
                  </a:cubicBezTo>
                  <a:cubicBezTo>
                    <a:pt x="0" y="2555"/>
                    <a:pt x="730" y="3285"/>
                    <a:pt x="1629" y="3285"/>
                  </a:cubicBezTo>
                  <a:cubicBezTo>
                    <a:pt x="2527" y="3285"/>
                    <a:pt x="3285" y="2555"/>
                    <a:pt x="3285" y="1629"/>
                  </a:cubicBezTo>
                  <a:cubicBezTo>
                    <a:pt x="3285" y="730"/>
                    <a:pt x="2527" y="0"/>
                    <a:pt x="1629"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3" name="Google Shape;643;p6"/>
            <p:cNvSpPr/>
            <p:nvPr/>
          </p:nvSpPr>
          <p:spPr>
            <a:xfrm>
              <a:off x="3353775" y="1253025"/>
              <a:ext cx="70200" cy="70200"/>
            </a:xfrm>
            <a:custGeom>
              <a:avLst/>
              <a:gdLst/>
              <a:ahLst/>
              <a:cxnLst/>
              <a:rect l="l" t="t" r="r" b="b"/>
              <a:pathLst>
                <a:path w="2808" h="2808" extrusionOk="0">
                  <a:moveTo>
                    <a:pt x="1404" y="0"/>
                  </a:moveTo>
                  <a:cubicBezTo>
                    <a:pt x="618" y="0"/>
                    <a:pt x="0" y="618"/>
                    <a:pt x="0" y="1404"/>
                  </a:cubicBezTo>
                  <a:cubicBezTo>
                    <a:pt x="0" y="2190"/>
                    <a:pt x="618" y="2808"/>
                    <a:pt x="1404" y="2808"/>
                  </a:cubicBezTo>
                  <a:cubicBezTo>
                    <a:pt x="2162" y="2808"/>
                    <a:pt x="2808" y="2190"/>
                    <a:pt x="2808" y="1404"/>
                  </a:cubicBezTo>
                  <a:cubicBezTo>
                    <a:pt x="2808" y="618"/>
                    <a:pt x="2162" y="0"/>
                    <a:pt x="1404"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4" name="Google Shape;644;p6"/>
            <p:cNvSpPr/>
            <p:nvPr/>
          </p:nvSpPr>
          <p:spPr>
            <a:xfrm>
              <a:off x="3347450" y="1247400"/>
              <a:ext cx="82150" cy="81450"/>
            </a:xfrm>
            <a:custGeom>
              <a:avLst/>
              <a:gdLst/>
              <a:ahLst/>
              <a:cxnLst/>
              <a:rect l="l" t="t" r="r" b="b"/>
              <a:pathLst>
                <a:path w="3286" h="3258" extrusionOk="0">
                  <a:moveTo>
                    <a:pt x="1657" y="450"/>
                  </a:moveTo>
                  <a:cubicBezTo>
                    <a:pt x="2303" y="450"/>
                    <a:pt x="2808" y="983"/>
                    <a:pt x="2808" y="1629"/>
                  </a:cubicBezTo>
                  <a:cubicBezTo>
                    <a:pt x="2808" y="2275"/>
                    <a:pt x="2303" y="2808"/>
                    <a:pt x="1657" y="2808"/>
                  </a:cubicBezTo>
                  <a:cubicBezTo>
                    <a:pt x="1011" y="2808"/>
                    <a:pt x="478" y="2275"/>
                    <a:pt x="478" y="1629"/>
                  </a:cubicBezTo>
                  <a:cubicBezTo>
                    <a:pt x="478" y="983"/>
                    <a:pt x="1011" y="450"/>
                    <a:pt x="1657" y="450"/>
                  </a:cubicBezTo>
                  <a:close/>
                  <a:moveTo>
                    <a:pt x="1657" y="1"/>
                  </a:moveTo>
                  <a:cubicBezTo>
                    <a:pt x="731" y="1"/>
                    <a:pt x="1" y="730"/>
                    <a:pt x="1" y="1629"/>
                  </a:cubicBezTo>
                  <a:cubicBezTo>
                    <a:pt x="1" y="2527"/>
                    <a:pt x="731" y="3257"/>
                    <a:pt x="1657" y="3257"/>
                  </a:cubicBezTo>
                  <a:cubicBezTo>
                    <a:pt x="2556" y="3257"/>
                    <a:pt x="3285" y="2527"/>
                    <a:pt x="3285" y="1629"/>
                  </a:cubicBezTo>
                  <a:cubicBezTo>
                    <a:pt x="3285" y="730"/>
                    <a:pt x="2556" y="1"/>
                    <a:pt x="1657"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5" name="Google Shape;645;p6"/>
            <p:cNvSpPr/>
            <p:nvPr/>
          </p:nvSpPr>
          <p:spPr>
            <a:xfrm>
              <a:off x="3628900" y="1440425"/>
              <a:ext cx="70225" cy="70200"/>
            </a:xfrm>
            <a:custGeom>
              <a:avLst/>
              <a:gdLst/>
              <a:ahLst/>
              <a:cxnLst/>
              <a:rect l="l" t="t" r="r" b="b"/>
              <a:pathLst>
                <a:path w="2809" h="2808" extrusionOk="0">
                  <a:moveTo>
                    <a:pt x="1404" y="0"/>
                  </a:moveTo>
                  <a:cubicBezTo>
                    <a:pt x="618" y="0"/>
                    <a:pt x="1" y="618"/>
                    <a:pt x="1" y="1404"/>
                  </a:cubicBezTo>
                  <a:cubicBezTo>
                    <a:pt x="1" y="2190"/>
                    <a:pt x="618" y="2808"/>
                    <a:pt x="1404" y="2808"/>
                  </a:cubicBezTo>
                  <a:cubicBezTo>
                    <a:pt x="2191" y="2808"/>
                    <a:pt x="2808" y="2190"/>
                    <a:pt x="2808" y="1404"/>
                  </a:cubicBezTo>
                  <a:cubicBezTo>
                    <a:pt x="2808" y="618"/>
                    <a:pt x="2191" y="0"/>
                    <a:pt x="1404"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6" name="Google Shape;646;p6"/>
            <p:cNvSpPr/>
            <p:nvPr/>
          </p:nvSpPr>
          <p:spPr>
            <a:xfrm>
              <a:off x="3623300" y="1434800"/>
              <a:ext cx="81425" cy="81450"/>
            </a:xfrm>
            <a:custGeom>
              <a:avLst/>
              <a:gdLst/>
              <a:ahLst/>
              <a:cxnLst/>
              <a:rect l="l" t="t" r="r" b="b"/>
              <a:pathLst>
                <a:path w="3257" h="3258" extrusionOk="0">
                  <a:moveTo>
                    <a:pt x="1628" y="450"/>
                  </a:moveTo>
                  <a:cubicBezTo>
                    <a:pt x="2274" y="450"/>
                    <a:pt x="2808" y="983"/>
                    <a:pt x="2808" y="1629"/>
                  </a:cubicBezTo>
                  <a:cubicBezTo>
                    <a:pt x="2808" y="2275"/>
                    <a:pt x="2274" y="2808"/>
                    <a:pt x="1628" y="2808"/>
                  </a:cubicBezTo>
                  <a:cubicBezTo>
                    <a:pt x="983" y="2808"/>
                    <a:pt x="449" y="2275"/>
                    <a:pt x="449" y="1629"/>
                  </a:cubicBezTo>
                  <a:cubicBezTo>
                    <a:pt x="449" y="983"/>
                    <a:pt x="983" y="450"/>
                    <a:pt x="1628" y="450"/>
                  </a:cubicBezTo>
                  <a:close/>
                  <a:moveTo>
                    <a:pt x="1628" y="0"/>
                  </a:moveTo>
                  <a:cubicBezTo>
                    <a:pt x="730" y="0"/>
                    <a:pt x="0" y="730"/>
                    <a:pt x="0" y="1629"/>
                  </a:cubicBezTo>
                  <a:cubicBezTo>
                    <a:pt x="0" y="2527"/>
                    <a:pt x="730" y="3257"/>
                    <a:pt x="1628" y="3257"/>
                  </a:cubicBezTo>
                  <a:cubicBezTo>
                    <a:pt x="2527" y="3257"/>
                    <a:pt x="3257" y="2527"/>
                    <a:pt x="3257" y="1629"/>
                  </a:cubicBezTo>
                  <a:cubicBezTo>
                    <a:pt x="3257" y="730"/>
                    <a:pt x="2527" y="0"/>
                    <a:pt x="1628"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7" name="Google Shape;647;p6"/>
            <p:cNvSpPr/>
            <p:nvPr/>
          </p:nvSpPr>
          <p:spPr>
            <a:xfrm>
              <a:off x="3904050" y="1619400"/>
              <a:ext cx="70200" cy="70200"/>
            </a:xfrm>
            <a:custGeom>
              <a:avLst/>
              <a:gdLst/>
              <a:ahLst/>
              <a:cxnLst/>
              <a:rect l="l" t="t" r="r" b="b"/>
              <a:pathLst>
                <a:path w="2808" h="2808" extrusionOk="0">
                  <a:moveTo>
                    <a:pt x="1404" y="0"/>
                  </a:moveTo>
                  <a:cubicBezTo>
                    <a:pt x="646" y="0"/>
                    <a:pt x="0" y="618"/>
                    <a:pt x="0" y="1404"/>
                  </a:cubicBezTo>
                  <a:cubicBezTo>
                    <a:pt x="0" y="2162"/>
                    <a:pt x="646" y="2808"/>
                    <a:pt x="1404" y="2808"/>
                  </a:cubicBezTo>
                  <a:cubicBezTo>
                    <a:pt x="2190" y="2808"/>
                    <a:pt x="2807" y="2162"/>
                    <a:pt x="2807" y="1404"/>
                  </a:cubicBezTo>
                  <a:cubicBezTo>
                    <a:pt x="2807" y="618"/>
                    <a:pt x="2190" y="0"/>
                    <a:pt x="1404"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8" name="Google Shape;648;p6"/>
            <p:cNvSpPr/>
            <p:nvPr/>
          </p:nvSpPr>
          <p:spPr>
            <a:xfrm>
              <a:off x="3898425" y="1613075"/>
              <a:ext cx="82150" cy="82150"/>
            </a:xfrm>
            <a:custGeom>
              <a:avLst/>
              <a:gdLst/>
              <a:ahLst/>
              <a:cxnLst/>
              <a:rect l="l" t="t" r="r" b="b"/>
              <a:pathLst>
                <a:path w="3286" h="3286" extrusionOk="0">
                  <a:moveTo>
                    <a:pt x="1629" y="478"/>
                  </a:moveTo>
                  <a:cubicBezTo>
                    <a:pt x="2274" y="478"/>
                    <a:pt x="2808" y="1011"/>
                    <a:pt x="2808" y="1657"/>
                  </a:cubicBezTo>
                  <a:cubicBezTo>
                    <a:pt x="2808" y="2303"/>
                    <a:pt x="2274" y="2808"/>
                    <a:pt x="1629" y="2808"/>
                  </a:cubicBezTo>
                  <a:cubicBezTo>
                    <a:pt x="983" y="2808"/>
                    <a:pt x="478" y="2303"/>
                    <a:pt x="478" y="1657"/>
                  </a:cubicBezTo>
                  <a:cubicBezTo>
                    <a:pt x="478" y="1011"/>
                    <a:pt x="983" y="478"/>
                    <a:pt x="1629" y="478"/>
                  </a:cubicBezTo>
                  <a:close/>
                  <a:moveTo>
                    <a:pt x="1629" y="0"/>
                  </a:moveTo>
                  <a:cubicBezTo>
                    <a:pt x="730" y="0"/>
                    <a:pt x="0" y="730"/>
                    <a:pt x="0" y="1657"/>
                  </a:cubicBezTo>
                  <a:cubicBezTo>
                    <a:pt x="0" y="2555"/>
                    <a:pt x="730" y="3285"/>
                    <a:pt x="1629" y="3285"/>
                  </a:cubicBezTo>
                  <a:cubicBezTo>
                    <a:pt x="2527" y="3285"/>
                    <a:pt x="3285" y="2555"/>
                    <a:pt x="3285" y="1657"/>
                  </a:cubicBezTo>
                  <a:cubicBezTo>
                    <a:pt x="3285" y="730"/>
                    <a:pt x="2527" y="0"/>
                    <a:pt x="1629"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9" name="Google Shape;649;p6"/>
            <p:cNvSpPr/>
            <p:nvPr/>
          </p:nvSpPr>
          <p:spPr>
            <a:xfrm>
              <a:off x="4179875" y="1244600"/>
              <a:ext cx="70200" cy="70200"/>
            </a:xfrm>
            <a:custGeom>
              <a:avLst/>
              <a:gdLst/>
              <a:ahLst/>
              <a:cxnLst/>
              <a:rect l="l" t="t" r="r" b="b"/>
              <a:pathLst>
                <a:path w="2808" h="2808" extrusionOk="0">
                  <a:moveTo>
                    <a:pt x="1404" y="0"/>
                  </a:moveTo>
                  <a:cubicBezTo>
                    <a:pt x="618" y="0"/>
                    <a:pt x="0" y="618"/>
                    <a:pt x="0" y="1404"/>
                  </a:cubicBezTo>
                  <a:cubicBezTo>
                    <a:pt x="0" y="2162"/>
                    <a:pt x="618" y="2808"/>
                    <a:pt x="1404" y="2808"/>
                  </a:cubicBezTo>
                  <a:cubicBezTo>
                    <a:pt x="2162" y="2808"/>
                    <a:pt x="2808" y="2162"/>
                    <a:pt x="2808" y="1404"/>
                  </a:cubicBezTo>
                  <a:cubicBezTo>
                    <a:pt x="2808" y="618"/>
                    <a:pt x="2162" y="0"/>
                    <a:pt x="1404"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0" name="Google Shape;650;p6"/>
            <p:cNvSpPr/>
            <p:nvPr/>
          </p:nvSpPr>
          <p:spPr>
            <a:xfrm>
              <a:off x="4173550" y="1238975"/>
              <a:ext cx="82150" cy="81450"/>
            </a:xfrm>
            <a:custGeom>
              <a:avLst/>
              <a:gdLst/>
              <a:ahLst/>
              <a:cxnLst/>
              <a:rect l="l" t="t" r="r" b="b"/>
              <a:pathLst>
                <a:path w="3286" h="3258" extrusionOk="0">
                  <a:moveTo>
                    <a:pt x="1657" y="450"/>
                  </a:moveTo>
                  <a:cubicBezTo>
                    <a:pt x="2303" y="450"/>
                    <a:pt x="2808" y="983"/>
                    <a:pt x="2808" y="1629"/>
                  </a:cubicBezTo>
                  <a:cubicBezTo>
                    <a:pt x="2808" y="2275"/>
                    <a:pt x="2303" y="2780"/>
                    <a:pt x="1657" y="2808"/>
                  </a:cubicBezTo>
                  <a:cubicBezTo>
                    <a:pt x="1011" y="2780"/>
                    <a:pt x="478" y="2275"/>
                    <a:pt x="478" y="1629"/>
                  </a:cubicBezTo>
                  <a:cubicBezTo>
                    <a:pt x="478" y="983"/>
                    <a:pt x="1011" y="450"/>
                    <a:pt x="1657" y="450"/>
                  </a:cubicBezTo>
                  <a:close/>
                  <a:moveTo>
                    <a:pt x="1657" y="1"/>
                  </a:moveTo>
                  <a:cubicBezTo>
                    <a:pt x="731" y="1"/>
                    <a:pt x="1" y="731"/>
                    <a:pt x="1" y="1629"/>
                  </a:cubicBezTo>
                  <a:cubicBezTo>
                    <a:pt x="1" y="2527"/>
                    <a:pt x="731" y="3257"/>
                    <a:pt x="1657" y="3257"/>
                  </a:cubicBezTo>
                  <a:cubicBezTo>
                    <a:pt x="2556" y="3257"/>
                    <a:pt x="3285" y="2527"/>
                    <a:pt x="3285" y="1629"/>
                  </a:cubicBezTo>
                  <a:cubicBezTo>
                    <a:pt x="3285" y="731"/>
                    <a:pt x="2556" y="1"/>
                    <a:pt x="1657"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1" name="Google Shape;651;p6"/>
            <p:cNvSpPr/>
            <p:nvPr/>
          </p:nvSpPr>
          <p:spPr>
            <a:xfrm>
              <a:off x="2899675" y="2124725"/>
              <a:ext cx="271625" cy="294825"/>
            </a:xfrm>
            <a:custGeom>
              <a:avLst/>
              <a:gdLst/>
              <a:ahLst/>
              <a:cxnLst/>
              <a:rect l="l" t="t" r="r" b="b"/>
              <a:pathLst>
                <a:path w="10865" h="11793" extrusionOk="0">
                  <a:moveTo>
                    <a:pt x="10865" y="1"/>
                  </a:moveTo>
                  <a:cubicBezTo>
                    <a:pt x="10275" y="1"/>
                    <a:pt x="9686" y="57"/>
                    <a:pt x="9124" y="141"/>
                  </a:cubicBezTo>
                  <a:cubicBezTo>
                    <a:pt x="3650" y="1096"/>
                    <a:pt x="0" y="6318"/>
                    <a:pt x="955" y="11792"/>
                  </a:cubicBezTo>
                  <a:lnTo>
                    <a:pt x="10865" y="10052"/>
                  </a:lnTo>
                  <a:lnTo>
                    <a:pt x="10865"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2" name="Google Shape;652;p6"/>
            <p:cNvSpPr/>
            <p:nvPr/>
          </p:nvSpPr>
          <p:spPr>
            <a:xfrm>
              <a:off x="2913700" y="2118425"/>
              <a:ext cx="263225" cy="306875"/>
            </a:xfrm>
            <a:custGeom>
              <a:avLst/>
              <a:gdLst/>
              <a:ahLst/>
              <a:cxnLst/>
              <a:rect l="l" t="t" r="r" b="b"/>
              <a:pathLst>
                <a:path w="10529" h="12275" extrusionOk="0">
                  <a:moveTo>
                    <a:pt x="10051" y="481"/>
                  </a:moveTo>
                  <a:lnTo>
                    <a:pt x="10051" y="10114"/>
                  </a:lnTo>
                  <a:lnTo>
                    <a:pt x="10051" y="10114"/>
                  </a:lnTo>
                  <a:lnTo>
                    <a:pt x="586" y="11781"/>
                  </a:lnTo>
                  <a:lnTo>
                    <a:pt x="586" y="11781"/>
                  </a:lnTo>
                  <a:cubicBezTo>
                    <a:pt x="520" y="11276"/>
                    <a:pt x="478" y="10786"/>
                    <a:pt x="478" y="10276"/>
                  </a:cubicBezTo>
                  <a:cubicBezTo>
                    <a:pt x="478" y="5615"/>
                    <a:pt x="3819" y="1460"/>
                    <a:pt x="8591" y="618"/>
                  </a:cubicBezTo>
                  <a:cubicBezTo>
                    <a:pt x="9069" y="546"/>
                    <a:pt x="9567" y="495"/>
                    <a:pt x="10051" y="481"/>
                  </a:cubicBezTo>
                  <a:close/>
                  <a:moveTo>
                    <a:pt x="10304" y="0"/>
                  </a:moveTo>
                  <a:cubicBezTo>
                    <a:pt x="9714" y="0"/>
                    <a:pt x="9097" y="56"/>
                    <a:pt x="8507" y="169"/>
                  </a:cubicBezTo>
                  <a:cubicBezTo>
                    <a:pt x="3510" y="1039"/>
                    <a:pt x="1" y="5391"/>
                    <a:pt x="1" y="10276"/>
                  </a:cubicBezTo>
                  <a:cubicBezTo>
                    <a:pt x="1" y="10893"/>
                    <a:pt x="57" y="11483"/>
                    <a:pt x="169" y="12072"/>
                  </a:cubicBezTo>
                  <a:cubicBezTo>
                    <a:pt x="193" y="12195"/>
                    <a:pt x="282" y="12274"/>
                    <a:pt x="397" y="12274"/>
                  </a:cubicBezTo>
                  <a:cubicBezTo>
                    <a:pt x="414" y="12274"/>
                    <a:pt x="432" y="12273"/>
                    <a:pt x="450" y="12269"/>
                  </a:cubicBezTo>
                  <a:lnTo>
                    <a:pt x="10332" y="10528"/>
                  </a:lnTo>
                  <a:cubicBezTo>
                    <a:pt x="10444" y="10500"/>
                    <a:pt x="10529" y="10416"/>
                    <a:pt x="10529" y="10304"/>
                  </a:cubicBezTo>
                  <a:lnTo>
                    <a:pt x="10529" y="253"/>
                  </a:lnTo>
                  <a:cubicBezTo>
                    <a:pt x="10529" y="169"/>
                    <a:pt x="10501" y="113"/>
                    <a:pt x="10472" y="85"/>
                  </a:cubicBezTo>
                  <a:cubicBezTo>
                    <a:pt x="10416" y="28"/>
                    <a:pt x="10360" y="0"/>
                    <a:pt x="10304"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3" name="Google Shape;653;p6"/>
            <p:cNvSpPr/>
            <p:nvPr/>
          </p:nvSpPr>
          <p:spPr>
            <a:xfrm>
              <a:off x="2923525" y="2376000"/>
              <a:ext cx="247775" cy="197950"/>
            </a:xfrm>
            <a:custGeom>
              <a:avLst/>
              <a:gdLst/>
              <a:ahLst/>
              <a:cxnLst/>
              <a:rect l="l" t="t" r="r" b="b"/>
              <a:pathLst>
                <a:path w="9911" h="7918" extrusionOk="0">
                  <a:moveTo>
                    <a:pt x="9911" y="1"/>
                  </a:moveTo>
                  <a:lnTo>
                    <a:pt x="1" y="1741"/>
                  </a:lnTo>
                  <a:cubicBezTo>
                    <a:pt x="450" y="4324"/>
                    <a:pt x="1657" y="6318"/>
                    <a:pt x="3706" y="7918"/>
                  </a:cubicBezTo>
                  <a:lnTo>
                    <a:pt x="9911" y="1"/>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4" name="Google Shape;654;p6"/>
            <p:cNvSpPr/>
            <p:nvPr/>
          </p:nvSpPr>
          <p:spPr>
            <a:xfrm>
              <a:off x="2916500" y="2367575"/>
              <a:ext cx="268850" cy="214800"/>
            </a:xfrm>
            <a:custGeom>
              <a:avLst/>
              <a:gdLst/>
              <a:ahLst/>
              <a:cxnLst/>
              <a:rect l="l" t="t" r="r" b="b"/>
              <a:pathLst>
                <a:path w="10754" h="8592" extrusionOk="0">
                  <a:moveTo>
                    <a:pt x="9630" y="666"/>
                  </a:moveTo>
                  <a:lnTo>
                    <a:pt x="3964" y="7929"/>
                  </a:lnTo>
                  <a:lnTo>
                    <a:pt x="3964" y="7929"/>
                  </a:lnTo>
                  <a:cubicBezTo>
                    <a:pt x="2101" y="6427"/>
                    <a:pt x="1009" y="4618"/>
                    <a:pt x="547" y="2266"/>
                  </a:cubicBezTo>
                  <a:lnTo>
                    <a:pt x="547" y="2266"/>
                  </a:lnTo>
                  <a:lnTo>
                    <a:pt x="9630" y="666"/>
                  </a:lnTo>
                  <a:close/>
                  <a:moveTo>
                    <a:pt x="10753" y="1"/>
                  </a:moveTo>
                  <a:lnTo>
                    <a:pt x="10136" y="113"/>
                  </a:lnTo>
                  <a:lnTo>
                    <a:pt x="1" y="1882"/>
                  </a:lnTo>
                  <a:lnTo>
                    <a:pt x="57" y="2106"/>
                  </a:lnTo>
                  <a:cubicBezTo>
                    <a:pt x="506" y="4745"/>
                    <a:pt x="1741" y="6795"/>
                    <a:pt x="3847" y="8451"/>
                  </a:cubicBezTo>
                  <a:lnTo>
                    <a:pt x="4044" y="8592"/>
                  </a:lnTo>
                  <a:lnTo>
                    <a:pt x="10753"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5" name="Google Shape;655;p6"/>
            <p:cNvSpPr/>
            <p:nvPr/>
          </p:nvSpPr>
          <p:spPr>
            <a:xfrm>
              <a:off x="3016175" y="2250375"/>
              <a:ext cx="442200" cy="377675"/>
            </a:xfrm>
            <a:custGeom>
              <a:avLst/>
              <a:gdLst/>
              <a:ahLst/>
              <a:cxnLst/>
              <a:rect l="l" t="t" r="r" b="b"/>
              <a:pathLst>
                <a:path w="17688" h="15107" extrusionOk="0">
                  <a:moveTo>
                    <a:pt x="14908" y="0"/>
                  </a:moveTo>
                  <a:lnTo>
                    <a:pt x="6205" y="5026"/>
                  </a:lnTo>
                  <a:lnTo>
                    <a:pt x="0" y="12943"/>
                  </a:lnTo>
                  <a:cubicBezTo>
                    <a:pt x="1846" y="14382"/>
                    <a:pt x="3997" y="15106"/>
                    <a:pt x="6167" y="15106"/>
                  </a:cubicBezTo>
                  <a:cubicBezTo>
                    <a:pt x="7891" y="15106"/>
                    <a:pt x="9627" y="14649"/>
                    <a:pt x="11230" y="13729"/>
                  </a:cubicBezTo>
                  <a:cubicBezTo>
                    <a:pt x="16031" y="10949"/>
                    <a:pt x="17688" y="4801"/>
                    <a:pt x="14908"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6" name="Google Shape;656;p6"/>
            <p:cNvSpPr/>
            <p:nvPr/>
          </p:nvSpPr>
          <p:spPr>
            <a:xfrm>
              <a:off x="3009850" y="2244450"/>
              <a:ext cx="418350" cy="389175"/>
            </a:xfrm>
            <a:custGeom>
              <a:avLst/>
              <a:gdLst/>
              <a:ahLst/>
              <a:cxnLst/>
              <a:rect l="l" t="t" r="r" b="b"/>
              <a:pathLst>
                <a:path w="16734" h="15567" extrusionOk="0">
                  <a:moveTo>
                    <a:pt x="15077" y="547"/>
                  </a:moveTo>
                  <a:cubicBezTo>
                    <a:pt x="15898" y="2037"/>
                    <a:pt x="16284" y="3649"/>
                    <a:pt x="16284" y="5235"/>
                  </a:cubicBezTo>
                  <a:cubicBezTo>
                    <a:pt x="16284" y="8632"/>
                    <a:pt x="14515" y="11945"/>
                    <a:pt x="11371" y="13769"/>
                  </a:cubicBezTo>
                  <a:cubicBezTo>
                    <a:pt x="9799" y="14668"/>
                    <a:pt x="8114" y="15117"/>
                    <a:pt x="6430" y="15117"/>
                  </a:cubicBezTo>
                  <a:cubicBezTo>
                    <a:pt x="4374" y="15117"/>
                    <a:pt x="2371" y="14439"/>
                    <a:pt x="595" y="13134"/>
                  </a:cubicBezTo>
                  <a:lnTo>
                    <a:pt x="595" y="13134"/>
                  </a:lnTo>
                  <a:lnTo>
                    <a:pt x="6593" y="5446"/>
                  </a:lnTo>
                  <a:lnTo>
                    <a:pt x="6593" y="5446"/>
                  </a:lnTo>
                  <a:lnTo>
                    <a:pt x="15077" y="547"/>
                  </a:lnTo>
                  <a:close/>
                  <a:moveTo>
                    <a:pt x="15166" y="0"/>
                  </a:moveTo>
                  <a:cubicBezTo>
                    <a:pt x="15127" y="0"/>
                    <a:pt x="15086" y="13"/>
                    <a:pt x="15049" y="41"/>
                  </a:cubicBezTo>
                  <a:lnTo>
                    <a:pt x="6346" y="5066"/>
                  </a:lnTo>
                  <a:lnTo>
                    <a:pt x="6261" y="5122"/>
                  </a:lnTo>
                  <a:lnTo>
                    <a:pt x="85" y="13039"/>
                  </a:lnTo>
                  <a:cubicBezTo>
                    <a:pt x="1" y="13124"/>
                    <a:pt x="29" y="13292"/>
                    <a:pt x="113" y="13376"/>
                  </a:cubicBezTo>
                  <a:cubicBezTo>
                    <a:pt x="1994" y="14836"/>
                    <a:pt x="4212" y="15566"/>
                    <a:pt x="6430" y="15566"/>
                  </a:cubicBezTo>
                  <a:cubicBezTo>
                    <a:pt x="8199" y="15566"/>
                    <a:pt x="9967" y="15117"/>
                    <a:pt x="11596" y="14162"/>
                  </a:cubicBezTo>
                  <a:cubicBezTo>
                    <a:pt x="14908" y="12253"/>
                    <a:pt x="16733" y="8800"/>
                    <a:pt x="16733" y="5235"/>
                  </a:cubicBezTo>
                  <a:cubicBezTo>
                    <a:pt x="16733" y="3494"/>
                    <a:pt x="16284" y="1725"/>
                    <a:pt x="15358" y="125"/>
                  </a:cubicBezTo>
                  <a:cubicBezTo>
                    <a:pt x="15320" y="50"/>
                    <a:pt x="15245" y="0"/>
                    <a:pt x="15166"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7" name="Google Shape;657;p6"/>
            <p:cNvSpPr/>
            <p:nvPr/>
          </p:nvSpPr>
          <p:spPr>
            <a:xfrm>
              <a:off x="3171275" y="2124725"/>
              <a:ext cx="217625" cy="251300"/>
            </a:xfrm>
            <a:custGeom>
              <a:avLst/>
              <a:gdLst/>
              <a:ahLst/>
              <a:cxnLst/>
              <a:rect l="l" t="t" r="r" b="b"/>
              <a:pathLst>
                <a:path w="8705" h="10052" extrusionOk="0">
                  <a:moveTo>
                    <a:pt x="1" y="1"/>
                  </a:moveTo>
                  <a:lnTo>
                    <a:pt x="1" y="10052"/>
                  </a:lnTo>
                  <a:lnTo>
                    <a:pt x="8704" y="5026"/>
                  </a:lnTo>
                  <a:cubicBezTo>
                    <a:pt x="6851" y="1798"/>
                    <a:pt x="3707" y="1"/>
                    <a:pt x="1" y="1"/>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8" name="Google Shape;658;p6"/>
            <p:cNvSpPr/>
            <p:nvPr/>
          </p:nvSpPr>
          <p:spPr>
            <a:xfrm>
              <a:off x="3164975" y="2118425"/>
              <a:ext cx="231625" cy="267425"/>
            </a:xfrm>
            <a:custGeom>
              <a:avLst/>
              <a:gdLst/>
              <a:ahLst/>
              <a:cxnLst/>
              <a:rect l="l" t="t" r="r" b="b"/>
              <a:pathLst>
                <a:path w="9265" h="10697" extrusionOk="0">
                  <a:moveTo>
                    <a:pt x="478" y="480"/>
                  </a:moveTo>
                  <a:cubicBezTo>
                    <a:pt x="3926" y="550"/>
                    <a:pt x="6847" y="2238"/>
                    <a:pt x="8645" y="5197"/>
                  </a:cubicBezTo>
                  <a:lnTo>
                    <a:pt x="8645" y="5197"/>
                  </a:lnTo>
                  <a:lnTo>
                    <a:pt x="478" y="9913"/>
                  </a:lnTo>
                  <a:lnTo>
                    <a:pt x="478" y="480"/>
                  </a:lnTo>
                  <a:close/>
                  <a:moveTo>
                    <a:pt x="0" y="0"/>
                  </a:moveTo>
                  <a:lnTo>
                    <a:pt x="0" y="10697"/>
                  </a:lnTo>
                  <a:lnTo>
                    <a:pt x="365" y="10500"/>
                  </a:lnTo>
                  <a:lnTo>
                    <a:pt x="9265" y="5363"/>
                  </a:lnTo>
                  <a:lnTo>
                    <a:pt x="9153" y="5166"/>
                  </a:lnTo>
                  <a:cubicBezTo>
                    <a:pt x="7272" y="1881"/>
                    <a:pt x="4043" y="0"/>
                    <a:pt x="253"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9" name="Google Shape;659;p6"/>
            <p:cNvSpPr/>
            <p:nvPr/>
          </p:nvSpPr>
          <p:spPr>
            <a:xfrm>
              <a:off x="3048450" y="2253175"/>
              <a:ext cx="244975" cy="244975"/>
            </a:xfrm>
            <a:custGeom>
              <a:avLst/>
              <a:gdLst/>
              <a:ahLst/>
              <a:cxnLst/>
              <a:rect l="l" t="t" r="r" b="b"/>
              <a:pathLst>
                <a:path w="9799" h="9799" extrusionOk="0">
                  <a:moveTo>
                    <a:pt x="4914" y="1"/>
                  </a:moveTo>
                  <a:cubicBezTo>
                    <a:pt x="2191" y="1"/>
                    <a:pt x="1" y="2190"/>
                    <a:pt x="1" y="4914"/>
                  </a:cubicBezTo>
                  <a:cubicBezTo>
                    <a:pt x="1" y="7609"/>
                    <a:pt x="2191" y="9799"/>
                    <a:pt x="4914" y="9799"/>
                  </a:cubicBezTo>
                  <a:cubicBezTo>
                    <a:pt x="7609" y="9799"/>
                    <a:pt x="9799" y="7609"/>
                    <a:pt x="9799" y="4914"/>
                  </a:cubicBezTo>
                  <a:cubicBezTo>
                    <a:pt x="9799" y="2190"/>
                    <a:pt x="7609" y="1"/>
                    <a:pt x="491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0" name="Google Shape;660;p6"/>
            <p:cNvSpPr/>
            <p:nvPr/>
          </p:nvSpPr>
          <p:spPr>
            <a:xfrm>
              <a:off x="3042850" y="2247575"/>
              <a:ext cx="256900" cy="256900"/>
            </a:xfrm>
            <a:custGeom>
              <a:avLst/>
              <a:gdLst/>
              <a:ahLst/>
              <a:cxnLst/>
              <a:rect l="l" t="t" r="r" b="b"/>
              <a:pathLst>
                <a:path w="10276" h="10276" extrusionOk="0">
                  <a:moveTo>
                    <a:pt x="5138" y="477"/>
                  </a:moveTo>
                  <a:cubicBezTo>
                    <a:pt x="6429" y="477"/>
                    <a:pt x="7580" y="983"/>
                    <a:pt x="8423" y="1825"/>
                  </a:cubicBezTo>
                  <a:cubicBezTo>
                    <a:pt x="9265" y="2667"/>
                    <a:pt x="9798" y="3846"/>
                    <a:pt x="9798" y="5138"/>
                  </a:cubicBezTo>
                  <a:cubicBezTo>
                    <a:pt x="9798" y="6429"/>
                    <a:pt x="9265" y="7580"/>
                    <a:pt x="8423" y="8422"/>
                  </a:cubicBezTo>
                  <a:cubicBezTo>
                    <a:pt x="7580" y="9265"/>
                    <a:pt x="6429" y="9798"/>
                    <a:pt x="5138" y="9798"/>
                  </a:cubicBezTo>
                  <a:cubicBezTo>
                    <a:pt x="3847" y="9798"/>
                    <a:pt x="2667" y="9265"/>
                    <a:pt x="1825" y="8422"/>
                  </a:cubicBezTo>
                  <a:cubicBezTo>
                    <a:pt x="983" y="7580"/>
                    <a:pt x="478" y="6429"/>
                    <a:pt x="478" y="5138"/>
                  </a:cubicBezTo>
                  <a:cubicBezTo>
                    <a:pt x="478" y="3846"/>
                    <a:pt x="983" y="2667"/>
                    <a:pt x="1825" y="1825"/>
                  </a:cubicBezTo>
                  <a:cubicBezTo>
                    <a:pt x="2667" y="983"/>
                    <a:pt x="3847" y="477"/>
                    <a:pt x="5138" y="477"/>
                  </a:cubicBezTo>
                  <a:close/>
                  <a:moveTo>
                    <a:pt x="5138" y="0"/>
                  </a:moveTo>
                  <a:cubicBezTo>
                    <a:pt x="2302" y="0"/>
                    <a:pt x="0" y="2302"/>
                    <a:pt x="0" y="5138"/>
                  </a:cubicBezTo>
                  <a:cubicBezTo>
                    <a:pt x="0" y="7973"/>
                    <a:pt x="2302" y="10275"/>
                    <a:pt x="5138" y="10275"/>
                  </a:cubicBezTo>
                  <a:cubicBezTo>
                    <a:pt x="7974" y="10275"/>
                    <a:pt x="10276" y="7973"/>
                    <a:pt x="10276" y="5138"/>
                  </a:cubicBezTo>
                  <a:cubicBezTo>
                    <a:pt x="10276" y="2302"/>
                    <a:pt x="7974" y="0"/>
                    <a:pt x="5138"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1" name="Google Shape;661;p6"/>
            <p:cNvSpPr/>
            <p:nvPr/>
          </p:nvSpPr>
          <p:spPr>
            <a:xfrm>
              <a:off x="2176025" y="2376000"/>
              <a:ext cx="295525" cy="251575"/>
            </a:xfrm>
            <a:custGeom>
              <a:avLst/>
              <a:gdLst/>
              <a:ahLst/>
              <a:cxnLst/>
              <a:rect l="l" t="t" r="r" b="b"/>
              <a:pathLst>
                <a:path w="11821" h="10063" extrusionOk="0">
                  <a:moveTo>
                    <a:pt x="1" y="1"/>
                  </a:moveTo>
                  <a:cubicBezTo>
                    <a:pt x="1" y="590"/>
                    <a:pt x="57" y="1208"/>
                    <a:pt x="169" y="1769"/>
                  </a:cubicBezTo>
                  <a:cubicBezTo>
                    <a:pt x="1022" y="6632"/>
                    <a:pt x="5276" y="10063"/>
                    <a:pt x="10074" y="10063"/>
                  </a:cubicBezTo>
                  <a:cubicBezTo>
                    <a:pt x="10650" y="10063"/>
                    <a:pt x="11234" y="10013"/>
                    <a:pt x="11820" y="9911"/>
                  </a:cubicBezTo>
                  <a:lnTo>
                    <a:pt x="10080"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2" name="Google Shape;662;p6"/>
            <p:cNvSpPr/>
            <p:nvPr/>
          </p:nvSpPr>
          <p:spPr>
            <a:xfrm>
              <a:off x="2170425" y="2370400"/>
              <a:ext cx="306750" cy="263225"/>
            </a:xfrm>
            <a:custGeom>
              <a:avLst/>
              <a:gdLst/>
              <a:ahLst/>
              <a:cxnLst/>
              <a:rect l="l" t="t" r="r" b="b"/>
              <a:pathLst>
                <a:path w="12270" h="10529" extrusionOk="0">
                  <a:moveTo>
                    <a:pt x="10086" y="477"/>
                  </a:moveTo>
                  <a:lnTo>
                    <a:pt x="11775" y="9941"/>
                  </a:lnTo>
                  <a:lnTo>
                    <a:pt x="11775" y="9941"/>
                  </a:lnTo>
                  <a:cubicBezTo>
                    <a:pt x="11279" y="10008"/>
                    <a:pt x="10767" y="10051"/>
                    <a:pt x="10276" y="10051"/>
                  </a:cubicBezTo>
                  <a:cubicBezTo>
                    <a:pt x="5615" y="10051"/>
                    <a:pt x="1460" y="6710"/>
                    <a:pt x="618" y="1937"/>
                  </a:cubicBezTo>
                  <a:cubicBezTo>
                    <a:pt x="546" y="1483"/>
                    <a:pt x="495" y="967"/>
                    <a:pt x="481" y="477"/>
                  </a:cubicBezTo>
                  <a:close/>
                  <a:moveTo>
                    <a:pt x="225" y="0"/>
                  </a:moveTo>
                  <a:cubicBezTo>
                    <a:pt x="169" y="0"/>
                    <a:pt x="113" y="28"/>
                    <a:pt x="85" y="56"/>
                  </a:cubicBezTo>
                  <a:cubicBezTo>
                    <a:pt x="28" y="112"/>
                    <a:pt x="0" y="169"/>
                    <a:pt x="0" y="225"/>
                  </a:cubicBezTo>
                  <a:cubicBezTo>
                    <a:pt x="0" y="814"/>
                    <a:pt x="57" y="1432"/>
                    <a:pt x="169" y="2022"/>
                  </a:cubicBezTo>
                  <a:cubicBezTo>
                    <a:pt x="1039" y="7019"/>
                    <a:pt x="5391" y="10528"/>
                    <a:pt x="10276" y="10528"/>
                  </a:cubicBezTo>
                  <a:cubicBezTo>
                    <a:pt x="10865" y="10528"/>
                    <a:pt x="11483" y="10472"/>
                    <a:pt x="12073" y="10360"/>
                  </a:cubicBezTo>
                  <a:cubicBezTo>
                    <a:pt x="12129" y="10360"/>
                    <a:pt x="12185" y="10332"/>
                    <a:pt x="12241" y="10275"/>
                  </a:cubicBezTo>
                  <a:cubicBezTo>
                    <a:pt x="12269" y="10219"/>
                    <a:pt x="12269" y="10163"/>
                    <a:pt x="12269" y="10107"/>
                  </a:cubicBezTo>
                  <a:lnTo>
                    <a:pt x="10528" y="197"/>
                  </a:lnTo>
                  <a:cubicBezTo>
                    <a:pt x="10500" y="84"/>
                    <a:pt x="10416" y="0"/>
                    <a:pt x="10304"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3" name="Google Shape;663;p6"/>
            <p:cNvSpPr/>
            <p:nvPr/>
          </p:nvSpPr>
          <p:spPr>
            <a:xfrm>
              <a:off x="2428000" y="2376000"/>
              <a:ext cx="197950" cy="247800"/>
            </a:xfrm>
            <a:custGeom>
              <a:avLst/>
              <a:gdLst/>
              <a:ahLst/>
              <a:cxnLst/>
              <a:rect l="l" t="t" r="r" b="b"/>
              <a:pathLst>
                <a:path w="7918" h="9912" extrusionOk="0">
                  <a:moveTo>
                    <a:pt x="1" y="1"/>
                  </a:moveTo>
                  <a:lnTo>
                    <a:pt x="1741" y="9911"/>
                  </a:lnTo>
                  <a:cubicBezTo>
                    <a:pt x="4324" y="9462"/>
                    <a:pt x="6290" y="8255"/>
                    <a:pt x="7918" y="6205"/>
                  </a:cubicBezTo>
                  <a:lnTo>
                    <a:pt x="1" y="1"/>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4" name="Google Shape;664;p6"/>
            <p:cNvSpPr/>
            <p:nvPr/>
          </p:nvSpPr>
          <p:spPr>
            <a:xfrm>
              <a:off x="2419575" y="2361975"/>
              <a:ext cx="214100" cy="268825"/>
            </a:xfrm>
            <a:custGeom>
              <a:avLst/>
              <a:gdLst/>
              <a:ahLst/>
              <a:cxnLst/>
              <a:rect l="l" t="t" r="r" b="b"/>
              <a:pathLst>
                <a:path w="8564" h="10753" extrusionOk="0">
                  <a:moveTo>
                    <a:pt x="670" y="1148"/>
                  </a:moveTo>
                  <a:lnTo>
                    <a:pt x="7928" y="6790"/>
                  </a:lnTo>
                  <a:lnTo>
                    <a:pt x="7928" y="6790"/>
                  </a:lnTo>
                  <a:cubicBezTo>
                    <a:pt x="6430" y="8647"/>
                    <a:pt x="4603" y="9738"/>
                    <a:pt x="2261" y="10203"/>
                  </a:cubicBezTo>
                  <a:lnTo>
                    <a:pt x="2261" y="10203"/>
                  </a:lnTo>
                  <a:lnTo>
                    <a:pt x="670" y="1148"/>
                  </a:lnTo>
                  <a:close/>
                  <a:moveTo>
                    <a:pt x="1" y="0"/>
                  </a:moveTo>
                  <a:lnTo>
                    <a:pt x="85" y="618"/>
                  </a:lnTo>
                  <a:lnTo>
                    <a:pt x="1882" y="10753"/>
                  </a:lnTo>
                  <a:lnTo>
                    <a:pt x="2107" y="10697"/>
                  </a:lnTo>
                  <a:cubicBezTo>
                    <a:pt x="4746" y="10248"/>
                    <a:pt x="6795" y="9012"/>
                    <a:pt x="8423" y="6907"/>
                  </a:cubicBezTo>
                  <a:lnTo>
                    <a:pt x="8564" y="6710"/>
                  </a:lnTo>
                  <a:lnTo>
                    <a:pt x="1"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5" name="Google Shape;665;p6"/>
            <p:cNvSpPr/>
            <p:nvPr/>
          </p:nvSpPr>
          <p:spPr>
            <a:xfrm>
              <a:off x="2302375" y="2124700"/>
              <a:ext cx="395175" cy="406450"/>
            </a:xfrm>
            <a:custGeom>
              <a:avLst/>
              <a:gdLst/>
              <a:ahLst/>
              <a:cxnLst/>
              <a:rect l="l" t="t" r="r" b="b"/>
              <a:pathLst>
                <a:path w="15807" h="16258" extrusionOk="0">
                  <a:moveTo>
                    <a:pt x="5009" y="1"/>
                  </a:moveTo>
                  <a:cubicBezTo>
                    <a:pt x="3306" y="1"/>
                    <a:pt x="1580" y="435"/>
                    <a:pt x="0" y="1350"/>
                  </a:cubicBezTo>
                  <a:lnTo>
                    <a:pt x="5026" y="10053"/>
                  </a:lnTo>
                  <a:lnTo>
                    <a:pt x="12943" y="16257"/>
                  </a:lnTo>
                  <a:cubicBezTo>
                    <a:pt x="15498" y="12972"/>
                    <a:pt x="15807" y="8649"/>
                    <a:pt x="13729" y="5027"/>
                  </a:cubicBezTo>
                  <a:cubicBezTo>
                    <a:pt x="11864" y="1806"/>
                    <a:pt x="8483" y="1"/>
                    <a:pt x="500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6" name="Google Shape;666;p6"/>
            <p:cNvSpPr/>
            <p:nvPr/>
          </p:nvSpPr>
          <p:spPr>
            <a:xfrm>
              <a:off x="2295350" y="2119125"/>
              <a:ext cx="390275" cy="417625"/>
            </a:xfrm>
            <a:custGeom>
              <a:avLst/>
              <a:gdLst/>
              <a:ahLst/>
              <a:cxnLst/>
              <a:rect l="l" t="t" r="r" b="b"/>
              <a:pathLst>
                <a:path w="15611" h="16705" extrusionOk="0">
                  <a:moveTo>
                    <a:pt x="5279" y="478"/>
                  </a:moveTo>
                  <a:cubicBezTo>
                    <a:pt x="8676" y="478"/>
                    <a:pt x="11989" y="2218"/>
                    <a:pt x="13785" y="5391"/>
                  </a:cubicBezTo>
                  <a:cubicBezTo>
                    <a:pt x="14712" y="6935"/>
                    <a:pt x="15161" y="8647"/>
                    <a:pt x="15161" y="10304"/>
                  </a:cubicBezTo>
                  <a:cubicBezTo>
                    <a:pt x="15134" y="12359"/>
                    <a:pt x="14482" y="14388"/>
                    <a:pt x="13180" y="16140"/>
                  </a:cubicBezTo>
                  <a:lnTo>
                    <a:pt x="13180" y="16140"/>
                  </a:lnTo>
                  <a:lnTo>
                    <a:pt x="5490" y="10141"/>
                  </a:lnTo>
                  <a:lnTo>
                    <a:pt x="5490" y="10141"/>
                  </a:lnTo>
                  <a:lnTo>
                    <a:pt x="593" y="1660"/>
                  </a:lnTo>
                  <a:lnTo>
                    <a:pt x="593" y="1660"/>
                  </a:lnTo>
                  <a:cubicBezTo>
                    <a:pt x="2082" y="863"/>
                    <a:pt x="3693" y="478"/>
                    <a:pt x="5279" y="478"/>
                  </a:cubicBezTo>
                  <a:close/>
                  <a:moveTo>
                    <a:pt x="5279" y="0"/>
                  </a:moveTo>
                  <a:cubicBezTo>
                    <a:pt x="3538" y="0"/>
                    <a:pt x="1769" y="450"/>
                    <a:pt x="141" y="1376"/>
                  </a:cubicBezTo>
                  <a:cubicBezTo>
                    <a:pt x="29" y="1432"/>
                    <a:pt x="1" y="1573"/>
                    <a:pt x="57" y="1685"/>
                  </a:cubicBezTo>
                  <a:lnTo>
                    <a:pt x="5082" y="10416"/>
                  </a:lnTo>
                  <a:lnTo>
                    <a:pt x="5138" y="10472"/>
                  </a:lnTo>
                  <a:lnTo>
                    <a:pt x="13084" y="16649"/>
                  </a:lnTo>
                  <a:cubicBezTo>
                    <a:pt x="13112" y="16705"/>
                    <a:pt x="13196" y="16705"/>
                    <a:pt x="13252" y="16705"/>
                  </a:cubicBezTo>
                  <a:cubicBezTo>
                    <a:pt x="13308" y="16705"/>
                    <a:pt x="13364" y="16677"/>
                    <a:pt x="13392" y="16621"/>
                  </a:cubicBezTo>
                  <a:cubicBezTo>
                    <a:pt x="14880" y="14740"/>
                    <a:pt x="15610" y="12550"/>
                    <a:pt x="15610" y="10304"/>
                  </a:cubicBezTo>
                  <a:cubicBezTo>
                    <a:pt x="15610" y="8563"/>
                    <a:pt x="15161" y="6766"/>
                    <a:pt x="14207" y="5138"/>
                  </a:cubicBezTo>
                  <a:cubicBezTo>
                    <a:pt x="12297" y="1853"/>
                    <a:pt x="8844" y="0"/>
                    <a:pt x="5279"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7" name="Google Shape;667;p6"/>
            <p:cNvSpPr/>
            <p:nvPr/>
          </p:nvSpPr>
          <p:spPr>
            <a:xfrm>
              <a:off x="2176025" y="2158425"/>
              <a:ext cx="252000" cy="217600"/>
            </a:xfrm>
            <a:custGeom>
              <a:avLst/>
              <a:gdLst/>
              <a:ahLst/>
              <a:cxnLst/>
              <a:rect l="l" t="t" r="r" b="b"/>
              <a:pathLst>
                <a:path w="10080" h="8704" extrusionOk="0">
                  <a:moveTo>
                    <a:pt x="5054" y="1"/>
                  </a:moveTo>
                  <a:cubicBezTo>
                    <a:pt x="1826" y="1853"/>
                    <a:pt x="1" y="4998"/>
                    <a:pt x="1" y="8704"/>
                  </a:cubicBezTo>
                  <a:lnTo>
                    <a:pt x="10080" y="8704"/>
                  </a:lnTo>
                  <a:lnTo>
                    <a:pt x="5054" y="1"/>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8" name="Google Shape;668;p6"/>
            <p:cNvSpPr/>
            <p:nvPr/>
          </p:nvSpPr>
          <p:spPr>
            <a:xfrm>
              <a:off x="2170425" y="2150700"/>
              <a:ext cx="267425" cy="231650"/>
            </a:xfrm>
            <a:custGeom>
              <a:avLst/>
              <a:gdLst/>
              <a:ahLst/>
              <a:cxnLst/>
              <a:rect l="l" t="t" r="r" b="b"/>
              <a:pathLst>
                <a:path w="10697" h="9266" extrusionOk="0">
                  <a:moveTo>
                    <a:pt x="5176" y="634"/>
                  </a:moveTo>
                  <a:lnTo>
                    <a:pt x="9869" y="8788"/>
                  </a:lnTo>
                  <a:lnTo>
                    <a:pt x="480" y="8788"/>
                  </a:lnTo>
                  <a:cubicBezTo>
                    <a:pt x="550" y="5347"/>
                    <a:pt x="2230" y="2433"/>
                    <a:pt x="5176" y="634"/>
                  </a:cubicBezTo>
                  <a:close/>
                  <a:moveTo>
                    <a:pt x="5363" y="1"/>
                  </a:moveTo>
                  <a:lnTo>
                    <a:pt x="5138" y="113"/>
                  </a:lnTo>
                  <a:cubicBezTo>
                    <a:pt x="1853" y="1994"/>
                    <a:pt x="0" y="5223"/>
                    <a:pt x="0" y="9013"/>
                  </a:cubicBezTo>
                  <a:lnTo>
                    <a:pt x="0" y="9265"/>
                  </a:lnTo>
                  <a:lnTo>
                    <a:pt x="10697" y="9265"/>
                  </a:lnTo>
                  <a:lnTo>
                    <a:pt x="10500" y="8900"/>
                  </a:lnTo>
                  <a:lnTo>
                    <a:pt x="5363"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9" name="Google Shape;669;p6"/>
            <p:cNvSpPr/>
            <p:nvPr/>
          </p:nvSpPr>
          <p:spPr>
            <a:xfrm>
              <a:off x="2305175" y="2253875"/>
              <a:ext cx="244975" cy="244975"/>
            </a:xfrm>
            <a:custGeom>
              <a:avLst/>
              <a:gdLst/>
              <a:ahLst/>
              <a:cxnLst/>
              <a:rect l="l" t="t" r="r" b="b"/>
              <a:pathLst>
                <a:path w="9799" h="9799" extrusionOk="0">
                  <a:moveTo>
                    <a:pt x="4914" y="1"/>
                  </a:moveTo>
                  <a:cubicBezTo>
                    <a:pt x="2191" y="1"/>
                    <a:pt x="1" y="2191"/>
                    <a:pt x="1" y="4886"/>
                  </a:cubicBezTo>
                  <a:cubicBezTo>
                    <a:pt x="1" y="7609"/>
                    <a:pt x="2191" y="9799"/>
                    <a:pt x="4914" y="9799"/>
                  </a:cubicBezTo>
                  <a:cubicBezTo>
                    <a:pt x="7609" y="9799"/>
                    <a:pt x="9799" y="7609"/>
                    <a:pt x="9799" y="4886"/>
                  </a:cubicBezTo>
                  <a:cubicBezTo>
                    <a:pt x="9799" y="2191"/>
                    <a:pt x="7609" y="1"/>
                    <a:pt x="491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0" name="Google Shape;670;p6"/>
            <p:cNvSpPr/>
            <p:nvPr/>
          </p:nvSpPr>
          <p:spPr>
            <a:xfrm>
              <a:off x="2299575" y="2247575"/>
              <a:ext cx="256200" cy="256900"/>
            </a:xfrm>
            <a:custGeom>
              <a:avLst/>
              <a:gdLst/>
              <a:ahLst/>
              <a:cxnLst/>
              <a:rect l="l" t="t" r="r" b="b"/>
              <a:pathLst>
                <a:path w="10248" h="10276" extrusionOk="0">
                  <a:moveTo>
                    <a:pt x="5138" y="477"/>
                  </a:moveTo>
                  <a:cubicBezTo>
                    <a:pt x="6401" y="477"/>
                    <a:pt x="7580" y="1011"/>
                    <a:pt x="8423" y="1853"/>
                  </a:cubicBezTo>
                  <a:cubicBezTo>
                    <a:pt x="9265" y="2695"/>
                    <a:pt x="9798" y="3846"/>
                    <a:pt x="9798" y="5138"/>
                  </a:cubicBezTo>
                  <a:cubicBezTo>
                    <a:pt x="9798" y="6429"/>
                    <a:pt x="9265" y="7608"/>
                    <a:pt x="8423" y="8451"/>
                  </a:cubicBezTo>
                  <a:cubicBezTo>
                    <a:pt x="7580" y="9293"/>
                    <a:pt x="6401" y="9826"/>
                    <a:pt x="5138" y="9826"/>
                  </a:cubicBezTo>
                  <a:cubicBezTo>
                    <a:pt x="3846" y="9826"/>
                    <a:pt x="2667" y="9293"/>
                    <a:pt x="1825" y="8451"/>
                  </a:cubicBezTo>
                  <a:cubicBezTo>
                    <a:pt x="983" y="7608"/>
                    <a:pt x="449" y="6429"/>
                    <a:pt x="449" y="5138"/>
                  </a:cubicBezTo>
                  <a:cubicBezTo>
                    <a:pt x="449" y="3846"/>
                    <a:pt x="983" y="2695"/>
                    <a:pt x="1825" y="1853"/>
                  </a:cubicBezTo>
                  <a:cubicBezTo>
                    <a:pt x="2667" y="1011"/>
                    <a:pt x="3846" y="477"/>
                    <a:pt x="5138" y="477"/>
                  </a:cubicBezTo>
                  <a:close/>
                  <a:moveTo>
                    <a:pt x="5138" y="0"/>
                  </a:moveTo>
                  <a:cubicBezTo>
                    <a:pt x="2302" y="0"/>
                    <a:pt x="0" y="2302"/>
                    <a:pt x="0" y="5138"/>
                  </a:cubicBezTo>
                  <a:cubicBezTo>
                    <a:pt x="0" y="7973"/>
                    <a:pt x="2302" y="10275"/>
                    <a:pt x="5138" y="10275"/>
                  </a:cubicBezTo>
                  <a:cubicBezTo>
                    <a:pt x="7973" y="10275"/>
                    <a:pt x="10247" y="7973"/>
                    <a:pt x="10247" y="5138"/>
                  </a:cubicBezTo>
                  <a:cubicBezTo>
                    <a:pt x="10247" y="2302"/>
                    <a:pt x="7973" y="0"/>
                    <a:pt x="5138"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1" name="Google Shape;671;p6"/>
            <p:cNvSpPr/>
            <p:nvPr/>
          </p:nvSpPr>
          <p:spPr>
            <a:xfrm>
              <a:off x="3662600" y="2376000"/>
              <a:ext cx="294800" cy="251575"/>
            </a:xfrm>
            <a:custGeom>
              <a:avLst/>
              <a:gdLst/>
              <a:ahLst/>
              <a:cxnLst/>
              <a:rect l="l" t="t" r="r" b="b"/>
              <a:pathLst>
                <a:path w="11792" h="10063" extrusionOk="0">
                  <a:moveTo>
                    <a:pt x="0" y="1"/>
                  </a:moveTo>
                  <a:cubicBezTo>
                    <a:pt x="0" y="590"/>
                    <a:pt x="56" y="1208"/>
                    <a:pt x="141" y="1769"/>
                  </a:cubicBezTo>
                  <a:cubicBezTo>
                    <a:pt x="1018" y="6632"/>
                    <a:pt x="5252" y="10063"/>
                    <a:pt x="10046" y="10063"/>
                  </a:cubicBezTo>
                  <a:cubicBezTo>
                    <a:pt x="10622" y="10063"/>
                    <a:pt x="11205" y="10013"/>
                    <a:pt x="11792" y="9911"/>
                  </a:cubicBezTo>
                  <a:lnTo>
                    <a:pt x="10051"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2" name="Google Shape;672;p6"/>
            <p:cNvSpPr/>
            <p:nvPr/>
          </p:nvSpPr>
          <p:spPr>
            <a:xfrm>
              <a:off x="3656275" y="2370400"/>
              <a:ext cx="307450" cy="263225"/>
            </a:xfrm>
            <a:custGeom>
              <a:avLst/>
              <a:gdLst/>
              <a:ahLst/>
              <a:cxnLst/>
              <a:rect l="l" t="t" r="r" b="b"/>
              <a:pathLst>
                <a:path w="12298" h="10529" extrusionOk="0">
                  <a:moveTo>
                    <a:pt x="10114" y="477"/>
                  </a:moveTo>
                  <a:lnTo>
                    <a:pt x="11777" y="9943"/>
                  </a:lnTo>
                  <a:lnTo>
                    <a:pt x="11777" y="9943"/>
                  </a:lnTo>
                  <a:cubicBezTo>
                    <a:pt x="11273" y="10009"/>
                    <a:pt x="10785" y="10051"/>
                    <a:pt x="10276" y="10051"/>
                  </a:cubicBezTo>
                  <a:cubicBezTo>
                    <a:pt x="5616" y="10051"/>
                    <a:pt x="1461" y="6710"/>
                    <a:pt x="618" y="1937"/>
                  </a:cubicBezTo>
                  <a:cubicBezTo>
                    <a:pt x="547" y="1483"/>
                    <a:pt x="495" y="967"/>
                    <a:pt x="482" y="477"/>
                  </a:cubicBezTo>
                  <a:close/>
                  <a:moveTo>
                    <a:pt x="253" y="0"/>
                  </a:moveTo>
                  <a:cubicBezTo>
                    <a:pt x="197" y="0"/>
                    <a:pt x="113" y="28"/>
                    <a:pt x="85" y="56"/>
                  </a:cubicBezTo>
                  <a:cubicBezTo>
                    <a:pt x="29" y="112"/>
                    <a:pt x="1" y="169"/>
                    <a:pt x="1" y="225"/>
                  </a:cubicBezTo>
                  <a:cubicBezTo>
                    <a:pt x="1" y="814"/>
                    <a:pt x="57" y="1432"/>
                    <a:pt x="169" y="2022"/>
                  </a:cubicBezTo>
                  <a:cubicBezTo>
                    <a:pt x="1039" y="7019"/>
                    <a:pt x="5391" y="10528"/>
                    <a:pt x="10276" y="10528"/>
                  </a:cubicBezTo>
                  <a:cubicBezTo>
                    <a:pt x="10894" y="10528"/>
                    <a:pt x="11483" y="10472"/>
                    <a:pt x="12101" y="10360"/>
                  </a:cubicBezTo>
                  <a:cubicBezTo>
                    <a:pt x="12157" y="10360"/>
                    <a:pt x="12213" y="10332"/>
                    <a:pt x="12241" y="10275"/>
                  </a:cubicBezTo>
                  <a:cubicBezTo>
                    <a:pt x="12269" y="10219"/>
                    <a:pt x="12297" y="10163"/>
                    <a:pt x="12269" y="10107"/>
                  </a:cubicBezTo>
                  <a:lnTo>
                    <a:pt x="10529" y="197"/>
                  </a:lnTo>
                  <a:cubicBezTo>
                    <a:pt x="10501" y="84"/>
                    <a:pt x="10416" y="0"/>
                    <a:pt x="10304"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3" name="Google Shape;673;p6"/>
            <p:cNvSpPr/>
            <p:nvPr/>
          </p:nvSpPr>
          <p:spPr>
            <a:xfrm>
              <a:off x="3913875" y="2376000"/>
              <a:ext cx="197950" cy="247800"/>
            </a:xfrm>
            <a:custGeom>
              <a:avLst/>
              <a:gdLst/>
              <a:ahLst/>
              <a:cxnLst/>
              <a:rect l="l" t="t" r="r" b="b"/>
              <a:pathLst>
                <a:path w="7918" h="9912" extrusionOk="0">
                  <a:moveTo>
                    <a:pt x="0" y="1"/>
                  </a:moveTo>
                  <a:lnTo>
                    <a:pt x="1741" y="9911"/>
                  </a:lnTo>
                  <a:cubicBezTo>
                    <a:pt x="4324" y="9462"/>
                    <a:pt x="6317" y="8255"/>
                    <a:pt x="7917" y="6205"/>
                  </a:cubicBezTo>
                  <a:lnTo>
                    <a:pt x="0" y="1"/>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4" name="Google Shape;674;p6"/>
            <p:cNvSpPr/>
            <p:nvPr/>
          </p:nvSpPr>
          <p:spPr>
            <a:xfrm>
              <a:off x="3905450" y="2361975"/>
              <a:ext cx="214800" cy="268825"/>
            </a:xfrm>
            <a:custGeom>
              <a:avLst/>
              <a:gdLst/>
              <a:ahLst/>
              <a:cxnLst/>
              <a:rect l="l" t="t" r="r" b="b"/>
              <a:pathLst>
                <a:path w="8592" h="10753" extrusionOk="0">
                  <a:moveTo>
                    <a:pt x="665" y="1124"/>
                  </a:moveTo>
                  <a:lnTo>
                    <a:pt x="7944" y="6802"/>
                  </a:lnTo>
                  <a:lnTo>
                    <a:pt x="7944" y="6802"/>
                  </a:lnTo>
                  <a:cubicBezTo>
                    <a:pt x="6418" y="8659"/>
                    <a:pt x="4610" y="9747"/>
                    <a:pt x="2261" y="10208"/>
                  </a:cubicBezTo>
                  <a:lnTo>
                    <a:pt x="2261" y="10208"/>
                  </a:lnTo>
                  <a:lnTo>
                    <a:pt x="665" y="1124"/>
                  </a:lnTo>
                  <a:close/>
                  <a:moveTo>
                    <a:pt x="0" y="0"/>
                  </a:moveTo>
                  <a:lnTo>
                    <a:pt x="112" y="618"/>
                  </a:lnTo>
                  <a:lnTo>
                    <a:pt x="1881" y="10753"/>
                  </a:lnTo>
                  <a:lnTo>
                    <a:pt x="2134" y="10697"/>
                  </a:lnTo>
                  <a:cubicBezTo>
                    <a:pt x="4745" y="10248"/>
                    <a:pt x="6794" y="9012"/>
                    <a:pt x="8451" y="6907"/>
                  </a:cubicBezTo>
                  <a:lnTo>
                    <a:pt x="8591" y="6710"/>
                  </a:lnTo>
                  <a:lnTo>
                    <a:pt x="0"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5" name="Google Shape;675;p6"/>
            <p:cNvSpPr/>
            <p:nvPr/>
          </p:nvSpPr>
          <p:spPr>
            <a:xfrm>
              <a:off x="3788225" y="2124700"/>
              <a:ext cx="395175" cy="406450"/>
            </a:xfrm>
            <a:custGeom>
              <a:avLst/>
              <a:gdLst/>
              <a:ahLst/>
              <a:cxnLst/>
              <a:rect l="l" t="t" r="r" b="b"/>
              <a:pathLst>
                <a:path w="15807" h="16258" extrusionOk="0">
                  <a:moveTo>
                    <a:pt x="5010" y="1"/>
                  </a:moveTo>
                  <a:cubicBezTo>
                    <a:pt x="3306" y="1"/>
                    <a:pt x="1580" y="435"/>
                    <a:pt x="1" y="1350"/>
                  </a:cubicBezTo>
                  <a:lnTo>
                    <a:pt x="5026" y="10053"/>
                  </a:lnTo>
                  <a:lnTo>
                    <a:pt x="12943" y="16257"/>
                  </a:lnTo>
                  <a:cubicBezTo>
                    <a:pt x="15526" y="12972"/>
                    <a:pt x="15807" y="8649"/>
                    <a:pt x="13729" y="5027"/>
                  </a:cubicBezTo>
                  <a:cubicBezTo>
                    <a:pt x="11864" y="1806"/>
                    <a:pt x="8483" y="1"/>
                    <a:pt x="501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6" name="Google Shape;676;p6"/>
            <p:cNvSpPr/>
            <p:nvPr/>
          </p:nvSpPr>
          <p:spPr>
            <a:xfrm>
              <a:off x="3781200" y="2119125"/>
              <a:ext cx="390975" cy="417625"/>
            </a:xfrm>
            <a:custGeom>
              <a:avLst/>
              <a:gdLst/>
              <a:ahLst/>
              <a:cxnLst/>
              <a:rect l="l" t="t" r="r" b="b"/>
              <a:pathLst>
                <a:path w="15639" h="16705" extrusionOk="0">
                  <a:moveTo>
                    <a:pt x="5307" y="478"/>
                  </a:moveTo>
                  <a:cubicBezTo>
                    <a:pt x="8676" y="478"/>
                    <a:pt x="11989" y="2218"/>
                    <a:pt x="13814" y="5391"/>
                  </a:cubicBezTo>
                  <a:cubicBezTo>
                    <a:pt x="14712" y="6935"/>
                    <a:pt x="15161" y="8647"/>
                    <a:pt x="15161" y="10304"/>
                  </a:cubicBezTo>
                  <a:cubicBezTo>
                    <a:pt x="15161" y="12364"/>
                    <a:pt x="14507" y="14398"/>
                    <a:pt x="13198" y="16154"/>
                  </a:cubicBezTo>
                  <a:lnTo>
                    <a:pt x="13198" y="16154"/>
                  </a:lnTo>
                  <a:lnTo>
                    <a:pt x="5491" y="10141"/>
                  </a:lnTo>
                  <a:lnTo>
                    <a:pt x="5491" y="10141"/>
                  </a:lnTo>
                  <a:lnTo>
                    <a:pt x="593" y="1660"/>
                  </a:lnTo>
                  <a:lnTo>
                    <a:pt x="593" y="1660"/>
                  </a:lnTo>
                  <a:cubicBezTo>
                    <a:pt x="2083" y="863"/>
                    <a:pt x="3695" y="478"/>
                    <a:pt x="5307" y="478"/>
                  </a:cubicBezTo>
                  <a:close/>
                  <a:moveTo>
                    <a:pt x="5307" y="0"/>
                  </a:moveTo>
                  <a:cubicBezTo>
                    <a:pt x="3538" y="0"/>
                    <a:pt x="1770" y="450"/>
                    <a:pt x="169" y="1376"/>
                  </a:cubicBezTo>
                  <a:cubicBezTo>
                    <a:pt x="57" y="1432"/>
                    <a:pt x="1" y="1573"/>
                    <a:pt x="85" y="1685"/>
                  </a:cubicBezTo>
                  <a:lnTo>
                    <a:pt x="5111" y="10416"/>
                  </a:lnTo>
                  <a:lnTo>
                    <a:pt x="5167" y="10472"/>
                  </a:lnTo>
                  <a:lnTo>
                    <a:pt x="13084" y="16649"/>
                  </a:lnTo>
                  <a:cubicBezTo>
                    <a:pt x="13140" y="16705"/>
                    <a:pt x="13196" y="16705"/>
                    <a:pt x="13252" y="16705"/>
                  </a:cubicBezTo>
                  <a:cubicBezTo>
                    <a:pt x="13308" y="16705"/>
                    <a:pt x="13365" y="16677"/>
                    <a:pt x="13421" y="16621"/>
                  </a:cubicBezTo>
                  <a:cubicBezTo>
                    <a:pt x="14881" y="14740"/>
                    <a:pt x="15639" y="12550"/>
                    <a:pt x="15639" y="10304"/>
                  </a:cubicBezTo>
                  <a:cubicBezTo>
                    <a:pt x="15639" y="8563"/>
                    <a:pt x="15161" y="6766"/>
                    <a:pt x="14207" y="5138"/>
                  </a:cubicBezTo>
                  <a:cubicBezTo>
                    <a:pt x="12298" y="1853"/>
                    <a:pt x="8844" y="0"/>
                    <a:pt x="5307"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7" name="Google Shape;677;p6"/>
            <p:cNvSpPr/>
            <p:nvPr/>
          </p:nvSpPr>
          <p:spPr>
            <a:xfrm>
              <a:off x="3662600" y="2158425"/>
              <a:ext cx="251300" cy="217600"/>
            </a:xfrm>
            <a:custGeom>
              <a:avLst/>
              <a:gdLst/>
              <a:ahLst/>
              <a:cxnLst/>
              <a:rect l="l" t="t" r="r" b="b"/>
              <a:pathLst>
                <a:path w="10052" h="8704" extrusionOk="0">
                  <a:moveTo>
                    <a:pt x="5026" y="1"/>
                  </a:moveTo>
                  <a:cubicBezTo>
                    <a:pt x="1797" y="1853"/>
                    <a:pt x="0" y="4998"/>
                    <a:pt x="0" y="8704"/>
                  </a:cubicBezTo>
                  <a:lnTo>
                    <a:pt x="10051" y="8704"/>
                  </a:lnTo>
                  <a:lnTo>
                    <a:pt x="5026" y="1"/>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8" name="Google Shape;678;p6"/>
            <p:cNvSpPr/>
            <p:nvPr/>
          </p:nvSpPr>
          <p:spPr>
            <a:xfrm>
              <a:off x="3656275" y="2150700"/>
              <a:ext cx="267450" cy="231650"/>
            </a:xfrm>
            <a:custGeom>
              <a:avLst/>
              <a:gdLst/>
              <a:ahLst/>
              <a:cxnLst/>
              <a:rect l="l" t="t" r="r" b="b"/>
              <a:pathLst>
                <a:path w="10698" h="9266" extrusionOk="0">
                  <a:moveTo>
                    <a:pt x="5197" y="621"/>
                  </a:moveTo>
                  <a:lnTo>
                    <a:pt x="9897" y="8788"/>
                  </a:lnTo>
                  <a:lnTo>
                    <a:pt x="480" y="8788"/>
                  </a:lnTo>
                  <a:cubicBezTo>
                    <a:pt x="550" y="5339"/>
                    <a:pt x="2238" y="2419"/>
                    <a:pt x="5197" y="621"/>
                  </a:cubicBezTo>
                  <a:close/>
                  <a:moveTo>
                    <a:pt x="5363" y="1"/>
                  </a:moveTo>
                  <a:lnTo>
                    <a:pt x="5166" y="113"/>
                  </a:lnTo>
                  <a:cubicBezTo>
                    <a:pt x="1882" y="1994"/>
                    <a:pt x="1" y="5223"/>
                    <a:pt x="1" y="9013"/>
                  </a:cubicBezTo>
                  <a:lnTo>
                    <a:pt x="1" y="9265"/>
                  </a:lnTo>
                  <a:lnTo>
                    <a:pt x="10697" y="9265"/>
                  </a:lnTo>
                  <a:lnTo>
                    <a:pt x="10501" y="8900"/>
                  </a:lnTo>
                  <a:lnTo>
                    <a:pt x="5363"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9" name="Google Shape;679;p6"/>
            <p:cNvSpPr/>
            <p:nvPr/>
          </p:nvSpPr>
          <p:spPr>
            <a:xfrm>
              <a:off x="3791025" y="2253875"/>
              <a:ext cx="245000" cy="244975"/>
            </a:xfrm>
            <a:custGeom>
              <a:avLst/>
              <a:gdLst/>
              <a:ahLst/>
              <a:cxnLst/>
              <a:rect l="l" t="t" r="r" b="b"/>
              <a:pathLst>
                <a:path w="9800" h="9799" extrusionOk="0">
                  <a:moveTo>
                    <a:pt x="4914" y="1"/>
                  </a:moveTo>
                  <a:cubicBezTo>
                    <a:pt x="2191" y="1"/>
                    <a:pt x="1" y="2191"/>
                    <a:pt x="1" y="4886"/>
                  </a:cubicBezTo>
                  <a:cubicBezTo>
                    <a:pt x="1" y="7609"/>
                    <a:pt x="2191" y="9799"/>
                    <a:pt x="4914" y="9799"/>
                  </a:cubicBezTo>
                  <a:cubicBezTo>
                    <a:pt x="7609" y="9799"/>
                    <a:pt x="9799" y="7609"/>
                    <a:pt x="9799" y="4886"/>
                  </a:cubicBezTo>
                  <a:cubicBezTo>
                    <a:pt x="9799" y="2191"/>
                    <a:pt x="7609" y="1"/>
                    <a:pt x="491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0" name="Google Shape;680;p6"/>
            <p:cNvSpPr/>
            <p:nvPr/>
          </p:nvSpPr>
          <p:spPr>
            <a:xfrm>
              <a:off x="3785425" y="2247575"/>
              <a:ext cx="256900" cy="256900"/>
            </a:xfrm>
            <a:custGeom>
              <a:avLst/>
              <a:gdLst/>
              <a:ahLst/>
              <a:cxnLst/>
              <a:rect l="l" t="t" r="r" b="b"/>
              <a:pathLst>
                <a:path w="10276" h="10276" extrusionOk="0">
                  <a:moveTo>
                    <a:pt x="5138" y="477"/>
                  </a:moveTo>
                  <a:cubicBezTo>
                    <a:pt x="6430" y="477"/>
                    <a:pt x="7581" y="1011"/>
                    <a:pt x="8423" y="1853"/>
                  </a:cubicBezTo>
                  <a:cubicBezTo>
                    <a:pt x="9293" y="2695"/>
                    <a:pt x="9798" y="3846"/>
                    <a:pt x="9798" y="5138"/>
                  </a:cubicBezTo>
                  <a:cubicBezTo>
                    <a:pt x="9798" y="6429"/>
                    <a:pt x="9293" y="7608"/>
                    <a:pt x="8423" y="8451"/>
                  </a:cubicBezTo>
                  <a:cubicBezTo>
                    <a:pt x="7581" y="9293"/>
                    <a:pt x="6430" y="9826"/>
                    <a:pt x="5138" y="9826"/>
                  </a:cubicBezTo>
                  <a:cubicBezTo>
                    <a:pt x="3847" y="9826"/>
                    <a:pt x="2667" y="9293"/>
                    <a:pt x="1825" y="8451"/>
                  </a:cubicBezTo>
                  <a:cubicBezTo>
                    <a:pt x="983" y="7608"/>
                    <a:pt x="478" y="6429"/>
                    <a:pt x="478" y="5138"/>
                  </a:cubicBezTo>
                  <a:cubicBezTo>
                    <a:pt x="478" y="3846"/>
                    <a:pt x="983" y="2695"/>
                    <a:pt x="1825" y="1853"/>
                  </a:cubicBezTo>
                  <a:cubicBezTo>
                    <a:pt x="2667" y="1011"/>
                    <a:pt x="3847" y="477"/>
                    <a:pt x="5138" y="477"/>
                  </a:cubicBezTo>
                  <a:close/>
                  <a:moveTo>
                    <a:pt x="5138" y="0"/>
                  </a:moveTo>
                  <a:cubicBezTo>
                    <a:pt x="2303" y="0"/>
                    <a:pt x="0" y="2302"/>
                    <a:pt x="0" y="5138"/>
                  </a:cubicBezTo>
                  <a:cubicBezTo>
                    <a:pt x="0" y="7973"/>
                    <a:pt x="2303" y="10275"/>
                    <a:pt x="5138" y="10275"/>
                  </a:cubicBezTo>
                  <a:cubicBezTo>
                    <a:pt x="7974" y="10275"/>
                    <a:pt x="10276" y="7973"/>
                    <a:pt x="10276" y="5138"/>
                  </a:cubicBezTo>
                  <a:cubicBezTo>
                    <a:pt x="10276" y="2302"/>
                    <a:pt x="7974" y="0"/>
                    <a:pt x="5138"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1" name="Google Shape;681;p6"/>
            <p:cNvSpPr/>
            <p:nvPr/>
          </p:nvSpPr>
          <p:spPr>
            <a:xfrm>
              <a:off x="2155675" y="1182825"/>
              <a:ext cx="277975" cy="11950"/>
            </a:xfrm>
            <a:custGeom>
              <a:avLst/>
              <a:gdLst/>
              <a:ahLst/>
              <a:cxnLst/>
              <a:rect l="l" t="t" r="r" b="b"/>
              <a:pathLst>
                <a:path w="11119" h="478" extrusionOk="0">
                  <a:moveTo>
                    <a:pt x="1" y="1"/>
                  </a:moveTo>
                  <a:lnTo>
                    <a:pt x="1" y="478"/>
                  </a:lnTo>
                  <a:lnTo>
                    <a:pt x="11118" y="478"/>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2" name="Google Shape;682;p6"/>
            <p:cNvSpPr/>
            <p:nvPr/>
          </p:nvSpPr>
          <p:spPr>
            <a:xfrm>
              <a:off x="2155675" y="1229850"/>
              <a:ext cx="277975" cy="11950"/>
            </a:xfrm>
            <a:custGeom>
              <a:avLst/>
              <a:gdLst/>
              <a:ahLst/>
              <a:cxnLst/>
              <a:rect l="l" t="t" r="r" b="b"/>
              <a:pathLst>
                <a:path w="11119" h="478" extrusionOk="0">
                  <a:moveTo>
                    <a:pt x="1" y="1"/>
                  </a:moveTo>
                  <a:lnTo>
                    <a:pt x="1" y="478"/>
                  </a:lnTo>
                  <a:lnTo>
                    <a:pt x="11118" y="478"/>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3" name="Google Shape;683;p6"/>
            <p:cNvSpPr/>
            <p:nvPr/>
          </p:nvSpPr>
          <p:spPr>
            <a:xfrm>
              <a:off x="2155675" y="1277575"/>
              <a:ext cx="277975" cy="11950"/>
            </a:xfrm>
            <a:custGeom>
              <a:avLst/>
              <a:gdLst/>
              <a:ahLst/>
              <a:cxnLst/>
              <a:rect l="l" t="t" r="r" b="b"/>
              <a:pathLst>
                <a:path w="11119" h="478" extrusionOk="0">
                  <a:moveTo>
                    <a:pt x="1" y="1"/>
                  </a:moveTo>
                  <a:lnTo>
                    <a:pt x="1" y="478"/>
                  </a:lnTo>
                  <a:lnTo>
                    <a:pt x="11118" y="478"/>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4" name="Google Shape;684;p6"/>
            <p:cNvSpPr/>
            <p:nvPr/>
          </p:nvSpPr>
          <p:spPr>
            <a:xfrm>
              <a:off x="2155675" y="1324600"/>
              <a:ext cx="277975" cy="11950"/>
            </a:xfrm>
            <a:custGeom>
              <a:avLst/>
              <a:gdLst/>
              <a:ahLst/>
              <a:cxnLst/>
              <a:rect l="l" t="t" r="r" b="b"/>
              <a:pathLst>
                <a:path w="11119" h="478" extrusionOk="0">
                  <a:moveTo>
                    <a:pt x="1" y="1"/>
                  </a:moveTo>
                  <a:lnTo>
                    <a:pt x="1" y="478"/>
                  </a:lnTo>
                  <a:lnTo>
                    <a:pt x="11118" y="478"/>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5" name="Google Shape;685;p6"/>
            <p:cNvSpPr/>
            <p:nvPr/>
          </p:nvSpPr>
          <p:spPr>
            <a:xfrm>
              <a:off x="4314625" y="1290925"/>
              <a:ext cx="604350" cy="291850"/>
            </a:xfrm>
            <a:custGeom>
              <a:avLst/>
              <a:gdLst/>
              <a:ahLst/>
              <a:cxnLst/>
              <a:rect l="l" t="t" r="r" b="b"/>
              <a:pathLst>
                <a:path w="24174" h="11674" extrusionOk="0">
                  <a:moveTo>
                    <a:pt x="225" y="0"/>
                  </a:moveTo>
                  <a:cubicBezTo>
                    <a:pt x="113" y="0"/>
                    <a:pt x="1" y="112"/>
                    <a:pt x="1" y="225"/>
                  </a:cubicBezTo>
                  <a:cubicBezTo>
                    <a:pt x="1" y="365"/>
                    <a:pt x="113" y="477"/>
                    <a:pt x="225" y="477"/>
                  </a:cubicBezTo>
                  <a:lnTo>
                    <a:pt x="11034" y="477"/>
                  </a:lnTo>
                  <a:lnTo>
                    <a:pt x="23752" y="11623"/>
                  </a:lnTo>
                  <a:cubicBezTo>
                    <a:pt x="23799" y="11658"/>
                    <a:pt x="23851" y="11674"/>
                    <a:pt x="23902" y="11674"/>
                  </a:cubicBezTo>
                  <a:cubicBezTo>
                    <a:pt x="23972" y="11674"/>
                    <a:pt x="24040" y="11644"/>
                    <a:pt x="24089" y="11595"/>
                  </a:cubicBezTo>
                  <a:cubicBezTo>
                    <a:pt x="24173" y="11483"/>
                    <a:pt x="24173" y="11342"/>
                    <a:pt x="24061" y="11258"/>
                  </a:cubicBezTo>
                  <a:lnTo>
                    <a:pt x="11259" y="56"/>
                  </a:lnTo>
                  <a:cubicBezTo>
                    <a:pt x="11231" y="28"/>
                    <a:pt x="11174" y="0"/>
                    <a:pt x="11118"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6" name="Google Shape;686;p6"/>
            <p:cNvSpPr/>
            <p:nvPr/>
          </p:nvSpPr>
          <p:spPr>
            <a:xfrm>
              <a:off x="4963850" y="1490950"/>
              <a:ext cx="277975" cy="11950"/>
            </a:xfrm>
            <a:custGeom>
              <a:avLst/>
              <a:gdLst/>
              <a:ahLst/>
              <a:cxnLst/>
              <a:rect l="l" t="t" r="r" b="b"/>
              <a:pathLst>
                <a:path w="11119" h="478" extrusionOk="0">
                  <a:moveTo>
                    <a:pt x="1" y="0"/>
                  </a:moveTo>
                  <a:lnTo>
                    <a:pt x="1" y="478"/>
                  </a:lnTo>
                  <a:lnTo>
                    <a:pt x="11118" y="478"/>
                  </a:lnTo>
                  <a:lnTo>
                    <a:pt x="11118"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7" name="Google Shape;687;p6"/>
            <p:cNvSpPr/>
            <p:nvPr/>
          </p:nvSpPr>
          <p:spPr>
            <a:xfrm>
              <a:off x="4963850" y="1537975"/>
              <a:ext cx="277975" cy="11950"/>
            </a:xfrm>
            <a:custGeom>
              <a:avLst/>
              <a:gdLst/>
              <a:ahLst/>
              <a:cxnLst/>
              <a:rect l="l" t="t" r="r" b="b"/>
              <a:pathLst>
                <a:path w="11119" h="478" extrusionOk="0">
                  <a:moveTo>
                    <a:pt x="1" y="0"/>
                  </a:moveTo>
                  <a:lnTo>
                    <a:pt x="1" y="478"/>
                  </a:lnTo>
                  <a:lnTo>
                    <a:pt x="11118" y="478"/>
                  </a:lnTo>
                  <a:lnTo>
                    <a:pt x="11118"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8" name="Google Shape;688;p6"/>
            <p:cNvSpPr/>
            <p:nvPr/>
          </p:nvSpPr>
          <p:spPr>
            <a:xfrm>
              <a:off x="4963850" y="1585700"/>
              <a:ext cx="277975" cy="11250"/>
            </a:xfrm>
            <a:custGeom>
              <a:avLst/>
              <a:gdLst/>
              <a:ahLst/>
              <a:cxnLst/>
              <a:rect l="l" t="t" r="r" b="b"/>
              <a:pathLst>
                <a:path w="11119" h="450" extrusionOk="0">
                  <a:moveTo>
                    <a:pt x="1" y="1"/>
                  </a:moveTo>
                  <a:lnTo>
                    <a:pt x="1" y="450"/>
                  </a:lnTo>
                  <a:lnTo>
                    <a:pt x="11118" y="450"/>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9" name="Google Shape;689;p6"/>
            <p:cNvSpPr/>
            <p:nvPr/>
          </p:nvSpPr>
          <p:spPr>
            <a:xfrm>
              <a:off x="4963850" y="1632725"/>
              <a:ext cx="277975" cy="11950"/>
            </a:xfrm>
            <a:custGeom>
              <a:avLst/>
              <a:gdLst/>
              <a:ahLst/>
              <a:cxnLst/>
              <a:rect l="l" t="t" r="r" b="b"/>
              <a:pathLst>
                <a:path w="11119" h="478" extrusionOk="0">
                  <a:moveTo>
                    <a:pt x="1" y="1"/>
                  </a:moveTo>
                  <a:lnTo>
                    <a:pt x="1" y="478"/>
                  </a:lnTo>
                  <a:lnTo>
                    <a:pt x="11118" y="478"/>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0" name="Google Shape;690;p6"/>
            <p:cNvSpPr/>
            <p:nvPr/>
          </p:nvSpPr>
          <p:spPr>
            <a:xfrm>
              <a:off x="4963850" y="2298800"/>
              <a:ext cx="277975" cy="11950"/>
            </a:xfrm>
            <a:custGeom>
              <a:avLst/>
              <a:gdLst/>
              <a:ahLst/>
              <a:cxnLst/>
              <a:rect l="l" t="t" r="r" b="b"/>
              <a:pathLst>
                <a:path w="11119" h="478" extrusionOk="0">
                  <a:moveTo>
                    <a:pt x="1" y="0"/>
                  </a:moveTo>
                  <a:lnTo>
                    <a:pt x="1" y="478"/>
                  </a:lnTo>
                  <a:lnTo>
                    <a:pt x="11118" y="478"/>
                  </a:lnTo>
                  <a:lnTo>
                    <a:pt x="11118"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1" name="Google Shape;691;p6"/>
            <p:cNvSpPr/>
            <p:nvPr/>
          </p:nvSpPr>
          <p:spPr>
            <a:xfrm>
              <a:off x="4963850" y="2345825"/>
              <a:ext cx="277975" cy="11950"/>
            </a:xfrm>
            <a:custGeom>
              <a:avLst/>
              <a:gdLst/>
              <a:ahLst/>
              <a:cxnLst/>
              <a:rect l="l" t="t" r="r" b="b"/>
              <a:pathLst>
                <a:path w="11119" h="478" extrusionOk="0">
                  <a:moveTo>
                    <a:pt x="1" y="1"/>
                  </a:moveTo>
                  <a:lnTo>
                    <a:pt x="1" y="478"/>
                  </a:lnTo>
                  <a:lnTo>
                    <a:pt x="11118" y="478"/>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2" name="Google Shape;692;p6"/>
            <p:cNvSpPr/>
            <p:nvPr/>
          </p:nvSpPr>
          <p:spPr>
            <a:xfrm>
              <a:off x="4963850" y="2393550"/>
              <a:ext cx="277975" cy="11950"/>
            </a:xfrm>
            <a:custGeom>
              <a:avLst/>
              <a:gdLst/>
              <a:ahLst/>
              <a:cxnLst/>
              <a:rect l="l" t="t" r="r" b="b"/>
              <a:pathLst>
                <a:path w="11119" h="478" extrusionOk="0">
                  <a:moveTo>
                    <a:pt x="1" y="1"/>
                  </a:moveTo>
                  <a:lnTo>
                    <a:pt x="1" y="478"/>
                  </a:lnTo>
                  <a:lnTo>
                    <a:pt x="11118" y="478"/>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3" name="Google Shape;693;p6"/>
            <p:cNvSpPr/>
            <p:nvPr/>
          </p:nvSpPr>
          <p:spPr>
            <a:xfrm>
              <a:off x="4963850" y="2440575"/>
              <a:ext cx="277975" cy="11950"/>
            </a:xfrm>
            <a:custGeom>
              <a:avLst/>
              <a:gdLst/>
              <a:ahLst/>
              <a:cxnLst/>
              <a:rect l="l" t="t" r="r" b="b"/>
              <a:pathLst>
                <a:path w="11119" h="478" extrusionOk="0">
                  <a:moveTo>
                    <a:pt x="1" y="1"/>
                  </a:moveTo>
                  <a:lnTo>
                    <a:pt x="1" y="478"/>
                  </a:lnTo>
                  <a:lnTo>
                    <a:pt x="11118" y="478"/>
                  </a:lnTo>
                  <a:lnTo>
                    <a:pt x="1111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4" name="Google Shape;694;p6"/>
            <p:cNvSpPr/>
            <p:nvPr/>
          </p:nvSpPr>
          <p:spPr>
            <a:xfrm>
              <a:off x="2291850" y="3234400"/>
              <a:ext cx="278650" cy="11950"/>
            </a:xfrm>
            <a:custGeom>
              <a:avLst/>
              <a:gdLst/>
              <a:ahLst/>
              <a:cxnLst/>
              <a:rect l="l" t="t" r="r" b="b"/>
              <a:pathLst>
                <a:path w="11146" h="478" extrusionOk="0">
                  <a:moveTo>
                    <a:pt x="0" y="0"/>
                  </a:moveTo>
                  <a:lnTo>
                    <a:pt x="0" y="477"/>
                  </a:lnTo>
                  <a:lnTo>
                    <a:pt x="11146" y="477"/>
                  </a:lnTo>
                  <a:lnTo>
                    <a:pt x="11146"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5" name="Google Shape;695;p6"/>
            <p:cNvSpPr/>
            <p:nvPr/>
          </p:nvSpPr>
          <p:spPr>
            <a:xfrm>
              <a:off x="2291850" y="3282125"/>
              <a:ext cx="278650" cy="11950"/>
            </a:xfrm>
            <a:custGeom>
              <a:avLst/>
              <a:gdLst/>
              <a:ahLst/>
              <a:cxnLst/>
              <a:rect l="l" t="t" r="r" b="b"/>
              <a:pathLst>
                <a:path w="11146" h="478" extrusionOk="0">
                  <a:moveTo>
                    <a:pt x="0" y="0"/>
                  </a:moveTo>
                  <a:lnTo>
                    <a:pt x="0" y="478"/>
                  </a:lnTo>
                  <a:lnTo>
                    <a:pt x="11146" y="478"/>
                  </a:lnTo>
                  <a:lnTo>
                    <a:pt x="11146"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6" name="Google Shape;696;p6"/>
            <p:cNvSpPr/>
            <p:nvPr/>
          </p:nvSpPr>
          <p:spPr>
            <a:xfrm>
              <a:off x="2291850" y="3329150"/>
              <a:ext cx="278650" cy="11950"/>
            </a:xfrm>
            <a:custGeom>
              <a:avLst/>
              <a:gdLst/>
              <a:ahLst/>
              <a:cxnLst/>
              <a:rect l="l" t="t" r="r" b="b"/>
              <a:pathLst>
                <a:path w="11146" h="478" extrusionOk="0">
                  <a:moveTo>
                    <a:pt x="0" y="0"/>
                  </a:moveTo>
                  <a:lnTo>
                    <a:pt x="0" y="478"/>
                  </a:lnTo>
                  <a:lnTo>
                    <a:pt x="11146" y="478"/>
                  </a:lnTo>
                  <a:lnTo>
                    <a:pt x="11146"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7" name="Google Shape;697;p6"/>
            <p:cNvSpPr/>
            <p:nvPr/>
          </p:nvSpPr>
          <p:spPr>
            <a:xfrm>
              <a:off x="2291850" y="3376875"/>
              <a:ext cx="278650" cy="11250"/>
            </a:xfrm>
            <a:custGeom>
              <a:avLst/>
              <a:gdLst/>
              <a:ahLst/>
              <a:cxnLst/>
              <a:rect l="l" t="t" r="r" b="b"/>
              <a:pathLst>
                <a:path w="11146" h="450" extrusionOk="0">
                  <a:moveTo>
                    <a:pt x="0" y="0"/>
                  </a:moveTo>
                  <a:lnTo>
                    <a:pt x="0" y="450"/>
                  </a:lnTo>
                  <a:lnTo>
                    <a:pt x="11146" y="450"/>
                  </a:lnTo>
                  <a:lnTo>
                    <a:pt x="11146"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8" name="Google Shape;698;p6"/>
            <p:cNvSpPr/>
            <p:nvPr/>
          </p:nvSpPr>
          <p:spPr>
            <a:xfrm>
              <a:off x="4036000" y="2098775"/>
              <a:ext cx="888575" cy="274450"/>
            </a:xfrm>
            <a:custGeom>
              <a:avLst/>
              <a:gdLst/>
              <a:ahLst/>
              <a:cxnLst/>
              <a:rect l="l" t="t" r="r" b="b"/>
              <a:pathLst>
                <a:path w="35543" h="10978" extrusionOk="0">
                  <a:moveTo>
                    <a:pt x="4548" y="0"/>
                  </a:moveTo>
                  <a:lnTo>
                    <a:pt x="0" y="5194"/>
                  </a:lnTo>
                  <a:lnTo>
                    <a:pt x="365" y="5503"/>
                  </a:lnTo>
                  <a:lnTo>
                    <a:pt x="4773" y="477"/>
                  </a:lnTo>
                  <a:lnTo>
                    <a:pt x="22488" y="477"/>
                  </a:lnTo>
                  <a:lnTo>
                    <a:pt x="35234" y="10977"/>
                  </a:lnTo>
                  <a:lnTo>
                    <a:pt x="35543" y="10612"/>
                  </a:lnTo>
                  <a:lnTo>
                    <a:pt x="22656"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9" name="Google Shape;699;p6"/>
            <p:cNvSpPr/>
            <p:nvPr/>
          </p:nvSpPr>
          <p:spPr>
            <a:xfrm>
              <a:off x="2418875" y="2616750"/>
              <a:ext cx="11975" cy="600125"/>
            </a:xfrm>
            <a:custGeom>
              <a:avLst/>
              <a:gdLst/>
              <a:ahLst/>
              <a:cxnLst/>
              <a:rect l="l" t="t" r="r" b="b"/>
              <a:pathLst>
                <a:path w="479" h="24005" extrusionOk="0">
                  <a:moveTo>
                    <a:pt x="1" y="0"/>
                  </a:moveTo>
                  <a:lnTo>
                    <a:pt x="1" y="24004"/>
                  </a:lnTo>
                  <a:lnTo>
                    <a:pt x="478" y="24004"/>
                  </a:lnTo>
                  <a:lnTo>
                    <a:pt x="478"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0" name="Google Shape;700;p6"/>
            <p:cNvSpPr/>
            <p:nvPr/>
          </p:nvSpPr>
          <p:spPr>
            <a:xfrm>
              <a:off x="1831425" y="3538000"/>
              <a:ext cx="129875" cy="102100"/>
            </a:xfrm>
            <a:custGeom>
              <a:avLst/>
              <a:gdLst/>
              <a:ahLst/>
              <a:cxnLst/>
              <a:rect l="l" t="t" r="r" b="b"/>
              <a:pathLst>
                <a:path w="5195" h="4084" extrusionOk="0">
                  <a:moveTo>
                    <a:pt x="1580" y="1"/>
                  </a:moveTo>
                  <a:cubicBezTo>
                    <a:pt x="1521" y="1"/>
                    <a:pt x="1462" y="5"/>
                    <a:pt x="1404" y="13"/>
                  </a:cubicBezTo>
                  <a:cubicBezTo>
                    <a:pt x="506" y="125"/>
                    <a:pt x="0" y="1023"/>
                    <a:pt x="197" y="1894"/>
                  </a:cubicBezTo>
                  <a:cubicBezTo>
                    <a:pt x="393" y="2736"/>
                    <a:pt x="1292" y="3381"/>
                    <a:pt x="2050" y="3718"/>
                  </a:cubicBezTo>
                  <a:cubicBezTo>
                    <a:pt x="2860" y="4062"/>
                    <a:pt x="4638" y="4084"/>
                    <a:pt x="5070" y="4084"/>
                  </a:cubicBezTo>
                  <a:cubicBezTo>
                    <a:pt x="5132" y="4084"/>
                    <a:pt x="5166" y="4083"/>
                    <a:pt x="5166" y="4083"/>
                  </a:cubicBezTo>
                  <a:cubicBezTo>
                    <a:pt x="5194" y="4083"/>
                    <a:pt x="4689" y="2623"/>
                    <a:pt x="4661" y="2539"/>
                  </a:cubicBezTo>
                  <a:cubicBezTo>
                    <a:pt x="4206" y="1576"/>
                    <a:pt x="2782" y="1"/>
                    <a:pt x="1580"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1" name="Google Shape;701;p6"/>
            <p:cNvSpPr/>
            <p:nvPr/>
          </p:nvSpPr>
          <p:spPr>
            <a:xfrm>
              <a:off x="1834225" y="3377750"/>
              <a:ext cx="807875" cy="1698375"/>
            </a:xfrm>
            <a:custGeom>
              <a:avLst/>
              <a:gdLst/>
              <a:ahLst/>
              <a:cxnLst/>
              <a:rect l="l" t="t" r="r" b="b"/>
              <a:pathLst>
                <a:path w="32315" h="67935" extrusionOk="0">
                  <a:moveTo>
                    <a:pt x="15189" y="33037"/>
                  </a:moveTo>
                  <a:cubicBezTo>
                    <a:pt x="15835" y="33739"/>
                    <a:pt x="17491" y="34553"/>
                    <a:pt x="17716" y="34666"/>
                  </a:cubicBezTo>
                  <a:cubicBezTo>
                    <a:pt x="17491" y="35199"/>
                    <a:pt x="17267" y="35733"/>
                    <a:pt x="17042" y="36238"/>
                  </a:cubicBezTo>
                  <a:cubicBezTo>
                    <a:pt x="16284" y="37979"/>
                    <a:pt x="15582" y="39410"/>
                    <a:pt x="15077" y="40393"/>
                  </a:cubicBezTo>
                  <a:cubicBezTo>
                    <a:pt x="14993" y="40590"/>
                    <a:pt x="14880" y="40758"/>
                    <a:pt x="14796" y="40926"/>
                  </a:cubicBezTo>
                  <a:lnTo>
                    <a:pt x="14712" y="40926"/>
                  </a:lnTo>
                  <a:cubicBezTo>
                    <a:pt x="14712" y="40730"/>
                    <a:pt x="14684" y="40533"/>
                    <a:pt x="14628" y="40281"/>
                  </a:cubicBezTo>
                  <a:cubicBezTo>
                    <a:pt x="14487" y="39186"/>
                    <a:pt x="14234" y="37614"/>
                    <a:pt x="13870" y="35733"/>
                  </a:cubicBezTo>
                  <a:cubicBezTo>
                    <a:pt x="13757" y="35115"/>
                    <a:pt x="13617" y="34497"/>
                    <a:pt x="13476" y="33852"/>
                  </a:cubicBezTo>
                  <a:cubicBezTo>
                    <a:pt x="13617" y="33795"/>
                    <a:pt x="14459" y="33459"/>
                    <a:pt x="15189" y="33037"/>
                  </a:cubicBezTo>
                  <a:close/>
                  <a:moveTo>
                    <a:pt x="6799" y="1"/>
                  </a:moveTo>
                  <a:cubicBezTo>
                    <a:pt x="6583" y="1"/>
                    <a:pt x="6362" y="52"/>
                    <a:pt x="6149" y="162"/>
                  </a:cubicBezTo>
                  <a:cubicBezTo>
                    <a:pt x="5026" y="751"/>
                    <a:pt x="4745" y="2997"/>
                    <a:pt x="4914" y="4092"/>
                  </a:cubicBezTo>
                  <a:cubicBezTo>
                    <a:pt x="4942" y="4205"/>
                    <a:pt x="5363" y="5665"/>
                    <a:pt x="5363" y="5665"/>
                  </a:cubicBezTo>
                  <a:lnTo>
                    <a:pt x="5391" y="5636"/>
                  </a:lnTo>
                  <a:lnTo>
                    <a:pt x="5391" y="5636"/>
                  </a:lnTo>
                  <a:cubicBezTo>
                    <a:pt x="5335" y="6001"/>
                    <a:pt x="5307" y="6366"/>
                    <a:pt x="5251" y="6787"/>
                  </a:cubicBezTo>
                  <a:cubicBezTo>
                    <a:pt x="5166" y="7574"/>
                    <a:pt x="5110" y="8444"/>
                    <a:pt x="5082" y="9398"/>
                  </a:cubicBezTo>
                  <a:cubicBezTo>
                    <a:pt x="5054" y="10353"/>
                    <a:pt x="5054" y="11392"/>
                    <a:pt x="5138" y="12487"/>
                  </a:cubicBezTo>
                  <a:cubicBezTo>
                    <a:pt x="5251" y="13582"/>
                    <a:pt x="5419" y="14733"/>
                    <a:pt x="5728" y="15884"/>
                  </a:cubicBezTo>
                  <a:lnTo>
                    <a:pt x="5728" y="15940"/>
                  </a:lnTo>
                  <a:cubicBezTo>
                    <a:pt x="5531" y="15603"/>
                    <a:pt x="4942" y="14761"/>
                    <a:pt x="4914" y="14705"/>
                  </a:cubicBezTo>
                  <a:cubicBezTo>
                    <a:pt x="4274" y="13994"/>
                    <a:pt x="2816" y="13024"/>
                    <a:pt x="1685" y="13024"/>
                  </a:cubicBezTo>
                  <a:cubicBezTo>
                    <a:pt x="1475" y="13024"/>
                    <a:pt x="1276" y="13058"/>
                    <a:pt x="1096" y="13132"/>
                  </a:cubicBezTo>
                  <a:cubicBezTo>
                    <a:pt x="253" y="13497"/>
                    <a:pt x="1" y="14480"/>
                    <a:pt x="422" y="15238"/>
                  </a:cubicBezTo>
                  <a:cubicBezTo>
                    <a:pt x="843" y="16024"/>
                    <a:pt x="1882" y="16417"/>
                    <a:pt x="2724" y="16529"/>
                  </a:cubicBezTo>
                  <a:cubicBezTo>
                    <a:pt x="2826" y="16545"/>
                    <a:pt x="2941" y="16552"/>
                    <a:pt x="3065" y="16552"/>
                  </a:cubicBezTo>
                  <a:cubicBezTo>
                    <a:pt x="4063" y="16552"/>
                    <a:pt x="5634" y="16102"/>
                    <a:pt x="5784" y="16052"/>
                  </a:cubicBezTo>
                  <a:cubicBezTo>
                    <a:pt x="6093" y="17147"/>
                    <a:pt x="6486" y="18270"/>
                    <a:pt x="6963" y="19365"/>
                  </a:cubicBezTo>
                  <a:cubicBezTo>
                    <a:pt x="7244" y="19983"/>
                    <a:pt x="7525" y="20628"/>
                    <a:pt x="7833" y="21246"/>
                  </a:cubicBezTo>
                  <a:cubicBezTo>
                    <a:pt x="7665" y="20965"/>
                    <a:pt x="7497" y="20741"/>
                    <a:pt x="7468" y="20713"/>
                  </a:cubicBezTo>
                  <a:cubicBezTo>
                    <a:pt x="6853" y="20002"/>
                    <a:pt x="5378" y="19032"/>
                    <a:pt x="4241" y="19032"/>
                  </a:cubicBezTo>
                  <a:cubicBezTo>
                    <a:pt x="4030" y="19032"/>
                    <a:pt x="3831" y="19066"/>
                    <a:pt x="3650" y="19140"/>
                  </a:cubicBezTo>
                  <a:cubicBezTo>
                    <a:pt x="2808" y="19505"/>
                    <a:pt x="2583" y="20488"/>
                    <a:pt x="3005" y="21246"/>
                  </a:cubicBezTo>
                  <a:cubicBezTo>
                    <a:pt x="3426" y="22032"/>
                    <a:pt x="4436" y="22425"/>
                    <a:pt x="5279" y="22537"/>
                  </a:cubicBezTo>
                  <a:cubicBezTo>
                    <a:pt x="5385" y="22555"/>
                    <a:pt x="5505" y="22563"/>
                    <a:pt x="5634" y="22563"/>
                  </a:cubicBezTo>
                  <a:cubicBezTo>
                    <a:pt x="6527" y="22563"/>
                    <a:pt x="7862" y="22186"/>
                    <a:pt x="8255" y="22088"/>
                  </a:cubicBezTo>
                  <a:cubicBezTo>
                    <a:pt x="8367" y="22313"/>
                    <a:pt x="8479" y="22566"/>
                    <a:pt x="8620" y="22790"/>
                  </a:cubicBezTo>
                  <a:cubicBezTo>
                    <a:pt x="9181" y="23941"/>
                    <a:pt x="9743" y="25064"/>
                    <a:pt x="10276" y="26187"/>
                  </a:cubicBezTo>
                  <a:cubicBezTo>
                    <a:pt x="10472" y="26608"/>
                    <a:pt x="10641" y="27001"/>
                    <a:pt x="10809" y="27394"/>
                  </a:cubicBezTo>
                  <a:cubicBezTo>
                    <a:pt x="10641" y="27170"/>
                    <a:pt x="10529" y="26973"/>
                    <a:pt x="10501" y="26945"/>
                  </a:cubicBezTo>
                  <a:cubicBezTo>
                    <a:pt x="9867" y="26217"/>
                    <a:pt x="8427" y="25253"/>
                    <a:pt x="7300" y="25253"/>
                  </a:cubicBezTo>
                  <a:cubicBezTo>
                    <a:pt x="7079" y="25253"/>
                    <a:pt x="6871" y="25290"/>
                    <a:pt x="6682" y="25373"/>
                  </a:cubicBezTo>
                  <a:cubicBezTo>
                    <a:pt x="5840" y="25710"/>
                    <a:pt x="5587" y="26721"/>
                    <a:pt x="6009" y="27479"/>
                  </a:cubicBezTo>
                  <a:cubicBezTo>
                    <a:pt x="6458" y="28265"/>
                    <a:pt x="7468" y="28658"/>
                    <a:pt x="8311" y="28770"/>
                  </a:cubicBezTo>
                  <a:cubicBezTo>
                    <a:pt x="8406" y="28784"/>
                    <a:pt x="8514" y="28790"/>
                    <a:pt x="8630" y="28790"/>
                  </a:cubicBezTo>
                  <a:cubicBezTo>
                    <a:pt x="9464" y="28790"/>
                    <a:pt x="10734" y="28469"/>
                    <a:pt x="11202" y="28321"/>
                  </a:cubicBezTo>
                  <a:cubicBezTo>
                    <a:pt x="11371" y="28742"/>
                    <a:pt x="11539" y="29163"/>
                    <a:pt x="11680" y="29556"/>
                  </a:cubicBezTo>
                  <a:cubicBezTo>
                    <a:pt x="11764" y="29837"/>
                    <a:pt x="11848" y="30118"/>
                    <a:pt x="11932" y="30398"/>
                  </a:cubicBezTo>
                  <a:cubicBezTo>
                    <a:pt x="12017" y="30679"/>
                    <a:pt x="12101" y="30960"/>
                    <a:pt x="12157" y="31241"/>
                  </a:cubicBezTo>
                  <a:cubicBezTo>
                    <a:pt x="12297" y="31774"/>
                    <a:pt x="12438" y="32336"/>
                    <a:pt x="12550" y="32841"/>
                  </a:cubicBezTo>
                  <a:cubicBezTo>
                    <a:pt x="12634" y="33206"/>
                    <a:pt x="12690" y="33571"/>
                    <a:pt x="12775" y="33936"/>
                  </a:cubicBezTo>
                  <a:cubicBezTo>
                    <a:pt x="12578" y="33515"/>
                    <a:pt x="12213" y="32757"/>
                    <a:pt x="12185" y="32700"/>
                  </a:cubicBezTo>
                  <a:cubicBezTo>
                    <a:pt x="11624" y="31833"/>
                    <a:pt x="10159" y="30525"/>
                    <a:pt x="8990" y="30525"/>
                  </a:cubicBezTo>
                  <a:cubicBezTo>
                    <a:pt x="8872" y="30525"/>
                    <a:pt x="8758" y="30539"/>
                    <a:pt x="8648" y="30567"/>
                  </a:cubicBezTo>
                  <a:cubicBezTo>
                    <a:pt x="7777" y="30791"/>
                    <a:pt x="7384" y="31746"/>
                    <a:pt x="7665" y="32560"/>
                  </a:cubicBezTo>
                  <a:cubicBezTo>
                    <a:pt x="7974" y="33402"/>
                    <a:pt x="8928" y="33936"/>
                    <a:pt x="9743" y="34160"/>
                  </a:cubicBezTo>
                  <a:cubicBezTo>
                    <a:pt x="10047" y="34259"/>
                    <a:pt x="10487" y="34292"/>
                    <a:pt x="10940" y="34292"/>
                  </a:cubicBezTo>
                  <a:cubicBezTo>
                    <a:pt x="11780" y="34292"/>
                    <a:pt x="12667" y="34179"/>
                    <a:pt x="12831" y="34160"/>
                  </a:cubicBezTo>
                  <a:cubicBezTo>
                    <a:pt x="12943" y="34750"/>
                    <a:pt x="13055" y="35311"/>
                    <a:pt x="13140" y="35873"/>
                  </a:cubicBezTo>
                  <a:cubicBezTo>
                    <a:pt x="13476" y="37726"/>
                    <a:pt x="13673" y="39298"/>
                    <a:pt x="13785" y="40393"/>
                  </a:cubicBezTo>
                  <a:cubicBezTo>
                    <a:pt x="13813" y="40590"/>
                    <a:pt x="13841" y="40758"/>
                    <a:pt x="13870" y="40926"/>
                  </a:cubicBezTo>
                  <a:lnTo>
                    <a:pt x="10079" y="40926"/>
                  </a:lnTo>
                  <a:lnTo>
                    <a:pt x="11455" y="67934"/>
                  </a:lnTo>
                  <a:lnTo>
                    <a:pt x="17912" y="67934"/>
                  </a:lnTo>
                  <a:lnTo>
                    <a:pt x="19288" y="40926"/>
                  </a:lnTo>
                  <a:lnTo>
                    <a:pt x="15751" y="40926"/>
                  </a:lnTo>
                  <a:cubicBezTo>
                    <a:pt x="15779" y="40870"/>
                    <a:pt x="15807" y="40814"/>
                    <a:pt x="15835" y="40758"/>
                  </a:cubicBezTo>
                  <a:cubicBezTo>
                    <a:pt x="16312" y="39747"/>
                    <a:pt x="16986" y="38315"/>
                    <a:pt x="17716" y="36547"/>
                  </a:cubicBezTo>
                  <a:cubicBezTo>
                    <a:pt x="17940" y="35985"/>
                    <a:pt x="18193" y="35368"/>
                    <a:pt x="18418" y="34750"/>
                  </a:cubicBezTo>
                  <a:cubicBezTo>
                    <a:pt x="18620" y="34795"/>
                    <a:pt x="19909" y="35057"/>
                    <a:pt x="20874" y="35057"/>
                  </a:cubicBezTo>
                  <a:cubicBezTo>
                    <a:pt x="21111" y="35057"/>
                    <a:pt x="21329" y="35041"/>
                    <a:pt x="21506" y="35003"/>
                  </a:cubicBezTo>
                  <a:cubicBezTo>
                    <a:pt x="22320" y="34806"/>
                    <a:pt x="23303" y="34329"/>
                    <a:pt x="23668" y="33543"/>
                  </a:cubicBezTo>
                  <a:cubicBezTo>
                    <a:pt x="24033" y="32729"/>
                    <a:pt x="23724" y="31774"/>
                    <a:pt x="22853" y="31465"/>
                  </a:cubicBezTo>
                  <a:cubicBezTo>
                    <a:pt x="22709" y="31417"/>
                    <a:pt x="22555" y="31395"/>
                    <a:pt x="22395" y="31395"/>
                  </a:cubicBezTo>
                  <a:cubicBezTo>
                    <a:pt x="21245" y="31395"/>
                    <a:pt x="19767" y="32530"/>
                    <a:pt x="19176" y="33318"/>
                  </a:cubicBezTo>
                  <a:cubicBezTo>
                    <a:pt x="19148" y="33374"/>
                    <a:pt x="18783" y="34020"/>
                    <a:pt x="18558" y="34413"/>
                  </a:cubicBezTo>
                  <a:cubicBezTo>
                    <a:pt x="18642" y="34160"/>
                    <a:pt x="18726" y="33908"/>
                    <a:pt x="18839" y="33655"/>
                  </a:cubicBezTo>
                  <a:cubicBezTo>
                    <a:pt x="19035" y="33122"/>
                    <a:pt x="19204" y="32616"/>
                    <a:pt x="19400" y="32055"/>
                  </a:cubicBezTo>
                  <a:cubicBezTo>
                    <a:pt x="19484" y="31774"/>
                    <a:pt x="19569" y="31493"/>
                    <a:pt x="19653" y="31213"/>
                  </a:cubicBezTo>
                  <a:cubicBezTo>
                    <a:pt x="19737" y="30932"/>
                    <a:pt x="19793" y="30623"/>
                    <a:pt x="19878" y="30342"/>
                  </a:cubicBezTo>
                  <a:cubicBezTo>
                    <a:pt x="20018" y="29668"/>
                    <a:pt x="20158" y="28967"/>
                    <a:pt x="20271" y="28237"/>
                  </a:cubicBezTo>
                  <a:cubicBezTo>
                    <a:pt x="20699" y="28397"/>
                    <a:pt x="22197" y="28914"/>
                    <a:pt x="23066" y="28914"/>
                  </a:cubicBezTo>
                  <a:cubicBezTo>
                    <a:pt x="23109" y="28914"/>
                    <a:pt x="23151" y="28913"/>
                    <a:pt x="23190" y="28910"/>
                  </a:cubicBezTo>
                  <a:cubicBezTo>
                    <a:pt x="24033" y="28854"/>
                    <a:pt x="25071" y="28545"/>
                    <a:pt x="25577" y="27815"/>
                  </a:cubicBezTo>
                  <a:cubicBezTo>
                    <a:pt x="26054" y="27086"/>
                    <a:pt x="25886" y="26075"/>
                    <a:pt x="25071" y="25654"/>
                  </a:cubicBezTo>
                  <a:cubicBezTo>
                    <a:pt x="24845" y="25535"/>
                    <a:pt x="24583" y="25483"/>
                    <a:pt x="24302" y="25483"/>
                  </a:cubicBezTo>
                  <a:cubicBezTo>
                    <a:pt x="23192" y="25483"/>
                    <a:pt x="21791" y="26290"/>
                    <a:pt x="21141" y="26917"/>
                  </a:cubicBezTo>
                  <a:cubicBezTo>
                    <a:pt x="21085" y="26973"/>
                    <a:pt x="20579" y="27619"/>
                    <a:pt x="20327" y="27956"/>
                  </a:cubicBezTo>
                  <a:cubicBezTo>
                    <a:pt x="20383" y="27535"/>
                    <a:pt x="20439" y="27114"/>
                    <a:pt x="20495" y="26692"/>
                  </a:cubicBezTo>
                  <a:cubicBezTo>
                    <a:pt x="20664" y="25429"/>
                    <a:pt x="20776" y="24166"/>
                    <a:pt x="20888" y="22902"/>
                  </a:cubicBezTo>
                  <a:cubicBezTo>
                    <a:pt x="20944" y="22509"/>
                    <a:pt x="20972" y="22116"/>
                    <a:pt x="21029" y="21751"/>
                  </a:cubicBezTo>
                  <a:cubicBezTo>
                    <a:pt x="21164" y="21805"/>
                    <a:pt x="22960" y="22456"/>
                    <a:pt x="23922" y="22456"/>
                  </a:cubicBezTo>
                  <a:cubicBezTo>
                    <a:pt x="23960" y="22456"/>
                    <a:pt x="23997" y="22455"/>
                    <a:pt x="24033" y="22453"/>
                  </a:cubicBezTo>
                  <a:cubicBezTo>
                    <a:pt x="24875" y="22397"/>
                    <a:pt x="25942" y="22088"/>
                    <a:pt x="26419" y="21330"/>
                  </a:cubicBezTo>
                  <a:cubicBezTo>
                    <a:pt x="26896" y="20600"/>
                    <a:pt x="26728" y="19590"/>
                    <a:pt x="25914" y="19168"/>
                  </a:cubicBezTo>
                  <a:cubicBezTo>
                    <a:pt x="25695" y="19059"/>
                    <a:pt x="25444" y="19012"/>
                    <a:pt x="25174" y="19012"/>
                  </a:cubicBezTo>
                  <a:cubicBezTo>
                    <a:pt x="24059" y="19012"/>
                    <a:pt x="22639" y="19827"/>
                    <a:pt x="21983" y="20460"/>
                  </a:cubicBezTo>
                  <a:cubicBezTo>
                    <a:pt x="21927" y="20516"/>
                    <a:pt x="21197" y="21443"/>
                    <a:pt x="21029" y="21667"/>
                  </a:cubicBezTo>
                  <a:cubicBezTo>
                    <a:pt x="21113" y="20825"/>
                    <a:pt x="21225" y="19983"/>
                    <a:pt x="21337" y="19140"/>
                  </a:cubicBezTo>
                  <a:cubicBezTo>
                    <a:pt x="21534" y="17989"/>
                    <a:pt x="21759" y="16894"/>
                    <a:pt x="22067" y="15828"/>
                  </a:cubicBezTo>
                  <a:cubicBezTo>
                    <a:pt x="22147" y="15854"/>
                    <a:pt x="23941" y="16536"/>
                    <a:pt x="24941" y="16536"/>
                  </a:cubicBezTo>
                  <a:cubicBezTo>
                    <a:pt x="24996" y="16536"/>
                    <a:pt x="25049" y="16534"/>
                    <a:pt x="25099" y="16529"/>
                  </a:cubicBezTo>
                  <a:cubicBezTo>
                    <a:pt x="25942" y="16473"/>
                    <a:pt x="27009" y="16164"/>
                    <a:pt x="27486" y="15435"/>
                  </a:cubicBezTo>
                  <a:cubicBezTo>
                    <a:pt x="27963" y="14705"/>
                    <a:pt x="27795" y="13666"/>
                    <a:pt x="26980" y="13273"/>
                  </a:cubicBezTo>
                  <a:cubicBezTo>
                    <a:pt x="26754" y="13154"/>
                    <a:pt x="26492" y="13102"/>
                    <a:pt x="26211" y="13102"/>
                  </a:cubicBezTo>
                  <a:cubicBezTo>
                    <a:pt x="25101" y="13102"/>
                    <a:pt x="23700" y="13909"/>
                    <a:pt x="23050" y="14536"/>
                  </a:cubicBezTo>
                  <a:cubicBezTo>
                    <a:pt x="22994" y="14592"/>
                    <a:pt x="22208" y="15575"/>
                    <a:pt x="22095" y="15771"/>
                  </a:cubicBezTo>
                  <a:cubicBezTo>
                    <a:pt x="22095" y="15715"/>
                    <a:pt x="22123" y="15631"/>
                    <a:pt x="22123" y="15575"/>
                  </a:cubicBezTo>
                  <a:cubicBezTo>
                    <a:pt x="22488" y="14452"/>
                    <a:pt x="22966" y="13385"/>
                    <a:pt x="23443" y="12431"/>
                  </a:cubicBezTo>
                  <a:cubicBezTo>
                    <a:pt x="23724" y="11869"/>
                    <a:pt x="24033" y="11364"/>
                    <a:pt x="24341" y="10858"/>
                  </a:cubicBezTo>
                  <a:cubicBezTo>
                    <a:pt x="24706" y="11027"/>
                    <a:pt x="26363" y="11841"/>
                    <a:pt x="27233" y="11869"/>
                  </a:cubicBezTo>
                  <a:cubicBezTo>
                    <a:pt x="27284" y="11871"/>
                    <a:pt x="27336" y="11872"/>
                    <a:pt x="27388" y="11872"/>
                  </a:cubicBezTo>
                  <a:cubicBezTo>
                    <a:pt x="28202" y="11872"/>
                    <a:pt x="29176" y="11660"/>
                    <a:pt x="29704" y="11027"/>
                  </a:cubicBezTo>
                  <a:cubicBezTo>
                    <a:pt x="30265" y="10353"/>
                    <a:pt x="30209" y="9314"/>
                    <a:pt x="29451" y="8809"/>
                  </a:cubicBezTo>
                  <a:cubicBezTo>
                    <a:pt x="29170" y="8631"/>
                    <a:pt x="28816" y="8557"/>
                    <a:pt x="28431" y="8557"/>
                  </a:cubicBezTo>
                  <a:cubicBezTo>
                    <a:pt x="27359" y="8557"/>
                    <a:pt x="26049" y="9134"/>
                    <a:pt x="25408" y="9651"/>
                  </a:cubicBezTo>
                  <a:cubicBezTo>
                    <a:pt x="25352" y="9707"/>
                    <a:pt x="24903" y="10156"/>
                    <a:pt x="24594" y="10465"/>
                  </a:cubicBezTo>
                  <a:cubicBezTo>
                    <a:pt x="24734" y="10241"/>
                    <a:pt x="24875" y="10016"/>
                    <a:pt x="25015" y="9791"/>
                  </a:cubicBezTo>
                  <a:cubicBezTo>
                    <a:pt x="25549" y="9005"/>
                    <a:pt x="26082" y="8304"/>
                    <a:pt x="26559" y="7714"/>
                  </a:cubicBezTo>
                  <a:cubicBezTo>
                    <a:pt x="26840" y="7349"/>
                    <a:pt x="27093" y="7040"/>
                    <a:pt x="27317" y="6759"/>
                  </a:cubicBezTo>
                  <a:cubicBezTo>
                    <a:pt x="27767" y="6759"/>
                    <a:pt x="29535" y="6703"/>
                    <a:pt x="30321" y="6338"/>
                  </a:cubicBezTo>
                  <a:cubicBezTo>
                    <a:pt x="31079" y="5973"/>
                    <a:pt x="31950" y="5328"/>
                    <a:pt x="32146" y="4457"/>
                  </a:cubicBezTo>
                  <a:cubicBezTo>
                    <a:pt x="32315" y="3587"/>
                    <a:pt x="31809" y="2717"/>
                    <a:pt x="30883" y="2604"/>
                  </a:cubicBezTo>
                  <a:cubicBezTo>
                    <a:pt x="30844" y="2601"/>
                    <a:pt x="30805" y="2599"/>
                    <a:pt x="30766" y="2599"/>
                  </a:cubicBezTo>
                  <a:cubicBezTo>
                    <a:pt x="29555" y="2599"/>
                    <a:pt x="28145" y="4236"/>
                    <a:pt x="27710" y="5215"/>
                  </a:cubicBezTo>
                  <a:cubicBezTo>
                    <a:pt x="27654" y="5300"/>
                    <a:pt x="27205" y="6759"/>
                    <a:pt x="27233" y="6759"/>
                  </a:cubicBezTo>
                  <a:lnTo>
                    <a:pt x="27261" y="6759"/>
                  </a:lnTo>
                  <a:cubicBezTo>
                    <a:pt x="27009" y="7040"/>
                    <a:pt x="26756" y="7321"/>
                    <a:pt x="26503" y="7658"/>
                  </a:cubicBezTo>
                  <a:cubicBezTo>
                    <a:pt x="25998" y="8247"/>
                    <a:pt x="25464" y="8949"/>
                    <a:pt x="24903" y="9735"/>
                  </a:cubicBezTo>
                  <a:cubicBezTo>
                    <a:pt x="24369" y="10493"/>
                    <a:pt x="23780" y="11364"/>
                    <a:pt x="23275" y="12346"/>
                  </a:cubicBezTo>
                  <a:cubicBezTo>
                    <a:pt x="22741" y="13301"/>
                    <a:pt x="22236" y="14340"/>
                    <a:pt x="21871" y="15491"/>
                  </a:cubicBezTo>
                  <a:lnTo>
                    <a:pt x="21843" y="15547"/>
                  </a:lnTo>
                  <a:cubicBezTo>
                    <a:pt x="21871" y="15154"/>
                    <a:pt x="21843" y="14143"/>
                    <a:pt x="21843" y="14059"/>
                  </a:cubicBezTo>
                  <a:cubicBezTo>
                    <a:pt x="21702" y="12936"/>
                    <a:pt x="20748" y="10858"/>
                    <a:pt x="19513" y="10634"/>
                  </a:cubicBezTo>
                  <a:cubicBezTo>
                    <a:pt x="19422" y="10617"/>
                    <a:pt x="19333" y="10609"/>
                    <a:pt x="19246" y="10609"/>
                  </a:cubicBezTo>
                  <a:cubicBezTo>
                    <a:pt x="18473" y="10609"/>
                    <a:pt x="17876" y="11255"/>
                    <a:pt x="17800" y="12037"/>
                  </a:cubicBezTo>
                  <a:cubicBezTo>
                    <a:pt x="17716" y="12936"/>
                    <a:pt x="18361" y="13806"/>
                    <a:pt x="19007" y="14368"/>
                  </a:cubicBezTo>
                  <a:cubicBezTo>
                    <a:pt x="19709" y="15013"/>
                    <a:pt x="21674" y="15631"/>
                    <a:pt x="21815" y="15659"/>
                  </a:cubicBezTo>
                  <a:cubicBezTo>
                    <a:pt x="21478" y="16754"/>
                    <a:pt x="21197" y="17905"/>
                    <a:pt x="21001" y="19084"/>
                  </a:cubicBezTo>
                  <a:cubicBezTo>
                    <a:pt x="20860" y="19758"/>
                    <a:pt x="20776" y="20432"/>
                    <a:pt x="20692" y="21134"/>
                  </a:cubicBezTo>
                  <a:cubicBezTo>
                    <a:pt x="20664" y="20797"/>
                    <a:pt x="20664" y="20516"/>
                    <a:pt x="20664" y="20488"/>
                  </a:cubicBezTo>
                  <a:cubicBezTo>
                    <a:pt x="20523" y="19365"/>
                    <a:pt x="19597" y="17287"/>
                    <a:pt x="18333" y="17063"/>
                  </a:cubicBezTo>
                  <a:cubicBezTo>
                    <a:pt x="18246" y="17046"/>
                    <a:pt x="18159" y="17038"/>
                    <a:pt x="18074" y="17038"/>
                  </a:cubicBezTo>
                  <a:cubicBezTo>
                    <a:pt x="17317" y="17038"/>
                    <a:pt x="16697" y="17684"/>
                    <a:pt x="16621" y="18467"/>
                  </a:cubicBezTo>
                  <a:cubicBezTo>
                    <a:pt x="16565" y="19365"/>
                    <a:pt x="17210" y="20235"/>
                    <a:pt x="17828" y="20797"/>
                  </a:cubicBezTo>
                  <a:cubicBezTo>
                    <a:pt x="18446" y="21358"/>
                    <a:pt x="20130" y="21920"/>
                    <a:pt x="20551" y="22060"/>
                  </a:cubicBezTo>
                  <a:cubicBezTo>
                    <a:pt x="20523" y="22341"/>
                    <a:pt x="20495" y="22594"/>
                    <a:pt x="20467" y="22846"/>
                  </a:cubicBezTo>
                  <a:cubicBezTo>
                    <a:pt x="20299" y="24110"/>
                    <a:pt x="20158" y="25373"/>
                    <a:pt x="19990" y="26608"/>
                  </a:cubicBezTo>
                  <a:cubicBezTo>
                    <a:pt x="19934" y="27057"/>
                    <a:pt x="19849" y="27479"/>
                    <a:pt x="19765" y="27900"/>
                  </a:cubicBezTo>
                  <a:cubicBezTo>
                    <a:pt x="19765" y="27619"/>
                    <a:pt x="19765" y="27366"/>
                    <a:pt x="19765" y="27338"/>
                  </a:cubicBezTo>
                  <a:cubicBezTo>
                    <a:pt x="19597" y="26215"/>
                    <a:pt x="18670" y="24166"/>
                    <a:pt x="17435" y="23941"/>
                  </a:cubicBezTo>
                  <a:cubicBezTo>
                    <a:pt x="17344" y="23924"/>
                    <a:pt x="17255" y="23916"/>
                    <a:pt x="17168" y="23916"/>
                  </a:cubicBezTo>
                  <a:cubicBezTo>
                    <a:pt x="16391" y="23916"/>
                    <a:pt x="15773" y="24560"/>
                    <a:pt x="15722" y="25317"/>
                  </a:cubicBezTo>
                  <a:cubicBezTo>
                    <a:pt x="15638" y="26215"/>
                    <a:pt x="16284" y="27114"/>
                    <a:pt x="16902" y="27647"/>
                  </a:cubicBezTo>
                  <a:cubicBezTo>
                    <a:pt x="17519" y="28209"/>
                    <a:pt x="19035" y="28714"/>
                    <a:pt x="19569" y="28910"/>
                  </a:cubicBezTo>
                  <a:cubicBezTo>
                    <a:pt x="19484" y="29332"/>
                    <a:pt x="19400" y="29753"/>
                    <a:pt x="19288" y="30174"/>
                  </a:cubicBezTo>
                  <a:cubicBezTo>
                    <a:pt x="19204" y="30455"/>
                    <a:pt x="19148" y="30735"/>
                    <a:pt x="19035" y="31016"/>
                  </a:cubicBezTo>
                  <a:cubicBezTo>
                    <a:pt x="18951" y="31297"/>
                    <a:pt x="18867" y="31578"/>
                    <a:pt x="18783" y="31858"/>
                  </a:cubicBezTo>
                  <a:cubicBezTo>
                    <a:pt x="18586" y="32364"/>
                    <a:pt x="18390" y="32897"/>
                    <a:pt x="18193" y="33402"/>
                  </a:cubicBezTo>
                  <a:cubicBezTo>
                    <a:pt x="18053" y="33767"/>
                    <a:pt x="17940" y="34104"/>
                    <a:pt x="17800" y="34413"/>
                  </a:cubicBezTo>
                  <a:cubicBezTo>
                    <a:pt x="17856" y="33992"/>
                    <a:pt x="17968" y="33150"/>
                    <a:pt x="17968" y="33065"/>
                  </a:cubicBezTo>
                  <a:cubicBezTo>
                    <a:pt x="17997" y="32336"/>
                    <a:pt x="17744" y="31100"/>
                    <a:pt x="17210" y="30258"/>
                  </a:cubicBezTo>
                  <a:cubicBezTo>
                    <a:pt x="17210" y="30146"/>
                    <a:pt x="17210" y="30033"/>
                    <a:pt x="17182" y="29921"/>
                  </a:cubicBezTo>
                  <a:cubicBezTo>
                    <a:pt x="17061" y="29194"/>
                    <a:pt x="16437" y="28613"/>
                    <a:pt x="15708" y="28613"/>
                  </a:cubicBezTo>
                  <a:cubicBezTo>
                    <a:pt x="15594" y="28613"/>
                    <a:pt x="15476" y="28627"/>
                    <a:pt x="15357" y="28658"/>
                  </a:cubicBezTo>
                  <a:cubicBezTo>
                    <a:pt x="14150" y="28995"/>
                    <a:pt x="13364" y="31128"/>
                    <a:pt x="13308" y="32251"/>
                  </a:cubicBezTo>
                  <a:cubicBezTo>
                    <a:pt x="13308" y="32307"/>
                    <a:pt x="13364" y="33037"/>
                    <a:pt x="13392" y="33487"/>
                  </a:cubicBezTo>
                  <a:cubicBezTo>
                    <a:pt x="13336" y="33234"/>
                    <a:pt x="13280" y="32981"/>
                    <a:pt x="13196" y="32700"/>
                  </a:cubicBezTo>
                  <a:cubicBezTo>
                    <a:pt x="13083" y="32167"/>
                    <a:pt x="12943" y="31634"/>
                    <a:pt x="12775" y="31044"/>
                  </a:cubicBezTo>
                  <a:cubicBezTo>
                    <a:pt x="12690" y="30791"/>
                    <a:pt x="12606" y="30511"/>
                    <a:pt x="12522" y="30230"/>
                  </a:cubicBezTo>
                  <a:cubicBezTo>
                    <a:pt x="12466" y="29949"/>
                    <a:pt x="12325" y="29668"/>
                    <a:pt x="12241" y="29360"/>
                  </a:cubicBezTo>
                  <a:cubicBezTo>
                    <a:pt x="11989" y="28714"/>
                    <a:pt x="11708" y="28068"/>
                    <a:pt x="11427" y="27394"/>
                  </a:cubicBezTo>
                  <a:cubicBezTo>
                    <a:pt x="11904" y="27282"/>
                    <a:pt x="13561" y="26861"/>
                    <a:pt x="14234" y="26356"/>
                  </a:cubicBezTo>
                  <a:cubicBezTo>
                    <a:pt x="14908" y="25850"/>
                    <a:pt x="15610" y="25008"/>
                    <a:pt x="15610" y="24110"/>
                  </a:cubicBezTo>
                  <a:cubicBezTo>
                    <a:pt x="15584" y="23297"/>
                    <a:pt x="14995" y="22583"/>
                    <a:pt x="14163" y="22583"/>
                  </a:cubicBezTo>
                  <a:cubicBezTo>
                    <a:pt x="14104" y="22583"/>
                    <a:pt x="14043" y="22586"/>
                    <a:pt x="13982" y="22594"/>
                  </a:cubicBezTo>
                  <a:cubicBezTo>
                    <a:pt x="12747" y="22734"/>
                    <a:pt x="11652" y="24727"/>
                    <a:pt x="11427" y="25822"/>
                  </a:cubicBezTo>
                  <a:cubicBezTo>
                    <a:pt x="11427" y="25878"/>
                    <a:pt x="11343" y="26692"/>
                    <a:pt x="11315" y="27142"/>
                  </a:cubicBezTo>
                  <a:cubicBezTo>
                    <a:pt x="11118" y="26749"/>
                    <a:pt x="10950" y="26356"/>
                    <a:pt x="10753" y="25963"/>
                  </a:cubicBezTo>
                  <a:cubicBezTo>
                    <a:pt x="10192" y="24840"/>
                    <a:pt x="9602" y="23717"/>
                    <a:pt x="9013" y="22594"/>
                  </a:cubicBezTo>
                  <a:cubicBezTo>
                    <a:pt x="8816" y="22257"/>
                    <a:pt x="8648" y="21920"/>
                    <a:pt x="8451" y="21555"/>
                  </a:cubicBezTo>
                  <a:cubicBezTo>
                    <a:pt x="8620" y="21527"/>
                    <a:pt x="10613" y="21078"/>
                    <a:pt x="11371" y="20488"/>
                  </a:cubicBezTo>
                  <a:cubicBezTo>
                    <a:pt x="12045" y="19983"/>
                    <a:pt x="12747" y="19140"/>
                    <a:pt x="12747" y="18242"/>
                  </a:cubicBezTo>
                  <a:cubicBezTo>
                    <a:pt x="12747" y="17418"/>
                    <a:pt x="12117" y="16719"/>
                    <a:pt x="11263" y="16719"/>
                  </a:cubicBezTo>
                  <a:cubicBezTo>
                    <a:pt x="11216" y="16719"/>
                    <a:pt x="11167" y="16722"/>
                    <a:pt x="11118" y="16726"/>
                  </a:cubicBezTo>
                  <a:cubicBezTo>
                    <a:pt x="9883" y="16866"/>
                    <a:pt x="8788" y="18860"/>
                    <a:pt x="8563" y="19955"/>
                  </a:cubicBezTo>
                  <a:cubicBezTo>
                    <a:pt x="8535" y="20039"/>
                    <a:pt x="8451" y="21218"/>
                    <a:pt x="8423" y="21499"/>
                  </a:cubicBezTo>
                  <a:cubicBezTo>
                    <a:pt x="8030" y="20741"/>
                    <a:pt x="7637" y="19983"/>
                    <a:pt x="7300" y="19225"/>
                  </a:cubicBezTo>
                  <a:cubicBezTo>
                    <a:pt x="6823" y="18158"/>
                    <a:pt x="6402" y="17091"/>
                    <a:pt x="6065" y="16052"/>
                  </a:cubicBezTo>
                  <a:cubicBezTo>
                    <a:pt x="6149" y="16024"/>
                    <a:pt x="8226" y="15547"/>
                    <a:pt x="9013" y="14957"/>
                  </a:cubicBezTo>
                  <a:cubicBezTo>
                    <a:pt x="9658" y="14452"/>
                    <a:pt x="10360" y="13610"/>
                    <a:pt x="10360" y="12739"/>
                  </a:cubicBezTo>
                  <a:cubicBezTo>
                    <a:pt x="10360" y="11914"/>
                    <a:pt x="9728" y="11189"/>
                    <a:pt x="8896" y="11189"/>
                  </a:cubicBezTo>
                  <a:cubicBezTo>
                    <a:pt x="8851" y="11189"/>
                    <a:pt x="8806" y="11191"/>
                    <a:pt x="8760" y="11195"/>
                  </a:cubicBezTo>
                  <a:cubicBezTo>
                    <a:pt x="7497" y="11336"/>
                    <a:pt x="6430" y="13329"/>
                    <a:pt x="6177" y="14424"/>
                  </a:cubicBezTo>
                  <a:cubicBezTo>
                    <a:pt x="6177" y="14508"/>
                    <a:pt x="6065" y="15771"/>
                    <a:pt x="6065" y="15996"/>
                  </a:cubicBezTo>
                  <a:cubicBezTo>
                    <a:pt x="6037" y="15940"/>
                    <a:pt x="6009" y="15884"/>
                    <a:pt x="5981" y="15799"/>
                  </a:cubicBezTo>
                  <a:cubicBezTo>
                    <a:pt x="5644" y="14677"/>
                    <a:pt x="5475" y="13525"/>
                    <a:pt x="5363" y="12459"/>
                  </a:cubicBezTo>
                  <a:cubicBezTo>
                    <a:pt x="5279" y="11841"/>
                    <a:pt x="5251" y="11223"/>
                    <a:pt x="5223" y="10662"/>
                  </a:cubicBezTo>
                  <a:cubicBezTo>
                    <a:pt x="5644" y="10606"/>
                    <a:pt x="7440" y="10353"/>
                    <a:pt x="8198" y="9904"/>
                  </a:cubicBezTo>
                  <a:cubicBezTo>
                    <a:pt x="8900" y="9483"/>
                    <a:pt x="9714" y="8725"/>
                    <a:pt x="9799" y="7826"/>
                  </a:cubicBezTo>
                  <a:cubicBezTo>
                    <a:pt x="9883" y="6956"/>
                    <a:pt x="9265" y="6142"/>
                    <a:pt x="8367" y="6142"/>
                  </a:cubicBezTo>
                  <a:cubicBezTo>
                    <a:pt x="7104" y="6142"/>
                    <a:pt x="5812" y="7995"/>
                    <a:pt x="5447" y="9062"/>
                  </a:cubicBezTo>
                  <a:cubicBezTo>
                    <a:pt x="5447" y="9118"/>
                    <a:pt x="5307" y="9735"/>
                    <a:pt x="5223" y="10185"/>
                  </a:cubicBezTo>
                  <a:cubicBezTo>
                    <a:pt x="5223" y="9932"/>
                    <a:pt x="5223" y="9651"/>
                    <a:pt x="5223" y="9398"/>
                  </a:cubicBezTo>
                  <a:cubicBezTo>
                    <a:pt x="5223" y="8444"/>
                    <a:pt x="5279" y="7574"/>
                    <a:pt x="5335" y="6787"/>
                  </a:cubicBezTo>
                  <a:cubicBezTo>
                    <a:pt x="5363" y="6366"/>
                    <a:pt x="5419" y="5973"/>
                    <a:pt x="5447" y="5608"/>
                  </a:cubicBezTo>
                  <a:cubicBezTo>
                    <a:pt x="5812" y="5356"/>
                    <a:pt x="7272" y="4317"/>
                    <a:pt x="7721" y="3587"/>
                  </a:cubicBezTo>
                  <a:cubicBezTo>
                    <a:pt x="8170" y="2857"/>
                    <a:pt x="8535" y="1818"/>
                    <a:pt x="8198" y="1004"/>
                  </a:cubicBezTo>
                  <a:cubicBezTo>
                    <a:pt x="7970" y="403"/>
                    <a:pt x="7406" y="1"/>
                    <a:pt x="6799"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2" name="Google Shape;702;p6"/>
            <p:cNvSpPr/>
            <p:nvPr/>
          </p:nvSpPr>
          <p:spPr>
            <a:xfrm>
              <a:off x="2360625" y="3503225"/>
              <a:ext cx="95475" cy="140375"/>
            </a:xfrm>
            <a:custGeom>
              <a:avLst/>
              <a:gdLst/>
              <a:ahLst/>
              <a:cxnLst/>
              <a:rect l="l" t="t" r="r" b="b"/>
              <a:pathLst>
                <a:path w="3819" h="5615" extrusionOk="0">
                  <a:moveTo>
                    <a:pt x="1726" y="0"/>
                  </a:moveTo>
                  <a:cubicBezTo>
                    <a:pt x="1103" y="0"/>
                    <a:pt x="522" y="423"/>
                    <a:pt x="309" y="1039"/>
                  </a:cubicBezTo>
                  <a:cubicBezTo>
                    <a:pt x="1" y="1881"/>
                    <a:pt x="366" y="2891"/>
                    <a:pt x="843" y="3593"/>
                  </a:cubicBezTo>
                  <a:cubicBezTo>
                    <a:pt x="1376" y="4436"/>
                    <a:pt x="3229" y="5615"/>
                    <a:pt x="3229" y="5615"/>
                  </a:cubicBezTo>
                  <a:cubicBezTo>
                    <a:pt x="3257" y="5615"/>
                    <a:pt x="3650" y="4127"/>
                    <a:pt x="3650" y="4043"/>
                  </a:cubicBezTo>
                  <a:cubicBezTo>
                    <a:pt x="3819" y="2920"/>
                    <a:pt x="3454" y="674"/>
                    <a:pt x="2331" y="140"/>
                  </a:cubicBezTo>
                  <a:cubicBezTo>
                    <a:pt x="2132" y="44"/>
                    <a:pt x="1927" y="0"/>
                    <a:pt x="1726"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3" name="Google Shape;703;p6"/>
            <p:cNvSpPr/>
            <p:nvPr/>
          </p:nvSpPr>
          <p:spPr>
            <a:xfrm>
              <a:off x="3864725" y="5031175"/>
              <a:ext cx="1179875" cy="346750"/>
            </a:xfrm>
            <a:custGeom>
              <a:avLst/>
              <a:gdLst/>
              <a:ahLst/>
              <a:cxnLst/>
              <a:rect l="l" t="t" r="r" b="b"/>
              <a:pathLst>
                <a:path w="47195" h="13870" extrusionOk="0">
                  <a:moveTo>
                    <a:pt x="23584" y="1"/>
                  </a:moveTo>
                  <a:cubicBezTo>
                    <a:pt x="10557" y="1"/>
                    <a:pt x="1" y="3117"/>
                    <a:pt x="1" y="6935"/>
                  </a:cubicBezTo>
                  <a:cubicBezTo>
                    <a:pt x="1" y="10753"/>
                    <a:pt x="10557" y="13869"/>
                    <a:pt x="23584" y="13869"/>
                  </a:cubicBezTo>
                  <a:cubicBezTo>
                    <a:pt x="36610" y="13869"/>
                    <a:pt x="47194" y="10753"/>
                    <a:pt x="47194" y="6935"/>
                  </a:cubicBezTo>
                  <a:cubicBezTo>
                    <a:pt x="47194" y="3117"/>
                    <a:pt x="36610" y="1"/>
                    <a:pt x="23584" y="1"/>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4" name="Google Shape;704;p6"/>
            <p:cNvSpPr/>
            <p:nvPr/>
          </p:nvSpPr>
          <p:spPr>
            <a:xfrm>
              <a:off x="3864725" y="5031175"/>
              <a:ext cx="1179875" cy="346750"/>
            </a:xfrm>
            <a:custGeom>
              <a:avLst/>
              <a:gdLst/>
              <a:ahLst/>
              <a:cxnLst/>
              <a:rect l="l" t="t" r="r" b="b"/>
              <a:pathLst>
                <a:path w="47195" h="13870" extrusionOk="0">
                  <a:moveTo>
                    <a:pt x="23584" y="1"/>
                  </a:moveTo>
                  <a:cubicBezTo>
                    <a:pt x="10557" y="1"/>
                    <a:pt x="1" y="3117"/>
                    <a:pt x="1" y="6935"/>
                  </a:cubicBezTo>
                  <a:cubicBezTo>
                    <a:pt x="1" y="10753"/>
                    <a:pt x="10557" y="13869"/>
                    <a:pt x="23584" y="13869"/>
                  </a:cubicBezTo>
                  <a:cubicBezTo>
                    <a:pt x="36610" y="13869"/>
                    <a:pt x="47194" y="10753"/>
                    <a:pt x="47194" y="6935"/>
                  </a:cubicBezTo>
                  <a:cubicBezTo>
                    <a:pt x="47194" y="3117"/>
                    <a:pt x="36610" y="1"/>
                    <a:pt x="23584" y="1"/>
                  </a:cubicBezTo>
                  <a:close/>
                </a:path>
              </a:pathLst>
            </a:custGeom>
            <a:solidFill>
              <a:srgbClr val="BBE3F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5" name="Google Shape;705;p6"/>
            <p:cNvSpPr/>
            <p:nvPr/>
          </p:nvSpPr>
          <p:spPr>
            <a:xfrm>
              <a:off x="4084425" y="2377175"/>
              <a:ext cx="392350" cy="435425"/>
            </a:xfrm>
            <a:custGeom>
              <a:avLst/>
              <a:gdLst/>
              <a:ahLst/>
              <a:cxnLst/>
              <a:rect l="l" t="t" r="r" b="b"/>
              <a:pathLst>
                <a:path w="15694" h="17417" extrusionOk="0">
                  <a:moveTo>
                    <a:pt x="7946" y="0"/>
                  </a:moveTo>
                  <a:cubicBezTo>
                    <a:pt x="5367" y="0"/>
                    <a:pt x="3225" y="1790"/>
                    <a:pt x="2162" y="2958"/>
                  </a:cubicBezTo>
                  <a:cubicBezTo>
                    <a:pt x="1011" y="4249"/>
                    <a:pt x="1769" y="6748"/>
                    <a:pt x="1657" y="7253"/>
                  </a:cubicBezTo>
                  <a:cubicBezTo>
                    <a:pt x="1516" y="7759"/>
                    <a:pt x="0" y="9415"/>
                    <a:pt x="56" y="9920"/>
                  </a:cubicBezTo>
                  <a:cubicBezTo>
                    <a:pt x="113" y="10426"/>
                    <a:pt x="871" y="10510"/>
                    <a:pt x="871" y="10510"/>
                  </a:cubicBezTo>
                  <a:cubicBezTo>
                    <a:pt x="871" y="10510"/>
                    <a:pt x="1516" y="13486"/>
                    <a:pt x="1909" y="14216"/>
                  </a:cubicBezTo>
                  <a:cubicBezTo>
                    <a:pt x="2274" y="14918"/>
                    <a:pt x="3313" y="15030"/>
                    <a:pt x="3678" y="15030"/>
                  </a:cubicBezTo>
                  <a:cubicBezTo>
                    <a:pt x="4071" y="15030"/>
                    <a:pt x="4464" y="15339"/>
                    <a:pt x="4464" y="15339"/>
                  </a:cubicBezTo>
                  <a:lnTo>
                    <a:pt x="5054" y="17416"/>
                  </a:lnTo>
                  <a:lnTo>
                    <a:pt x="13785" y="15423"/>
                  </a:lnTo>
                  <a:lnTo>
                    <a:pt x="13504" y="12531"/>
                  </a:lnTo>
                  <a:cubicBezTo>
                    <a:pt x="13504" y="12531"/>
                    <a:pt x="15694" y="9668"/>
                    <a:pt x="15497" y="6860"/>
                  </a:cubicBezTo>
                  <a:cubicBezTo>
                    <a:pt x="15301" y="4053"/>
                    <a:pt x="13083" y="2649"/>
                    <a:pt x="13083" y="2649"/>
                  </a:cubicBezTo>
                  <a:cubicBezTo>
                    <a:pt x="13083" y="2649"/>
                    <a:pt x="11483" y="347"/>
                    <a:pt x="8591" y="38"/>
                  </a:cubicBezTo>
                  <a:cubicBezTo>
                    <a:pt x="8373" y="12"/>
                    <a:pt x="8158" y="0"/>
                    <a:pt x="794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6" name="Google Shape;706;p6"/>
            <p:cNvSpPr/>
            <p:nvPr/>
          </p:nvSpPr>
          <p:spPr>
            <a:xfrm>
              <a:off x="4079500" y="2371100"/>
              <a:ext cx="398700" cy="447250"/>
            </a:xfrm>
            <a:custGeom>
              <a:avLst/>
              <a:gdLst/>
              <a:ahLst/>
              <a:cxnLst/>
              <a:rect l="l" t="t" r="r" b="b"/>
              <a:pathLst>
                <a:path w="15948" h="17890" extrusionOk="0">
                  <a:moveTo>
                    <a:pt x="8170" y="477"/>
                  </a:moveTo>
                  <a:cubicBezTo>
                    <a:pt x="8367" y="477"/>
                    <a:pt x="8564" y="477"/>
                    <a:pt x="8788" y="506"/>
                  </a:cubicBezTo>
                  <a:cubicBezTo>
                    <a:pt x="10164" y="674"/>
                    <a:pt x="11231" y="1292"/>
                    <a:pt x="11961" y="1881"/>
                  </a:cubicBezTo>
                  <a:cubicBezTo>
                    <a:pt x="12326" y="2190"/>
                    <a:pt x="12606" y="2471"/>
                    <a:pt x="12803" y="2695"/>
                  </a:cubicBezTo>
                  <a:cubicBezTo>
                    <a:pt x="12887" y="2780"/>
                    <a:pt x="12971" y="2864"/>
                    <a:pt x="12999" y="2948"/>
                  </a:cubicBezTo>
                  <a:lnTo>
                    <a:pt x="13055" y="3004"/>
                  </a:lnTo>
                  <a:lnTo>
                    <a:pt x="13084" y="3032"/>
                  </a:lnTo>
                  <a:lnTo>
                    <a:pt x="13140" y="3088"/>
                  </a:lnTo>
                  <a:lnTo>
                    <a:pt x="13168" y="3116"/>
                  </a:lnTo>
                  <a:cubicBezTo>
                    <a:pt x="13280" y="3173"/>
                    <a:pt x="13813" y="3566"/>
                    <a:pt x="14347" y="4211"/>
                  </a:cubicBezTo>
                  <a:cubicBezTo>
                    <a:pt x="14852" y="4885"/>
                    <a:pt x="15386" y="5868"/>
                    <a:pt x="15470" y="7131"/>
                  </a:cubicBezTo>
                  <a:cubicBezTo>
                    <a:pt x="15470" y="7243"/>
                    <a:pt x="15470" y="7356"/>
                    <a:pt x="15470" y="7468"/>
                  </a:cubicBezTo>
                  <a:cubicBezTo>
                    <a:pt x="15470" y="8760"/>
                    <a:pt x="14993" y="10051"/>
                    <a:pt x="14487" y="11034"/>
                  </a:cubicBezTo>
                  <a:cubicBezTo>
                    <a:pt x="14263" y="11511"/>
                    <a:pt x="14010" y="11932"/>
                    <a:pt x="13842" y="12213"/>
                  </a:cubicBezTo>
                  <a:cubicBezTo>
                    <a:pt x="13729" y="12353"/>
                    <a:pt x="13673" y="12465"/>
                    <a:pt x="13617" y="12522"/>
                  </a:cubicBezTo>
                  <a:lnTo>
                    <a:pt x="13561" y="12606"/>
                  </a:lnTo>
                  <a:lnTo>
                    <a:pt x="13533" y="12634"/>
                  </a:lnTo>
                  <a:cubicBezTo>
                    <a:pt x="13505" y="12690"/>
                    <a:pt x="13477" y="12746"/>
                    <a:pt x="13477" y="12802"/>
                  </a:cubicBezTo>
                  <a:lnTo>
                    <a:pt x="13729" y="15469"/>
                  </a:lnTo>
                  <a:lnTo>
                    <a:pt x="5391" y="17378"/>
                  </a:lnTo>
                  <a:lnTo>
                    <a:pt x="4886" y="15526"/>
                  </a:lnTo>
                  <a:cubicBezTo>
                    <a:pt x="4858" y="15469"/>
                    <a:pt x="4830" y="15413"/>
                    <a:pt x="4801" y="15385"/>
                  </a:cubicBezTo>
                  <a:cubicBezTo>
                    <a:pt x="4773" y="15385"/>
                    <a:pt x="4689" y="15301"/>
                    <a:pt x="4521" y="15217"/>
                  </a:cubicBezTo>
                  <a:cubicBezTo>
                    <a:pt x="4352" y="15132"/>
                    <a:pt x="4128" y="15048"/>
                    <a:pt x="3875" y="15048"/>
                  </a:cubicBezTo>
                  <a:cubicBezTo>
                    <a:pt x="3707" y="15048"/>
                    <a:pt x="3398" y="15020"/>
                    <a:pt x="3061" y="14908"/>
                  </a:cubicBezTo>
                  <a:cubicBezTo>
                    <a:pt x="2752" y="14796"/>
                    <a:pt x="2443" y="14599"/>
                    <a:pt x="2303" y="14346"/>
                  </a:cubicBezTo>
                  <a:cubicBezTo>
                    <a:pt x="2219" y="14178"/>
                    <a:pt x="2106" y="13869"/>
                    <a:pt x="1994" y="13504"/>
                  </a:cubicBezTo>
                  <a:cubicBezTo>
                    <a:pt x="1826" y="12943"/>
                    <a:pt x="1657" y="12241"/>
                    <a:pt x="1517" y="11679"/>
                  </a:cubicBezTo>
                  <a:cubicBezTo>
                    <a:pt x="1404" y="11118"/>
                    <a:pt x="1320" y="10697"/>
                    <a:pt x="1292" y="10697"/>
                  </a:cubicBezTo>
                  <a:cubicBezTo>
                    <a:pt x="1292" y="10584"/>
                    <a:pt x="1208" y="10528"/>
                    <a:pt x="1096" y="10500"/>
                  </a:cubicBezTo>
                  <a:cubicBezTo>
                    <a:pt x="1068" y="10500"/>
                    <a:pt x="899" y="10472"/>
                    <a:pt x="731" y="10416"/>
                  </a:cubicBezTo>
                  <a:cubicBezTo>
                    <a:pt x="675" y="10388"/>
                    <a:pt x="590" y="10332"/>
                    <a:pt x="562" y="10304"/>
                  </a:cubicBezTo>
                  <a:cubicBezTo>
                    <a:pt x="506" y="10247"/>
                    <a:pt x="478" y="10191"/>
                    <a:pt x="478" y="10135"/>
                  </a:cubicBezTo>
                  <a:cubicBezTo>
                    <a:pt x="478" y="10107"/>
                    <a:pt x="478" y="10051"/>
                    <a:pt x="534" y="9967"/>
                  </a:cubicBezTo>
                  <a:cubicBezTo>
                    <a:pt x="646" y="9686"/>
                    <a:pt x="983" y="9181"/>
                    <a:pt x="1320" y="8731"/>
                  </a:cubicBezTo>
                  <a:cubicBezTo>
                    <a:pt x="1489" y="8507"/>
                    <a:pt x="1657" y="8282"/>
                    <a:pt x="1797" y="8086"/>
                  </a:cubicBezTo>
                  <a:cubicBezTo>
                    <a:pt x="1910" y="7889"/>
                    <a:pt x="2022" y="7721"/>
                    <a:pt x="2078" y="7552"/>
                  </a:cubicBezTo>
                  <a:cubicBezTo>
                    <a:pt x="2078" y="7468"/>
                    <a:pt x="2078" y="7412"/>
                    <a:pt x="2078" y="7328"/>
                  </a:cubicBezTo>
                  <a:cubicBezTo>
                    <a:pt x="2078" y="7103"/>
                    <a:pt x="2050" y="6822"/>
                    <a:pt x="2022" y="6485"/>
                  </a:cubicBezTo>
                  <a:cubicBezTo>
                    <a:pt x="1966" y="6149"/>
                    <a:pt x="1938" y="5756"/>
                    <a:pt x="1938" y="5362"/>
                  </a:cubicBezTo>
                  <a:cubicBezTo>
                    <a:pt x="1938" y="4604"/>
                    <a:pt x="2078" y="3875"/>
                    <a:pt x="2527" y="3369"/>
                  </a:cubicBezTo>
                  <a:cubicBezTo>
                    <a:pt x="3033" y="2780"/>
                    <a:pt x="3847" y="2050"/>
                    <a:pt x="4801" y="1488"/>
                  </a:cubicBezTo>
                  <a:cubicBezTo>
                    <a:pt x="5784" y="899"/>
                    <a:pt x="6935" y="477"/>
                    <a:pt x="8170" y="477"/>
                  </a:cubicBezTo>
                  <a:close/>
                  <a:moveTo>
                    <a:pt x="8170" y="0"/>
                  </a:moveTo>
                  <a:cubicBezTo>
                    <a:pt x="6823" y="0"/>
                    <a:pt x="5588" y="477"/>
                    <a:pt x="4577" y="1067"/>
                  </a:cubicBezTo>
                  <a:cubicBezTo>
                    <a:pt x="3538" y="1685"/>
                    <a:pt x="2724" y="2443"/>
                    <a:pt x="2191" y="3060"/>
                  </a:cubicBezTo>
                  <a:cubicBezTo>
                    <a:pt x="1601" y="3706"/>
                    <a:pt x="1489" y="4576"/>
                    <a:pt x="1489" y="5362"/>
                  </a:cubicBezTo>
                  <a:cubicBezTo>
                    <a:pt x="1489" y="5784"/>
                    <a:pt x="1517" y="6177"/>
                    <a:pt x="1545" y="6514"/>
                  </a:cubicBezTo>
                  <a:cubicBezTo>
                    <a:pt x="1601" y="6879"/>
                    <a:pt x="1629" y="7159"/>
                    <a:pt x="1629" y="7328"/>
                  </a:cubicBezTo>
                  <a:cubicBezTo>
                    <a:pt x="1629" y="7384"/>
                    <a:pt x="1629" y="7412"/>
                    <a:pt x="1601" y="7440"/>
                  </a:cubicBezTo>
                  <a:lnTo>
                    <a:pt x="1626" y="7446"/>
                  </a:lnTo>
                  <a:lnTo>
                    <a:pt x="1626" y="7446"/>
                  </a:lnTo>
                  <a:cubicBezTo>
                    <a:pt x="1594" y="7508"/>
                    <a:pt x="1484" y="7700"/>
                    <a:pt x="1348" y="7917"/>
                  </a:cubicBezTo>
                  <a:cubicBezTo>
                    <a:pt x="1124" y="8226"/>
                    <a:pt x="787" y="8675"/>
                    <a:pt x="534" y="9068"/>
                  </a:cubicBezTo>
                  <a:cubicBezTo>
                    <a:pt x="394" y="9265"/>
                    <a:pt x="253" y="9433"/>
                    <a:pt x="169" y="9630"/>
                  </a:cubicBezTo>
                  <a:cubicBezTo>
                    <a:pt x="85" y="9798"/>
                    <a:pt x="29" y="9967"/>
                    <a:pt x="1" y="10135"/>
                  </a:cubicBezTo>
                  <a:lnTo>
                    <a:pt x="29" y="10219"/>
                  </a:lnTo>
                  <a:lnTo>
                    <a:pt x="30" y="10219"/>
                  </a:lnTo>
                  <a:lnTo>
                    <a:pt x="30" y="10219"/>
                  </a:lnTo>
                  <a:cubicBezTo>
                    <a:pt x="40" y="10401"/>
                    <a:pt x="146" y="10534"/>
                    <a:pt x="253" y="10641"/>
                  </a:cubicBezTo>
                  <a:cubicBezTo>
                    <a:pt x="422" y="10809"/>
                    <a:pt x="618" y="10865"/>
                    <a:pt x="759" y="10921"/>
                  </a:cubicBezTo>
                  <a:cubicBezTo>
                    <a:pt x="804" y="10936"/>
                    <a:pt x="845" y="10947"/>
                    <a:pt x="882" y="10956"/>
                  </a:cubicBezTo>
                  <a:lnTo>
                    <a:pt x="882" y="10956"/>
                  </a:lnTo>
                  <a:cubicBezTo>
                    <a:pt x="943" y="11227"/>
                    <a:pt x="1068" y="11783"/>
                    <a:pt x="1208" y="12381"/>
                  </a:cubicBezTo>
                  <a:cubicBezTo>
                    <a:pt x="1320" y="12802"/>
                    <a:pt x="1433" y="13251"/>
                    <a:pt x="1545" y="13645"/>
                  </a:cubicBezTo>
                  <a:cubicBezTo>
                    <a:pt x="1657" y="14038"/>
                    <a:pt x="1769" y="14346"/>
                    <a:pt x="1882" y="14543"/>
                  </a:cubicBezTo>
                  <a:cubicBezTo>
                    <a:pt x="2134" y="14992"/>
                    <a:pt x="2527" y="15217"/>
                    <a:pt x="2920" y="15357"/>
                  </a:cubicBezTo>
                  <a:cubicBezTo>
                    <a:pt x="3314" y="15469"/>
                    <a:pt x="3679" y="15497"/>
                    <a:pt x="3875" y="15497"/>
                  </a:cubicBezTo>
                  <a:cubicBezTo>
                    <a:pt x="4015" y="15497"/>
                    <a:pt x="4184" y="15554"/>
                    <a:pt x="4296" y="15638"/>
                  </a:cubicBezTo>
                  <a:cubicBezTo>
                    <a:pt x="4350" y="15665"/>
                    <a:pt x="4403" y="15691"/>
                    <a:pt x="4432" y="15718"/>
                  </a:cubicBezTo>
                  <a:lnTo>
                    <a:pt x="4432" y="15718"/>
                  </a:lnTo>
                  <a:lnTo>
                    <a:pt x="5026" y="17715"/>
                  </a:lnTo>
                  <a:cubicBezTo>
                    <a:pt x="5050" y="17813"/>
                    <a:pt x="5138" y="17889"/>
                    <a:pt x="5235" y="17889"/>
                  </a:cubicBezTo>
                  <a:cubicBezTo>
                    <a:pt x="5249" y="17889"/>
                    <a:pt x="5264" y="17888"/>
                    <a:pt x="5279" y="17884"/>
                  </a:cubicBezTo>
                  <a:lnTo>
                    <a:pt x="14010" y="15891"/>
                  </a:lnTo>
                  <a:cubicBezTo>
                    <a:pt x="14150" y="15862"/>
                    <a:pt x="14207" y="15750"/>
                    <a:pt x="14207" y="15638"/>
                  </a:cubicBezTo>
                  <a:lnTo>
                    <a:pt x="13959" y="12830"/>
                  </a:lnTo>
                  <a:lnTo>
                    <a:pt x="13959" y="12830"/>
                  </a:lnTo>
                  <a:cubicBezTo>
                    <a:pt x="14108" y="12620"/>
                    <a:pt x="14508" y="12030"/>
                    <a:pt x="14908" y="11230"/>
                  </a:cubicBezTo>
                  <a:cubicBezTo>
                    <a:pt x="15414" y="10219"/>
                    <a:pt x="15947" y="8872"/>
                    <a:pt x="15947" y="7468"/>
                  </a:cubicBezTo>
                  <a:cubicBezTo>
                    <a:pt x="15947" y="7328"/>
                    <a:pt x="15947" y="7215"/>
                    <a:pt x="15919" y="7075"/>
                  </a:cubicBezTo>
                  <a:cubicBezTo>
                    <a:pt x="15835" y="5615"/>
                    <a:pt x="15189" y="4520"/>
                    <a:pt x="14600" y="3790"/>
                  </a:cubicBezTo>
                  <a:cubicBezTo>
                    <a:pt x="14040" y="3129"/>
                    <a:pt x="13526" y="2767"/>
                    <a:pt x="13414" y="2705"/>
                  </a:cubicBezTo>
                  <a:lnTo>
                    <a:pt x="13414" y="2705"/>
                  </a:lnTo>
                  <a:cubicBezTo>
                    <a:pt x="13299" y="2554"/>
                    <a:pt x="12901" y="2054"/>
                    <a:pt x="12269" y="1516"/>
                  </a:cubicBezTo>
                  <a:cubicBezTo>
                    <a:pt x="11483" y="899"/>
                    <a:pt x="10332" y="197"/>
                    <a:pt x="8816" y="56"/>
                  </a:cubicBezTo>
                  <a:cubicBezTo>
                    <a:pt x="8620" y="28"/>
                    <a:pt x="8395" y="0"/>
                    <a:pt x="8170"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7" name="Google Shape;707;p6"/>
            <p:cNvSpPr/>
            <p:nvPr/>
          </p:nvSpPr>
          <p:spPr>
            <a:xfrm>
              <a:off x="4160925" y="2436200"/>
              <a:ext cx="315850" cy="264150"/>
            </a:xfrm>
            <a:custGeom>
              <a:avLst/>
              <a:gdLst/>
              <a:ahLst/>
              <a:cxnLst/>
              <a:rect l="l" t="t" r="r" b="b"/>
              <a:pathLst>
                <a:path w="12634" h="10566" extrusionOk="0">
                  <a:moveTo>
                    <a:pt x="3102" y="0"/>
                  </a:moveTo>
                  <a:cubicBezTo>
                    <a:pt x="2764" y="0"/>
                    <a:pt x="2447" y="83"/>
                    <a:pt x="2162" y="288"/>
                  </a:cubicBezTo>
                  <a:cubicBezTo>
                    <a:pt x="2162" y="288"/>
                    <a:pt x="0" y="2085"/>
                    <a:pt x="113" y="2899"/>
                  </a:cubicBezTo>
                  <a:cubicBezTo>
                    <a:pt x="253" y="3741"/>
                    <a:pt x="1264" y="4387"/>
                    <a:pt x="1208" y="5145"/>
                  </a:cubicBezTo>
                  <a:cubicBezTo>
                    <a:pt x="1161" y="5772"/>
                    <a:pt x="1364" y="6975"/>
                    <a:pt x="1659" y="6975"/>
                  </a:cubicBezTo>
                  <a:cubicBezTo>
                    <a:pt x="1720" y="6975"/>
                    <a:pt x="1785" y="6923"/>
                    <a:pt x="1853" y="6801"/>
                  </a:cubicBezTo>
                  <a:cubicBezTo>
                    <a:pt x="2218" y="6099"/>
                    <a:pt x="2022" y="5341"/>
                    <a:pt x="2611" y="5145"/>
                  </a:cubicBezTo>
                  <a:cubicBezTo>
                    <a:pt x="2659" y="5128"/>
                    <a:pt x="2709" y="5120"/>
                    <a:pt x="2760" y="5120"/>
                  </a:cubicBezTo>
                  <a:cubicBezTo>
                    <a:pt x="3311" y="5120"/>
                    <a:pt x="4025" y="6040"/>
                    <a:pt x="4127" y="6914"/>
                  </a:cubicBezTo>
                  <a:cubicBezTo>
                    <a:pt x="4268" y="7896"/>
                    <a:pt x="4071" y="8317"/>
                    <a:pt x="4577" y="9019"/>
                  </a:cubicBezTo>
                  <a:cubicBezTo>
                    <a:pt x="5094" y="9700"/>
                    <a:pt x="6245" y="10566"/>
                    <a:pt x="7518" y="10566"/>
                  </a:cubicBezTo>
                  <a:cubicBezTo>
                    <a:pt x="7558" y="10566"/>
                    <a:pt x="7597" y="10565"/>
                    <a:pt x="7637" y="10563"/>
                  </a:cubicBezTo>
                  <a:cubicBezTo>
                    <a:pt x="8984" y="10507"/>
                    <a:pt x="10444" y="10170"/>
                    <a:pt x="10444" y="10170"/>
                  </a:cubicBezTo>
                  <a:cubicBezTo>
                    <a:pt x="10444" y="10170"/>
                    <a:pt x="12634" y="7307"/>
                    <a:pt x="12437" y="4499"/>
                  </a:cubicBezTo>
                  <a:cubicBezTo>
                    <a:pt x="12241" y="1692"/>
                    <a:pt x="10023" y="288"/>
                    <a:pt x="10023" y="288"/>
                  </a:cubicBezTo>
                  <a:lnTo>
                    <a:pt x="10023" y="288"/>
                  </a:lnTo>
                  <a:cubicBezTo>
                    <a:pt x="10023" y="288"/>
                    <a:pt x="10079" y="1186"/>
                    <a:pt x="8226" y="1495"/>
                  </a:cubicBezTo>
                  <a:cubicBezTo>
                    <a:pt x="8116" y="1515"/>
                    <a:pt x="8003" y="1524"/>
                    <a:pt x="7887" y="1524"/>
                  </a:cubicBezTo>
                  <a:cubicBezTo>
                    <a:pt x="6410" y="1524"/>
                    <a:pt x="4554" y="0"/>
                    <a:pt x="3102"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8" name="Google Shape;708;p6"/>
            <p:cNvSpPr/>
            <p:nvPr/>
          </p:nvSpPr>
          <p:spPr>
            <a:xfrm>
              <a:off x="4158125" y="2430050"/>
              <a:ext cx="320075" cy="275850"/>
            </a:xfrm>
            <a:custGeom>
              <a:avLst/>
              <a:gdLst/>
              <a:ahLst/>
              <a:cxnLst/>
              <a:rect l="l" t="t" r="r" b="b"/>
              <a:pathLst>
                <a:path w="12803" h="11034" extrusionOk="0">
                  <a:moveTo>
                    <a:pt x="3201" y="478"/>
                  </a:moveTo>
                  <a:cubicBezTo>
                    <a:pt x="3846" y="478"/>
                    <a:pt x="4689" y="843"/>
                    <a:pt x="5503" y="1236"/>
                  </a:cubicBezTo>
                  <a:cubicBezTo>
                    <a:pt x="6345" y="1601"/>
                    <a:pt x="7187" y="1994"/>
                    <a:pt x="8001" y="1994"/>
                  </a:cubicBezTo>
                  <a:cubicBezTo>
                    <a:pt x="8142" y="1994"/>
                    <a:pt x="8254" y="1994"/>
                    <a:pt x="8366" y="1966"/>
                  </a:cubicBezTo>
                  <a:cubicBezTo>
                    <a:pt x="9265" y="1825"/>
                    <a:pt x="9770" y="1517"/>
                    <a:pt x="10051" y="1236"/>
                  </a:cubicBezTo>
                  <a:cubicBezTo>
                    <a:pt x="10150" y="1127"/>
                    <a:pt x="10217" y="1022"/>
                    <a:pt x="10263" y="926"/>
                  </a:cubicBezTo>
                  <a:lnTo>
                    <a:pt x="10263" y="926"/>
                  </a:lnTo>
                  <a:cubicBezTo>
                    <a:pt x="10494" y="1108"/>
                    <a:pt x="10848" y="1425"/>
                    <a:pt x="11202" y="1853"/>
                  </a:cubicBezTo>
                  <a:cubicBezTo>
                    <a:pt x="11707" y="2527"/>
                    <a:pt x="12241" y="3510"/>
                    <a:pt x="12325" y="4773"/>
                  </a:cubicBezTo>
                  <a:cubicBezTo>
                    <a:pt x="12325" y="4885"/>
                    <a:pt x="12325" y="4998"/>
                    <a:pt x="12325" y="5110"/>
                  </a:cubicBezTo>
                  <a:cubicBezTo>
                    <a:pt x="12325" y="6402"/>
                    <a:pt x="11848" y="7693"/>
                    <a:pt x="11342" y="8676"/>
                  </a:cubicBezTo>
                  <a:cubicBezTo>
                    <a:pt x="11118" y="9153"/>
                    <a:pt x="10865" y="9574"/>
                    <a:pt x="10697" y="9855"/>
                  </a:cubicBezTo>
                  <a:cubicBezTo>
                    <a:pt x="10584" y="9995"/>
                    <a:pt x="10528" y="10107"/>
                    <a:pt x="10472" y="10164"/>
                  </a:cubicBezTo>
                  <a:lnTo>
                    <a:pt x="10437" y="10216"/>
                  </a:lnTo>
                  <a:lnTo>
                    <a:pt x="10437" y="10216"/>
                  </a:lnTo>
                  <a:cubicBezTo>
                    <a:pt x="10397" y="10225"/>
                    <a:pt x="10343" y="10237"/>
                    <a:pt x="10275" y="10248"/>
                  </a:cubicBezTo>
                  <a:cubicBezTo>
                    <a:pt x="9798" y="10332"/>
                    <a:pt x="8731" y="10529"/>
                    <a:pt x="7749" y="10585"/>
                  </a:cubicBezTo>
                  <a:lnTo>
                    <a:pt x="7636" y="10585"/>
                  </a:lnTo>
                  <a:cubicBezTo>
                    <a:pt x="7047" y="10585"/>
                    <a:pt x="6457" y="10388"/>
                    <a:pt x="5980" y="10107"/>
                  </a:cubicBezTo>
                  <a:cubicBezTo>
                    <a:pt x="5503" y="9827"/>
                    <a:pt x="5110" y="9462"/>
                    <a:pt x="4885" y="9153"/>
                  </a:cubicBezTo>
                  <a:cubicBezTo>
                    <a:pt x="4660" y="8816"/>
                    <a:pt x="4604" y="8591"/>
                    <a:pt x="4576" y="8311"/>
                  </a:cubicBezTo>
                  <a:cubicBezTo>
                    <a:pt x="4520" y="8002"/>
                    <a:pt x="4548" y="7637"/>
                    <a:pt x="4492" y="7131"/>
                  </a:cubicBezTo>
                  <a:cubicBezTo>
                    <a:pt x="4408" y="6654"/>
                    <a:pt x="4183" y="6177"/>
                    <a:pt x="3902" y="5784"/>
                  </a:cubicBezTo>
                  <a:cubicBezTo>
                    <a:pt x="3762" y="5615"/>
                    <a:pt x="3594" y="5447"/>
                    <a:pt x="3425" y="5335"/>
                  </a:cubicBezTo>
                  <a:cubicBezTo>
                    <a:pt x="3257" y="5222"/>
                    <a:pt x="3060" y="5138"/>
                    <a:pt x="2864" y="5138"/>
                  </a:cubicBezTo>
                  <a:cubicBezTo>
                    <a:pt x="2779" y="5138"/>
                    <a:pt x="2723" y="5138"/>
                    <a:pt x="2639" y="5166"/>
                  </a:cubicBezTo>
                  <a:cubicBezTo>
                    <a:pt x="2443" y="5222"/>
                    <a:pt x="2302" y="5363"/>
                    <a:pt x="2218" y="5503"/>
                  </a:cubicBezTo>
                  <a:cubicBezTo>
                    <a:pt x="2078" y="5728"/>
                    <a:pt x="2050" y="5980"/>
                    <a:pt x="1993" y="6205"/>
                  </a:cubicBezTo>
                  <a:cubicBezTo>
                    <a:pt x="1940" y="6445"/>
                    <a:pt x="1887" y="6685"/>
                    <a:pt x="1762" y="6900"/>
                  </a:cubicBezTo>
                  <a:lnTo>
                    <a:pt x="1762" y="6900"/>
                  </a:lnTo>
                  <a:cubicBezTo>
                    <a:pt x="1754" y="6885"/>
                    <a:pt x="1747" y="6869"/>
                    <a:pt x="1741" y="6851"/>
                  </a:cubicBezTo>
                  <a:cubicBezTo>
                    <a:pt x="1628" y="6570"/>
                    <a:pt x="1544" y="6008"/>
                    <a:pt x="1544" y="5587"/>
                  </a:cubicBezTo>
                  <a:cubicBezTo>
                    <a:pt x="1544" y="5531"/>
                    <a:pt x="1544" y="5475"/>
                    <a:pt x="1544" y="5391"/>
                  </a:cubicBezTo>
                  <a:lnTo>
                    <a:pt x="1544" y="5307"/>
                  </a:lnTo>
                  <a:cubicBezTo>
                    <a:pt x="1544" y="5082"/>
                    <a:pt x="1488" y="4857"/>
                    <a:pt x="1376" y="4661"/>
                  </a:cubicBezTo>
                  <a:cubicBezTo>
                    <a:pt x="1207" y="4380"/>
                    <a:pt x="1011" y="4127"/>
                    <a:pt x="814" y="3875"/>
                  </a:cubicBezTo>
                  <a:cubicBezTo>
                    <a:pt x="646" y="3594"/>
                    <a:pt x="505" y="3341"/>
                    <a:pt x="449" y="3117"/>
                  </a:cubicBezTo>
                  <a:lnTo>
                    <a:pt x="449" y="3089"/>
                  </a:lnTo>
                  <a:cubicBezTo>
                    <a:pt x="449" y="2948"/>
                    <a:pt x="562" y="2724"/>
                    <a:pt x="730" y="2443"/>
                  </a:cubicBezTo>
                  <a:cubicBezTo>
                    <a:pt x="1011" y="2050"/>
                    <a:pt x="1432" y="1629"/>
                    <a:pt x="1797" y="1292"/>
                  </a:cubicBezTo>
                  <a:cubicBezTo>
                    <a:pt x="1965" y="1123"/>
                    <a:pt x="2134" y="983"/>
                    <a:pt x="2246" y="871"/>
                  </a:cubicBezTo>
                  <a:cubicBezTo>
                    <a:pt x="2329" y="788"/>
                    <a:pt x="2381" y="736"/>
                    <a:pt x="2403" y="714"/>
                  </a:cubicBezTo>
                  <a:lnTo>
                    <a:pt x="2403" y="714"/>
                  </a:lnTo>
                  <a:lnTo>
                    <a:pt x="2415" y="730"/>
                  </a:lnTo>
                  <a:cubicBezTo>
                    <a:pt x="2639" y="562"/>
                    <a:pt x="2920" y="478"/>
                    <a:pt x="3201" y="478"/>
                  </a:cubicBezTo>
                  <a:close/>
                  <a:moveTo>
                    <a:pt x="3201" y="0"/>
                  </a:moveTo>
                  <a:cubicBezTo>
                    <a:pt x="2836" y="0"/>
                    <a:pt x="2471" y="113"/>
                    <a:pt x="2134" y="337"/>
                  </a:cubicBezTo>
                  <a:lnTo>
                    <a:pt x="2134" y="365"/>
                  </a:lnTo>
                  <a:cubicBezTo>
                    <a:pt x="2106" y="365"/>
                    <a:pt x="1600" y="787"/>
                    <a:pt x="1067" y="1320"/>
                  </a:cubicBezTo>
                  <a:cubicBezTo>
                    <a:pt x="814" y="1601"/>
                    <a:pt x="562" y="1881"/>
                    <a:pt x="365" y="2190"/>
                  </a:cubicBezTo>
                  <a:cubicBezTo>
                    <a:pt x="140" y="2471"/>
                    <a:pt x="0" y="2780"/>
                    <a:pt x="0" y="3089"/>
                  </a:cubicBezTo>
                  <a:lnTo>
                    <a:pt x="0" y="3201"/>
                  </a:lnTo>
                  <a:lnTo>
                    <a:pt x="5" y="3200"/>
                  </a:lnTo>
                  <a:lnTo>
                    <a:pt x="5" y="3200"/>
                  </a:lnTo>
                  <a:cubicBezTo>
                    <a:pt x="95" y="3691"/>
                    <a:pt x="397" y="4050"/>
                    <a:pt x="618" y="4408"/>
                  </a:cubicBezTo>
                  <a:cubicBezTo>
                    <a:pt x="758" y="4577"/>
                    <a:pt x="870" y="4745"/>
                    <a:pt x="955" y="4885"/>
                  </a:cubicBezTo>
                  <a:cubicBezTo>
                    <a:pt x="1039" y="5054"/>
                    <a:pt x="1095" y="5194"/>
                    <a:pt x="1095" y="5307"/>
                  </a:cubicBezTo>
                  <a:lnTo>
                    <a:pt x="1095" y="5363"/>
                  </a:lnTo>
                  <a:cubicBezTo>
                    <a:pt x="1067" y="5447"/>
                    <a:pt x="1067" y="5531"/>
                    <a:pt x="1067" y="5587"/>
                  </a:cubicBezTo>
                  <a:cubicBezTo>
                    <a:pt x="1067" y="5952"/>
                    <a:pt x="1123" y="6373"/>
                    <a:pt x="1207" y="6710"/>
                  </a:cubicBezTo>
                  <a:cubicBezTo>
                    <a:pt x="1263" y="6879"/>
                    <a:pt x="1292" y="7047"/>
                    <a:pt x="1376" y="7160"/>
                  </a:cubicBezTo>
                  <a:cubicBezTo>
                    <a:pt x="1404" y="7244"/>
                    <a:pt x="1460" y="7300"/>
                    <a:pt x="1516" y="7356"/>
                  </a:cubicBezTo>
                  <a:cubicBezTo>
                    <a:pt x="1572" y="7412"/>
                    <a:pt x="1656" y="7440"/>
                    <a:pt x="1769" y="7440"/>
                  </a:cubicBezTo>
                  <a:cubicBezTo>
                    <a:pt x="1853" y="7440"/>
                    <a:pt x="1937" y="7412"/>
                    <a:pt x="2021" y="7356"/>
                  </a:cubicBezTo>
                  <a:cubicBezTo>
                    <a:pt x="2078" y="7300"/>
                    <a:pt x="2106" y="7244"/>
                    <a:pt x="2162" y="7160"/>
                  </a:cubicBezTo>
                  <a:cubicBezTo>
                    <a:pt x="2386" y="6766"/>
                    <a:pt x="2415" y="6373"/>
                    <a:pt x="2499" y="6065"/>
                  </a:cubicBezTo>
                  <a:cubicBezTo>
                    <a:pt x="2527" y="5924"/>
                    <a:pt x="2555" y="5812"/>
                    <a:pt x="2611" y="5756"/>
                  </a:cubicBezTo>
                  <a:cubicBezTo>
                    <a:pt x="2667" y="5672"/>
                    <a:pt x="2695" y="5644"/>
                    <a:pt x="2779" y="5615"/>
                  </a:cubicBezTo>
                  <a:lnTo>
                    <a:pt x="2864" y="5587"/>
                  </a:lnTo>
                  <a:cubicBezTo>
                    <a:pt x="2948" y="5587"/>
                    <a:pt x="3060" y="5615"/>
                    <a:pt x="3173" y="5700"/>
                  </a:cubicBezTo>
                  <a:cubicBezTo>
                    <a:pt x="3341" y="5840"/>
                    <a:pt x="3537" y="6065"/>
                    <a:pt x="3706" y="6317"/>
                  </a:cubicBezTo>
                  <a:cubicBezTo>
                    <a:pt x="3874" y="6598"/>
                    <a:pt x="3987" y="6907"/>
                    <a:pt x="4015" y="7216"/>
                  </a:cubicBezTo>
                  <a:cubicBezTo>
                    <a:pt x="4071" y="7665"/>
                    <a:pt x="4071" y="8002"/>
                    <a:pt x="4099" y="8339"/>
                  </a:cubicBezTo>
                  <a:cubicBezTo>
                    <a:pt x="4127" y="8676"/>
                    <a:pt x="4239" y="9041"/>
                    <a:pt x="4520" y="9406"/>
                  </a:cubicBezTo>
                  <a:cubicBezTo>
                    <a:pt x="4773" y="9799"/>
                    <a:pt x="5222" y="10192"/>
                    <a:pt x="5755" y="10500"/>
                  </a:cubicBezTo>
                  <a:cubicBezTo>
                    <a:pt x="6289" y="10809"/>
                    <a:pt x="6935" y="11034"/>
                    <a:pt x="7636" y="11034"/>
                  </a:cubicBezTo>
                  <a:lnTo>
                    <a:pt x="7777" y="11034"/>
                  </a:lnTo>
                  <a:cubicBezTo>
                    <a:pt x="9152" y="10978"/>
                    <a:pt x="10612" y="10669"/>
                    <a:pt x="10612" y="10669"/>
                  </a:cubicBezTo>
                  <a:cubicBezTo>
                    <a:pt x="10668" y="10641"/>
                    <a:pt x="10725" y="10613"/>
                    <a:pt x="10753" y="10557"/>
                  </a:cubicBezTo>
                  <a:cubicBezTo>
                    <a:pt x="10753" y="10557"/>
                    <a:pt x="11258" y="9883"/>
                    <a:pt x="11763" y="8872"/>
                  </a:cubicBezTo>
                  <a:cubicBezTo>
                    <a:pt x="12269" y="7861"/>
                    <a:pt x="12802" y="6514"/>
                    <a:pt x="12802" y="5110"/>
                  </a:cubicBezTo>
                  <a:cubicBezTo>
                    <a:pt x="12802" y="4970"/>
                    <a:pt x="12802" y="4857"/>
                    <a:pt x="12774" y="4717"/>
                  </a:cubicBezTo>
                  <a:cubicBezTo>
                    <a:pt x="12690" y="3257"/>
                    <a:pt x="12044" y="2162"/>
                    <a:pt x="11455" y="1432"/>
                  </a:cubicBezTo>
                  <a:cubicBezTo>
                    <a:pt x="10837" y="702"/>
                    <a:pt x="10275" y="337"/>
                    <a:pt x="10247" y="337"/>
                  </a:cubicBezTo>
                  <a:cubicBezTo>
                    <a:pt x="10205" y="309"/>
                    <a:pt x="10163" y="295"/>
                    <a:pt x="10125" y="295"/>
                  </a:cubicBezTo>
                  <a:cubicBezTo>
                    <a:pt x="10086" y="295"/>
                    <a:pt x="10051" y="309"/>
                    <a:pt x="10023" y="337"/>
                  </a:cubicBezTo>
                  <a:cubicBezTo>
                    <a:pt x="9939" y="365"/>
                    <a:pt x="9882" y="450"/>
                    <a:pt x="9882" y="534"/>
                  </a:cubicBezTo>
                  <a:cubicBezTo>
                    <a:pt x="9882" y="562"/>
                    <a:pt x="9882" y="702"/>
                    <a:pt x="9714" y="927"/>
                  </a:cubicBezTo>
                  <a:cubicBezTo>
                    <a:pt x="9517" y="1123"/>
                    <a:pt x="9124" y="1376"/>
                    <a:pt x="8282" y="1517"/>
                  </a:cubicBezTo>
                  <a:lnTo>
                    <a:pt x="8284" y="1523"/>
                  </a:lnTo>
                  <a:lnTo>
                    <a:pt x="8284" y="1523"/>
                  </a:lnTo>
                  <a:cubicBezTo>
                    <a:pt x="8184" y="1545"/>
                    <a:pt x="8105" y="1545"/>
                    <a:pt x="8001" y="1545"/>
                  </a:cubicBezTo>
                  <a:cubicBezTo>
                    <a:pt x="7356" y="1545"/>
                    <a:pt x="6541" y="1180"/>
                    <a:pt x="5699" y="787"/>
                  </a:cubicBezTo>
                  <a:cubicBezTo>
                    <a:pt x="4857" y="422"/>
                    <a:pt x="4015" y="29"/>
                    <a:pt x="3201"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9" name="Google Shape;709;p6"/>
            <p:cNvSpPr/>
            <p:nvPr/>
          </p:nvSpPr>
          <p:spPr>
            <a:xfrm>
              <a:off x="4207250" y="2635575"/>
              <a:ext cx="66700" cy="50675"/>
            </a:xfrm>
            <a:custGeom>
              <a:avLst/>
              <a:gdLst/>
              <a:ahLst/>
              <a:cxnLst/>
              <a:rect l="l" t="t" r="r" b="b"/>
              <a:pathLst>
                <a:path w="2668" h="2027" extrusionOk="0">
                  <a:moveTo>
                    <a:pt x="2398" y="0"/>
                  </a:moveTo>
                  <a:cubicBezTo>
                    <a:pt x="2297" y="0"/>
                    <a:pt x="2190" y="80"/>
                    <a:pt x="2190" y="202"/>
                  </a:cubicBezTo>
                  <a:cubicBezTo>
                    <a:pt x="2162" y="258"/>
                    <a:pt x="2106" y="567"/>
                    <a:pt x="1966" y="848"/>
                  </a:cubicBezTo>
                  <a:cubicBezTo>
                    <a:pt x="1881" y="1016"/>
                    <a:pt x="1797" y="1156"/>
                    <a:pt x="1685" y="1269"/>
                  </a:cubicBezTo>
                  <a:cubicBezTo>
                    <a:pt x="1572" y="1409"/>
                    <a:pt x="1432" y="1493"/>
                    <a:pt x="1264" y="1521"/>
                  </a:cubicBezTo>
                  <a:cubicBezTo>
                    <a:pt x="1208" y="1549"/>
                    <a:pt x="1179" y="1549"/>
                    <a:pt x="1123" y="1549"/>
                  </a:cubicBezTo>
                  <a:cubicBezTo>
                    <a:pt x="1011" y="1549"/>
                    <a:pt x="927" y="1521"/>
                    <a:pt x="843" y="1437"/>
                  </a:cubicBezTo>
                  <a:cubicBezTo>
                    <a:pt x="730" y="1297"/>
                    <a:pt x="618" y="1072"/>
                    <a:pt x="562" y="876"/>
                  </a:cubicBezTo>
                  <a:cubicBezTo>
                    <a:pt x="534" y="763"/>
                    <a:pt x="506" y="679"/>
                    <a:pt x="506" y="623"/>
                  </a:cubicBezTo>
                  <a:lnTo>
                    <a:pt x="478" y="539"/>
                  </a:lnTo>
                  <a:lnTo>
                    <a:pt x="478" y="511"/>
                  </a:lnTo>
                  <a:cubicBezTo>
                    <a:pt x="452" y="410"/>
                    <a:pt x="360" y="310"/>
                    <a:pt x="260" y="310"/>
                  </a:cubicBezTo>
                  <a:cubicBezTo>
                    <a:pt x="249" y="310"/>
                    <a:pt x="237" y="311"/>
                    <a:pt x="225" y="314"/>
                  </a:cubicBezTo>
                  <a:cubicBezTo>
                    <a:pt x="85" y="342"/>
                    <a:pt x="0" y="455"/>
                    <a:pt x="0" y="567"/>
                  </a:cubicBezTo>
                  <a:cubicBezTo>
                    <a:pt x="0" y="595"/>
                    <a:pt x="56" y="904"/>
                    <a:pt x="197" y="1269"/>
                  </a:cubicBezTo>
                  <a:cubicBezTo>
                    <a:pt x="281" y="1437"/>
                    <a:pt x="365" y="1606"/>
                    <a:pt x="506" y="1774"/>
                  </a:cubicBezTo>
                  <a:cubicBezTo>
                    <a:pt x="674" y="1914"/>
                    <a:pt x="871" y="2027"/>
                    <a:pt x="1123" y="2027"/>
                  </a:cubicBezTo>
                  <a:cubicBezTo>
                    <a:pt x="1208" y="2027"/>
                    <a:pt x="1292" y="1999"/>
                    <a:pt x="1404" y="1971"/>
                  </a:cubicBezTo>
                  <a:cubicBezTo>
                    <a:pt x="1657" y="1914"/>
                    <a:pt x="1881" y="1746"/>
                    <a:pt x="2050" y="1578"/>
                  </a:cubicBezTo>
                  <a:cubicBezTo>
                    <a:pt x="2527" y="1016"/>
                    <a:pt x="2639" y="286"/>
                    <a:pt x="2639" y="258"/>
                  </a:cubicBezTo>
                  <a:cubicBezTo>
                    <a:pt x="2667" y="146"/>
                    <a:pt x="2583" y="5"/>
                    <a:pt x="2443" y="5"/>
                  </a:cubicBezTo>
                  <a:cubicBezTo>
                    <a:pt x="2428" y="2"/>
                    <a:pt x="2413" y="0"/>
                    <a:pt x="2398"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0" name="Google Shape;710;p6"/>
            <p:cNvSpPr/>
            <p:nvPr/>
          </p:nvSpPr>
          <p:spPr>
            <a:xfrm>
              <a:off x="4134950" y="2749975"/>
              <a:ext cx="383950" cy="124375"/>
            </a:xfrm>
            <a:custGeom>
              <a:avLst/>
              <a:gdLst/>
              <a:ahLst/>
              <a:cxnLst/>
              <a:rect l="l" t="t" r="r" b="b"/>
              <a:pathLst>
                <a:path w="15358" h="4975" extrusionOk="0">
                  <a:moveTo>
                    <a:pt x="9549" y="0"/>
                  </a:moveTo>
                  <a:cubicBezTo>
                    <a:pt x="9483" y="0"/>
                    <a:pt x="9416" y="2"/>
                    <a:pt x="9350" y="6"/>
                  </a:cubicBezTo>
                  <a:cubicBezTo>
                    <a:pt x="7188" y="146"/>
                    <a:pt x="2499" y="1887"/>
                    <a:pt x="1657" y="2785"/>
                  </a:cubicBezTo>
                  <a:cubicBezTo>
                    <a:pt x="843" y="3683"/>
                    <a:pt x="394" y="4469"/>
                    <a:pt x="394" y="4469"/>
                  </a:cubicBezTo>
                  <a:lnTo>
                    <a:pt x="1" y="4975"/>
                  </a:lnTo>
                  <a:cubicBezTo>
                    <a:pt x="1" y="4975"/>
                    <a:pt x="2948" y="4217"/>
                    <a:pt x="7272" y="3627"/>
                  </a:cubicBezTo>
                  <a:cubicBezTo>
                    <a:pt x="8093" y="3521"/>
                    <a:pt x="8880" y="3478"/>
                    <a:pt x="9617" y="3478"/>
                  </a:cubicBezTo>
                  <a:cubicBezTo>
                    <a:pt x="12785" y="3478"/>
                    <a:pt x="15021" y="4273"/>
                    <a:pt x="15021" y="4273"/>
                  </a:cubicBezTo>
                  <a:cubicBezTo>
                    <a:pt x="15021" y="4273"/>
                    <a:pt x="15357" y="3318"/>
                    <a:pt x="14319" y="2504"/>
                  </a:cubicBezTo>
                  <a:cubicBezTo>
                    <a:pt x="13339" y="1688"/>
                    <a:pt x="11647" y="0"/>
                    <a:pt x="9549"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1" name="Google Shape;711;p6"/>
            <p:cNvSpPr/>
            <p:nvPr/>
          </p:nvSpPr>
          <p:spPr>
            <a:xfrm>
              <a:off x="4128625" y="2744475"/>
              <a:ext cx="388875" cy="135675"/>
            </a:xfrm>
            <a:custGeom>
              <a:avLst/>
              <a:gdLst/>
              <a:ahLst/>
              <a:cxnLst/>
              <a:rect l="l" t="t" r="r" b="b"/>
              <a:pathLst>
                <a:path w="15555" h="5427" extrusionOk="0">
                  <a:moveTo>
                    <a:pt x="459" y="4555"/>
                  </a:moveTo>
                  <a:cubicBezTo>
                    <a:pt x="459" y="4555"/>
                    <a:pt x="459" y="4555"/>
                    <a:pt x="459" y="4555"/>
                  </a:cubicBezTo>
                  <a:lnTo>
                    <a:pt x="459" y="4555"/>
                  </a:lnTo>
                  <a:lnTo>
                    <a:pt x="459" y="4555"/>
                  </a:lnTo>
                  <a:close/>
                  <a:moveTo>
                    <a:pt x="9827" y="450"/>
                  </a:moveTo>
                  <a:cubicBezTo>
                    <a:pt x="10810" y="450"/>
                    <a:pt x="11708" y="843"/>
                    <a:pt x="12494" y="1377"/>
                  </a:cubicBezTo>
                  <a:cubicBezTo>
                    <a:pt x="13280" y="1882"/>
                    <a:pt x="13926" y="2500"/>
                    <a:pt x="14431" y="2893"/>
                  </a:cubicBezTo>
                  <a:cubicBezTo>
                    <a:pt x="14993" y="3342"/>
                    <a:pt x="15077" y="3791"/>
                    <a:pt x="15077" y="4100"/>
                  </a:cubicBezTo>
                  <a:cubicBezTo>
                    <a:pt x="15077" y="4133"/>
                    <a:pt x="15077" y="4161"/>
                    <a:pt x="15076" y="4185"/>
                  </a:cubicBezTo>
                  <a:lnTo>
                    <a:pt x="15076" y="4185"/>
                  </a:lnTo>
                  <a:cubicBezTo>
                    <a:pt x="14405" y="3978"/>
                    <a:pt x="12456" y="3454"/>
                    <a:pt x="9911" y="3454"/>
                  </a:cubicBezTo>
                  <a:cubicBezTo>
                    <a:pt x="9153" y="3454"/>
                    <a:pt x="8339" y="3510"/>
                    <a:pt x="7497" y="3623"/>
                  </a:cubicBezTo>
                  <a:cubicBezTo>
                    <a:pt x="4351" y="4029"/>
                    <a:pt x="1938" y="4552"/>
                    <a:pt x="843" y="4811"/>
                  </a:cubicBezTo>
                  <a:lnTo>
                    <a:pt x="843" y="4811"/>
                  </a:lnTo>
                  <a:lnTo>
                    <a:pt x="843" y="4802"/>
                  </a:lnTo>
                  <a:lnTo>
                    <a:pt x="871" y="4774"/>
                  </a:lnTo>
                  <a:cubicBezTo>
                    <a:pt x="955" y="4605"/>
                    <a:pt x="1377" y="3931"/>
                    <a:pt x="2078" y="3173"/>
                  </a:cubicBezTo>
                  <a:cubicBezTo>
                    <a:pt x="2247" y="3005"/>
                    <a:pt x="2696" y="2724"/>
                    <a:pt x="3258" y="2415"/>
                  </a:cubicBezTo>
                  <a:cubicBezTo>
                    <a:pt x="4128" y="1994"/>
                    <a:pt x="5335" y="1517"/>
                    <a:pt x="6514" y="1152"/>
                  </a:cubicBezTo>
                  <a:cubicBezTo>
                    <a:pt x="7693" y="787"/>
                    <a:pt x="8844" y="506"/>
                    <a:pt x="9631" y="450"/>
                  </a:cubicBezTo>
                  <a:close/>
                  <a:moveTo>
                    <a:pt x="9603" y="1"/>
                  </a:moveTo>
                  <a:cubicBezTo>
                    <a:pt x="8451" y="57"/>
                    <a:pt x="6739" y="534"/>
                    <a:pt x="5167" y="1124"/>
                  </a:cubicBezTo>
                  <a:cubicBezTo>
                    <a:pt x="4409" y="1405"/>
                    <a:pt x="3651" y="1714"/>
                    <a:pt x="3061" y="1994"/>
                  </a:cubicBezTo>
                  <a:cubicBezTo>
                    <a:pt x="2443" y="2303"/>
                    <a:pt x="1994" y="2584"/>
                    <a:pt x="1742" y="2865"/>
                  </a:cubicBezTo>
                  <a:cubicBezTo>
                    <a:pt x="968" y="3690"/>
                    <a:pt x="526" y="4420"/>
                    <a:pt x="459" y="4555"/>
                  </a:cubicBezTo>
                  <a:lnTo>
                    <a:pt x="459" y="4555"/>
                  </a:lnTo>
                  <a:lnTo>
                    <a:pt x="450" y="4549"/>
                  </a:lnTo>
                  <a:lnTo>
                    <a:pt x="85" y="5054"/>
                  </a:lnTo>
                  <a:cubicBezTo>
                    <a:pt x="1" y="5139"/>
                    <a:pt x="1" y="5251"/>
                    <a:pt x="57" y="5307"/>
                  </a:cubicBezTo>
                  <a:cubicBezTo>
                    <a:pt x="103" y="5376"/>
                    <a:pt x="188" y="5427"/>
                    <a:pt x="263" y="5427"/>
                  </a:cubicBezTo>
                  <a:cubicBezTo>
                    <a:pt x="279" y="5427"/>
                    <a:pt x="295" y="5424"/>
                    <a:pt x="310" y="5419"/>
                  </a:cubicBezTo>
                  <a:cubicBezTo>
                    <a:pt x="310" y="5419"/>
                    <a:pt x="506" y="5363"/>
                    <a:pt x="843" y="5279"/>
                  </a:cubicBezTo>
                  <a:cubicBezTo>
                    <a:pt x="1854" y="5054"/>
                    <a:pt x="4324" y="4521"/>
                    <a:pt x="7581" y="4072"/>
                  </a:cubicBezTo>
                  <a:cubicBezTo>
                    <a:pt x="8395" y="3960"/>
                    <a:pt x="9181" y="3931"/>
                    <a:pt x="9911" y="3931"/>
                  </a:cubicBezTo>
                  <a:cubicBezTo>
                    <a:pt x="11455" y="3931"/>
                    <a:pt x="12775" y="4128"/>
                    <a:pt x="13701" y="4324"/>
                  </a:cubicBezTo>
                  <a:cubicBezTo>
                    <a:pt x="14179" y="4409"/>
                    <a:pt x="14544" y="4521"/>
                    <a:pt x="14796" y="4577"/>
                  </a:cubicBezTo>
                  <a:cubicBezTo>
                    <a:pt x="14937" y="4633"/>
                    <a:pt x="15021" y="4661"/>
                    <a:pt x="15077" y="4689"/>
                  </a:cubicBezTo>
                  <a:cubicBezTo>
                    <a:pt x="15161" y="4689"/>
                    <a:pt x="15189" y="4718"/>
                    <a:pt x="15189" y="4718"/>
                  </a:cubicBezTo>
                  <a:cubicBezTo>
                    <a:pt x="15209" y="4722"/>
                    <a:pt x="15229" y="4725"/>
                    <a:pt x="15249" y="4725"/>
                  </a:cubicBezTo>
                  <a:cubicBezTo>
                    <a:pt x="15347" y="4725"/>
                    <a:pt x="15447" y="4670"/>
                    <a:pt x="15470" y="4577"/>
                  </a:cubicBezTo>
                  <a:cubicBezTo>
                    <a:pt x="15498" y="4549"/>
                    <a:pt x="15554" y="4381"/>
                    <a:pt x="15554" y="4100"/>
                  </a:cubicBezTo>
                  <a:cubicBezTo>
                    <a:pt x="15554" y="3707"/>
                    <a:pt x="15386" y="3061"/>
                    <a:pt x="14740" y="2528"/>
                  </a:cubicBezTo>
                  <a:cubicBezTo>
                    <a:pt x="14235" y="2135"/>
                    <a:pt x="13561" y="1517"/>
                    <a:pt x="12747" y="984"/>
                  </a:cubicBezTo>
                  <a:cubicBezTo>
                    <a:pt x="11905" y="422"/>
                    <a:pt x="10922" y="1"/>
                    <a:pt x="9827"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2" name="Google Shape;712;p6"/>
            <p:cNvSpPr/>
            <p:nvPr/>
          </p:nvSpPr>
          <p:spPr>
            <a:xfrm>
              <a:off x="3856300" y="3795025"/>
              <a:ext cx="103200" cy="213500"/>
            </a:xfrm>
            <a:custGeom>
              <a:avLst/>
              <a:gdLst/>
              <a:ahLst/>
              <a:cxnLst/>
              <a:rect l="l" t="t" r="r" b="b"/>
              <a:pathLst>
                <a:path w="4128" h="8540" extrusionOk="0">
                  <a:moveTo>
                    <a:pt x="2125" y="1"/>
                  </a:moveTo>
                  <a:cubicBezTo>
                    <a:pt x="1332" y="1"/>
                    <a:pt x="1" y="203"/>
                    <a:pt x="1" y="203"/>
                  </a:cubicBezTo>
                  <a:cubicBezTo>
                    <a:pt x="1" y="203"/>
                    <a:pt x="562" y="4134"/>
                    <a:pt x="759" y="5088"/>
                  </a:cubicBezTo>
                  <a:cubicBezTo>
                    <a:pt x="935" y="5969"/>
                    <a:pt x="2058" y="8540"/>
                    <a:pt x="2835" y="8540"/>
                  </a:cubicBezTo>
                  <a:cubicBezTo>
                    <a:pt x="2925" y="8540"/>
                    <a:pt x="3010" y="8505"/>
                    <a:pt x="3089" y="8429"/>
                  </a:cubicBezTo>
                  <a:cubicBezTo>
                    <a:pt x="3847" y="7699"/>
                    <a:pt x="4128" y="5201"/>
                    <a:pt x="3735" y="3937"/>
                  </a:cubicBezTo>
                  <a:cubicBezTo>
                    <a:pt x="3342" y="2702"/>
                    <a:pt x="2780" y="400"/>
                    <a:pt x="2696" y="119"/>
                  </a:cubicBezTo>
                  <a:cubicBezTo>
                    <a:pt x="2664" y="32"/>
                    <a:pt x="2436" y="1"/>
                    <a:pt x="212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3" name="Google Shape;713;p6"/>
            <p:cNvSpPr/>
            <p:nvPr/>
          </p:nvSpPr>
          <p:spPr>
            <a:xfrm>
              <a:off x="3850000" y="3788875"/>
              <a:ext cx="110200" cy="225325"/>
            </a:xfrm>
            <a:custGeom>
              <a:avLst/>
              <a:gdLst/>
              <a:ahLst/>
              <a:cxnLst/>
              <a:rect l="l" t="t" r="r" b="b"/>
              <a:pathLst>
                <a:path w="4408" h="9013" extrusionOk="0">
                  <a:moveTo>
                    <a:pt x="2415" y="477"/>
                  </a:moveTo>
                  <a:cubicBezTo>
                    <a:pt x="2555" y="477"/>
                    <a:pt x="2667" y="477"/>
                    <a:pt x="2724" y="506"/>
                  </a:cubicBezTo>
                  <a:lnTo>
                    <a:pt x="2737" y="506"/>
                  </a:lnTo>
                  <a:cubicBezTo>
                    <a:pt x="2759" y="600"/>
                    <a:pt x="2804" y="756"/>
                    <a:pt x="2864" y="955"/>
                  </a:cubicBezTo>
                  <a:cubicBezTo>
                    <a:pt x="3088" y="1797"/>
                    <a:pt x="3482" y="3313"/>
                    <a:pt x="3762" y="4268"/>
                  </a:cubicBezTo>
                  <a:cubicBezTo>
                    <a:pt x="3875" y="4604"/>
                    <a:pt x="3931" y="5082"/>
                    <a:pt x="3931" y="5559"/>
                  </a:cubicBezTo>
                  <a:cubicBezTo>
                    <a:pt x="3931" y="6149"/>
                    <a:pt x="3847" y="6794"/>
                    <a:pt x="3706" y="7328"/>
                  </a:cubicBezTo>
                  <a:cubicBezTo>
                    <a:pt x="3594" y="7861"/>
                    <a:pt x="3369" y="8310"/>
                    <a:pt x="3173" y="8507"/>
                  </a:cubicBezTo>
                  <a:cubicBezTo>
                    <a:pt x="3117" y="8535"/>
                    <a:pt x="3117" y="8535"/>
                    <a:pt x="3088" y="8563"/>
                  </a:cubicBezTo>
                  <a:cubicBezTo>
                    <a:pt x="3032" y="8563"/>
                    <a:pt x="2976" y="8535"/>
                    <a:pt x="2892" y="8479"/>
                  </a:cubicBezTo>
                  <a:cubicBezTo>
                    <a:pt x="2752" y="8395"/>
                    <a:pt x="2583" y="8170"/>
                    <a:pt x="2415" y="7917"/>
                  </a:cubicBezTo>
                  <a:cubicBezTo>
                    <a:pt x="2134" y="7524"/>
                    <a:pt x="1853" y="6991"/>
                    <a:pt x="1657" y="6514"/>
                  </a:cubicBezTo>
                  <a:cubicBezTo>
                    <a:pt x="1460" y="6008"/>
                    <a:pt x="1292" y="5559"/>
                    <a:pt x="1236" y="5306"/>
                  </a:cubicBezTo>
                  <a:cubicBezTo>
                    <a:pt x="1151" y="4829"/>
                    <a:pt x="955" y="3594"/>
                    <a:pt x="786" y="2499"/>
                  </a:cubicBezTo>
                  <a:cubicBezTo>
                    <a:pt x="666" y="1717"/>
                    <a:pt x="560" y="992"/>
                    <a:pt x="509" y="642"/>
                  </a:cubicBezTo>
                  <a:lnTo>
                    <a:pt x="509" y="642"/>
                  </a:lnTo>
                  <a:cubicBezTo>
                    <a:pt x="649" y="625"/>
                    <a:pt x="844" y="604"/>
                    <a:pt x="1067" y="590"/>
                  </a:cubicBezTo>
                  <a:cubicBezTo>
                    <a:pt x="1488" y="534"/>
                    <a:pt x="2022" y="477"/>
                    <a:pt x="2415" y="477"/>
                  </a:cubicBezTo>
                  <a:close/>
                  <a:moveTo>
                    <a:pt x="2415" y="0"/>
                  </a:moveTo>
                  <a:cubicBezTo>
                    <a:pt x="1572" y="0"/>
                    <a:pt x="225" y="225"/>
                    <a:pt x="225" y="225"/>
                  </a:cubicBezTo>
                  <a:cubicBezTo>
                    <a:pt x="84" y="225"/>
                    <a:pt x="0" y="365"/>
                    <a:pt x="28" y="477"/>
                  </a:cubicBezTo>
                  <a:cubicBezTo>
                    <a:pt x="28" y="477"/>
                    <a:pt x="590" y="4408"/>
                    <a:pt x="786" y="5391"/>
                  </a:cubicBezTo>
                  <a:cubicBezTo>
                    <a:pt x="871" y="5868"/>
                    <a:pt x="1207" y="6710"/>
                    <a:pt x="1601" y="7496"/>
                  </a:cubicBezTo>
                  <a:cubicBezTo>
                    <a:pt x="1825" y="7889"/>
                    <a:pt x="2050" y="8254"/>
                    <a:pt x="2274" y="8507"/>
                  </a:cubicBezTo>
                  <a:cubicBezTo>
                    <a:pt x="2387" y="8647"/>
                    <a:pt x="2499" y="8788"/>
                    <a:pt x="2639" y="8872"/>
                  </a:cubicBezTo>
                  <a:cubicBezTo>
                    <a:pt x="2780" y="8956"/>
                    <a:pt x="2920" y="9012"/>
                    <a:pt x="3088" y="9012"/>
                  </a:cubicBezTo>
                  <a:cubicBezTo>
                    <a:pt x="3229" y="9012"/>
                    <a:pt x="3369" y="8956"/>
                    <a:pt x="3482" y="8844"/>
                  </a:cubicBezTo>
                  <a:cubicBezTo>
                    <a:pt x="3818" y="8535"/>
                    <a:pt x="4015" y="8030"/>
                    <a:pt x="4183" y="7440"/>
                  </a:cubicBezTo>
                  <a:cubicBezTo>
                    <a:pt x="4324" y="6850"/>
                    <a:pt x="4408" y="6205"/>
                    <a:pt x="4408" y="5559"/>
                  </a:cubicBezTo>
                  <a:cubicBezTo>
                    <a:pt x="4408" y="5026"/>
                    <a:pt x="4352" y="4520"/>
                    <a:pt x="4211" y="4127"/>
                  </a:cubicBezTo>
                  <a:cubicBezTo>
                    <a:pt x="4015" y="3510"/>
                    <a:pt x="3790" y="2611"/>
                    <a:pt x="3594" y="1853"/>
                  </a:cubicBezTo>
                  <a:cubicBezTo>
                    <a:pt x="3482" y="1460"/>
                    <a:pt x="3397" y="1123"/>
                    <a:pt x="3313" y="842"/>
                  </a:cubicBezTo>
                  <a:cubicBezTo>
                    <a:pt x="3229" y="562"/>
                    <a:pt x="3173" y="365"/>
                    <a:pt x="3145" y="281"/>
                  </a:cubicBezTo>
                  <a:cubicBezTo>
                    <a:pt x="3117" y="169"/>
                    <a:pt x="3032" y="113"/>
                    <a:pt x="2976" y="84"/>
                  </a:cubicBezTo>
                  <a:cubicBezTo>
                    <a:pt x="2892" y="56"/>
                    <a:pt x="2808" y="28"/>
                    <a:pt x="2724" y="28"/>
                  </a:cubicBezTo>
                  <a:cubicBezTo>
                    <a:pt x="2611" y="28"/>
                    <a:pt x="2527" y="0"/>
                    <a:pt x="2415"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4" name="Google Shape;714;p6"/>
            <p:cNvSpPr/>
            <p:nvPr/>
          </p:nvSpPr>
          <p:spPr>
            <a:xfrm>
              <a:off x="3807875" y="3450575"/>
              <a:ext cx="162875" cy="381150"/>
            </a:xfrm>
            <a:custGeom>
              <a:avLst/>
              <a:gdLst/>
              <a:ahLst/>
              <a:cxnLst/>
              <a:rect l="l" t="t" r="r" b="b"/>
              <a:pathLst>
                <a:path w="6515" h="15246" extrusionOk="0">
                  <a:moveTo>
                    <a:pt x="843" y="0"/>
                  </a:moveTo>
                  <a:cubicBezTo>
                    <a:pt x="843" y="0"/>
                    <a:pt x="1" y="2723"/>
                    <a:pt x="1" y="4717"/>
                  </a:cubicBezTo>
                  <a:cubicBezTo>
                    <a:pt x="1" y="6682"/>
                    <a:pt x="338" y="8928"/>
                    <a:pt x="759" y="11848"/>
                  </a:cubicBezTo>
                  <a:cubicBezTo>
                    <a:pt x="1037" y="13546"/>
                    <a:pt x="2144" y="15245"/>
                    <a:pt x="3039" y="15245"/>
                  </a:cubicBezTo>
                  <a:cubicBezTo>
                    <a:pt x="3046" y="15245"/>
                    <a:pt x="3054" y="15245"/>
                    <a:pt x="3061" y="15245"/>
                  </a:cubicBezTo>
                  <a:cubicBezTo>
                    <a:pt x="5812" y="15104"/>
                    <a:pt x="4802" y="10023"/>
                    <a:pt x="5307" y="7075"/>
                  </a:cubicBezTo>
                  <a:cubicBezTo>
                    <a:pt x="5812" y="4127"/>
                    <a:pt x="6261" y="3959"/>
                    <a:pt x="6514" y="702"/>
                  </a:cubicBezTo>
                  <a:lnTo>
                    <a:pt x="843" y="0"/>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5" name="Google Shape;715;p6"/>
            <p:cNvSpPr/>
            <p:nvPr/>
          </p:nvSpPr>
          <p:spPr>
            <a:xfrm>
              <a:off x="3802275" y="3444500"/>
              <a:ext cx="174775" cy="392825"/>
            </a:xfrm>
            <a:custGeom>
              <a:avLst/>
              <a:gdLst/>
              <a:ahLst/>
              <a:cxnLst/>
              <a:rect l="l" t="t" r="r" b="b"/>
              <a:pathLst>
                <a:path w="6991" h="15713" extrusionOk="0">
                  <a:moveTo>
                    <a:pt x="1047" y="1"/>
                  </a:moveTo>
                  <a:cubicBezTo>
                    <a:pt x="955" y="1"/>
                    <a:pt x="864" y="71"/>
                    <a:pt x="842" y="159"/>
                  </a:cubicBezTo>
                  <a:cubicBezTo>
                    <a:pt x="842" y="187"/>
                    <a:pt x="0" y="2910"/>
                    <a:pt x="0" y="4960"/>
                  </a:cubicBezTo>
                  <a:cubicBezTo>
                    <a:pt x="0" y="6953"/>
                    <a:pt x="309" y="9199"/>
                    <a:pt x="758" y="12147"/>
                  </a:cubicBezTo>
                  <a:cubicBezTo>
                    <a:pt x="899" y="13017"/>
                    <a:pt x="1264" y="13888"/>
                    <a:pt x="1685" y="14561"/>
                  </a:cubicBezTo>
                  <a:cubicBezTo>
                    <a:pt x="1909" y="14898"/>
                    <a:pt x="2162" y="15179"/>
                    <a:pt x="2415" y="15375"/>
                  </a:cubicBezTo>
                  <a:cubicBezTo>
                    <a:pt x="2695" y="15572"/>
                    <a:pt x="2976" y="15712"/>
                    <a:pt x="3257" y="15712"/>
                  </a:cubicBezTo>
                  <a:lnTo>
                    <a:pt x="3313" y="15712"/>
                  </a:lnTo>
                  <a:cubicBezTo>
                    <a:pt x="3678" y="15712"/>
                    <a:pt x="4015" y="15600"/>
                    <a:pt x="4296" y="15404"/>
                  </a:cubicBezTo>
                  <a:cubicBezTo>
                    <a:pt x="4773" y="15095"/>
                    <a:pt x="5054" y="14561"/>
                    <a:pt x="5222" y="13944"/>
                  </a:cubicBezTo>
                  <a:cubicBezTo>
                    <a:pt x="5503" y="13017"/>
                    <a:pt x="5531" y="11838"/>
                    <a:pt x="5559" y="10659"/>
                  </a:cubicBezTo>
                  <a:cubicBezTo>
                    <a:pt x="5587" y="9480"/>
                    <a:pt x="5587" y="8301"/>
                    <a:pt x="5756" y="7346"/>
                  </a:cubicBezTo>
                  <a:cubicBezTo>
                    <a:pt x="6008" y="5886"/>
                    <a:pt x="6261" y="5128"/>
                    <a:pt x="6457" y="4314"/>
                  </a:cubicBezTo>
                  <a:cubicBezTo>
                    <a:pt x="6654" y="3472"/>
                    <a:pt x="6850" y="2601"/>
                    <a:pt x="6963" y="945"/>
                  </a:cubicBezTo>
                  <a:cubicBezTo>
                    <a:pt x="6991" y="833"/>
                    <a:pt x="6878" y="720"/>
                    <a:pt x="6766" y="692"/>
                  </a:cubicBezTo>
                  <a:cubicBezTo>
                    <a:pt x="6626" y="692"/>
                    <a:pt x="6514" y="777"/>
                    <a:pt x="6514" y="917"/>
                  </a:cubicBezTo>
                  <a:cubicBezTo>
                    <a:pt x="6373" y="2545"/>
                    <a:pt x="6205" y="3388"/>
                    <a:pt x="6008" y="4174"/>
                  </a:cubicBezTo>
                  <a:cubicBezTo>
                    <a:pt x="5812" y="4988"/>
                    <a:pt x="5559" y="5802"/>
                    <a:pt x="5306" y="7290"/>
                  </a:cubicBezTo>
                  <a:cubicBezTo>
                    <a:pt x="5026" y="8778"/>
                    <a:pt x="5166" y="10799"/>
                    <a:pt x="5026" y="12428"/>
                  </a:cubicBezTo>
                  <a:cubicBezTo>
                    <a:pt x="4941" y="13242"/>
                    <a:pt x="4801" y="13972"/>
                    <a:pt x="4520" y="14449"/>
                  </a:cubicBezTo>
                  <a:cubicBezTo>
                    <a:pt x="4380" y="14702"/>
                    <a:pt x="4239" y="14898"/>
                    <a:pt x="4015" y="15039"/>
                  </a:cubicBezTo>
                  <a:cubicBezTo>
                    <a:pt x="3818" y="15151"/>
                    <a:pt x="3594" y="15235"/>
                    <a:pt x="3285" y="15263"/>
                  </a:cubicBezTo>
                  <a:lnTo>
                    <a:pt x="3257" y="15263"/>
                  </a:lnTo>
                  <a:cubicBezTo>
                    <a:pt x="3116" y="15263"/>
                    <a:pt x="2920" y="15179"/>
                    <a:pt x="2723" y="15011"/>
                  </a:cubicBezTo>
                  <a:cubicBezTo>
                    <a:pt x="2078" y="14505"/>
                    <a:pt x="1404" y="13270"/>
                    <a:pt x="1235" y="12063"/>
                  </a:cubicBezTo>
                  <a:cubicBezTo>
                    <a:pt x="786" y="9143"/>
                    <a:pt x="477" y="6897"/>
                    <a:pt x="477" y="4960"/>
                  </a:cubicBezTo>
                  <a:cubicBezTo>
                    <a:pt x="477" y="4005"/>
                    <a:pt x="674" y="2826"/>
                    <a:pt x="871" y="1900"/>
                  </a:cubicBezTo>
                  <a:cubicBezTo>
                    <a:pt x="983" y="1450"/>
                    <a:pt x="1067" y="1029"/>
                    <a:pt x="1151" y="749"/>
                  </a:cubicBezTo>
                  <a:cubicBezTo>
                    <a:pt x="1235" y="468"/>
                    <a:pt x="1292" y="299"/>
                    <a:pt x="1292" y="299"/>
                  </a:cubicBezTo>
                  <a:cubicBezTo>
                    <a:pt x="1320" y="187"/>
                    <a:pt x="1264" y="47"/>
                    <a:pt x="1123" y="19"/>
                  </a:cubicBezTo>
                  <a:cubicBezTo>
                    <a:pt x="1099" y="6"/>
                    <a:pt x="1073" y="1"/>
                    <a:pt x="1047"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6" name="Google Shape;716;p6"/>
            <p:cNvSpPr/>
            <p:nvPr/>
          </p:nvSpPr>
          <p:spPr>
            <a:xfrm>
              <a:off x="4094250" y="5104850"/>
              <a:ext cx="209875" cy="142550"/>
            </a:xfrm>
            <a:custGeom>
              <a:avLst/>
              <a:gdLst/>
              <a:ahLst/>
              <a:cxnLst/>
              <a:rect l="l" t="t" r="r" b="b"/>
              <a:pathLst>
                <a:path w="8395" h="5702" extrusionOk="0">
                  <a:moveTo>
                    <a:pt x="2570" y="1"/>
                  </a:moveTo>
                  <a:cubicBezTo>
                    <a:pt x="2394" y="1"/>
                    <a:pt x="1689" y="22"/>
                    <a:pt x="983" y="338"/>
                  </a:cubicBezTo>
                  <a:cubicBezTo>
                    <a:pt x="197" y="703"/>
                    <a:pt x="0" y="1209"/>
                    <a:pt x="253" y="1714"/>
                  </a:cubicBezTo>
                  <a:cubicBezTo>
                    <a:pt x="534" y="2219"/>
                    <a:pt x="1123" y="3427"/>
                    <a:pt x="2106" y="4016"/>
                  </a:cubicBezTo>
                  <a:cubicBezTo>
                    <a:pt x="3060" y="4634"/>
                    <a:pt x="4408" y="4914"/>
                    <a:pt x="5166" y="5420"/>
                  </a:cubicBezTo>
                  <a:cubicBezTo>
                    <a:pt x="5456" y="5606"/>
                    <a:pt x="5835" y="5701"/>
                    <a:pt x="6222" y="5701"/>
                  </a:cubicBezTo>
                  <a:cubicBezTo>
                    <a:pt x="6883" y="5701"/>
                    <a:pt x="7571" y="5425"/>
                    <a:pt x="7889" y="4858"/>
                  </a:cubicBezTo>
                  <a:cubicBezTo>
                    <a:pt x="8395" y="3960"/>
                    <a:pt x="7777" y="1939"/>
                    <a:pt x="7777" y="1939"/>
                  </a:cubicBezTo>
                  <a:cubicBezTo>
                    <a:pt x="7777" y="1939"/>
                    <a:pt x="5643" y="1405"/>
                    <a:pt x="4464" y="872"/>
                  </a:cubicBezTo>
                  <a:cubicBezTo>
                    <a:pt x="3313" y="338"/>
                    <a:pt x="2611" y="1"/>
                    <a:pt x="2611" y="1"/>
                  </a:cubicBezTo>
                  <a:cubicBezTo>
                    <a:pt x="2611" y="1"/>
                    <a:pt x="2597" y="1"/>
                    <a:pt x="257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7" name="Google Shape;717;p6"/>
            <p:cNvSpPr/>
            <p:nvPr/>
          </p:nvSpPr>
          <p:spPr>
            <a:xfrm>
              <a:off x="4092150" y="5099250"/>
              <a:ext cx="209875" cy="153750"/>
            </a:xfrm>
            <a:custGeom>
              <a:avLst/>
              <a:gdLst/>
              <a:ahLst/>
              <a:cxnLst/>
              <a:rect l="l" t="t" r="r" b="b"/>
              <a:pathLst>
                <a:path w="8395" h="6150" extrusionOk="0">
                  <a:moveTo>
                    <a:pt x="2584" y="451"/>
                  </a:moveTo>
                  <a:cubicBezTo>
                    <a:pt x="2619" y="467"/>
                    <a:pt x="3315" y="800"/>
                    <a:pt x="4464" y="1320"/>
                  </a:cubicBezTo>
                  <a:cubicBezTo>
                    <a:pt x="5502" y="1779"/>
                    <a:pt x="7224" y="2237"/>
                    <a:pt x="7687" y="2357"/>
                  </a:cubicBezTo>
                  <a:lnTo>
                    <a:pt x="7687" y="2357"/>
                  </a:lnTo>
                  <a:cubicBezTo>
                    <a:pt x="7765" y="2647"/>
                    <a:pt x="7945" y="3393"/>
                    <a:pt x="7945" y="4072"/>
                  </a:cubicBezTo>
                  <a:cubicBezTo>
                    <a:pt x="7945" y="4437"/>
                    <a:pt x="7889" y="4773"/>
                    <a:pt x="7777" y="4970"/>
                  </a:cubicBezTo>
                  <a:cubicBezTo>
                    <a:pt x="7636" y="5195"/>
                    <a:pt x="7412" y="5391"/>
                    <a:pt x="7159" y="5503"/>
                  </a:cubicBezTo>
                  <a:cubicBezTo>
                    <a:pt x="6906" y="5644"/>
                    <a:pt x="6598" y="5700"/>
                    <a:pt x="6289" y="5700"/>
                  </a:cubicBezTo>
                  <a:cubicBezTo>
                    <a:pt x="5952" y="5700"/>
                    <a:pt x="5615" y="5616"/>
                    <a:pt x="5390" y="5447"/>
                  </a:cubicBezTo>
                  <a:cubicBezTo>
                    <a:pt x="4969" y="5195"/>
                    <a:pt x="4436" y="4970"/>
                    <a:pt x="3874" y="4773"/>
                  </a:cubicBezTo>
                  <a:cubicBezTo>
                    <a:pt x="3341" y="4549"/>
                    <a:pt x="2751" y="4324"/>
                    <a:pt x="2302" y="4044"/>
                  </a:cubicBezTo>
                  <a:cubicBezTo>
                    <a:pt x="1404" y="3482"/>
                    <a:pt x="814" y="2331"/>
                    <a:pt x="562" y="1826"/>
                  </a:cubicBezTo>
                  <a:cubicBezTo>
                    <a:pt x="477" y="1713"/>
                    <a:pt x="477" y="1601"/>
                    <a:pt x="477" y="1517"/>
                  </a:cubicBezTo>
                  <a:cubicBezTo>
                    <a:pt x="477" y="1405"/>
                    <a:pt x="505" y="1292"/>
                    <a:pt x="618" y="1152"/>
                  </a:cubicBezTo>
                  <a:cubicBezTo>
                    <a:pt x="730" y="1040"/>
                    <a:pt x="898" y="899"/>
                    <a:pt x="1179" y="787"/>
                  </a:cubicBezTo>
                  <a:cubicBezTo>
                    <a:pt x="1748" y="502"/>
                    <a:pt x="2341" y="456"/>
                    <a:pt x="2584" y="451"/>
                  </a:cubicBezTo>
                  <a:close/>
                  <a:moveTo>
                    <a:pt x="2639" y="1"/>
                  </a:moveTo>
                  <a:cubicBezTo>
                    <a:pt x="2414" y="1"/>
                    <a:pt x="1713" y="29"/>
                    <a:pt x="983" y="338"/>
                  </a:cubicBezTo>
                  <a:cubicBezTo>
                    <a:pt x="674" y="506"/>
                    <a:pt x="421" y="675"/>
                    <a:pt x="253" y="871"/>
                  </a:cubicBezTo>
                  <a:cubicBezTo>
                    <a:pt x="84" y="1040"/>
                    <a:pt x="0" y="1292"/>
                    <a:pt x="0" y="1517"/>
                  </a:cubicBezTo>
                  <a:cubicBezTo>
                    <a:pt x="0" y="1713"/>
                    <a:pt x="56" y="1882"/>
                    <a:pt x="140" y="2050"/>
                  </a:cubicBezTo>
                  <a:cubicBezTo>
                    <a:pt x="393" y="2556"/>
                    <a:pt x="1011" y="3791"/>
                    <a:pt x="2050" y="4437"/>
                  </a:cubicBezTo>
                  <a:cubicBezTo>
                    <a:pt x="2583" y="4745"/>
                    <a:pt x="3173" y="4998"/>
                    <a:pt x="3706" y="5195"/>
                  </a:cubicBezTo>
                  <a:cubicBezTo>
                    <a:pt x="4267" y="5419"/>
                    <a:pt x="4773" y="5616"/>
                    <a:pt x="5138" y="5840"/>
                  </a:cubicBezTo>
                  <a:cubicBezTo>
                    <a:pt x="5475" y="6065"/>
                    <a:pt x="5868" y="6149"/>
                    <a:pt x="6289" y="6149"/>
                  </a:cubicBezTo>
                  <a:cubicBezTo>
                    <a:pt x="6654" y="6149"/>
                    <a:pt x="7047" y="6093"/>
                    <a:pt x="7356" y="5925"/>
                  </a:cubicBezTo>
                  <a:cubicBezTo>
                    <a:pt x="7693" y="5784"/>
                    <a:pt x="7973" y="5532"/>
                    <a:pt x="8170" y="5195"/>
                  </a:cubicBezTo>
                  <a:cubicBezTo>
                    <a:pt x="8338" y="4858"/>
                    <a:pt x="8394" y="4465"/>
                    <a:pt x="8394" y="4072"/>
                  </a:cubicBezTo>
                  <a:cubicBezTo>
                    <a:pt x="8394" y="3117"/>
                    <a:pt x="8086" y="2106"/>
                    <a:pt x="8086" y="2106"/>
                  </a:cubicBezTo>
                  <a:cubicBezTo>
                    <a:pt x="8058" y="2022"/>
                    <a:pt x="8001" y="1966"/>
                    <a:pt x="7917" y="1938"/>
                  </a:cubicBezTo>
                  <a:cubicBezTo>
                    <a:pt x="7917" y="1938"/>
                    <a:pt x="7805" y="1910"/>
                    <a:pt x="7580" y="1854"/>
                  </a:cubicBezTo>
                  <a:cubicBezTo>
                    <a:pt x="6935" y="1685"/>
                    <a:pt x="5503" y="1264"/>
                    <a:pt x="4660" y="899"/>
                  </a:cubicBezTo>
                  <a:cubicBezTo>
                    <a:pt x="4071" y="618"/>
                    <a:pt x="3594" y="394"/>
                    <a:pt x="3285" y="253"/>
                  </a:cubicBezTo>
                  <a:cubicBezTo>
                    <a:pt x="2948" y="113"/>
                    <a:pt x="2779" y="29"/>
                    <a:pt x="2779" y="29"/>
                  </a:cubicBezTo>
                  <a:lnTo>
                    <a:pt x="2695"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8" name="Google Shape;718;p6"/>
            <p:cNvSpPr/>
            <p:nvPr/>
          </p:nvSpPr>
          <p:spPr>
            <a:xfrm>
              <a:off x="4095650" y="5121025"/>
              <a:ext cx="197950" cy="126375"/>
            </a:xfrm>
            <a:custGeom>
              <a:avLst/>
              <a:gdLst/>
              <a:ahLst/>
              <a:cxnLst/>
              <a:rect l="l" t="t" r="r" b="b"/>
              <a:pathLst>
                <a:path w="7918" h="5055" extrusionOk="0">
                  <a:moveTo>
                    <a:pt x="450" y="0"/>
                  </a:moveTo>
                  <a:cubicBezTo>
                    <a:pt x="57" y="309"/>
                    <a:pt x="0" y="702"/>
                    <a:pt x="197" y="1067"/>
                  </a:cubicBezTo>
                  <a:cubicBezTo>
                    <a:pt x="478" y="1572"/>
                    <a:pt x="1067" y="2780"/>
                    <a:pt x="2050" y="3369"/>
                  </a:cubicBezTo>
                  <a:cubicBezTo>
                    <a:pt x="3004" y="3987"/>
                    <a:pt x="4352" y="4267"/>
                    <a:pt x="5110" y="4773"/>
                  </a:cubicBezTo>
                  <a:cubicBezTo>
                    <a:pt x="5400" y="4959"/>
                    <a:pt x="5779" y="5054"/>
                    <a:pt x="6166" y="5054"/>
                  </a:cubicBezTo>
                  <a:cubicBezTo>
                    <a:pt x="6827" y="5054"/>
                    <a:pt x="7515" y="4778"/>
                    <a:pt x="7833" y="4211"/>
                  </a:cubicBezTo>
                  <a:cubicBezTo>
                    <a:pt x="7861" y="4127"/>
                    <a:pt x="7889" y="4043"/>
                    <a:pt x="7918" y="3959"/>
                  </a:cubicBezTo>
                  <a:lnTo>
                    <a:pt x="7918" y="3959"/>
                  </a:lnTo>
                  <a:cubicBezTo>
                    <a:pt x="7377" y="4500"/>
                    <a:pt x="6619" y="4674"/>
                    <a:pt x="6043" y="4674"/>
                  </a:cubicBezTo>
                  <a:cubicBezTo>
                    <a:pt x="5871" y="4674"/>
                    <a:pt x="5716" y="4658"/>
                    <a:pt x="5587" y="4632"/>
                  </a:cubicBezTo>
                  <a:cubicBezTo>
                    <a:pt x="4914" y="4520"/>
                    <a:pt x="3706" y="3678"/>
                    <a:pt x="2948" y="3369"/>
                  </a:cubicBezTo>
                  <a:cubicBezTo>
                    <a:pt x="2162" y="3060"/>
                    <a:pt x="1264" y="2162"/>
                    <a:pt x="843" y="1404"/>
                  </a:cubicBezTo>
                  <a:cubicBezTo>
                    <a:pt x="534" y="842"/>
                    <a:pt x="450" y="281"/>
                    <a:pt x="450"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9" name="Google Shape;719;p6"/>
            <p:cNvSpPr/>
            <p:nvPr/>
          </p:nvSpPr>
          <p:spPr>
            <a:xfrm>
              <a:off x="4092150" y="5115125"/>
              <a:ext cx="208475" cy="137875"/>
            </a:xfrm>
            <a:custGeom>
              <a:avLst/>
              <a:gdLst/>
              <a:ahLst/>
              <a:cxnLst/>
              <a:rect l="l" t="t" r="r" b="b"/>
              <a:pathLst>
                <a:path w="8339" h="5515" extrusionOk="0">
                  <a:moveTo>
                    <a:pt x="606" y="0"/>
                  </a:moveTo>
                  <a:cubicBezTo>
                    <a:pt x="544" y="0"/>
                    <a:pt x="483" y="27"/>
                    <a:pt x="421" y="68"/>
                  </a:cubicBezTo>
                  <a:cubicBezTo>
                    <a:pt x="140" y="292"/>
                    <a:pt x="0" y="573"/>
                    <a:pt x="0" y="882"/>
                  </a:cubicBezTo>
                  <a:cubicBezTo>
                    <a:pt x="0" y="1078"/>
                    <a:pt x="56" y="1247"/>
                    <a:pt x="140" y="1415"/>
                  </a:cubicBezTo>
                  <a:cubicBezTo>
                    <a:pt x="393" y="1921"/>
                    <a:pt x="1011" y="3156"/>
                    <a:pt x="2050" y="3802"/>
                  </a:cubicBezTo>
                  <a:cubicBezTo>
                    <a:pt x="2583" y="4110"/>
                    <a:pt x="3173" y="4363"/>
                    <a:pt x="3706" y="4560"/>
                  </a:cubicBezTo>
                  <a:cubicBezTo>
                    <a:pt x="4267" y="4784"/>
                    <a:pt x="4773" y="4981"/>
                    <a:pt x="5138" y="5205"/>
                  </a:cubicBezTo>
                  <a:cubicBezTo>
                    <a:pt x="5475" y="5430"/>
                    <a:pt x="5868" y="5514"/>
                    <a:pt x="6289" y="5514"/>
                  </a:cubicBezTo>
                  <a:cubicBezTo>
                    <a:pt x="6654" y="5514"/>
                    <a:pt x="7047" y="5458"/>
                    <a:pt x="7356" y="5290"/>
                  </a:cubicBezTo>
                  <a:cubicBezTo>
                    <a:pt x="7693" y="5149"/>
                    <a:pt x="7973" y="4897"/>
                    <a:pt x="8170" y="4560"/>
                  </a:cubicBezTo>
                  <a:cubicBezTo>
                    <a:pt x="8226" y="4475"/>
                    <a:pt x="8254" y="4363"/>
                    <a:pt x="8282" y="4279"/>
                  </a:cubicBezTo>
                  <a:cubicBezTo>
                    <a:pt x="8338" y="4167"/>
                    <a:pt x="8282" y="4054"/>
                    <a:pt x="8198" y="3998"/>
                  </a:cubicBezTo>
                  <a:cubicBezTo>
                    <a:pt x="8155" y="3977"/>
                    <a:pt x="8112" y="3968"/>
                    <a:pt x="8072" y="3968"/>
                  </a:cubicBezTo>
                  <a:cubicBezTo>
                    <a:pt x="8008" y="3968"/>
                    <a:pt x="7952" y="3991"/>
                    <a:pt x="7917" y="4026"/>
                  </a:cubicBezTo>
                  <a:cubicBezTo>
                    <a:pt x="7443" y="4474"/>
                    <a:pt x="6796" y="4675"/>
                    <a:pt x="6278" y="4675"/>
                  </a:cubicBezTo>
                  <a:cubicBezTo>
                    <a:pt x="6243" y="4675"/>
                    <a:pt x="6210" y="4674"/>
                    <a:pt x="6176" y="4672"/>
                  </a:cubicBezTo>
                  <a:cubicBezTo>
                    <a:pt x="6008" y="4672"/>
                    <a:pt x="5868" y="4672"/>
                    <a:pt x="5783" y="4644"/>
                  </a:cubicBezTo>
                  <a:cubicBezTo>
                    <a:pt x="5503" y="4588"/>
                    <a:pt x="5025" y="4363"/>
                    <a:pt x="4548" y="4110"/>
                  </a:cubicBezTo>
                  <a:cubicBezTo>
                    <a:pt x="4071" y="3830"/>
                    <a:pt x="3594" y="3549"/>
                    <a:pt x="3173" y="3380"/>
                  </a:cubicBezTo>
                  <a:cubicBezTo>
                    <a:pt x="2836" y="3268"/>
                    <a:pt x="2414" y="2959"/>
                    <a:pt x="2078" y="2622"/>
                  </a:cubicBezTo>
                  <a:cubicBezTo>
                    <a:pt x="1713" y="2286"/>
                    <a:pt x="1376" y="1893"/>
                    <a:pt x="1179" y="1528"/>
                  </a:cubicBezTo>
                  <a:cubicBezTo>
                    <a:pt x="898" y="1022"/>
                    <a:pt x="814" y="489"/>
                    <a:pt x="814" y="236"/>
                  </a:cubicBezTo>
                  <a:cubicBezTo>
                    <a:pt x="814" y="124"/>
                    <a:pt x="758" y="68"/>
                    <a:pt x="674" y="12"/>
                  </a:cubicBezTo>
                  <a:cubicBezTo>
                    <a:pt x="651" y="4"/>
                    <a:pt x="629" y="0"/>
                    <a:pt x="606"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0" name="Google Shape;720;p6"/>
            <p:cNvSpPr/>
            <p:nvPr/>
          </p:nvSpPr>
          <p:spPr>
            <a:xfrm>
              <a:off x="4480275" y="5126625"/>
              <a:ext cx="139000" cy="99000"/>
            </a:xfrm>
            <a:custGeom>
              <a:avLst/>
              <a:gdLst/>
              <a:ahLst/>
              <a:cxnLst/>
              <a:rect l="l" t="t" r="r" b="b"/>
              <a:pathLst>
                <a:path w="5560" h="3960" extrusionOk="0">
                  <a:moveTo>
                    <a:pt x="0" y="1"/>
                  </a:moveTo>
                  <a:lnTo>
                    <a:pt x="0" y="1"/>
                  </a:lnTo>
                  <a:cubicBezTo>
                    <a:pt x="0" y="1"/>
                    <a:pt x="253" y="1573"/>
                    <a:pt x="253" y="2191"/>
                  </a:cubicBezTo>
                  <a:cubicBezTo>
                    <a:pt x="253" y="2836"/>
                    <a:pt x="1320" y="3959"/>
                    <a:pt x="2415" y="3959"/>
                  </a:cubicBezTo>
                  <a:cubicBezTo>
                    <a:pt x="3538" y="3959"/>
                    <a:pt x="4633" y="3538"/>
                    <a:pt x="5110" y="2977"/>
                  </a:cubicBezTo>
                  <a:cubicBezTo>
                    <a:pt x="5559" y="2387"/>
                    <a:pt x="5391" y="422"/>
                    <a:pt x="5391" y="422"/>
                  </a:cubicBezTo>
                  <a:lnTo>
                    <a:pt x="5391" y="422"/>
                  </a:lnTo>
                  <a:cubicBezTo>
                    <a:pt x="5391" y="422"/>
                    <a:pt x="4066" y="627"/>
                    <a:pt x="2704" y="627"/>
                  </a:cubicBezTo>
                  <a:cubicBezTo>
                    <a:pt x="1597" y="627"/>
                    <a:pt x="466" y="492"/>
                    <a:pt x="0"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1" name="Google Shape;721;p6"/>
            <p:cNvSpPr/>
            <p:nvPr/>
          </p:nvSpPr>
          <p:spPr>
            <a:xfrm>
              <a:off x="4474650" y="5120600"/>
              <a:ext cx="147425" cy="111325"/>
            </a:xfrm>
            <a:custGeom>
              <a:avLst/>
              <a:gdLst/>
              <a:ahLst/>
              <a:cxnLst/>
              <a:rect l="l" t="t" r="r" b="b"/>
              <a:pathLst>
                <a:path w="5897" h="4453" extrusionOk="0">
                  <a:moveTo>
                    <a:pt x="549" y="720"/>
                  </a:moveTo>
                  <a:lnTo>
                    <a:pt x="549" y="720"/>
                  </a:lnTo>
                  <a:cubicBezTo>
                    <a:pt x="780" y="831"/>
                    <a:pt x="1042" y="910"/>
                    <a:pt x="1320" y="972"/>
                  </a:cubicBezTo>
                  <a:cubicBezTo>
                    <a:pt x="1826" y="1056"/>
                    <a:pt x="2387" y="1112"/>
                    <a:pt x="2977" y="1112"/>
                  </a:cubicBezTo>
                  <a:cubicBezTo>
                    <a:pt x="3987" y="1112"/>
                    <a:pt x="4953" y="991"/>
                    <a:pt x="5394" y="926"/>
                  </a:cubicBezTo>
                  <a:lnTo>
                    <a:pt x="5394" y="926"/>
                  </a:lnTo>
                  <a:cubicBezTo>
                    <a:pt x="5419" y="1040"/>
                    <a:pt x="5419" y="1231"/>
                    <a:pt x="5419" y="1449"/>
                  </a:cubicBezTo>
                  <a:cubicBezTo>
                    <a:pt x="5419" y="1758"/>
                    <a:pt x="5391" y="2095"/>
                    <a:pt x="5363" y="2403"/>
                  </a:cubicBezTo>
                  <a:cubicBezTo>
                    <a:pt x="5307" y="2712"/>
                    <a:pt x="5223" y="2965"/>
                    <a:pt x="5138" y="3049"/>
                  </a:cubicBezTo>
                  <a:cubicBezTo>
                    <a:pt x="4942" y="3302"/>
                    <a:pt x="4577" y="3526"/>
                    <a:pt x="4128" y="3695"/>
                  </a:cubicBezTo>
                  <a:cubicBezTo>
                    <a:pt x="3707" y="3863"/>
                    <a:pt x="3173" y="3976"/>
                    <a:pt x="2640" y="3976"/>
                  </a:cubicBezTo>
                  <a:cubicBezTo>
                    <a:pt x="2163" y="3976"/>
                    <a:pt x="1685" y="3723"/>
                    <a:pt x="1292" y="3386"/>
                  </a:cubicBezTo>
                  <a:cubicBezTo>
                    <a:pt x="1124" y="3218"/>
                    <a:pt x="955" y="3049"/>
                    <a:pt x="843" y="2853"/>
                  </a:cubicBezTo>
                  <a:cubicBezTo>
                    <a:pt x="759" y="2684"/>
                    <a:pt x="703" y="2544"/>
                    <a:pt x="703" y="2432"/>
                  </a:cubicBezTo>
                  <a:cubicBezTo>
                    <a:pt x="703" y="2095"/>
                    <a:pt x="647" y="1533"/>
                    <a:pt x="590" y="1056"/>
                  </a:cubicBezTo>
                  <a:cubicBezTo>
                    <a:pt x="576" y="937"/>
                    <a:pt x="562" y="824"/>
                    <a:pt x="549" y="720"/>
                  </a:cubicBezTo>
                  <a:close/>
                  <a:moveTo>
                    <a:pt x="241" y="0"/>
                  </a:moveTo>
                  <a:cubicBezTo>
                    <a:pt x="207" y="0"/>
                    <a:pt x="172" y="7"/>
                    <a:pt x="141" y="17"/>
                  </a:cubicBezTo>
                  <a:cubicBezTo>
                    <a:pt x="29" y="73"/>
                    <a:pt x="1" y="157"/>
                    <a:pt x="1" y="270"/>
                  </a:cubicBezTo>
                  <a:cubicBezTo>
                    <a:pt x="1" y="270"/>
                    <a:pt x="57" y="663"/>
                    <a:pt x="113" y="1112"/>
                  </a:cubicBezTo>
                  <a:cubicBezTo>
                    <a:pt x="169" y="1589"/>
                    <a:pt x="225" y="2151"/>
                    <a:pt x="225" y="2432"/>
                  </a:cubicBezTo>
                  <a:cubicBezTo>
                    <a:pt x="225" y="2656"/>
                    <a:pt x="338" y="2881"/>
                    <a:pt x="450" y="3105"/>
                  </a:cubicBezTo>
                  <a:cubicBezTo>
                    <a:pt x="647" y="3442"/>
                    <a:pt x="955" y="3751"/>
                    <a:pt x="1348" y="4004"/>
                  </a:cubicBezTo>
                  <a:cubicBezTo>
                    <a:pt x="1713" y="4256"/>
                    <a:pt x="2163" y="4453"/>
                    <a:pt x="2640" y="4453"/>
                  </a:cubicBezTo>
                  <a:cubicBezTo>
                    <a:pt x="3229" y="4453"/>
                    <a:pt x="3791" y="4341"/>
                    <a:pt x="4296" y="4144"/>
                  </a:cubicBezTo>
                  <a:cubicBezTo>
                    <a:pt x="4802" y="3948"/>
                    <a:pt x="5223" y="3695"/>
                    <a:pt x="5503" y="3358"/>
                  </a:cubicBezTo>
                  <a:cubicBezTo>
                    <a:pt x="5700" y="3133"/>
                    <a:pt x="5756" y="2797"/>
                    <a:pt x="5812" y="2460"/>
                  </a:cubicBezTo>
                  <a:cubicBezTo>
                    <a:pt x="5868" y="2123"/>
                    <a:pt x="5896" y="1758"/>
                    <a:pt x="5896" y="1449"/>
                  </a:cubicBezTo>
                  <a:cubicBezTo>
                    <a:pt x="5896" y="1000"/>
                    <a:pt x="5868" y="663"/>
                    <a:pt x="5868" y="635"/>
                  </a:cubicBezTo>
                  <a:cubicBezTo>
                    <a:pt x="5840" y="579"/>
                    <a:pt x="5812" y="522"/>
                    <a:pt x="5756" y="494"/>
                  </a:cubicBezTo>
                  <a:cubicBezTo>
                    <a:pt x="5728" y="438"/>
                    <a:pt x="5644" y="438"/>
                    <a:pt x="5588" y="438"/>
                  </a:cubicBezTo>
                  <a:cubicBezTo>
                    <a:pt x="5588" y="438"/>
                    <a:pt x="5503" y="438"/>
                    <a:pt x="5363" y="466"/>
                  </a:cubicBezTo>
                  <a:cubicBezTo>
                    <a:pt x="4942" y="522"/>
                    <a:pt x="3959" y="635"/>
                    <a:pt x="2977" y="635"/>
                  </a:cubicBezTo>
                  <a:cubicBezTo>
                    <a:pt x="2415" y="635"/>
                    <a:pt x="1854" y="607"/>
                    <a:pt x="1405" y="494"/>
                  </a:cubicBezTo>
                  <a:cubicBezTo>
                    <a:pt x="955" y="410"/>
                    <a:pt x="590" y="270"/>
                    <a:pt x="394" y="73"/>
                  </a:cubicBezTo>
                  <a:cubicBezTo>
                    <a:pt x="358" y="20"/>
                    <a:pt x="300" y="0"/>
                    <a:pt x="241"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2" name="Google Shape;722;p6"/>
            <p:cNvSpPr/>
            <p:nvPr/>
          </p:nvSpPr>
          <p:spPr>
            <a:xfrm>
              <a:off x="4485875" y="5175750"/>
              <a:ext cx="127775" cy="49875"/>
            </a:xfrm>
            <a:custGeom>
              <a:avLst/>
              <a:gdLst/>
              <a:ahLst/>
              <a:cxnLst/>
              <a:rect l="l" t="t" r="r" b="b"/>
              <a:pathLst>
                <a:path w="5111" h="1995" extrusionOk="0">
                  <a:moveTo>
                    <a:pt x="1" y="1"/>
                  </a:moveTo>
                  <a:cubicBezTo>
                    <a:pt x="29" y="85"/>
                    <a:pt x="29" y="169"/>
                    <a:pt x="29" y="226"/>
                  </a:cubicBezTo>
                  <a:cubicBezTo>
                    <a:pt x="29" y="871"/>
                    <a:pt x="1096" y="1994"/>
                    <a:pt x="2191" y="1994"/>
                  </a:cubicBezTo>
                  <a:cubicBezTo>
                    <a:pt x="3314" y="1994"/>
                    <a:pt x="4409" y="1573"/>
                    <a:pt x="4886" y="1012"/>
                  </a:cubicBezTo>
                  <a:cubicBezTo>
                    <a:pt x="4998" y="843"/>
                    <a:pt x="5083" y="619"/>
                    <a:pt x="5111" y="338"/>
                  </a:cubicBezTo>
                  <a:lnTo>
                    <a:pt x="5111" y="338"/>
                  </a:lnTo>
                  <a:cubicBezTo>
                    <a:pt x="4636" y="862"/>
                    <a:pt x="3739" y="1609"/>
                    <a:pt x="2697" y="1609"/>
                  </a:cubicBezTo>
                  <a:cubicBezTo>
                    <a:pt x="2567" y="1609"/>
                    <a:pt x="2436" y="1598"/>
                    <a:pt x="2303" y="1573"/>
                  </a:cubicBezTo>
                  <a:cubicBezTo>
                    <a:pt x="1180" y="1349"/>
                    <a:pt x="366" y="478"/>
                    <a:pt x="1"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3" name="Google Shape;723;p6"/>
            <p:cNvSpPr/>
            <p:nvPr/>
          </p:nvSpPr>
          <p:spPr>
            <a:xfrm>
              <a:off x="4480275" y="5169875"/>
              <a:ext cx="139700" cy="62050"/>
            </a:xfrm>
            <a:custGeom>
              <a:avLst/>
              <a:gdLst/>
              <a:ahLst/>
              <a:cxnLst/>
              <a:rect l="l" t="t" r="r" b="b"/>
              <a:pathLst>
                <a:path w="5588" h="2482" extrusionOk="0">
                  <a:moveTo>
                    <a:pt x="1012" y="1359"/>
                  </a:moveTo>
                  <a:cubicBezTo>
                    <a:pt x="1374" y="1636"/>
                    <a:pt x="1814" y="1880"/>
                    <a:pt x="2324" y="2002"/>
                  </a:cubicBezTo>
                  <a:lnTo>
                    <a:pt x="2324" y="2002"/>
                  </a:lnTo>
                  <a:cubicBezTo>
                    <a:pt x="1878" y="1972"/>
                    <a:pt x="1435" y="1731"/>
                    <a:pt x="1067" y="1415"/>
                  </a:cubicBezTo>
                  <a:cubicBezTo>
                    <a:pt x="1049" y="1397"/>
                    <a:pt x="1030" y="1378"/>
                    <a:pt x="1012" y="1359"/>
                  </a:cubicBezTo>
                  <a:close/>
                  <a:moveTo>
                    <a:pt x="236" y="1"/>
                  </a:moveTo>
                  <a:cubicBezTo>
                    <a:pt x="213" y="1"/>
                    <a:pt x="190" y="4"/>
                    <a:pt x="169" y="11"/>
                  </a:cubicBezTo>
                  <a:cubicBezTo>
                    <a:pt x="57" y="39"/>
                    <a:pt x="0" y="152"/>
                    <a:pt x="0" y="236"/>
                  </a:cubicBezTo>
                  <a:cubicBezTo>
                    <a:pt x="0" y="320"/>
                    <a:pt x="0" y="404"/>
                    <a:pt x="0" y="461"/>
                  </a:cubicBezTo>
                  <a:cubicBezTo>
                    <a:pt x="0" y="685"/>
                    <a:pt x="113" y="910"/>
                    <a:pt x="225" y="1134"/>
                  </a:cubicBezTo>
                  <a:cubicBezTo>
                    <a:pt x="422" y="1471"/>
                    <a:pt x="730" y="1780"/>
                    <a:pt x="1123" y="2033"/>
                  </a:cubicBezTo>
                  <a:cubicBezTo>
                    <a:pt x="1488" y="2285"/>
                    <a:pt x="1938" y="2482"/>
                    <a:pt x="2415" y="2482"/>
                  </a:cubicBezTo>
                  <a:cubicBezTo>
                    <a:pt x="3004" y="2482"/>
                    <a:pt x="3566" y="2370"/>
                    <a:pt x="4071" y="2173"/>
                  </a:cubicBezTo>
                  <a:cubicBezTo>
                    <a:pt x="4577" y="1977"/>
                    <a:pt x="4998" y="1724"/>
                    <a:pt x="5278" y="1387"/>
                  </a:cubicBezTo>
                  <a:cubicBezTo>
                    <a:pt x="5447" y="1190"/>
                    <a:pt x="5531" y="910"/>
                    <a:pt x="5587" y="629"/>
                  </a:cubicBezTo>
                  <a:cubicBezTo>
                    <a:pt x="5587" y="517"/>
                    <a:pt x="5531" y="404"/>
                    <a:pt x="5447" y="376"/>
                  </a:cubicBezTo>
                  <a:cubicBezTo>
                    <a:pt x="5417" y="356"/>
                    <a:pt x="5384" y="347"/>
                    <a:pt x="5349" y="347"/>
                  </a:cubicBezTo>
                  <a:cubicBezTo>
                    <a:pt x="5287" y="347"/>
                    <a:pt x="5221" y="378"/>
                    <a:pt x="5166" y="432"/>
                  </a:cubicBezTo>
                  <a:cubicBezTo>
                    <a:pt x="4942" y="685"/>
                    <a:pt x="4605" y="966"/>
                    <a:pt x="4240" y="1219"/>
                  </a:cubicBezTo>
                  <a:cubicBezTo>
                    <a:pt x="3847" y="1443"/>
                    <a:pt x="3397" y="1612"/>
                    <a:pt x="2920" y="1612"/>
                  </a:cubicBezTo>
                  <a:cubicBezTo>
                    <a:pt x="2808" y="1612"/>
                    <a:pt x="2696" y="1612"/>
                    <a:pt x="2555" y="1584"/>
                  </a:cubicBezTo>
                  <a:cubicBezTo>
                    <a:pt x="1544" y="1387"/>
                    <a:pt x="786" y="545"/>
                    <a:pt x="422" y="96"/>
                  </a:cubicBezTo>
                  <a:cubicBezTo>
                    <a:pt x="379" y="32"/>
                    <a:pt x="306" y="1"/>
                    <a:pt x="236"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4" name="Google Shape;724;p6"/>
            <p:cNvSpPr/>
            <p:nvPr/>
          </p:nvSpPr>
          <p:spPr>
            <a:xfrm>
              <a:off x="4017975" y="3637125"/>
              <a:ext cx="654625" cy="1546225"/>
            </a:xfrm>
            <a:custGeom>
              <a:avLst/>
              <a:gdLst/>
              <a:ahLst/>
              <a:cxnLst/>
              <a:rect l="l" t="t" r="r" b="b"/>
              <a:pathLst>
                <a:path w="26185" h="61849" extrusionOk="0">
                  <a:moveTo>
                    <a:pt x="360" y="0"/>
                  </a:moveTo>
                  <a:cubicBezTo>
                    <a:pt x="136" y="0"/>
                    <a:pt x="0" y="108"/>
                    <a:pt x="103" y="427"/>
                  </a:cubicBezTo>
                  <a:cubicBezTo>
                    <a:pt x="103" y="427"/>
                    <a:pt x="356" y="5677"/>
                    <a:pt x="216" y="7895"/>
                  </a:cubicBezTo>
                  <a:cubicBezTo>
                    <a:pt x="103" y="10141"/>
                    <a:pt x="412" y="21567"/>
                    <a:pt x="665" y="25329"/>
                  </a:cubicBezTo>
                  <a:cubicBezTo>
                    <a:pt x="918" y="29092"/>
                    <a:pt x="1760" y="37598"/>
                    <a:pt x="2321" y="41023"/>
                  </a:cubicBezTo>
                  <a:cubicBezTo>
                    <a:pt x="2911" y="44476"/>
                    <a:pt x="5915" y="58009"/>
                    <a:pt x="5915" y="58009"/>
                  </a:cubicBezTo>
                  <a:cubicBezTo>
                    <a:pt x="5915" y="58009"/>
                    <a:pt x="5297" y="59244"/>
                    <a:pt x="5466" y="59749"/>
                  </a:cubicBezTo>
                  <a:cubicBezTo>
                    <a:pt x="5606" y="60254"/>
                    <a:pt x="6841" y="61602"/>
                    <a:pt x="8666" y="61799"/>
                  </a:cubicBezTo>
                  <a:cubicBezTo>
                    <a:pt x="8981" y="61832"/>
                    <a:pt x="9254" y="61848"/>
                    <a:pt x="9490" y="61848"/>
                  </a:cubicBezTo>
                  <a:cubicBezTo>
                    <a:pt x="10643" y="61848"/>
                    <a:pt x="10941" y="61459"/>
                    <a:pt x="11221" y="60760"/>
                  </a:cubicBezTo>
                  <a:cubicBezTo>
                    <a:pt x="11586" y="59946"/>
                    <a:pt x="11726" y="57812"/>
                    <a:pt x="11839" y="56492"/>
                  </a:cubicBezTo>
                  <a:cubicBezTo>
                    <a:pt x="11951" y="55145"/>
                    <a:pt x="13046" y="52450"/>
                    <a:pt x="12653" y="48884"/>
                  </a:cubicBezTo>
                  <a:cubicBezTo>
                    <a:pt x="12288" y="45319"/>
                    <a:pt x="12990" y="32854"/>
                    <a:pt x="12990" y="32854"/>
                  </a:cubicBezTo>
                  <a:lnTo>
                    <a:pt x="13551" y="24319"/>
                  </a:lnTo>
                  <a:cubicBezTo>
                    <a:pt x="13551" y="24319"/>
                    <a:pt x="13944" y="34791"/>
                    <a:pt x="14337" y="36363"/>
                  </a:cubicBezTo>
                  <a:cubicBezTo>
                    <a:pt x="14702" y="37963"/>
                    <a:pt x="17622" y="55201"/>
                    <a:pt x="17931" y="56156"/>
                  </a:cubicBezTo>
                  <a:cubicBezTo>
                    <a:pt x="18240" y="57138"/>
                    <a:pt x="17987" y="58879"/>
                    <a:pt x="18184" y="59272"/>
                  </a:cubicBezTo>
                  <a:cubicBezTo>
                    <a:pt x="18380" y="59693"/>
                    <a:pt x="18549" y="60619"/>
                    <a:pt x="19054" y="61013"/>
                  </a:cubicBezTo>
                  <a:cubicBezTo>
                    <a:pt x="19375" y="61280"/>
                    <a:pt x="20375" y="61457"/>
                    <a:pt x="21271" y="61457"/>
                  </a:cubicBezTo>
                  <a:cubicBezTo>
                    <a:pt x="21786" y="61457"/>
                    <a:pt x="22266" y="61398"/>
                    <a:pt x="22563" y="61265"/>
                  </a:cubicBezTo>
                  <a:cubicBezTo>
                    <a:pt x="23377" y="60928"/>
                    <a:pt x="24051" y="60451"/>
                    <a:pt x="24051" y="60086"/>
                  </a:cubicBezTo>
                  <a:cubicBezTo>
                    <a:pt x="24051" y="59749"/>
                    <a:pt x="24360" y="58065"/>
                    <a:pt x="24248" y="57138"/>
                  </a:cubicBezTo>
                  <a:cubicBezTo>
                    <a:pt x="24163" y="56212"/>
                    <a:pt x="23911" y="55454"/>
                    <a:pt x="23911" y="55201"/>
                  </a:cubicBezTo>
                  <a:cubicBezTo>
                    <a:pt x="23911" y="54948"/>
                    <a:pt x="24669" y="41360"/>
                    <a:pt x="24669" y="37598"/>
                  </a:cubicBezTo>
                  <a:cubicBezTo>
                    <a:pt x="24669" y="33836"/>
                    <a:pt x="24220" y="29597"/>
                    <a:pt x="24220" y="29597"/>
                  </a:cubicBezTo>
                  <a:cubicBezTo>
                    <a:pt x="24220" y="29597"/>
                    <a:pt x="25680" y="18507"/>
                    <a:pt x="25932" y="14043"/>
                  </a:cubicBezTo>
                  <a:cubicBezTo>
                    <a:pt x="26185" y="9580"/>
                    <a:pt x="25876" y="5930"/>
                    <a:pt x="25623" y="4582"/>
                  </a:cubicBezTo>
                  <a:cubicBezTo>
                    <a:pt x="25371" y="3263"/>
                    <a:pt x="24922" y="371"/>
                    <a:pt x="24922" y="371"/>
                  </a:cubicBezTo>
                  <a:cubicBezTo>
                    <a:pt x="24922" y="371"/>
                    <a:pt x="19559" y="2027"/>
                    <a:pt x="15348" y="2168"/>
                  </a:cubicBezTo>
                  <a:cubicBezTo>
                    <a:pt x="12975" y="2231"/>
                    <a:pt x="11476" y="2366"/>
                    <a:pt x="10192" y="2366"/>
                  </a:cubicBezTo>
                  <a:cubicBezTo>
                    <a:pt x="9198" y="2366"/>
                    <a:pt x="8332" y="2285"/>
                    <a:pt x="7291" y="2027"/>
                  </a:cubicBezTo>
                  <a:cubicBezTo>
                    <a:pt x="4932" y="1466"/>
                    <a:pt x="1816" y="624"/>
                    <a:pt x="1563" y="427"/>
                  </a:cubicBezTo>
                  <a:cubicBezTo>
                    <a:pt x="1403" y="321"/>
                    <a:pt x="748" y="0"/>
                    <a:pt x="360"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5" name="Google Shape;725;p6"/>
            <p:cNvSpPr/>
            <p:nvPr/>
          </p:nvSpPr>
          <p:spPr>
            <a:xfrm>
              <a:off x="4013525" y="3630950"/>
              <a:ext cx="661200" cy="1558175"/>
            </a:xfrm>
            <a:custGeom>
              <a:avLst/>
              <a:gdLst/>
              <a:ahLst/>
              <a:cxnLst/>
              <a:rect l="l" t="t" r="r" b="b"/>
              <a:pathLst>
                <a:path w="26448" h="62327" extrusionOk="0">
                  <a:moveTo>
                    <a:pt x="534" y="478"/>
                  </a:moveTo>
                  <a:cubicBezTo>
                    <a:pt x="674" y="478"/>
                    <a:pt x="927" y="534"/>
                    <a:pt x="1124" y="646"/>
                  </a:cubicBezTo>
                  <a:cubicBezTo>
                    <a:pt x="1236" y="674"/>
                    <a:pt x="1348" y="730"/>
                    <a:pt x="1432" y="786"/>
                  </a:cubicBezTo>
                  <a:cubicBezTo>
                    <a:pt x="1517" y="815"/>
                    <a:pt x="1573" y="871"/>
                    <a:pt x="1601" y="871"/>
                  </a:cubicBezTo>
                  <a:cubicBezTo>
                    <a:pt x="1629" y="899"/>
                    <a:pt x="1685" y="927"/>
                    <a:pt x="1713" y="955"/>
                  </a:cubicBezTo>
                  <a:cubicBezTo>
                    <a:pt x="1882" y="1011"/>
                    <a:pt x="2162" y="1123"/>
                    <a:pt x="2555" y="1236"/>
                  </a:cubicBezTo>
                  <a:cubicBezTo>
                    <a:pt x="3735" y="1573"/>
                    <a:pt x="5756" y="2106"/>
                    <a:pt x="7440" y="2499"/>
                  </a:cubicBezTo>
                  <a:cubicBezTo>
                    <a:pt x="8479" y="2780"/>
                    <a:pt x="9378" y="2836"/>
                    <a:pt x="10388" y="2836"/>
                  </a:cubicBezTo>
                  <a:cubicBezTo>
                    <a:pt x="11680" y="2836"/>
                    <a:pt x="13168" y="2724"/>
                    <a:pt x="15526" y="2639"/>
                  </a:cubicBezTo>
                  <a:cubicBezTo>
                    <a:pt x="19256" y="2541"/>
                    <a:pt x="23822" y="1242"/>
                    <a:pt x="24913" y="916"/>
                  </a:cubicBezTo>
                  <a:lnTo>
                    <a:pt x="24913" y="916"/>
                  </a:lnTo>
                  <a:cubicBezTo>
                    <a:pt x="25027" y="1635"/>
                    <a:pt x="25369" y="3775"/>
                    <a:pt x="25577" y="4885"/>
                  </a:cubicBezTo>
                  <a:cubicBezTo>
                    <a:pt x="25745" y="5840"/>
                    <a:pt x="25970" y="8086"/>
                    <a:pt x="25970" y="11006"/>
                  </a:cubicBezTo>
                  <a:cubicBezTo>
                    <a:pt x="25970" y="12016"/>
                    <a:pt x="25942" y="13111"/>
                    <a:pt x="25886" y="14262"/>
                  </a:cubicBezTo>
                  <a:cubicBezTo>
                    <a:pt x="25773" y="16480"/>
                    <a:pt x="25324" y="20383"/>
                    <a:pt x="24931" y="23724"/>
                  </a:cubicBezTo>
                  <a:cubicBezTo>
                    <a:pt x="24735" y="25380"/>
                    <a:pt x="24538" y="26924"/>
                    <a:pt x="24398" y="28019"/>
                  </a:cubicBezTo>
                  <a:cubicBezTo>
                    <a:pt x="24257" y="29142"/>
                    <a:pt x="24173" y="29816"/>
                    <a:pt x="24173" y="29816"/>
                  </a:cubicBezTo>
                  <a:lnTo>
                    <a:pt x="24173" y="29872"/>
                  </a:lnTo>
                  <a:cubicBezTo>
                    <a:pt x="24173" y="29872"/>
                    <a:pt x="24201" y="30153"/>
                    <a:pt x="24229" y="30602"/>
                  </a:cubicBezTo>
                  <a:cubicBezTo>
                    <a:pt x="24370" y="31949"/>
                    <a:pt x="24622" y="35038"/>
                    <a:pt x="24622" y="37845"/>
                  </a:cubicBezTo>
                  <a:cubicBezTo>
                    <a:pt x="24622" y="39698"/>
                    <a:pt x="24426" y="44050"/>
                    <a:pt x="24229" y="47952"/>
                  </a:cubicBezTo>
                  <a:cubicBezTo>
                    <a:pt x="24145" y="49889"/>
                    <a:pt x="24033" y="51742"/>
                    <a:pt x="23977" y="53090"/>
                  </a:cubicBezTo>
                  <a:cubicBezTo>
                    <a:pt x="23920" y="53792"/>
                    <a:pt x="23892" y="54353"/>
                    <a:pt x="23892" y="54746"/>
                  </a:cubicBezTo>
                  <a:cubicBezTo>
                    <a:pt x="23864" y="54971"/>
                    <a:pt x="23864" y="55111"/>
                    <a:pt x="23864" y="55223"/>
                  </a:cubicBezTo>
                  <a:cubicBezTo>
                    <a:pt x="23836" y="55364"/>
                    <a:pt x="23836" y="55420"/>
                    <a:pt x="23836" y="55448"/>
                  </a:cubicBezTo>
                  <a:cubicBezTo>
                    <a:pt x="23836" y="55532"/>
                    <a:pt x="23864" y="55645"/>
                    <a:pt x="23892" y="55785"/>
                  </a:cubicBezTo>
                  <a:cubicBezTo>
                    <a:pt x="23977" y="56150"/>
                    <a:pt x="24117" y="56739"/>
                    <a:pt x="24201" y="57413"/>
                  </a:cubicBezTo>
                  <a:cubicBezTo>
                    <a:pt x="24229" y="57526"/>
                    <a:pt x="24229" y="57666"/>
                    <a:pt x="24229" y="57806"/>
                  </a:cubicBezTo>
                  <a:cubicBezTo>
                    <a:pt x="24229" y="58256"/>
                    <a:pt x="24173" y="58817"/>
                    <a:pt x="24117" y="59294"/>
                  </a:cubicBezTo>
                  <a:cubicBezTo>
                    <a:pt x="24089" y="59519"/>
                    <a:pt x="24061" y="59743"/>
                    <a:pt x="24033" y="59912"/>
                  </a:cubicBezTo>
                  <a:cubicBezTo>
                    <a:pt x="24005" y="60108"/>
                    <a:pt x="24005" y="60249"/>
                    <a:pt x="24005" y="60333"/>
                  </a:cubicBezTo>
                  <a:cubicBezTo>
                    <a:pt x="24005" y="60361"/>
                    <a:pt x="23977" y="60417"/>
                    <a:pt x="23920" y="60501"/>
                  </a:cubicBezTo>
                  <a:cubicBezTo>
                    <a:pt x="23752" y="60726"/>
                    <a:pt x="23247" y="61063"/>
                    <a:pt x="22657" y="61316"/>
                  </a:cubicBezTo>
                  <a:cubicBezTo>
                    <a:pt x="22462" y="61389"/>
                    <a:pt x="22078" y="61462"/>
                    <a:pt x="21669" y="61462"/>
                  </a:cubicBezTo>
                  <a:cubicBezTo>
                    <a:pt x="21606" y="61462"/>
                    <a:pt x="21542" y="61460"/>
                    <a:pt x="21478" y="61456"/>
                  </a:cubicBezTo>
                  <a:cubicBezTo>
                    <a:pt x="21057" y="61456"/>
                    <a:pt x="20579" y="61428"/>
                    <a:pt x="20186" y="61344"/>
                  </a:cubicBezTo>
                  <a:cubicBezTo>
                    <a:pt x="19990" y="61316"/>
                    <a:pt x="19821" y="61260"/>
                    <a:pt x="19681" y="61231"/>
                  </a:cubicBezTo>
                  <a:cubicBezTo>
                    <a:pt x="19513" y="61175"/>
                    <a:pt x="19428" y="61119"/>
                    <a:pt x="19372" y="61091"/>
                  </a:cubicBezTo>
                  <a:cubicBezTo>
                    <a:pt x="19176" y="60923"/>
                    <a:pt x="19007" y="60642"/>
                    <a:pt x="18895" y="60305"/>
                  </a:cubicBezTo>
                  <a:cubicBezTo>
                    <a:pt x="18783" y="59996"/>
                    <a:pt x="18698" y="59659"/>
                    <a:pt x="18558" y="59435"/>
                  </a:cubicBezTo>
                  <a:cubicBezTo>
                    <a:pt x="18558" y="59407"/>
                    <a:pt x="18530" y="59294"/>
                    <a:pt x="18530" y="59126"/>
                  </a:cubicBezTo>
                  <a:cubicBezTo>
                    <a:pt x="18502" y="58957"/>
                    <a:pt x="18502" y="58761"/>
                    <a:pt x="18502" y="58536"/>
                  </a:cubicBezTo>
                  <a:cubicBezTo>
                    <a:pt x="18502" y="58424"/>
                    <a:pt x="18502" y="58312"/>
                    <a:pt x="18502" y="58171"/>
                  </a:cubicBezTo>
                  <a:cubicBezTo>
                    <a:pt x="18502" y="57582"/>
                    <a:pt x="18502" y="56880"/>
                    <a:pt x="18333" y="56346"/>
                  </a:cubicBezTo>
                  <a:cubicBezTo>
                    <a:pt x="18305" y="56290"/>
                    <a:pt x="18277" y="56178"/>
                    <a:pt x="18249" y="56010"/>
                  </a:cubicBezTo>
                  <a:cubicBezTo>
                    <a:pt x="17969" y="54662"/>
                    <a:pt x="17182" y="50170"/>
                    <a:pt x="16424" y="45846"/>
                  </a:cubicBezTo>
                  <a:cubicBezTo>
                    <a:pt x="16031" y="43685"/>
                    <a:pt x="15666" y="41551"/>
                    <a:pt x="15358" y="39867"/>
                  </a:cubicBezTo>
                  <a:cubicBezTo>
                    <a:pt x="15049" y="38182"/>
                    <a:pt x="14824" y="36947"/>
                    <a:pt x="14740" y="36582"/>
                  </a:cubicBezTo>
                  <a:cubicBezTo>
                    <a:pt x="14684" y="36385"/>
                    <a:pt x="14628" y="36048"/>
                    <a:pt x="14600" y="35627"/>
                  </a:cubicBezTo>
                  <a:cubicBezTo>
                    <a:pt x="14431" y="34083"/>
                    <a:pt x="14263" y="31332"/>
                    <a:pt x="14150" y="28945"/>
                  </a:cubicBezTo>
                  <a:cubicBezTo>
                    <a:pt x="14094" y="27738"/>
                    <a:pt x="14066" y="26643"/>
                    <a:pt x="14010" y="25857"/>
                  </a:cubicBezTo>
                  <a:cubicBezTo>
                    <a:pt x="13982" y="25043"/>
                    <a:pt x="13982" y="24566"/>
                    <a:pt x="13982" y="24538"/>
                  </a:cubicBezTo>
                  <a:cubicBezTo>
                    <a:pt x="13954" y="24425"/>
                    <a:pt x="13870" y="24341"/>
                    <a:pt x="13729" y="24313"/>
                  </a:cubicBezTo>
                  <a:cubicBezTo>
                    <a:pt x="13617" y="24313"/>
                    <a:pt x="13505" y="24425"/>
                    <a:pt x="13505" y="24538"/>
                  </a:cubicBezTo>
                  <a:lnTo>
                    <a:pt x="12943" y="33101"/>
                  </a:lnTo>
                  <a:lnTo>
                    <a:pt x="12915" y="33101"/>
                  </a:lnTo>
                  <a:cubicBezTo>
                    <a:pt x="12915" y="33101"/>
                    <a:pt x="12494" y="40793"/>
                    <a:pt x="12494" y="45818"/>
                  </a:cubicBezTo>
                  <a:cubicBezTo>
                    <a:pt x="12494" y="47194"/>
                    <a:pt x="12522" y="48373"/>
                    <a:pt x="12606" y="49159"/>
                  </a:cubicBezTo>
                  <a:cubicBezTo>
                    <a:pt x="12662" y="49665"/>
                    <a:pt x="12690" y="50170"/>
                    <a:pt x="12690" y="50647"/>
                  </a:cubicBezTo>
                  <a:cubicBezTo>
                    <a:pt x="12690" y="52023"/>
                    <a:pt x="12494" y="53258"/>
                    <a:pt x="12269" y="54269"/>
                  </a:cubicBezTo>
                  <a:cubicBezTo>
                    <a:pt x="12073" y="55308"/>
                    <a:pt x="11820" y="56094"/>
                    <a:pt x="11792" y="56711"/>
                  </a:cubicBezTo>
                  <a:cubicBezTo>
                    <a:pt x="11736" y="57385"/>
                    <a:pt x="11680" y="58256"/>
                    <a:pt x="11567" y="59042"/>
                  </a:cubicBezTo>
                  <a:cubicBezTo>
                    <a:pt x="11483" y="59828"/>
                    <a:pt x="11343" y="60558"/>
                    <a:pt x="11203" y="60923"/>
                  </a:cubicBezTo>
                  <a:cubicBezTo>
                    <a:pt x="11034" y="61260"/>
                    <a:pt x="10922" y="61484"/>
                    <a:pt x="10725" y="61624"/>
                  </a:cubicBezTo>
                  <a:cubicBezTo>
                    <a:pt x="10529" y="61765"/>
                    <a:pt x="10220" y="61849"/>
                    <a:pt x="9686" y="61849"/>
                  </a:cubicBezTo>
                  <a:cubicBezTo>
                    <a:pt x="9462" y="61849"/>
                    <a:pt x="9181" y="61849"/>
                    <a:pt x="8872" y="61821"/>
                  </a:cubicBezTo>
                  <a:cubicBezTo>
                    <a:pt x="8002" y="61709"/>
                    <a:pt x="7272" y="61344"/>
                    <a:pt x="6767" y="60951"/>
                  </a:cubicBezTo>
                  <a:cubicBezTo>
                    <a:pt x="6486" y="60754"/>
                    <a:pt x="6289" y="60530"/>
                    <a:pt x="6121" y="60361"/>
                  </a:cubicBezTo>
                  <a:cubicBezTo>
                    <a:pt x="5981" y="60165"/>
                    <a:pt x="5868" y="59996"/>
                    <a:pt x="5868" y="59940"/>
                  </a:cubicBezTo>
                  <a:cubicBezTo>
                    <a:pt x="5840" y="59912"/>
                    <a:pt x="5840" y="59856"/>
                    <a:pt x="5840" y="59800"/>
                  </a:cubicBezTo>
                  <a:cubicBezTo>
                    <a:pt x="5840" y="59575"/>
                    <a:pt x="5953" y="59210"/>
                    <a:pt x="6065" y="58901"/>
                  </a:cubicBezTo>
                  <a:cubicBezTo>
                    <a:pt x="6121" y="58761"/>
                    <a:pt x="6177" y="58620"/>
                    <a:pt x="6233" y="58508"/>
                  </a:cubicBezTo>
                  <a:cubicBezTo>
                    <a:pt x="6261" y="58480"/>
                    <a:pt x="6261" y="58424"/>
                    <a:pt x="6289" y="58396"/>
                  </a:cubicBezTo>
                  <a:lnTo>
                    <a:pt x="6318" y="58368"/>
                  </a:lnTo>
                  <a:cubicBezTo>
                    <a:pt x="6318" y="58312"/>
                    <a:pt x="6346" y="58256"/>
                    <a:pt x="6318" y="58199"/>
                  </a:cubicBezTo>
                  <a:cubicBezTo>
                    <a:pt x="6318" y="58199"/>
                    <a:pt x="6121" y="57357"/>
                    <a:pt x="5840" y="56038"/>
                  </a:cubicBezTo>
                  <a:cubicBezTo>
                    <a:pt x="4970" y="52079"/>
                    <a:pt x="3173" y="43825"/>
                    <a:pt x="2724" y="41242"/>
                  </a:cubicBezTo>
                  <a:cubicBezTo>
                    <a:pt x="2162" y="37817"/>
                    <a:pt x="1320" y="29310"/>
                    <a:pt x="1068" y="25576"/>
                  </a:cubicBezTo>
                  <a:cubicBezTo>
                    <a:pt x="871" y="22404"/>
                    <a:pt x="590" y="13785"/>
                    <a:pt x="590" y="9827"/>
                  </a:cubicBezTo>
                  <a:cubicBezTo>
                    <a:pt x="590" y="9097"/>
                    <a:pt x="618" y="8507"/>
                    <a:pt x="618" y="8170"/>
                  </a:cubicBezTo>
                  <a:cubicBezTo>
                    <a:pt x="646" y="7721"/>
                    <a:pt x="674" y="7131"/>
                    <a:pt x="674" y="6514"/>
                  </a:cubicBezTo>
                  <a:cubicBezTo>
                    <a:pt x="674" y="4015"/>
                    <a:pt x="506" y="674"/>
                    <a:pt x="506" y="674"/>
                  </a:cubicBezTo>
                  <a:lnTo>
                    <a:pt x="506" y="618"/>
                  </a:lnTo>
                  <a:cubicBezTo>
                    <a:pt x="478" y="562"/>
                    <a:pt x="478" y="534"/>
                    <a:pt x="478" y="506"/>
                  </a:cubicBezTo>
                  <a:lnTo>
                    <a:pt x="478" y="478"/>
                  </a:lnTo>
                  <a:close/>
                  <a:moveTo>
                    <a:pt x="534" y="0"/>
                  </a:moveTo>
                  <a:cubicBezTo>
                    <a:pt x="422" y="0"/>
                    <a:pt x="310" y="28"/>
                    <a:pt x="197" y="113"/>
                  </a:cubicBezTo>
                  <a:cubicBezTo>
                    <a:pt x="57" y="197"/>
                    <a:pt x="1" y="365"/>
                    <a:pt x="1" y="506"/>
                  </a:cubicBezTo>
                  <a:cubicBezTo>
                    <a:pt x="1" y="571"/>
                    <a:pt x="17" y="636"/>
                    <a:pt x="38" y="701"/>
                  </a:cubicBezTo>
                  <a:lnTo>
                    <a:pt x="38" y="701"/>
                  </a:lnTo>
                  <a:lnTo>
                    <a:pt x="29" y="702"/>
                  </a:lnTo>
                  <a:cubicBezTo>
                    <a:pt x="29" y="702"/>
                    <a:pt x="85" y="1545"/>
                    <a:pt x="113" y="2696"/>
                  </a:cubicBezTo>
                  <a:cubicBezTo>
                    <a:pt x="169" y="3819"/>
                    <a:pt x="197" y="5278"/>
                    <a:pt x="197" y="6514"/>
                  </a:cubicBezTo>
                  <a:cubicBezTo>
                    <a:pt x="197" y="7131"/>
                    <a:pt x="197" y="7693"/>
                    <a:pt x="169" y="8142"/>
                  </a:cubicBezTo>
                  <a:cubicBezTo>
                    <a:pt x="141" y="8507"/>
                    <a:pt x="141" y="9069"/>
                    <a:pt x="141" y="9827"/>
                  </a:cubicBezTo>
                  <a:cubicBezTo>
                    <a:pt x="141" y="13785"/>
                    <a:pt x="394" y="22404"/>
                    <a:pt x="618" y="25605"/>
                  </a:cubicBezTo>
                  <a:cubicBezTo>
                    <a:pt x="871" y="29367"/>
                    <a:pt x="1685" y="37845"/>
                    <a:pt x="2275" y="41326"/>
                  </a:cubicBezTo>
                  <a:cubicBezTo>
                    <a:pt x="2840" y="44639"/>
                    <a:pt x="5628" y="57226"/>
                    <a:pt x="5854" y="58246"/>
                  </a:cubicBezTo>
                  <a:lnTo>
                    <a:pt x="5854" y="58246"/>
                  </a:lnTo>
                  <a:cubicBezTo>
                    <a:pt x="5803" y="58338"/>
                    <a:pt x="5718" y="58511"/>
                    <a:pt x="5644" y="58733"/>
                  </a:cubicBezTo>
                  <a:cubicBezTo>
                    <a:pt x="5503" y="59070"/>
                    <a:pt x="5391" y="59463"/>
                    <a:pt x="5363" y="59800"/>
                  </a:cubicBezTo>
                  <a:cubicBezTo>
                    <a:pt x="5363" y="59884"/>
                    <a:pt x="5391" y="59968"/>
                    <a:pt x="5419" y="60080"/>
                  </a:cubicBezTo>
                  <a:lnTo>
                    <a:pt x="5419" y="60052"/>
                  </a:lnTo>
                  <a:cubicBezTo>
                    <a:pt x="5475" y="60249"/>
                    <a:pt x="5588" y="60445"/>
                    <a:pt x="5756" y="60642"/>
                  </a:cubicBezTo>
                  <a:cubicBezTo>
                    <a:pt x="6289" y="61288"/>
                    <a:pt x="7384" y="62102"/>
                    <a:pt x="8816" y="62270"/>
                  </a:cubicBezTo>
                  <a:cubicBezTo>
                    <a:pt x="9153" y="62298"/>
                    <a:pt x="9434" y="62326"/>
                    <a:pt x="9686" y="62326"/>
                  </a:cubicBezTo>
                  <a:cubicBezTo>
                    <a:pt x="10276" y="62326"/>
                    <a:pt x="10697" y="62214"/>
                    <a:pt x="11006" y="61989"/>
                  </a:cubicBezTo>
                  <a:cubicBezTo>
                    <a:pt x="11315" y="61765"/>
                    <a:pt x="11455" y="61456"/>
                    <a:pt x="11624" y="61119"/>
                  </a:cubicBezTo>
                  <a:cubicBezTo>
                    <a:pt x="11820" y="60642"/>
                    <a:pt x="11932" y="59912"/>
                    <a:pt x="12045" y="59098"/>
                  </a:cubicBezTo>
                  <a:cubicBezTo>
                    <a:pt x="12129" y="58284"/>
                    <a:pt x="12213" y="57413"/>
                    <a:pt x="12241" y="56739"/>
                  </a:cubicBezTo>
                  <a:cubicBezTo>
                    <a:pt x="12297" y="56234"/>
                    <a:pt x="12522" y="55392"/>
                    <a:pt x="12719" y="54381"/>
                  </a:cubicBezTo>
                  <a:cubicBezTo>
                    <a:pt x="12943" y="53342"/>
                    <a:pt x="13168" y="52079"/>
                    <a:pt x="13168" y="50647"/>
                  </a:cubicBezTo>
                  <a:cubicBezTo>
                    <a:pt x="13168" y="50142"/>
                    <a:pt x="13140" y="49637"/>
                    <a:pt x="13084" y="49103"/>
                  </a:cubicBezTo>
                  <a:cubicBezTo>
                    <a:pt x="12999" y="48373"/>
                    <a:pt x="12971" y="47194"/>
                    <a:pt x="12971" y="45818"/>
                  </a:cubicBezTo>
                  <a:cubicBezTo>
                    <a:pt x="12971" y="43320"/>
                    <a:pt x="13084" y="40147"/>
                    <a:pt x="13168" y="37592"/>
                  </a:cubicBezTo>
                  <a:cubicBezTo>
                    <a:pt x="13224" y="36329"/>
                    <a:pt x="13280" y="35206"/>
                    <a:pt x="13336" y="34392"/>
                  </a:cubicBezTo>
                  <a:cubicBezTo>
                    <a:pt x="13364" y="33606"/>
                    <a:pt x="13392" y="33129"/>
                    <a:pt x="13392" y="33129"/>
                  </a:cubicBezTo>
                  <a:lnTo>
                    <a:pt x="13679" y="28962"/>
                  </a:lnTo>
                  <a:lnTo>
                    <a:pt x="13679" y="28962"/>
                  </a:lnTo>
                  <a:cubicBezTo>
                    <a:pt x="13695" y="29306"/>
                    <a:pt x="13712" y="29657"/>
                    <a:pt x="13729" y="30012"/>
                  </a:cubicBezTo>
                  <a:cubicBezTo>
                    <a:pt x="13813" y="31416"/>
                    <a:pt x="13898" y="32876"/>
                    <a:pt x="13982" y="34083"/>
                  </a:cubicBezTo>
                  <a:cubicBezTo>
                    <a:pt x="14038" y="34673"/>
                    <a:pt x="14066" y="35234"/>
                    <a:pt x="14122" y="35683"/>
                  </a:cubicBezTo>
                  <a:cubicBezTo>
                    <a:pt x="14178" y="36105"/>
                    <a:pt x="14235" y="36470"/>
                    <a:pt x="14263" y="36666"/>
                  </a:cubicBezTo>
                  <a:cubicBezTo>
                    <a:pt x="14375" y="37059"/>
                    <a:pt x="14628" y="38435"/>
                    <a:pt x="14965" y="40288"/>
                  </a:cubicBezTo>
                  <a:cubicBezTo>
                    <a:pt x="15442" y="43067"/>
                    <a:pt x="16116" y="46941"/>
                    <a:pt x="16705" y="50198"/>
                  </a:cubicBezTo>
                  <a:cubicBezTo>
                    <a:pt x="16986" y="51826"/>
                    <a:pt x="17267" y="53286"/>
                    <a:pt x="17463" y="54409"/>
                  </a:cubicBezTo>
                  <a:cubicBezTo>
                    <a:pt x="17575" y="54971"/>
                    <a:pt x="17660" y="55420"/>
                    <a:pt x="17716" y="55785"/>
                  </a:cubicBezTo>
                  <a:cubicBezTo>
                    <a:pt x="17800" y="56150"/>
                    <a:pt x="17856" y="56375"/>
                    <a:pt x="17884" y="56487"/>
                  </a:cubicBezTo>
                  <a:cubicBezTo>
                    <a:pt x="18025" y="56908"/>
                    <a:pt x="18053" y="57582"/>
                    <a:pt x="18025" y="58171"/>
                  </a:cubicBezTo>
                  <a:cubicBezTo>
                    <a:pt x="18025" y="58312"/>
                    <a:pt x="18025" y="58424"/>
                    <a:pt x="18025" y="58536"/>
                  </a:cubicBezTo>
                  <a:cubicBezTo>
                    <a:pt x="18025" y="58761"/>
                    <a:pt x="18025" y="58985"/>
                    <a:pt x="18053" y="59154"/>
                  </a:cubicBezTo>
                  <a:cubicBezTo>
                    <a:pt x="18053" y="59350"/>
                    <a:pt x="18081" y="59491"/>
                    <a:pt x="18165" y="59631"/>
                  </a:cubicBezTo>
                  <a:cubicBezTo>
                    <a:pt x="18249" y="59800"/>
                    <a:pt x="18333" y="60137"/>
                    <a:pt x="18474" y="60473"/>
                  </a:cubicBezTo>
                  <a:cubicBezTo>
                    <a:pt x="18586" y="60838"/>
                    <a:pt x="18783" y="61203"/>
                    <a:pt x="19092" y="61456"/>
                  </a:cubicBezTo>
                  <a:cubicBezTo>
                    <a:pt x="19204" y="61540"/>
                    <a:pt x="19344" y="61596"/>
                    <a:pt x="19513" y="61653"/>
                  </a:cubicBezTo>
                  <a:cubicBezTo>
                    <a:pt x="20018" y="61849"/>
                    <a:pt x="20776" y="61933"/>
                    <a:pt x="21478" y="61933"/>
                  </a:cubicBezTo>
                  <a:cubicBezTo>
                    <a:pt x="22011" y="61933"/>
                    <a:pt x="22489" y="61877"/>
                    <a:pt x="22854" y="61737"/>
                  </a:cubicBezTo>
                  <a:cubicBezTo>
                    <a:pt x="23275" y="61540"/>
                    <a:pt x="23640" y="61344"/>
                    <a:pt x="23948" y="61119"/>
                  </a:cubicBezTo>
                  <a:cubicBezTo>
                    <a:pt x="24089" y="61007"/>
                    <a:pt x="24201" y="60895"/>
                    <a:pt x="24313" y="60782"/>
                  </a:cubicBezTo>
                  <a:cubicBezTo>
                    <a:pt x="24398" y="60642"/>
                    <a:pt x="24454" y="60501"/>
                    <a:pt x="24454" y="60333"/>
                  </a:cubicBezTo>
                  <a:cubicBezTo>
                    <a:pt x="24454" y="60305"/>
                    <a:pt x="24482" y="60165"/>
                    <a:pt x="24510" y="59968"/>
                  </a:cubicBezTo>
                  <a:cubicBezTo>
                    <a:pt x="24566" y="59463"/>
                    <a:pt x="24678" y="58536"/>
                    <a:pt x="24678" y="57806"/>
                  </a:cubicBezTo>
                  <a:cubicBezTo>
                    <a:pt x="24678" y="57666"/>
                    <a:pt x="24678" y="57497"/>
                    <a:pt x="24678" y="57357"/>
                  </a:cubicBezTo>
                  <a:cubicBezTo>
                    <a:pt x="24622" y="56880"/>
                    <a:pt x="24538" y="56459"/>
                    <a:pt x="24454" y="56122"/>
                  </a:cubicBezTo>
                  <a:cubicBezTo>
                    <a:pt x="24398" y="55953"/>
                    <a:pt x="24370" y="55785"/>
                    <a:pt x="24341" y="55673"/>
                  </a:cubicBezTo>
                  <a:cubicBezTo>
                    <a:pt x="24313" y="55560"/>
                    <a:pt x="24313" y="55476"/>
                    <a:pt x="24313" y="55448"/>
                  </a:cubicBezTo>
                  <a:cubicBezTo>
                    <a:pt x="24313" y="55448"/>
                    <a:pt x="24313" y="55364"/>
                    <a:pt x="24313" y="55252"/>
                  </a:cubicBezTo>
                  <a:cubicBezTo>
                    <a:pt x="24398" y="53539"/>
                    <a:pt x="25071" y="41383"/>
                    <a:pt x="25071" y="37845"/>
                  </a:cubicBezTo>
                  <a:cubicBezTo>
                    <a:pt x="25071" y="34242"/>
                    <a:pt x="24665" y="30259"/>
                    <a:pt x="24625" y="29874"/>
                  </a:cubicBezTo>
                  <a:lnTo>
                    <a:pt x="24625" y="29874"/>
                  </a:lnTo>
                  <a:cubicBezTo>
                    <a:pt x="24701" y="29280"/>
                    <a:pt x="26117" y="18662"/>
                    <a:pt x="26363" y="14290"/>
                  </a:cubicBezTo>
                  <a:cubicBezTo>
                    <a:pt x="26419" y="13139"/>
                    <a:pt x="26447" y="12016"/>
                    <a:pt x="26447" y="11006"/>
                  </a:cubicBezTo>
                  <a:cubicBezTo>
                    <a:pt x="26447" y="8058"/>
                    <a:pt x="26222" y="5812"/>
                    <a:pt x="26026" y="4801"/>
                  </a:cubicBezTo>
                  <a:cubicBezTo>
                    <a:pt x="25914" y="4127"/>
                    <a:pt x="25717" y="3089"/>
                    <a:pt x="25577" y="2190"/>
                  </a:cubicBezTo>
                  <a:cubicBezTo>
                    <a:pt x="25436" y="1292"/>
                    <a:pt x="25324" y="590"/>
                    <a:pt x="25324" y="590"/>
                  </a:cubicBezTo>
                  <a:cubicBezTo>
                    <a:pt x="25324" y="534"/>
                    <a:pt x="25268" y="450"/>
                    <a:pt x="25212" y="422"/>
                  </a:cubicBezTo>
                  <a:cubicBezTo>
                    <a:pt x="25156" y="393"/>
                    <a:pt x="25100" y="393"/>
                    <a:pt x="25043" y="393"/>
                  </a:cubicBezTo>
                  <a:cubicBezTo>
                    <a:pt x="25015" y="393"/>
                    <a:pt x="24959" y="422"/>
                    <a:pt x="24791" y="478"/>
                  </a:cubicBezTo>
                  <a:cubicBezTo>
                    <a:pt x="23724" y="786"/>
                    <a:pt x="19148" y="2078"/>
                    <a:pt x="15526" y="2190"/>
                  </a:cubicBezTo>
                  <a:cubicBezTo>
                    <a:pt x="13140" y="2246"/>
                    <a:pt x="11652" y="2387"/>
                    <a:pt x="10388" y="2387"/>
                  </a:cubicBezTo>
                  <a:cubicBezTo>
                    <a:pt x="9378" y="2387"/>
                    <a:pt x="8563" y="2303"/>
                    <a:pt x="7525" y="2050"/>
                  </a:cubicBezTo>
                  <a:cubicBezTo>
                    <a:pt x="6346" y="1769"/>
                    <a:pt x="4998" y="1432"/>
                    <a:pt x="3875" y="1123"/>
                  </a:cubicBezTo>
                  <a:cubicBezTo>
                    <a:pt x="3342" y="955"/>
                    <a:pt x="2836" y="815"/>
                    <a:pt x="2471" y="702"/>
                  </a:cubicBezTo>
                  <a:cubicBezTo>
                    <a:pt x="2303" y="646"/>
                    <a:pt x="2162" y="618"/>
                    <a:pt x="2050" y="562"/>
                  </a:cubicBezTo>
                  <a:cubicBezTo>
                    <a:pt x="1994" y="562"/>
                    <a:pt x="1938" y="534"/>
                    <a:pt x="1910" y="506"/>
                  </a:cubicBezTo>
                  <a:lnTo>
                    <a:pt x="1882" y="506"/>
                  </a:lnTo>
                  <a:cubicBezTo>
                    <a:pt x="1826" y="450"/>
                    <a:pt x="1741" y="422"/>
                    <a:pt x="1657" y="365"/>
                  </a:cubicBezTo>
                  <a:cubicBezTo>
                    <a:pt x="1517" y="281"/>
                    <a:pt x="1320" y="197"/>
                    <a:pt x="1124" y="141"/>
                  </a:cubicBezTo>
                  <a:cubicBezTo>
                    <a:pt x="927" y="57"/>
                    <a:pt x="731" y="0"/>
                    <a:pt x="534"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6" name="Google Shape;726;p6"/>
            <p:cNvSpPr/>
            <p:nvPr/>
          </p:nvSpPr>
          <p:spPr>
            <a:xfrm>
              <a:off x="4350425" y="4004350"/>
              <a:ext cx="40025" cy="246475"/>
            </a:xfrm>
            <a:custGeom>
              <a:avLst/>
              <a:gdLst/>
              <a:ahLst/>
              <a:cxnLst/>
              <a:rect l="l" t="t" r="r" b="b"/>
              <a:pathLst>
                <a:path w="1601" h="9859" extrusionOk="0">
                  <a:moveTo>
                    <a:pt x="1376" y="0"/>
                  </a:moveTo>
                  <a:cubicBezTo>
                    <a:pt x="1236" y="0"/>
                    <a:pt x="1124" y="84"/>
                    <a:pt x="1124" y="225"/>
                  </a:cubicBezTo>
                  <a:lnTo>
                    <a:pt x="29" y="9602"/>
                  </a:lnTo>
                  <a:cubicBezTo>
                    <a:pt x="1" y="9714"/>
                    <a:pt x="113" y="9854"/>
                    <a:pt x="225" y="9854"/>
                  </a:cubicBezTo>
                  <a:cubicBezTo>
                    <a:pt x="240" y="9857"/>
                    <a:pt x="254" y="9859"/>
                    <a:pt x="269" y="9859"/>
                  </a:cubicBezTo>
                  <a:cubicBezTo>
                    <a:pt x="388" y="9859"/>
                    <a:pt x="481" y="9758"/>
                    <a:pt x="506" y="9658"/>
                  </a:cubicBezTo>
                  <a:lnTo>
                    <a:pt x="1573" y="281"/>
                  </a:lnTo>
                  <a:cubicBezTo>
                    <a:pt x="1601" y="141"/>
                    <a:pt x="1489" y="28"/>
                    <a:pt x="137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7" name="Google Shape;727;p6"/>
            <p:cNvSpPr/>
            <p:nvPr/>
          </p:nvSpPr>
          <p:spPr>
            <a:xfrm>
              <a:off x="4370775" y="4022050"/>
              <a:ext cx="101800" cy="48475"/>
            </a:xfrm>
            <a:custGeom>
              <a:avLst/>
              <a:gdLst/>
              <a:ahLst/>
              <a:cxnLst/>
              <a:rect l="l" t="t" r="r" b="b"/>
              <a:pathLst>
                <a:path w="4072" h="1939" extrusionOk="0">
                  <a:moveTo>
                    <a:pt x="3809" y="1"/>
                  </a:moveTo>
                  <a:cubicBezTo>
                    <a:pt x="3777" y="1"/>
                    <a:pt x="3743" y="8"/>
                    <a:pt x="3707" y="22"/>
                  </a:cubicBezTo>
                  <a:lnTo>
                    <a:pt x="197" y="1482"/>
                  </a:lnTo>
                  <a:cubicBezTo>
                    <a:pt x="57" y="1538"/>
                    <a:pt x="1" y="1679"/>
                    <a:pt x="57" y="1791"/>
                  </a:cubicBezTo>
                  <a:cubicBezTo>
                    <a:pt x="103" y="1884"/>
                    <a:pt x="208" y="1938"/>
                    <a:pt x="306" y="1938"/>
                  </a:cubicBezTo>
                  <a:cubicBezTo>
                    <a:pt x="326" y="1938"/>
                    <a:pt x="346" y="1936"/>
                    <a:pt x="366" y="1931"/>
                  </a:cubicBezTo>
                  <a:lnTo>
                    <a:pt x="3903" y="471"/>
                  </a:lnTo>
                  <a:cubicBezTo>
                    <a:pt x="4015" y="415"/>
                    <a:pt x="4072" y="275"/>
                    <a:pt x="4015" y="162"/>
                  </a:cubicBezTo>
                  <a:cubicBezTo>
                    <a:pt x="3974" y="58"/>
                    <a:pt x="3901" y="1"/>
                    <a:pt x="380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8" name="Google Shape;728;p6"/>
            <p:cNvSpPr/>
            <p:nvPr/>
          </p:nvSpPr>
          <p:spPr>
            <a:xfrm>
              <a:off x="4550450" y="4371275"/>
              <a:ext cx="79350" cy="306325"/>
            </a:xfrm>
            <a:custGeom>
              <a:avLst/>
              <a:gdLst/>
              <a:ahLst/>
              <a:cxnLst/>
              <a:rect l="l" t="t" r="r" b="b"/>
              <a:pathLst>
                <a:path w="3174" h="12253" extrusionOk="0">
                  <a:moveTo>
                    <a:pt x="2924" y="1"/>
                  </a:moveTo>
                  <a:cubicBezTo>
                    <a:pt x="2809" y="1"/>
                    <a:pt x="2720" y="81"/>
                    <a:pt x="2696" y="203"/>
                  </a:cubicBezTo>
                  <a:lnTo>
                    <a:pt x="29" y="11966"/>
                  </a:lnTo>
                  <a:cubicBezTo>
                    <a:pt x="1" y="12078"/>
                    <a:pt x="85" y="12219"/>
                    <a:pt x="225" y="12247"/>
                  </a:cubicBezTo>
                  <a:cubicBezTo>
                    <a:pt x="240" y="12250"/>
                    <a:pt x="255" y="12252"/>
                    <a:pt x="270" y="12252"/>
                  </a:cubicBezTo>
                  <a:cubicBezTo>
                    <a:pt x="372" y="12252"/>
                    <a:pt x="482" y="12173"/>
                    <a:pt x="506" y="12050"/>
                  </a:cubicBezTo>
                  <a:lnTo>
                    <a:pt x="3145" y="287"/>
                  </a:lnTo>
                  <a:cubicBezTo>
                    <a:pt x="3173" y="175"/>
                    <a:pt x="3089" y="34"/>
                    <a:pt x="2977" y="6"/>
                  </a:cubicBezTo>
                  <a:cubicBezTo>
                    <a:pt x="2959" y="3"/>
                    <a:pt x="2941" y="1"/>
                    <a:pt x="292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9" name="Google Shape;729;p6"/>
            <p:cNvSpPr/>
            <p:nvPr/>
          </p:nvSpPr>
          <p:spPr>
            <a:xfrm>
              <a:off x="4764525" y="2629475"/>
              <a:ext cx="126375" cy="225925"/>
            </a:xfrm>
            <a:custGeom>
              <a:avLst/>
              <a:gdLst/>
              <a:ahLst/>
              <a:cxnLst/>
              <a:rect l="l" t="t" r="r" b="b"/>
              <a:pathLst>
                <a:path w="5055" h="9037" extrusionOk="0">
                  <a:moveTo>
                    <a:pt x="4524" y="1"/>
                  </a:moveTo>
                  <a:cubicBezTo>
                    <a:pt x="4493" y="1"/>
                    <a:pt x="4464" y="35"/>
                    <a:pt x="4436" y="109"/>
                  </a:cubicBezTo>
                  <a:cubicBezTo>
                    <a:pt x="4212" y="699"/>
                    <a:pt x="4156" y="1541"/>
                    <a:pt x="4156" y="2215"/>
                  </a:cubicBezTo>
                  <a:cubicBezTo>
                    <a:pt x="4156" y="2888"/>
                    <a:pt x="3847" y="3253"/>
                    <a:pt x="3847" y="3253"/>
                  </a:cubicBezTo>
                  <a:cubicBezTo>
                    <a:pt x="3847" y="3253"/>
                    <a:pt x="2949" y="1288"/>
                    <a:pt x="2190" y="1232"/>
                  </a:cubicBezTo>
                  <a:cubicBezTo>
                    <a:pt x="2081" y="1220"/>
                    <a:pt x="1988" y="1214"/>
                    <a:pt x="1909" y="1214"/>
                  </a:cubicBezTo>
                  <a:cubicBezTo>
                    <a:pt x="1439" y="1214"/>
                    <a:pt x="1477" y="1417"/>
                    <a:pt x="1741" y="1681"/>
                  </a:cubicBezTo>
                  <a:cubicBezTo>
                    <a:pt x="2050" y="1990"/>
                    <a:pt x="2275" y="2130"/>
                    <a:pt x="2640" y="2804"/>
                  </a:cubicBezTo>
                  <a:cubicBezTo>
                    <a:pt x="3005" y="3478"/>
                    <a:pt x="3005" y="3703"/>
                    <a:pt x="3005" y="3703"/>
                  </a:cubicBezTo>
                  <a:cubicBezTo>
                    <a:pt x="3005" y="3703"/>
                    <a:pt x="1741" y="2271"/>
                    <a:pt x="1152" y="2271"/>
                  </a:cubicBezTo>
                  <a:cubicBezTo>
                    <a:pt x="534" y="2271"/>
                    <a:pt x="1" y="2580"/>
                    <a:pt x="394" y="2804"/>
                  </a:cubicBezTo>
                  <a:cubicBezTo>
                    <a:pt x="759" y="3029"/>
                    <a:pt x="1517" y="3169"/>
                    <a:pt x="1517" y="3169"/>
                  </a:cubicBezTo>
                  <a:lnTo>
                    <a:pt x="2050" y="4236"/>
                  </a:lnTo>
                  <a:cubicBezTo>
                    <a:pt x="2050" y="4236"/>
                    <a:pt x="1397" y="4009"/>
                    <a:pt x="889" y="4009"/>
                  </a:cubicBezTo>
                  <a:cubicBezTo>
                    <a:pt x="682" y="4009"/>
                    <a:pt x="499" y="4046"/>
                    <a:pt x="394" y="4152"/>
                  </a:cubicBezTo>
                  <a:cubicBezTo>
                    <a:pt x="1" y="4545"/>
                    <a:pt x="759" y="4685"/>
                    <a:pt x="759" y="4685"/>
                  </a:cubicBezTo>
                  <a:lnTo>
                    <a:pt x="1292" y="4769"/>
                  </a:lnTo>
                  <a:cubicBezTo>
                    <a:pt x="1292" y="4769"/>
                    <a:pt x="618" y="5892"/>
                    <a:pt x="618" y="6791"/>
                  </a:cubicBezTo>
                  <a:cubicBezTo>
                    <a:pt x="618" y="7689"/>
                    <a:pt x="843" y="9037"/>
                    <a:pt x="843" y="9037"/>
                  </a:cubicBezTo>
                  <a:lnTo>
                    <a:pt x="2949" y="8447"/>
                  </a:lnTo>
                  <a:cubicBezTo>
                    <a:pt x="2949" y="8447"/>
                    <a:pt x="3763" y="5949"/>
                    <a:pt x="4071" y="5219"/>
                  </a:cubicBezTo>
                  <a:cubicBezTo>
                    <a:pt x="4380" y="4461"/>
                    <a:pt x="5054" y="3618"/>
                    <a:pt x="5054" y="2664"/>
                  </a:cubicBezTo>
                  <a:cubicBezTo>
                    <a:pt x="5054" y="1799"/>
                    <a:pt x="4750" y="1"/>
                    <a:pt x="4524"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0" name="Google Shape;730;p6"/>
            <p:cNvSpPr/>
            <p:nvPr/>
          </p:nvSpPr>
          <p:spPr>
            <a:xfrm>
              <a:off x="4765225" y="2623775"/>
              <a:ext cx="131275" cy="237525"/>
            </a:xfrm>
            <a:custGeom>
              <a:avLst/>
              <a:gdLst/>
              <a:ahLst/>
              <a:cxnLst/>
              <a:rect l="l" t="t" r="r" b="b"/>
              <a:pathLst>
                <a:path w="5251" h="9501" extrusionOk="0">
                  <a:moveTo>
                    <a:pt x="4522" y="799"/>
                  </a:moveTo>
                  <a:cubicBezTo>
                    <a:pt x="4575" y="1025"/>
                    <a:pt x="4624" y="1314"/>
                    <a:pt x="4661" y="1628"/>
                  </a:cubicBezTo>
                  <a:cubicBezTo>
                    <a:pt x="4745" y="2078"/>
                    <a:pt x="4773" y="2555"/>
                    <a:pt x="4773" y="2892"/>
                  </a:cubicBezTo>
                  <a:cubicBezTo>
                    <a:pt x="4773" y="3313"/>
                    <a:pt x="4633" y="3734"/>
                    <a:pt x="4437" y="4127"/>
                  </a:cubicBezTo>
                  <a:cubicBezTo>
                    <a:pt x="4240" y="4548"/>
                    <a:pt x="3987" y="4941"/>
                    <a:pt x="3819" y="5362"/>
                  </a:cubicBezTo>
                  <a:cubicBezTo>
                    <a:pt x="3549" y="6024"/>
                    <a:pt x="2895" y="7991"/>
                    <a:pt x="2733" y="8480"/>
                  </a:cubicBezTo>
                  <a:lnTo>
                    <a:pt x="2733" y="8480"/>
                  </a:lnTo>
                  <a:lnTo>
                    <a:pt x="1006" y="8970"/>
                  </a:lnTo>
                  <a:lnTo>
                    <a:pt x="1006" y="8970"/>
                  </a:lnTo>
                  <a:cubicBezTo>
                    <a:pt x="946" y="8532"/>
                    <a:pt x="815" y="7644"/>
                    <a:pt x="815" y="7019"/>
                  </a:cubicBezTo>
                  <a:cubicBezTo>
                    <a:pt x="815" y="6626"/>
                    <a:pt x="983" y="6120"/>
                    <a:pt x="1152" y="5755"/>
                  </a:cubicBezTo>
                  <a:cubicBezTo>
                    <a:pt x="1208" y="5559"/>
                    <a:pt x="1292" y="5390"/>
                    <a:pt x="1376" y="5278"/>
                  </a:cubicBezTo>
                  <a:cubicBezTo>
                    <a:pt x="1404" y="5222"/>
                    <a:pt x="1433" y="5194"/>
                    <a:pt x="1433" y="5138"/>
                  </a:cubicBezTo>
                  <a:lnTo>
                    <a:pt x="1461" y="5110"/>
                  </a:lnTo>
                  <a:cubicBezTo>
                    <a:pt x="1517" y="5025"/>
                    <a:pt x="1517" y="4969"/>
                    <a:pt x="1461" y="4885"/>
                  </a:cubicBezTo>
                  <a:cubicBezTo>
                    <a:pt x="1433" y="4801"/>
                    <a:pt x="1376" y="4773"/>
                    <a:pt x="1292" y="4745"/>
                  </a:cubicBezTo>
                  <a:lnTo>
                    <a:pt x="786" y="4691"/>
                  </a:lnTo>
                  <a:lnTo>
                    <a:pt x="786" y="4691"/>
                  </a:lnTo>
                  <a:lnTo>
                    <a:pt x="787" y="4689"/>
                  </a:lnTo>
                  <a:lnTo>
                    <a:pt x="759" y="4689"/>
                  </a:lnTo>
                  <a:cubicBezTo>
                    <a:pt x="731" y="4661"/>
                    <a:pt x="618" y="4632"/>
                    <a:pt x="562" y="4604"/>
                  </a:cubicBezTo>
                  <a:lnTo>
                    <a:pt x="512" y="4571"/>
                  </a:lnTo>
                  <a:lnTo>
                    <a:pt x="512" y="4571"/>
                  </a:lnTo>
                  <a:lnTo>
                    <a:pt x="534" y="4548"/>
                  </a:lnTo>
                  <a:cubicBezTo>
                    <a:pt x="534" y="4520"/>
                    <a:pt x="590" y="4520"/>
                    <a:pt x="646" y="4492"/>
                  </a:cubicBezTo>
                  <a:cubicBezTo>
                    <a:pt x="703" y="4464"/>
                    <a:pt x="787" y="4464"/>
                    <a:pt x="871" y="4464"/>
                  </a:cubicBezTo>
                  <a:cubicBezTo>
                    <a:pt x="1096" y="4464"/>
                    <a:pt x="1376" y="4520"/>
                    <a:pt x="1573" y="4576"/>
                  </a:cubicBezTo>
                  <a:cubicBezTo>
                    <a:pt x="1685" y="4604"/>
                    <a:pt x="1769" y="4632"/>
                    <a:pt x="1826" y="4661"/>
                  </a:cubicBezTo>
                  <a:lnTo>
                    <a:pt x="1910" y="4661"/>
                  </a:lnTo>
                  <a:lnTo>
                    <a:pt x="1938" y="4689"/>
                  </a:lnTo>
                  <a:cubicBezTo>
                    <a:pt x="1959" y="4696"/>
                    <a:pt x="1982" y="4699"/>
                    <a:pt x="2005" y="4699"/>
                  </a:cubicBezTo>
                  <a:cubicBezTo>
                    <a:pt x="2075" y="4699"/>
                    <a:pt x="2148" y="4668"/>
                    <a:pt x="2191" y="4604"/>
                  </a:cubicBezTo>
                  <a:cubicBezTo>
                    <a:pt x="2247" y="4548"/>
                    <a:pt x="2275" y="4436"/>
                    <a:pt x="2219" y="4352"/>
                  </a:cubicBezTo>
                  <a:lnTo>
                    <a:pt x="1685" y="3313"/>
                  </a:lnTo>
                  <a:cubicBezTo>
                    <a:pt x="1657" y="3229"/>
                    <a:pt x="1601" y="3201"/>
                    <a:pt x="1545" y="3173"/>
                  </a:cubicBezTo>
                  <a:cubicBezTo>
                    <a:pt x="1545" y="3173"/>
                    <a:pt x="1489" y="3173"/>
                    <a:pt x="1404" y="3144"/>
                  </a:cubicBezTo>
                  <a:cubicBezTo>
                    <a:pt x="1320" y="3116"/>
                    <a:pt x="1124" y="3088"/>
                    <a:pt x="955" y="3032"/>
                  </a:cubicBezTo>
                  <a:cubicBezTo>
                    <a:pt x="807" y="2983"/>
                    <a:pt x="637" y="2912"/>
                    <a:pt x="522" y="2857"/>
                  </a:cubicBezTo>
                  <a:lnTo>
                    <a:pt x="522" y="2857"/>
                  </a:lnTo>
                  <a:cubicBezTo>
                    <a:pt x="560" y="2838"/>
                    <a:pt x="612" y="2820"/>
                    <a:pt x="675" y="2808"/>
                  </a:cubicBezTo>
                  <a:cubicBezTo>
                    <a:pt x="787" y="2780"/>
                    <a:pt x="955" y="2751"/>
                    <a:pt x="1124" y="2751"/>
                  </a:cubicBezTo>
                  <a:cubicBezTo>
                    <a:pt x="1131" y="2748"/>
                    <a:pt x="1140" y="2746"/>
                    <a:pt x="1151" y="2746"/>
                  </a:cubicBezTo>
                  <a:cubicBezTo>
                    <a:pt x="1224" y="2746"/>
                    <a:pt x="1370" y="2822"/>
                    <a:pt x="1517" y="2920"/>
                  </a:cubicBezTo>
                  <a:cubicBezTo>
                    <a:pt x="1826" y="3116"/>
                    <a:pt x="2134" y="3397"/>
                    <a:pt x="2387" y="3650"/>
                  </a:cubicBezTo>
                  <a:cubicBezTo>
                    <a:pt x="2527" y="3762"/>
                    <a:pt x="2612" y="3874"/>
                    <a:pt x="2696" y="3959"/>
                  </a:cubicBezTo>
                  <a:cubicBezTo>
                    <a:pt x="2780" y="4043"/>
                    <a:pt x="2808" y="4099"/>
                    <a:pt x="2808" y="4099"/>
                  </a:cubicBezTo>
                  <a:cubicBezTo>
                    <a:pt x="2870" y="4140"/>
                    <a:pt x="2932" y="4166"/>
                    <a:pt x="2993" y="4166"/>
                  </a:cubicBezTo>
                  <a:cubicBezTo>
                    <a:pt x="3016" y="4166"/>
                    <a:pt x="3038" y="4163"/>
                    <a:pt x="3061" y="4155"/>
                  </a:cubicBezTo>
                  <a:cubicBezTo>
                    <a:pt x="3173" y="4127"/>
                    <a:pt x="3229" y="4043"/>
                    <a:pt x="3229" y="3931"/>
                  </a:cubicBezTo>
                  <a:cubicBezTo>
                    <a:pt x="3229" y="3874"/>
                    <a:pt x="3201" y="3622"/>
                    <a:pt x="2808" y="2920"/>
                  </a:cubicBezTo>
                  <a:cubicBezTo>
                    <a:pt x="2443" y="2218"/>
                    <a:pt x="2162" y="2021"/>
                    <a:pt x="1882" y="1741"/>
                  </a:cubicBezTo>
                  <a:cubicBezTo>
                    <a:pt x="1859" y="1718"/>
                    <a:pt x="1841" y="1700"/>
                    <a:pt x="1826" y="1685"/>
                  </a:cubicBezTo>
                  <a:lnTo>
                    <a:pt x="2134" y="1685"/>
                  </a:lnTo>
                  <a:cubicBezTo>
                    <a:pt x="2219" y="1685"/>
                    <a:pt x="2387" y="1797"/>
                    <a:pt x="2584" y="1965"/>
                  </a:cubicBezTo>
                  <a:cubicBezTo>
                    <a:pt x="2836" y="2218"/>
                    <a:pt x="3089" y="2639"/>
                    <a:pt x="3285" y="2976"/>
                  </a:cubicBezTo>
                  <a:cubicBezTo>
                    <a:pt x="3398" y="3144"/>
                    <a:pt x="3454" y="3285"/>
                    <a:pt x="3510" y="3397"/>
                  </a:cubicBezTo>
                  <a:cubicBezTo>
                    <a:pt x="3538" y="3453"/>
                    <a:pt x="3566" y="3509"/>
                    <a:pt x="3594" y="3538"/>
                  </a:cubicBezTo>
                  <a:lnTo>
                    <a:pt x="3594" y="3594"/>
                  </a:lnTo>
                  <a:cubicBezTo>
                    <a:pt x="3650" y="3650"/>
                    <a:pt x="3707" y="3706"/>
                    <a:pt x="3791" y="3706"/>
                  </a:cubicBezTo>
                  <a:cubicBezTo>
                    <a:pt x="3812" y="3713"/>
                    <a:pt x="3833" y="3717"/>
                    <a:pt x="3853" y="3717"/>
                  </a:cubicBezTo>
                  <a:cubicBezTo>
                    <a:pt x="3914" y="3717"/>
                    <a:pt x="3966" y="3685"/>
                    <a:pt x="3987" y="3622"/>
                  </a:cubicBezTo>
                  <a:cubicBezTo>
                    <a:pt x="4015" y="3594"/>
                    <a:pt x="4352" y="3173"/>
                    <a:pt x="4352" y="2443"/>
                  </a:cubicBezTo>
                  <a:cubicBezTo>
                    <a:pt x="4352" y="1913"/>
                    <a:pt x="4404" y="1298"/>
                    <a:pt x="4522" y="799"/>
                  </a:cubicBezTo>
                  <a:close/>
                  <a:moveTo>
                    <a:pt x="4493" y="0"/>
                  </a:moveTo>
                  <a:cubicBezTo>
                    <a:pt x="4408" y="0"/>
                    <a:pt x="4324" y="56"/>
                    <a:pt x="4268" y="112"/>
                  </a:cubicBezTo>
                  <a:cubicBezTo>
                    <a:pt x="4240" y="140"/>
                    <a:pt x="4212" y="197"/>
                    <a:pt x="4184" y="253"/>
                  </a:cubicBezTo>
                  <a:lnTo>
                    <a:pt x="4212" y="253"/>
                  </a:lnTo>
                  <a:cubicBezTo>
                    <a:pt x="3959" y="899"/>
                    <a:pt x="3875" y="1741"/>
                    <a:pt x="3875" y="2443"/>
                  </a:cubicBezTo>
                  <a:cubicBezTo>
                    <a:pt x="3875" y="2639"/>
                    <a:pt x="3847" y="2823"/>
                    <a:pt x="3812" y="2963"/>
                  </a:cubicBezTo>
                  <a:lnTo>
                    <a:pt x="3812" y="2963"/>
                  </a:lnTo>
                  <a:cubicBezTo>
                    <a:pt x="3723" y="2789"/>
                    <a:pt x="3610" y="2579"/>
                    <a:pt x="3482" y="2358"/>
                  </a:cubicBezTo>
                  <a:cubicBezTo>
                    <a:pt x="3314" y="2106"/>
                    <a:pt x="3117" y="1853"/>
                    <a:pt x="2892" y="1628"/>
                  </a:cubicBezTo>
                  <a:cubicBezTo>
                    <a:pt x="2696" y="1432"/>
                    <a:pt x="2471" y="1263"/>
                    <a:pt x="2191" y="1235"/>
                  </a:cubicBezTo>
                  <a:cubicBezTo>
                    <a:pt x="2078" y="1207"/>
                    <a:pt x="1994" y="1207"/>
                    <a:pt x="1910" y="1207"/>
                  </a:cubicBezTo>
                  <a:cubicBezTo>
                    <a:pt x="1741" y="1207"/>
                    <a:pt x="1629" y="1207"/>
                    <a:pt x="1517" y="1263"/>
                  </a:cubicBezTo>
                  <a:cubicBezTo>
                    <a:pt x="1461" y="1292"/>
                    <a:pt x="1404" y="1348"/>
                    <a:pt x="1348" y="1404"/>
                  </a:cubicBezTo>
                  <a:cubicBezTo>
                    <a:pt x="1320" y="1460"/>
                    <a:pt x="1292" y="1544"/>
                    <a:pt x="1292" y="1600"/>
                  </a:cubicBezTo>
                  <a:cubicBezTo>
                    <a:pt x="1292" y="1713"/>
                    <a:pt x="1320" y="1797"/>
                    <a:pt x="1376" y="1853"/>
                  </a:cubicBezTo>
                  <a:cubicBezTo>
                    <a:pt x="1433" y="1937"/>
                    <a:pt x="1489" y="1993"/>
                    <a:pt x="1545" y="2078"/>
                  </a:cubicBezTo>
                  <a:cubicBezTo>
                    <a:pt x="1814" y="2347"/>
                    <a:pt x="1997" y="2466"/>
                    <a:pt x="2281" y="2919"/>
                  </a:cubicBezTo>
                  <a:lnTo>
                    <a:pt x="2281" y="2919"/>
                  </a:lnTo>
                  <a:cubicBezTo>
                    <a:pt x="2112" y="2772"/>
                    <a:pt x="1947" y="2633"/>
                    <a:pt x="1798" y="2527"/>
                  </a:cubicBezTo>
                  <a:cubicBezTo>
                    <a:pt x="1573" y="2386"/>
                    <a:pt x="1348" y="2274"/>
                    <a:pt x="1124" y="2274"/>
                  </a:cubicBezTo>
                  <a:cubicBezTo>
                    <a:pt x="843" y="2274"/>
                    <a:pt x="618" y="2330"/>
                    <a:pt x="422" y="2415"/>
                  </a:cubicBezTo>
                  <a:cubicBezTo>
                    <a:pt x="310" y="2443"/>
                    <a:pt x="225" y="2499"/>
                    <a:pt x="141" y="2555"/>
                  </a:cubicBezTo>
                  <a:cubicBezTo>
                    <a:pt x="85" y="2639"/>
                    <a:pt x="1" y="2723"/>
                    <a:pt x="1" y="2864"/>
                  </a:cubicBezTo>
                  <a:cubicBezTo>
                    <a:pt x="1" y="2948"/>
                    <a:pt x="29" y="3032"/>
                    <a:pt x="85" y="3088"/>
                  </a:cubicBezTo>
                  <a:cubicBezTo>
                    <a:pt x="113" y="3144"/>
                    <a:pt x="169" y="3201"/>
                    <a:pt x="253" y="3229"/>
                  </a:cubicBezTo>
                  <a:cubicBezTo>
                    <a:pt x="478" y="3369"/>
                    <a:pt x="759" y="3453"/>
                    <a:pt x="1011" y="3538"/>
                  </a:cubicBezTo>
                  <a:cubicBezTo>
                    <a:pt x="1145" y="3571"/>
                    <a:pt x="1269" y="3604"/>
                    <a:pt x="1347" y="3626"/>
                  </a:cubicBezTo>
                  <a:lnTo>
                    <a:pt x="1347" y="3626"/>
                  </a:lnTo>
                  <a:lnTo>
                    <a:pt x="1572" y="4101"/>
                  </a:lnTo>
                  <a:lnTo>
                    <a:pt x="1572" y="4101"/>
                  </a:lnTo>
                  <a:cubicBezTo>
                    <a:pt x="1360" y="4055"/>
                    <a:pt x="1108" y="4015"/>
                    <a:pt x="871" y="4015"/>
                  </a:cubicBezTo>
                  <a:cubicBezTo>
                    <a:pt x="759" y="4015"/>
                    <a:pt x="618" y="4015"/>
                    <a:pt x="506" y="4043"/>
                  </a:cubicBezTo>
                  <a:cubicBezTo>
                    <a:pt x="394" y="4071"/>
                    <a:pt x="281" y="4127"/>
                    <a:pt x="197" y="4211"/>
                  </a:cubicBezTo>
                  <a:cubicBezTo>
                    <a:pt x="85" y="4324"/>
                    <a:pt x="29" y="4436"/>
                    <a:pt x="29" y="4576"/>
                  </a:cubicBezTo>
                  <a:cubicBezTo>
                    <a:pt x="29" y="4717"/>
                    <a:pt x="85" y="4829"/>
                    <a:pt x="169" y="4913"/>
                  </a:cubicBezTo>
                  <a:cubicBezTo>
                    <a:pt x="281" y="4997"/>
                    <a:pt x="422" y="5054"/>
                    <a:pt x="506" y="5082"/>
                  </a:cubicBezTo>
                  <a:cubicBezTo>
                    <a:pt x="618" y="5110"/>
                    <a:pt x="675" y="5138"/>
                    <a:pt x="703" y="5138"/>
                  </a:cubicBezTo>
                  <a:lnTo>
                    <a:pt x="894" y="5168"/>
                  </a:lnTo>
                  <a:lnTo>
                    <a:pt x="894" y="5168"/>
                  </a:lnTo>
                  <a:cubicBezTo>
                    <a:pt x="834" y="5277"/>
                    <a:pt x="766" y="5410"/>
                    <a:pt x="703" y="5559"/>
                  </a:cubicBezTo>
                  <a:cubicBezTo>
                    <a:pt x="534" y="5980"/>
                    <a:pt x="366" y="6513"/>
                    <a:pt x="366" y="7019"/>
                  </a:cubicBezTo>
                  <a:cubicBezTo>
                    <a:pt x="366" y="7945"/>
                    <a:pt x="590" y="9293"/>
                    <a:pt x="590" y="9293"/>
                  </a:cubicBezTo>
                  <a:cubicBezTo>
                    <a:pt x="590" y="9377"/>
                    <a:pt x="618" y="9433"/>
                    <a:pt x="675" y="9461"/>
                  </a:cubicBezTo>
                  <a:cubicBezTo>
                    <a:pt x="714" y="9481"/>
                    <a:pt x="768" y="9501"/>
                    <a:pt x="816" y="9501"/>
                  </a:cubicBezTo>
                  <a:cubicBezTo>
                    <a:pt x="836" y="9501"/>
                    <a:pt x="855" y="9498"/>
                    <a:pt x="871" y="9489"/>
                  </a:cubicBezTo>
                  <a:lnTo>
                    <a:pt x="2977" y="8900"/>
                  </a:lnTo>
                  <a:cubicBezTo>
                    <a:pt x="3061" y="8872"/>
                    <a:pt x="3117" y="8816"/>
                    <a:pt x="3145" y="8731"/>
                  </a:cubicBezTo>
                  <a:cubicBezTo>
                    <a:pt x="3145" y="8731"/>
                    <a:pt x="3342" y="8114"/>
                    <a:pt x="3594" y="7412"/>
                  </a:cubicBezTo>
                  <a:cubicBezTo>
                    <a:pt x="3819" y="6710"/>
                    <a:pt x="4100" y="5896"/>
                    <a:pt x="4268" y="5531"/>
                  </a:cubicBezTo>
                  <a:cubicBezTo>
                    <a:pt x="4408" y="5166"/>
                    <a:pt x="4633" y="4773"/>
                    <a:pt x="4858" y="4352"/>
                  </a:cubicBezTo>
                  <a:cubicBezTo>
                    <a:pt x="5054" y="3903"/>
                    <a:pt x="5251" y="3425"/>
                    <a:pt x="5251" y="2892"/>
                  </a:cubicBezTo>
                  <a:cubicBezTo>
                    <a:pt x="5251" y="2415"/>
                    <a:pt x="5166" y="1769"/>
                    <a:pt x="5082" y="1179"/>
                  </a:cubicBezTo>
                  <a:cubicBezTo>
                    <a:pt x="5026" y="899"/>
                    <a:pt x="4970" y="646"/>
                    <a:pt x="4886" y="449"/>
                  </a:cubicBezTo>
                  <a:cubicBezTo>
                    <a:pt x="4858" y="337"/>
                    <a:pt x="4830" y="253"/>
                    <a:pt x="4802" y="197"/>
                  </a:cubicBezTo>
                  <a:lnTo>
                    <a:pt x="4717" y="84"/>
                  </a:lnTo>
                  <a:cubicBezTo>
                    <a:pt x="4661" y="28"/>
                    <a:pt x="4605" y="0"/>
                    <a:pt x="4493"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1" name="Google Shape;731;p6"/>
            <p:cNvSpPr/>
            <p:nvPr/>
          </p:nvSpPr>
          <p:spPr>
            <a:xfrm>
              <a:off x="4805950" y="2688050"/>
              <a:ext cx="101775" cy="120325"/>
            </a:xfrm>
            <a:custGeom>
              <a:avLst/>
              <a:gdLst/>
              <a:ahLst/>
              <a:cxnLst/>
              <a:rect l="l" t="t" r="r" b="b"/>
              <a:pathLst>
                <a:path w="4071" h="4813" extrusionOk="0">
                  <a:moveTo>
                    <a:pt x="3496" y="0"/>
                  </a:moveTo>
                  <a:cubicBezTo>
                    <a:pt x="3202" y="0"/>
                    <a:pt x="2918" y="706"/>
                    <a:pt x="2499" y="1219"/>
                  </a:cubicBezTo>
                  <a:cubicBezTo>
                    <a:pt x="1965" y="1809"/>
                    <a:pt x="1067" y="2202"/>
                    <a:pt x="674" y="2791"/>
                  </a:cubicBezTo>
                  <a:cubicBezTo>
                    <a:pt x="309" y="3381"/>
                    <a:pt x="0" y="4813"/>
                    <a:pt x="0" y="4813"/>
                  </a:cubicBezTo>
                  <a:lnTo>
                    <a:pt x="1656" y="4757"/>
                  </a:lnTo>
                  <a:cubicBezTo>
                    <a:pt x="1741" y="3549"/>
                    <a:pt x="3004" y="2202"/>
                    <a:pt x="3397" y="1668"/>
                  </a:cubicBezTo>
                  <a:cubicBezTo>
                    <a:pt x="3762" y="1135"/>
                    <a:pt x="4071" y="461"/>
                    <a:pt x="3678" y="96"/>
                  </a:cubicBezTo>
                  <a:cubicBezTo>
                    <a:pt x="3616" y="30"/>
                    <a:pt x="3556" y="0"/>
                    <a:pt x="349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2" name="Google Shape;732;p6"/>
            <p:cNvSpPr/>
            <p:nvPr/>
          </p:nvSpPr>
          <p:spPr>
            <a:xfrm>
              <a:off x="4799625" y="2682025"/>
              <a:ext cx="108800" cy="132100"/>
            </a:xfrm>
            <a:custGeom>
              <a:avLst/>
              <a:gdLst/>
              <a:ahLst/>
              <a:cxnLst/>
              <a:rect l="l" t="t" r="r" b="b"/>
              <a:pathLst>
                <a:path w="4352" h="5284" extrusionOk="0">
                  <a:moveTo>
                    <a:pt x="3762" y="0"/>
                  </a:moveTo>
                  <a:cubicBezTo>
                    <a:pt x="3678" y="0"/>
                    <a:pt x="3594" y="28"/>
                    <a:pt x="3538" y="56"/>
                  </a:cubicBezTo>
                  <a:cubicBezTo>
                    <a:pt x="3426" y="141"/>
                    <a:pt x="3341" y="225"/>
                    <a:pt x="3257" y="309"/>
                  </a:cubicBezTo>
                  <a:cubicBezTo>
                    <a:pt x="3032" y="590"/>
                    <a:pt x="2836" y="1011"/>
                    <a:pt x="2555" y="1292"/>
                  </a:cubicBezTo>
                  <a:cubicBezTo>
                    <a:pt x="2331" y="1573"/>
                    <a:pt x="1994" y="1797"/>
                    <a:pt x="1657" y="2050"/>
                  </a:cubicBezTo>
                  <a:cubicBezTo>
                    <a:pt x="1292" y="2302"/>
                    <a:pt x="955" y="2555"/>
                    <a:pt x="730" y="2920"/>
                  </a:cubicBezTo>
                  <a:cubicBezTo>
                    <a:pt x="534" y="3257"/>
                    <a:pt x="365" y="3762"/>
                    <a:pt x="225" y="4212"/>
                  </a:cubicBezTo>
                  <a:cubicBezTo>
                    <a:pt x="113" y="4661"/>
                    <a:pt x="28" y="4998"/>
                    <a:pt x="28" y="4998"/>
                  </a:cubicBezTo>
                  <a:cubicBezTo>
                    <a:pt x="0" y="5138"/>
                    <a:pt x="85" y="5250"/>
                    <a:pt x="225" y="5278"/>
                  </a:cubicBezTo>
                  <a:cubicBezTo>
                    <a:pt x="240" y="5282"/>
                    <a:pt x="255" y="5284"/>
                    <a:pt x="270" y="5284"/>
                  </a:cubicBezTo>
                  <a:cubicBezTo>
                    <a:pt x="372" y="5284"/>
                    <a:pt x="478" y="5207"/>
                    <a:pt x="478" y="5110"/>
                  </a:cubicBezTo>
                  <a:cubicBezTo>
                    <a:pt x="478" y="5110"/>
                    <a:pt x="506" y="5026"/>
                    <a:pt x="534" y="4885"/>
                  </a:cubicBezTo>
                  <a:cubicBezTo>
                    <a:pt x="590" y="4661"/>
                    <a:pt x="674" y="4352"/>
                    <a:pt x="786" y="4015"/>
                  </a:cubicBezTo>
                  <a:cubicBezTo>
                    <a:pt x="899" y="3678"/>
                    <a:pt x="1011" y="3341"/>
                    <a:pt x="1123" y="3145"/>
                  </a:cubicBezTo>
                  <a:cubicBezTo>
                    <a:pt x="1292" y="2920"/>
                    <a:pt x="1573" y="2667"/>
                    <a:pt x="1909" y="2443"/>
                  </a:cubicBezTo>
                  <a:cubicBezTo>
                    <a:pt x="2246" y="2190"/>
                    <a:pt x="2639" y="1937"/>
                    <a:pt x="2920" y="1601"/>
                  </a:cubicBezTo>
                  <a:cubicBezTo>
                    <a:pt x="3145" y="1348"/>
                    <a:pt x="3341" y="1011"/>
                    <a:pt x="3510" y="786"/>
                  </a:cubicBezTo>
                  <a:cubicBezTo>
                    <a:pt x="3566" y="674"/>
                    <a:pt x="3650" y="590"/>
                    <a:pt x="3706" y="534"/>
                  </a:cubicBezTo>
                  <a:lnTo>
                    <a:pt x="3762" y="478"/>
                  </a:lnTo>
                  <a:lnTo>
                    <a:pt x="3790" y="506"/>
                  </a:lnTo>
                  <a:cubicBezTo>
                    <a:pt x="3847" y="562"/>
                    <a:pt x="3875" y="646"/>
                    <a:pt x="3875" y="758"/>
                  </a:cubicBezTo>
                  <a:cubicBezTo>
                    <a:pt x="3875" y="1039"/>
                    <a:pt x="3706" y="1432"/>
                    <a:pt x="3454" y="1769"/>
                  </a:cubicBezTo>
                  <a:cubicBezTo>
                    <a:pt x="3285" y="2022"/>
                    <a:pt x="2864" y="2499"/>
                    <a:pt x="2471" y="3060"/>
                  </a:cubicBezTo>
                  <a:cubicBezTo>
                    <a:pt x="2078" y="3622"/>
                    <a:pt x="1713" y="4296"/>
                    <a:pt x="1685" y="4970"/>
                  </a:cubicBezTo>
                  <a:cubicBezTo>
                    <a:pt x="1685" y="5110"/>
                    <a:pt x="1769" y="5222"/>
                    <a:pt x="1909" y="5222"/>
                  </a:cubicBezTo>
                  <a:cubicBezTo>
                    <a:pt x="2022" y="5222"/>
                    <a:pt x="2134" y="5138"/>
                    <a:pt x="2134" y="4998"/>
                  </a:cubicBezTo>
                  <a:cubicBezTo>
                    <a:pt x="2190" y="4464"/>
                    <a:pt x="2499" y="3847"/>
                    <a:pt x="2864" y="3313"/>
                  </a:cubicBezTo>
                  <a:cubicBezTo>
                    <a:pt x="3229" y="2780"/>
                    <a:pt x="3622" y="2331"/>
                    <a:pt x="3819" y="2050"/>
                  </a:cubicBezTo>
                  <a:cubicBezTo>
                    <a:pt x="4099" y="1657"/>
                    <a:pt x="4352" y="1208"/>
                    <a:pt x="4352" y="758"/>
                  </a:cubicBezTo>
                  <a:cubicBezTo>
                    <a:pt x="4352" y="562"/>
                    <a:pt x="4268" y="337"/>
                    <a:pt x="4099" y="169"/>
                  </a:cubicBezTo>
                  <a:cubicBezTo>
                    <a:pt x="4015" y="85"/>
                    <a:pt x="3903" y="0"/>
                    <a:pt x="3762"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3" name="Google Shape;733;p6"/>
            <p:cNvSpPr/>
            <p:nvPr/>
          </p:nvSpPr>
          <p:spPr>
            <a:xfrm>
              <a:off x="4770150" y="2830675"/>
              <a:ext cx="77225" cy="73875"/>
            </a:xfrm>
            <a:custGeom>
              <a:avLst/>
              <a:gdLst/>
              <a:ahLst/>
              <a:cxnLst/>
              <a:rect l="l" t="t" r="r" b="b"/>
              <a:pathLst>
                <a:path w="3089" h="2955" extrusionOk="0">
                  <a:moveTo>
                    <a:pt x="1536" y="0"/>
                  </a:moveTo>
                  <a:cubicBezTo>
                    <a:pt x="677" y="0"/>
                    <a:pt x="169" y="315"/>
                    <a:pt x="169" y="315"/>
                  </a:cubicBezTo>
                  <a:lnTo>
                    <a:pt x="0" y="2561"/>
                  </a:lnTo>
                  <a:lnTo>
                    <a:pt x="3088" y="2954"/>
                  </a:lnTo>
                  <a:lnTo>
                    <a:pt x="3032" y="455"/>
                  </a:lnTo>
                  <a:cubicBezTo>
                    <a:pt x="3032" y="455"/>
                    <a:pt x="2724" y="90"/>
                    <a:pt x="1741" y="6"/>
                  </a:cubicBezTo>
                  <a:cubicBezTo>
                    <a:pt x="1671" y="2"/>
                    <a:pt x="1603" y="0"/>
                    <a:pt x="1536"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4" name="Google Shape;734;p6"/>
            <p:cNvSpPr/>
            <p:nvPr/>
          </p:nvSpPr>
          <p:spPr>
            <a:xfrm>
              <a:off x="4764525" y="2825200"/>
              <a:ext cx="89175" cy="84950"/>
            </a:xfrm>
            <a:custGeom>
              <a:avLst/>
              <a:gdLst/>
              <a:ahLst/>
              <a:cxnLst/>
              <a:rect l="l" t="t" r="r" b="b"/>
              <a:pathLst>
                <a:path w="3567" h="3398" extrusionOk="0">
                  <a:moveTo>
                    <a:pt x="1713" y="450"/>
                  </a:moveTo>
                  <a:cubicBezTo>
                    <a:pt x="1797" y="450"/>
                    <a:pt x="1854" y="450"/>
                    <a:pt x="1938" y="478"/>
                  </a:cubicBezTo>
                  <a:cubicBezTo>
                    <a:pt x="2415" y="506"/>
                    <a:pt x="2696" y="618"/>
                    <a:pt x="2864" y="702"/>
                  </a:cubicBezTo>
                  <a:cubicBezTo>
                    <a:pt x="2929" y="724"/>
                    <a:pt x="2976" y="762"/>
                    <a:pt x="3008" y="791"/>
                  </a:cubicBezTo>
                  <a:lnTo>
                    <a:pt x="3008" y="791"/>
                  </a:lnTo>
                  <a:lnTo>
                    <a:pt x="3089" y="2892"/>
                  </a:lnTo>
                  <a:lnTo>
                    <a:pt x="3089" y="2892"/>
                  </a:lnTo>
                  <a:lnTo>
                    <a:pt x="492" y="2584"/>
                  </a:lnTo>
                  <a:lnTo>
                    <a:pt x="492" y="2584"/>
                  </a:lnTo>
                  <a:lnTo>
                    <a:pt x="611" y="676"/>
                  </a:lnTo>
                  <a:lnTo>
                    <a:pt x="611" y="676"/>
                  </a:lnTo>
                  <a:cubicBezTo>
                    <a:pt x="786" y="594"/>
                    <a:pt x="1170" y="450"/>
                    <a:pt x="1713" y="450"/>
                  </a:cubicBezTo>
                  <a:close/>
                  <a:moveTo>
                    <a:pt x="1713" y="1"/>
                  </a:moveTo>
                  <a:cubicBezTo>
                    <a:pt x="815" y="1"/>
                    <a:pt x="281" y="309"/>
                    <a:pt x="253" y="337"/>
                  </a:cubicBezTo>
                  <a:cubicBezTo>
                    <a:pt x="197" y="366"/>
                    <a:pt x="169" y="450"/>
                    <a:pt x="169" y="506"/>
                  </a:cubicBezTo>
                  <a:lnTo>
                    <a:pt x="1" y="2780"/>
                  </a:lnTo>
                  <a:cubicBezTo>
                    <a:pt x="1" y="2892"/>
                    <a:pt x="85" y="3005"/>
                    <a:pt x="197" y="3033"/>
                  </a:cubicBezTo>
                  <a:lnTo>
                    <a:pt x="3285" y="3398"/>
                  </a:lnTo>
                  <a:cubicBezTo>
                    <a:pt x="3370" y="3398"/>
                    <a:pt x="3426" y="3370"/>
                    <a:pt x="3482" y="3341"/>
                  </a:cubicBezTo>
                  <a:cubicBezTo>
                    <a:pt x="3538" y="3285"/>
                    <a:pt x="3566" y="3229"/>
                    <a:pt x="3538" y="3145"/>
                  </a:cubicBezTo>
                  <a:lnTo>
                    <a:pt x="3482" y="674"/>
                  </a:lnTo>
                  <a:cubicBezTo>
                    <a:pt x="3482" y="618"/>
                    <a:pt x="3454" y="590"/>
                    <a:pt x="3426" y="534"/>
                  </a:cubicBezTo>
                  <a:cubicBezTo>
                    <a:pt x="3398" y="478"/>
                    <a:pt x="3005" y="85"/>
                    <a:pt x="1994"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5" name="Google Shape;735;p6"/>
            <p:cNvSpPr/>
            <p:nvPr/>
          </p:nvSpPr>
          <p:spPr>
            <a:xfrm>
              <a:off x="3826125" y="2811350"/>
              <a:ext cx="1043000" cy="918300"/>
            </a:xfrm>
            <a:custGeom>
              <a:avLst/>
              <a:gdLst/>
              <a:ahLst/>
              <a:cxnLst/>
              <a:rect l="l" t="t" r="r" b="b"/>
              <a:pathLst>
                <a:path w="41720" h="36732" extrusionOk="0">
                  <a:moveTo>
                    <a:pt x="20826" y="0"/>
                  </a:moveTo>
                  <a:cubicBezTo>
                    <a:pt x="19951" y="0"/>
                    <a:pt x="19026" y="75"/>
                    <a:pt x="18109" y="274"/>
                  </a:cubicBezTo>
                  <a:cubicBezTo>
                    <a:pt x="14347" y="1116"/>
                    <a:pt x="12157" y="2127"/>
                    <a:pt x="10248" y="3222"/>
                  </a:cubicBezTo>
                  <a:cubicBezTo>
                    <a:pt x="8339" y="4317"/>
                    <a:pt x="4577" y="5327"/>
                    <a:pt x="3931" y="6675"/>
                  </a:cubicBezTo>
                  <a:cubicBezTo>
                    <a:pt x="3285" y="7994"/>
                    <a:pt x="1011" y="22172"/>
                    <a:pt x="478" y="24025"/>
                  </a:cubicBezTo>
                  <a:cubicBezTo>
                    <a:pt x="338" y="24558"/>
                    <a:pt x="169" y="25148"/>
                    <a:pt x="1" y="25766"/>
                  </a:cubicBezTo>
                  <a:cubicBezTo>
                    <a:pt x="57" y="25990"/>
                    <a:pt x="141" y="26383"/>
                    <a:pt x="310" y="26776"/>
                  </a:cubicBezTo>
                  <a:lnTo>
                    <a:pt x="5054" y="27562"/>
                  </a:lnTo>
                  <a:cubicBezTo>
                    <a:pt x="5307" y="27338"/>
                    <a:pt x="5391" y="27141"/>
                    <a:pt x="5391" y="27141"/>
                  </a:cubicBezTo>
                  <a:cubicBezTo>
                    <a:pt x="5391" y="27141"/>
                    <a:pt x="5419" y="27198"/>
                    <a:pt x="5419" y="27282"/>
                  </a:cubicBezTo>
                  <a:cubicBezTo>
                    <a:pt x="5924" y="25878"/>
                    <a:pt x="6739" y="23829"/>
                    <a:pt x="6739" y="23829"/>
                  </a:cubicBezTo>
                  <a:cubicBezTo>
                    <a:pt x="6739" y="23829"/>
                    <a:pt x="6991" y="33402"/>
                    <a:pt x="7834" y="34441"/>
                  </a:cubicBezTo>
                  <a:cubicBezTo>
                    <a:pt x="8479" y="35227"/>
                    <a:pt x="9715" y="35451"/>
                    <a:pt x="10641" y="35648"/>
                  </a:cubicBezTo>
                  <a:cubicBezTo>
                    <a:pt x="11904" y="35901"/>
                    <a:pt x="13168" y="36181"/>
                    <a:pt x="14431" y="36350"/>
                  </a:cubicBezTo>
                  <a:cubicBezTo>
                    <a:pt x="16266" y="36619"/>
                    <a:pt x="18100" y="36732"/>
                    <a:pt x="19933" y="36732"/>
                  </a:cubicBezTo>
                  <a:cubicBezTo>
                    <a:pt x="22503" y="36732"/>
                    <a:pt x="25070" y="36509"/>
                    <a:pt x="27626" y="36181"/>
                  </a:cubicBezTo>
                  <a:cubicBezTo>
                    <a:pt x="28918" y="36013"/>
                    <a:pt x="31023" y="36097"/>
                    <a:pt x="31950" y="35002"/>
                  </a:cubicBezTo>
                  <a:cubicBezTo>
                    <a:pt x="32652" y="34188"/>
                    <a:pt x="32652" y="33149"/>
                    <a:pt x="32652" y="32897"/>
                  </a:cubicBezTo>
                  <a:cubicBezTo>
                    <a:pt x="32652" y="32644"/>
                    <a:pt x="33157" y="21976"/>
                    <a:pt x="33157" y="21976"/>
                  </a:cubicBezTo>
                  <a:cubicBezTo>
                    <a:pt x="33157" y="21976"/>
                    <a:pt x="38476" y="25938"/>
                    <a:pt x="39749" y="25938"/>
                  </a:cubicBezTo>
                  <a:cubicBezTo>
                    <a:pt x="39771" y="25938"/>
                    <a:pt x="39791" y="25937"/>
                    <a:pt x="39811" y="25934"/>
                  </a:cubicBezTo>
                  <a:cubicBezTo>
                    <a:pt x="40962" y="25822"/>
                    <a:pt x="41720" y="24783"/>
                    <a:pt x="41607" y="21723"/>
                  </a:cubicBezTo>
                  <a:cubicBezTo>
                    <a:pt x="41467" y="18663"/>
                    <a:pt x="41158" y="3671"/>
                    <a:pt x="40765" y="2969"/>
                  </a:cubicBezTo>
                  <a:cubicBezTo>
                    <a:pt x="40564" y="2609"/>
                    <a:pt x="39933" y="2397"/>
                    <a:pt x="39261" y="2397"/>
                  </a:cubicBezTo>
                  <a:cubicBezTo>
                    <a:pt x="38623" y="2397"/>
                    <a:pt x="37947" y="2588"/>
                    <a:pt x="37565" y="3025"/>
                  </a:cubicBezTo>
                  <a:cubicBezTo>
                    <a:pt x="36807" y="3924"/>
                    <a:pt x="36442" y="11335"/>
                    <a:pt x="36442" y="11335"/>
                  </a:cubicBezTo>
                  <a:cubicBezTo>
                    <a:pt x="36442" y="11335"/>
                    <a:pt x="33999" y="6029"/>
                    <a:pt x="32989" y="4373"/>
                  </a:cubicBezTo>
                  <a:cubicBezTo>
                    <a:pt x="31950" y="2716"/>
                    <a:pt x="25773" y="723"/>
                    <a:pt x="25773" y="723"/>
                  </a:cubicBezTo>
                  <a:cubicBezTo>
                    <a:pt x="25773" y="723"/>
                    <a:pt x="23541" y="0"/>
                    <a:pt x="20826"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6" name="Google Shape;736;p6"/>
            <p:cNvSpPr/>
            <p:nvPr/>
          </p:nvSpPr>
          <p:spPr>
            <a:xfrm>
              <a:off x="3820525" y="2805550"/>
              <a:ext cx="1051425" cy="930000"/>
            </a:xfrm>
            <a:custGeom>
              <a:avLst/>
              <a:gdLst/>
              <a:ahLst/>
              <a:cxnLst/>
              <a:rect l="l" t="t" r="r" b="b"/>
              <a:pathLst>
                <a:path w="42057" h="37200" extrusionOk="0">
                  <a:moveTo>
                    <a:pt x="21056" y="0"/>
                  </a:moveTo>
                  <a:cubicBezTo>
                    <a:pt x="20158" y="0"/>
                    <a:pt x="19231" y="85"/>
                    <a:pt x="18277" y="281"/>
                  </a:cubicBezTo>
                  <a:cubicBezTo>
                    <a:pt x="14487" y="1123"/>
                    <a:pt x="12297" y="2162"/>
                    <a:pt x="10360" y="3257"/>
                  </a:cubicBezTo>
                  <a:cubicBezTo>
                    <a:pt x="9433" y="3762"/>
                    <a:pt x="8001" y="4296"/>
                    <a:pt x="6738" y="4857"/>
                  </a:cubicBezTo>
                  <a:cubicBezTo>
                    <a:pt x="6120" y="5138"/>
                    <a:pt x="5503" y="5447"/>
                    <a:pt x="5026" y="5756"/>
                  </a:cubicBezTo>
                  <a:cubicBezTo>
                    <a:pt x="4520" y="6065"/>
                    <a:pt x="4155" y="6402"/>
                    <a:pt x="3959" y="6795"/>
                  </a:cubicBezTo>
                  <a:cubicBezTo>
                    <a:pt x="3846" y="6991"/>
                    <a:pt x="3762" y="7356"/>
                    <a:pt x="3622" y="7889"/>
                  </a:cubicBezTo>
                  <a:cubicBezTo>
                    <a:pt x="3173" y="9714"/>
                    <a:pt x="2499" y="13392"/>
                    <a:pt x="1881" y="16817"/>
                  </a:cubicBezTo>
                  <a:cubicBezTo>
                    <a:pt x="1572" y="18530"/>
                    <a:pt x="1292" y="20186"/>
                    <a:pt x="1039" y="21506"/>
                  </a:cubicBezTo>
                  <a:cubicBezTo>
                    <a:pt x="786" y="22825"/>
                    <a:pt x="590" y="23808"/>
                    <a:pt x="477" y="24201"/>
                  </a:cubicBezTo>
                  <a:cubicBezTo>
                    <a:pt x="337" y="24734"/>
                    <a:pt x="169" y="25324"/>
                    <a:pt x="0" y="25942"/>
                  </a:cubicBezTo>
                  <a:lnTo>
                    <a:pt x="0" y="26054"/>
                  </a:lnTo>
                  <a:cubicBezTo>
                    <a:pt x="56" y="26278"/>
                    <a:pt x="141" y="26671"/>
                    <a:pt x="337" y="27121"/>
                  </a:cubicBezTo>
                  <a:cubicBezTo>
                    <a:pt x="358" y="27203"/>
                    <a:pt x="438" y="27255"/>
                    <a:pt x="535" y="27255"/>
                  </a:cubicBezTo>
                  <a:cubicBezTo>
                    <a:pt x="571" y="27255"/>
                    <a:pt x="608" y="27248"/>
                    <a:pt x="646" y="27233"/>
                  </a:cubicBezTo>
                  <a:cubicBezTo>
                    <a:pt x="758" y="27177"/>
                    <a:pt x="814" y="27036"/>
                    <a:pt x="758" y="26924"/>
                  </a:cubicBezTo>
                  <a:cubicBezTo>
                    <a:pt x="590" y="26531"/>
                    <a:pt x="505" y="26166"/>
                    <a:pt x="477" y="25970"/>
                  </a:cubicBezTo>
                  <a:lnTo>
                    <a:pt x="472" y="25970"/>
                  </a:lnTo>
                  <a:lnTo>
                    <a:pt x="472" y="25970"/>
                  </a:lnTo>
                  <a:cubicBezTo>
                    <a:pt x="633" y="25383"/>
                    <a:pt x="793" y="24823"/>
                    <a:pt x="927" y="24313"/>
                  </a:cubicBezTo>
                  <a:cubicBezTo>
                    <a:pt x="1067" y="23836"/>
                    <a:pt x="1320" y="22601"/>
                    <a:pt x="1600" y="21000"/>
                  </a:cubicBezTo>
                  <a:cubicBezTo>
                    <a:pt x="2050" y="18586"/>
                    <a:pt x="2639" y="15329"/>
                    <a:pt x="3145" y="12522"/>
                  </a:cubicBezTo>
                  <a:cubicBezTo>
                    <a:pt x="3425" y="11146"/>
                    <a:pt x="3678" y="9883"/>
                    <a:pt x="3874" y="8900"/>
                  </a:cubicBezTo>
                  <a:cubicBezTo>
                    <a:pt x="3987" y="8395"/>
                    <a:pt x="4071" y="7974"/>
                    <a:pt x="4155" y="7637"/>
                  </a:cubicBezTo>
                  <a:cubicBezTo>
                    <a:pt x="4239" y="7328"/>
                    <a:pt x="4324" y="7103"/>
                    <a:pt x="4380" y="6991"/>
                  </a:cubicBezTo>
                  <a:cubicBezTo>
                    <a:pt x="4492" y="6738"/>
                    <a:pt x="4829" y="6430"/>
                    <a:pt x="5278" y="6149"/>
                  </a:cubicBezTo>
                  <a:cubicBezTo>
                    <a:pt x="5952" y="5700"/>
                    <a:pt x="6935" y="5279"/>
                    <a:pt x="7889" y="4885"/>
                  </a:cubicBezTo>
                  <a:cubicBezTo>
                    <a:pt x="8872" y="4464"/>
                    <a:pt x="9854" y="4071"/>
                    <a:pt x="10584" y="3650"/>
                  </a:cubicBezTo>
                  <a:cubicBezTo>
                    <a:pt x="12493" y="2583"/>
                    <a:pt x="14627" y="1573"/>
                    <a:pt x="18389" y="730"/>
                  </a:cubicBezTo>
                  <a:cubicBezTo>
                    <a:pt x="19287" y="534"/>
                    <a:pt x="20186" y="478"/>
                    <a:pt x="21056" y="478"/>
                  </a:cubicBezTo>
                  <a:cubicBezTo>
                    <a:pt x="22404" y="478"/>
                    <a:pt x="23611" y="646"/>
                    <a:pt x="24481" y="815"/>
                  </a:cubicBezTo>
                  <a:cubicBezTo>
                    <a:pt x="24931" y="927"/>
                    <a:pt x="25295" y="1011"/>
                    <a:pt x="25548" y="1067"/>
                  </a:cubicBezTo>
                  <a:cubicBezTo>
                    <a:pt x="25660" y="1095"/>
                    <a:pt x="25745" y="1123"/>
                    <a:pt x="25829" y="1152"/>
                  </a:cubicBezTo>
                  <a:cubicBezTo>
                    <a:pt x="25885" y="1180"/>
                    <a:pt x="25913" y="1180"/>
                    <a:pt x="25913" y="1180"/>
                  </a:cubicBezTo>
                  <a:cubicBezTo>
                    <a:pt x="25913" y="1180"/>
                    <a:pt x="26025" y="1208"/>
                    <a:pt x="26194" y="1264"/>
                  </a:cubicBezTo>
                  <a:cubicBezTo>
                    <a:pt x="26783" y="1460"/>
                    <a:pt x="28299" y="1994"/>
                    <a:pt x="29759" y="2639"/>
                  </a:cubicBezTo>
                  <a:cubicBezTo>
                    <a:pt x="30489" y="2976"/>
                    <a:pt x="31191" y="3313"/>
                    <a:pt x="31781" y="3678"/>
                  </a:cubicBezTo>
                  <a:cubicBezTo>
                    <a:pt x="32370" y="4043"/>
                    <a:pt x="32820" y="4408"/>
                    <a:pt x="33016" y="4717"/>
                  </a:cubicBezTo>
                  <a:cubicBezTo>
                    <a:pt x="33493" y="5531"/>
                    <a:pt x="34364" y="7272"/>
                    <a:pt x="35094" y="8816"/>
                  </a:cubicBezTo>
                  <a:cubicBezTo>
                    <a:pt x="35487" y="9574"/>
                    <a:pt x="35824" y="10304"/>
                    <a:pt x="36048" y="10809"/>
                  </a:cubicBezTo>
                  <a:cubicBezTo>
                    <a:pt x="36301" y="11343"/>
                    <a:pt x="36441" y="11680"/>
                    <a:pt x="36441" y="11680"/>
                  </a:cubicBezTo>
                  <a:cubicBezTo>
                    <a:pt x="36487" y="11749"/>
                    <a:pt x="36572" y="11799"/>
                    <a:pt x="36663" y="11799"/>
                  </a:cubicBezTo>
                  <a:cubicBezTo>
                    <a:pt x="36682" y="11799"/>
                    <a:pt x="36702" y="11797"/>
                    <a:pt x="36722" y="11792"/>
                  </a:cubicBezTo>
                  <a:cubicBezTo>
                    <a:pt x="36806" y="11792"/>
                    <a:pt x="36890" y="11680"/>
                    <a:pt x="36890" y="11595"/>
                  </a:cubicBezTo>
                  <a:cubicBezTo>
                    <a:pt x="36890" y="11567"/>
                    <a:pt x="36918" y="11118"/>
                    <a:pt x="36975" y="10416"/>
                  </a:cubicBezTo>
                  <a:cubicBezTo>
                    <a:pt x="37031" y="9349"/>
                    <a:pt x="37171" y="7749"/>
                    <a:pt x="37340" y="6317"/>
                  </a:cubicBezTo>
                  <a:cubicBezTo>
                    <a:pt x="37424" y="5587"/>
                    <a:pt x="37536" y="4942"/>
                    <a:pt x="37648" y="4408"/>
                  </a:cubicBezTo>
                  <a:cubicBezTo>
                    <a:pt x="37705" y="4156"/>
                    <a:pt x="37761" y="3931"/>
                    <a:pt x="37817" y="3734"/>
                  </a:cubicBezTo>
                  <a:cubicBezTo>
                    <a:pt x="37873" y="3566"/>
                    <a:pt x="37929" y="3454"/>
                    <a:pt x="37985" y="3398"/>
                  </a:cubicBezTo>
                  <a:cubicBezTo>
                    <a:pt x="38266" y="3061"/>
                    <a:pt x="38884" y="2864"/>
                    <a:pt x="39501" y="2864"/>
                  </a:cubicBezTo>
                  <a:cubicBezTo>
                    <a:pt x="39810" y="2864"/>
                    <a:pt x="40119" y="2920"/>
                    <a:pt x="40344" y="3004"/>
                  </a:cubicBezTo>
                  <a:cubicBezTo>
                    <a:pt x="40568" y="3089"/>
                    <a:pt x="40737" y="3201"/>
                    <a:pt x="40793" y="3313"/>
                  </a:cubicBezTo>
                  <a:cubicBezTo>
                    <a:pt x="40793" y="3313"/>
                    <a:pt x="40821" y="3426"/>
                    <a:pt x="40849" y="3566"/>
                  </a:cubicBezTo>
                  <a:cubicBezTo>
                    <a:pt x="40933" y="4156"/>
                    <a:pt x="41017" y="5419"/>
                    <a:pt x="41073" y="7047"/>
                  </a:cubicBezTo>
                  <a:cubicBezTo>
                    <a:pt x="41326" y="11876"/>
                    <a:pt x="41495" y="19821"/>
                    <a:pt x="41579" y="21983"/>
                  </a:cubicBezTo>
                  <a:cubicBezTo>
                    <a:pt x="41607" y="22180"/>
                    <a:pt x="41607" y="22404"/>
                    <a:pt x="41607" y="22601"/>
                  </a:cubicBezTo>
                  <a:cubicBezTo>
                    <a:pt x="41607" y="23864"/>
                    <a:pt x="41410" y="24678"/>
                    <a:pt x="41130" y="25184"/>
                  </a:cubicBezTo>
                  <a:cubicBezTo>
                    <a:pt x="40849" y="25689"/>
                    <a:pt x="40484" y="25885"/>
                    <a:pt x="40007" y="25942"/>
                  </a:cubicBezTo>
                  <a:lnTo>
                    <a:pt x="39979" y="25942"/>
                  </a:lnTo>
                  <a:cubicBezTo>
                    <a:pt x="39866" y="25942"/>
                    <a:pt x="39670" y="25885"/>
                    <a:pt x="39417" y="25801"/>
                  </a:cubicBezTo>
                  <a:cubicBezTo>
                    <a:pt x="38519" y="25436"/>
                    <a:pt x="37031" y="24482"/>
                    <a:pt x="35795" y="23639"/>
                  </a:cubicBezTo>
                  <a:cubicBezTo>
                    <a:pt x="35178" y="23218"/>
                    <a:pt x="34616" y="22797"/>
                    <a:pt x="34195" y="22516"/>
                  </a:cubicBezTo>
                  <a:cubicBezTo>
                    <a:pt x="33774" y="22208"/>
                    <a:pt x="33521" y="22039"/>
                    <a:pt x="33521" y="22039"/>
                  </a:cubicBezTo>
                  <a:cubicBezTo>
                    <a:pt x="33487" y="22004"/>
                    <a:pt x="33441" y="21980"/>
                    <a:pt x="33392" y="21980"/>
                  </a:cubicBezTo>
                  <a:cubicBezTo>
                    <a:pt x="33361" y="21980"/>
                    <a:pt x="33329" y="21990"/>
                    <a:pt x="33297" y="22011"/>
                  </a:cubicBezTo>
                  <a:cubicBezTo>
                    <a:pt x="33213" y="22039"/>
                    <a:pt x="33156" y="22123"/>
                    <a:pt x="33156" y="22208"/>
                  </a:cubicBezTo>
                  <a:cubicBezTo>
                    <a:pt x="33156" y="22208"/>
                    <a:pt x="33044" y="24875"/>
                    <a:pt x="32904" y="27570"/>
                  </a:cubicBezTo>
                  <a:cubicBezTo>
                    <a:pt x="32848" y="28917"/>
                    <a:pt x="32763" y="30265"/>
                    <a:pt x="32735" y="31304"/>
                  </a:cubicBezTo>
                  <a:cubicBezTo>
                    <a:pt x="32707" y="31837"/>
                    <a:pt x="32679" y="32258"/>
                    <a:pt x="32679" y="32567"/>
                  </a:cubicBezTo>
                  <a:cubicBezTo>
                    <a:pt x="32651" y="32904"/>
                    <a:pt x="32651" y="33073"/>
                    <a:pt x="32651" y="33129"/>
                  </a:cubicBezTo>
                  <a:cubicBezTo>
                    <a:pt x="32651" y="33381"/>
                    <a:pt x="32651" y="34336"/>
                    <a:pt x="32005" y="35094"/>
                  </a:cubicBezTo>
                  <a:cubicBezTo>
                    <a:pt x="31612" y="35571"/>
                    <a:pt x="30910" y="35796"/>
                    <a:pt x="30124" y="35936"/>
                  </a:cubicBezTo>
                  <a:cubicBezTo>
                    <a:pt x="29338" y="36077"/>
                    <a:pt x="28496" y="36077"/>
                    <a:pt x="27822" y="36161"/>
                  </a:cubicBezTo>
                  <a:cubicBezTo>
                    <a:pt x="25239" y="36498"/>
                    <a:pt x="22656" y="36722"/>
                    <a:pt x="20102" y="36722"/>
                  </a:cubicBezTo>
                  <a:cubicBezTo>
                    <a:pt x="18277" y="36722"/>
                    <a:pt x="16480" y="36610"/>
                    <a:pt x="14683" y="36357"/>
                  </a:cubicBezTo>
                  <a:cubicBezTo>
                    <a:pt x="13420" y="36189"/>
                    <a:pt x="12185" y="35908"/>
                    <a:pt x="10921" y="35655"/>
                  </a:cubicBezTo>
                  <a:cubicBezTo>
                    <a:pt x="10444" y="35543"/>
                    <a:pt x="9911" y="35459"/>
                    <a:pt x="9433" y="35262"/>
                  </a:cubicBezTo>
                  <a:cubicBezTo>
                    <a:pt x="8956" y="35094"/>
                    <a:pt x="8507" y="34869"/>
                    <a:pt x="8226" y="34504"/>
                  </a:cubicBezTo>
                  <a:cubicBezTo>
                    <a:pt x="8170" y="34448"/>
                    <a:pt x="8086" y="34196"/>
                    <a:pt x="8001" y="33859"/>
                  </a:cubicBezTo>
                  <a:cubicBezTo>
                    <a:pt x="7693" y="32651"/>
                    <a:pt x="7496" y="30181"/>
                    <a:pt x="7384" y="28019"/>
                  </a:cubicBezTo>
                  <a:cubicBezTo>
                    <a:pt x="7300" y="26952"/>
                    <a:pt x="7271" y="25970"/>
                    <a:pt x="7243" y="25240"/>
                  </a:cubicBezTo>
                  <a:cubicBezTo>
                    <a:pt x="7215" y="24510"/>
                    <a:pt x="7215" y="24061"/>
                    <a:pt x="7215" y="24061"/>
                  </a:cubicBezTo>
                  <a:cubicBezTo>
                    <a:pt x="7187" y="23948"/>
                    <a:pt x="7131" y="23864"/>
                    <a:pt x="7019" y="23836"/>
                  </a:cubicBezTo>
                  <a:cubicBezTo>
                    <a:pt x="7000" y="23831"/>
                    <a:pt x="6980" y="23829"/>
                    <a:pt x="6961" y="23829"/>
                  </a:cubicBezTo>
                  <a:cubicBezTo>
                    <a:pt x="6870" y="23829"/>
                    <a:pt x="6785" y="23883"/>
                    <a:pt x="6738" y="23976"/>
                  </a:cubicBezTo>
                  <a:cubicBezTo>
                    <a:pt x="6738" y="23976"/>
                    <a:pt x="6019" y="25785"/>
                    <a:pt x="5537" y="27168"/>
                  </a:cubicBezTo>
                  <a:lnTo>
                    <a:pt x="5537" y="27168"/>
                  </a:lnTo>
                  <a:cubicBezTo>
                    <a:pt x="5489" y="27185"/>
                    <a:pt x="5449" y="27215"/>
                    <a:pt x="5419" y="27261"/>
                  </a:cubicBezTo>
                  <a:cubicBezTo>
                    <a:pt x="5419" y="27289"/>
                    <a:pt x="5334" y="27430"/>
                    <a:pt x="5110" y="27654"/>
                  </a:cubicBezTo>
                  <a:cubicBezTo>
                    <a:pt x="5026" y="27738"/>
                    <a:pt x="5026" y="27879"/>
                    <a:pt x="5110" y="27963"/>
                  </a:cubicBezTo>
                  <a:cubicBezTo>
                    <a:pt x="5152" y="28019"/>
                    <a:pt x="5215" y="28047"/>
                    <a:pt x="5278" y="28047"/>
                  </a:cubicBezTo>
                  <a:cubicBezTo>
                    <a:pt x="5341" y="28047"/>
                    <a:pt x="5405" y="28019"/>
                    <a:pt x="5447" y="27963"/>
                  </a:cubicBezTo>
                  <a:cubicBezTo>
                    <a:pt x="5529" y="27880"/>
                    <a:pt x="5597" y="27804"/>
                    <a:pt x="5651" y="27738"/>
                  </a:cubicBezTo>
                  <a:lnTo>
                    <a:pt x="5651" y="27738"/>
                  </a:lnTo>
                  <a:cubicBezTo>
                    <a:pt x="5759" y="27736"/>
                    <a:pt x="5840" y="27679"/>
                    <a:pt x="5868" y="27570"/>
                  </a:cubicBezTo>
                  <a:cubicBezTo>
                    <a:pt x="6120" y="26896"/>
                    <a:pt x="6457" y="26026"/>
                    <a:pt x="6710" y="25352"/>
                  </a:cubicBezTo>
                  <a:cubicBezTo>
                    <a:pt x="6731" y="25298"/>
                    <a:pt x="6752" y="25246"/>
                    <a:pt x="6773" y="25195"/>
                  </a:cubicBezTo>
                  <a:lnTo>
                    <a:pt x="6773" y="25195"/>
                  </a:lnTo>
                  <a:cubicBezTo>
                    <a:pt x="6806" y="26135"/>
                    <a:pt x="6866" y="27550"/>
                    <a:pt x="6963" y="29002"/>
                  </a:cubicBezTo>
                  <a:cubicBezTo>
                    <a:pt x="7047" y="30265"/>
                    <a:pt x="7159" y="31557"/>
                    <a:pt x="7300" y="32595"/>
                  </a:cubicBezTo>
                  <a:cubicBezTo>
                    <a:pt x="7384" y="33129"/>
                    <a:pt x="7440" y="33606"/>
                    <a:pt x="7552" y="33971"/>
                  </a:cubicBezTo>
                  <a:cubicBezTo>
                    <a:pt x="7636" y="34336"/>
                    <a:pt x="7721" y="34617"/>
                    <a:pt x="7861" y="34813"/>
                  </a:cubicBezTo>
                  <a:cubicBezTo>
                    <a:pt x="8226" y="35262"/>
                    <a:pt x="8731" y="35515"/>
                    <a:pt x="9265" y="35712"/>
                  </a:cubicBezTo>
                  <a:cubicBezTo>
                    <a:pt x="9798" y="35908"/>
                    <a:pt x="10360" y="36020"/>
                    <a:pt x="10809" y="36105"/>
                  </a:cubicBezTo>
                  <a:cubicBezTo>
                    <a:pt x="12072" y="36385"/>
                    <a:pt x="13336" y="36638"/>
                    <a:pt x="14627" y="36835"/>
                  </a:cubicBezTo>
                  <a:cubicBezTo>
                    <a:pt x="16452" y="37087"/>
                    <a:pt x="18277" y="37200"/>
                    <a:pt x="20102" y="37200"/>
                  </a:cubicBezTo>
                  <a:cubicBezTo>
                    <a:pt x="22685" y="37200"/>
                    <a:pt x="25295" y="36975"/>
                    <a:pt x="27878" y="36638"/>
                  </a:cubicBezTo>
                  <a:cubicBezTo>
                    <a:pt x="28496" y="36554"/>
                    <a:pt x="29366" y="36526"/>
                    <a:pt x="30180" y="36385"/>
                  </a:cubicBezTo>
                  <a:cubicBezTo>
                    <a:pt x="31023" y="36245"/>
                    <a:pt x="31837" y="35992"/>
                    <a:pt x="32370" y="35375"/>
                  </a:cubicBezTo>
                  <a:cubicBezTo>
                    <a:pt x="33128" y="34476"/>
                    <a:pt x="33100" y="33409"/>
                    <a:pt x="33128" y="33129"/>
                  </a:cubicBezTo>
                  <a:cubicBezTo>
                    <a:pt x="33128" y="33101"/>
                    <a:pt x="33128" y="32904"/>
                    <a:pt x="33128" y="32595"/>
                  </a:cubicBezTo>
                  <a:cubicBezTo>
                    <a:pt x="33184" y="31500"/>
                    <a:pt x="33297" y="28889"/>
                    <a:pt x="33409" y="26587"/>
                  </a:cubicBezTo>
                  <a:cubicBezTo>
                    <a:pt x="33465" y="25436"/>
                    <a:pt x="33521" y="24341"/>
                    <a:pt x="33578" y="23527"/>
                  </a:cubicBezTo>
                  <a:cubicBezTo>
                    <a:pt x="33590" y="23177"/>
                    <a:pt x="33603" y="22883"/>
                    <a:pt x="33613" y="22664"/>
                  </a:cubicBezTo>
                  <a:lnTo>
                    <a:pt x="33613" y="22664"/>
                  </a:lnTo>
                  <a:cubicBezTo>
                    <a:pt x="34112" y="23022"/>
                    <a:pt x="35054" y="23703"/>
                    <a:pt x="36076" y="24397"/>
                  </a:cubicBezTo>
                  <a:cubicBezTo>
                    <a:pt x="36834" y="24875"/>
                    <a:pt x="37620" y="25380"/>
                    <a:pt x="38294" y="25773"/>
                  </a:cubicBezTo>
                  <a:cubicBezTo>
                    <a:pt x="38659" y="25942"/>
                    <a:pt x="38968" y="26110"/>
                    <a:pt x="39249" y="26222"/>
                  </a:cubicBezTo>
                  <a:cubicBezTo>
                    <a:pt x="39529" y="26335"/>
                    <a:pt x="39754" y="26419"/>
                    <a:pt x="39979" y="26419"/>
                  </a:cubicBezTo>
                  <a:lnTo>
                    <a:pt x="40063" y="26419"/>
                  </a:lnTo>
                  <a:cubicBezTo>
                    <a:pt x="40652" y="26335"/>
                    <a:pt x="41186" y="26026"/>
                    <a:pt x="41523" y="25408"/>
                  </a:cubicBezTo>
                  <a:cubicBezTo>
                    <a:pt x="41888" y="24819"/>
                    <a:pt x="42056" y="23892"/>
                    <a:pt x="42056" y="22601"/>
                  </a:cubicBezTo>
                  <a:cubicBezTo>
                    <a:pt x="42056" y="22404"/>
                    <a:pt x="42056" y="22180"/>
                    <a:pt x="42056" y="21955"/>
                  </a:cubicBezTo>
                  <a:cubicBezTo>
                    <a:pt x="42000" y="20411"/>
                    <a:pt x="41888" y="15891"/>
                    <a:pt x="41719" y="11680"/>
                  </a:cubicBezTo>
                  <a:cubicBezTo>
                    <a:pt x="41663" y="9574"/>
                    <a:pt x="41579" y="7525"/>
                    <a:pt x="41495" y="5980"/>
                  </a:cubicBezTo>
                  <a:cubicBezTo>
                    <a:pt x="41438" y="5194"/>
                    <a:pt x="41410" y="4549"/>
                    <a:pt x="41354" y="4043"/>
                  </a:cubicBezTo>
                  <a:cubicBezTo>
                    <a:pt x="41326" y="3819"/>
                    <a:pt x="41326" y="3594"/>
                    <a:pt x="41298" y="3454"/>
                  </a:cubicBezTo>
                  <a:cubicBezTo>
                    <a:pt x="41270" y="3369"/>
                    <a:pt x="41270" y="3313"/>
                    <a:pt x="41242" y="3257"/>
                  </a:cubicBezTo>
                  <a:cubicBezTo>
                    <a:pt x="41242" y="3173"/>
                    <a:pt x="41214" y="3145"/>
                    <a:pt x="41186" y="3089"/>
                  </a:cubicBezTo>
                  <a:cubicBezTo>
                    <a:pt x="41045" y="2836"/>
                    <a:pt x="40793" y="2668"/>
                    <a:pt x="40512" y="2555"/>
                  </a:cubicBezTo>
                  <a:cubicBezTo>
                    <a:pt x="40203" y="2443"/>
                    <a:pt x="39866" y="2387"/>
                    <a:pt x="39501" y="2387"/>
                  </a:cubicBezTo>
                  <a:cubicBezTo>
                    <a:pt x="38799" y="2387"/>
                    <a:pt x="38069" y="2583"/>
                    <a:pt x="37620" y="3117"/>
                  </a:cubicBezTo>
                  <a:cubicBezTo>
                    <a:pt x="37480" y="3285"/>
                    <a:pt x="37396" y="3510"/>
                    <a:pt x="37311" y="3819"/>
                  </a:cubicBezTo>
                  <a:cubicBezTo>
                    <a:pt x="37003" y="4857"/>
                    <a:pt x="36778" y="6766"/>
                    <a:pt x="36638" y="8451"/>
                  </a:cubicBezTo>
                  <a:cubicBezTo>
                    <a:pt x="36567" y="9297"/>
                    <a:pt x="36518" y="10080"/>
                    <a:pt x="36486" y="10649"/>
                  </a:cubicBezTo>
                  <a:lnTo>
                    <a:pt x="36486" y="10649"/>
                  </a:lnTo>
                  <a:cubicBezTo>
                    <a:pt x="36243" y="10120"/>
                    <a:pt x="35901" y="9392"/>
                    <a:pt x="35515" y="8619"/>
                  </a:cubicBezTo>
                  <a:cubicBezTo>
                    <a:pt x="34785" y="7075"/>
                    <a:pt x="33914" y="5335"/>
                    <a:pt x="33409" y="4464"/>
                  </a:cubicBezTo>
                  <a:cubicBezTo>
                    <a:pt x="33100" y="3987"/>
                    <a:pt x="32511" y="3566"/>
                    <a:pt x="31753" y="3117"/>
                  </a:cubicBezTo>
                  <a:cubicBezTo>
                    <a:pt x="29563" y="1853"/>
                    <a:pt x="26082" y="730"/>
                    <a:pt x="26053" y="730"/>
                  </a:cubicBezTo>
                  <a:cubicBezTo>
                    <a:pt x="26053" y="730"/>
                    <a:pt x="23808" y="0"/>
                    <a:pt x="21056"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7" name="Google Shape;737;p6"/>
            <p:cNvSpPr/>
            <p:nvPr/>
          </p:nvSpPr>
          <p:spPr>
            <a:xfrm>
              <a:off x="4528000" y="3305275"/>
              <a:ext cx="55475" cy="49150"/>
            </a:xfrm>
            <a:custGeom>
              <a:avLst/>
              <a:gdLst/>
              <a:ahLst/>
              <a:cxnLst/>
              <a:rect l="l" t="t" r="r" b="b"/>
              <a:pathLst>
                <a:path w="2219" h="1966" extrusionOk="0">
                  <a:moveTo>
                    <a:pt x="1938" y="1"/>
                  </a:moveTo>
                  <a:lnTo>
                    <a:pt x="0" y="1601"/>
                  </a:lnTo>
                  <a:lnTo>
                    <a:pt x="309" y="1966"/>
                  </a:lnTo>
                  <a:lnTo>
                    <a:pt x="2218" y="366"/>
                  </a:lnTo>
                  <a:lnTo>
                    <a:pt x="1938"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8" name="Google Shape;738;p6"/>
            <p:cNvSpPr/>
            <p:nvPr/>
          </p:nvSpPr>
          <p:spPr>
            <a:xfrm>
              <a:off x="4205850" y="3376875"/>
              <a:ext cx="290600" cy="241475"/>
            </a:xfrm>
            <a:custGeom>
              <a:avLst/>
              <a:gdLst/>
              <a:ahLst/>
              <a:cxnLst/>
              <a:rect l="l" t="t" r="r" b="b"/>
              <a:pathLst>
                <a:path w="11624" h="9659" extrusionOk="0">
                  <a:moveTo>
                    <a:pt x="11342" y="0"/>
                  </a:moveTo>
                  <a:lnTo>
                    <a:pt x="0" y="9321"/>
                  </a:lnTo>
                  <a:lnTo>
                    <a:pt x="309" y="9658"/>
                  </a:lnTo>
                  <a:lnTo>
                    <a:pt x="11623" y="365"/>
                  </a:lnTo>
                  <a:lnTo>
                    <a:pt x="11342"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9" name="Google Shape;739;p6"/>
            <p:cNvSpPr/>
            <p:nvPr/>
          </p:nvSpPr>
          <p:spPr>
            <a:xfrm>
              <a:off x="4167250" y="3454775"/>
              <a:ext cx="129150" cy="108825"/>
            </a:xfrm>
            <a:custGeom>
              <a:avLst/>
              <a:gdLst/>
              <a:ahLst/>
              <a:cxnLst/>
              <a:rect l="l" t="t" r="r" b="b"/>
              <a:pathLst>
                <a:path w="5166" h="4353" extrusionOk="0">
                  <a:moveTo>
                    <a:pt x="4857" y="1"/>
                  </a:moveTo>
                  <a:lnTo>
                    <a:pt x="0" y="3987"/>
                  </a:lnTo>
                  <a:lnTo>
                    <a:pt x="281" y="4352"/>
                  </a:lnTo>
                  <a:lnTo>
                    <a:pt x="5166" y="366"/>
                  </a:lnTo>
                  <a:lnTo>
                    <a:pt x="4857" y="1"/>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0" name="Google Shape;740;p6"/>
            <p:cNvSpPr/>
            <p:nvPr/>
          </p:nvSpPr>
          <p:spPr>
            <a:xfrm>
              <a:off x="3883675" y="3624500"/>
              <a:ext cx="118650" cy="385075"/>
            </a:xfrm>
            <a:custGeom>
              <a:avLst/>
              <a:gdLst/>
              <a:ahLst/>
              <a:cxnLst/>
              <a:rect l="l" t="t" r="r" b="b"/>
              <a:pathLst>
                <a:path w="4746" h="15403" extrusionOk="0">
                  <a:moveTo>
                    <a:pt x="3454" y="1"/>
                  </a:moveTo>
                  <a:cubicBezTo>
                    <a:pt x="3327" y="1"/>
                    <a:pt x="3198" y="63"/>
                    <a:pt x="3117" y="202"/>
                  </a:cubicBezTo>
                  <a:lnTo>
                    <a:pt x="310" y="5424"/>
                  </a:lnTo>
                  <a:cubicBezTo>
                    <a:pt x="85" y="5845"/>
                    <a:pt x="1" y="6323"/>
                    <a:pt x="85" y="6772"/>
                  </a:cubicBezTo>
                  <a:lnTo>
                    <a:pt x="1545" y="15194"/>
                  </a:lnTo>
                  <a:cubicBezTo>
                    <a:pt x="1560" y="15332"/>
                    <a:pt x="1667" y="15403"/>
                    <a:pt x="1775" y="15403"/>
                  </a:cubicBezTo>
                  <a:cubicBezTo>
                    <a:pt x="1865" y="15403"/>
                    <a:pt x="1956" y="15353"/>
                    <a:pt x="1994" y="15250"/>
                  </a:cubicBezTo>
                  <a:lnTo>
                    <a:pt x="4577" y="8260"/>
                  </a:lnTo>
                  <a:cubicBezTo>
                    <a:pt x="4689" y="7951"/>
                    <a:pt x="4745" y="7614"/>
                    <a:pt x="4689" y="7305"/>
                  </a:cubicBezTo>
                  <a:lnTo>
                    <a:pt x="3847" y="343"/>
                  </a:lnTo>
                  <a:cubicBezTo>
                    <a:pt x="3814" y="128"/>
                    <a:pt x="3636" y="1"/>
                    <a:pt x="3454"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1" name="Google Shape;741;p6"/>
            <p:cNvSpPr/>
            <p:nvPr/>
          </p:nvSpPr>
          <p:spPr>
            <a:xfrm>
              <a:off x="3878775" y="3619025"/>
              <a:ext cx="128450" cy="396575"/>
            </a:xfrm>
            <a:custGeom>
              <a:avLst/>
              <a:gdLst/>
              <a:ahLst/>
              <a:cxnLst/>
              <a:rect l="l" t="t" r="r" b="b"/>
              <a:pathLst>
                <a:path w="5138" h="15863" extrusionOk="0">
                  <a:moveTo>
                    <a:pt x="3650" y="449"/>
                  </a:moveTo>
                  <a:lnTo>
                    <a:pt x="3762" y="505"/>
                  </a:lnTo>
                  <a:cubicBezTo>
                    <a:pt x="3790" y="505"/>
                    <a:pt x="3790" y="534"/>
                    <a:pt x="3818" y="590"/>
                  </a:cubicBezTo>
                  <a:lnTo>
                    <a:pt x="4661" y="7552"/>
                  </a:lnTo>
                  <a:cubicBezTo>
                    <a:pt x="4661" y="7636"/>
                    <a:pt x="4661" y="7693"/>
                    <a:pt x="4661" y="7777"/>
                  </a:cubicBezTo>
                  <a:cubicBezTo>
                    <a:pt x="4661" y="7973"/>
                    <a:pt x="4633" y="8198"/>
                    <a:pt x="4548" y="8394"/>
                  </a:cubicBezTo>
                  <a:lnTo>
                    <a:pt x="1966" y="15385"/>
                  </a:lnTo>
                  <a:lnTo>
                    <a:pt x="506" y="6963"/>
                  </a:lnTo>
                  <a:cubicBezTo>
                    <a:pt x="478" y="6850"/>
                    <a:pt x="478" y="6738"/>
                    <a:pt x="478" y="6654"/>
                  </a:cubicBezTo>
                  <a:cubicBezTo>
                    <a:pt x="478" y="6345"/>
                    <a:pt x="562" y="6036"/>
                    <a:pt x="702" y="5755"/>
                  </a:cubicBezTo>
                  <a:lnTo>
                    <a:pt x="3538" y="534"/>
                  </a:lnTo>
                  <a:cubicBezTo>
                    <a:pt x="3566" y="477"/>
                    <a:pt x="3594" y="449"/>
                    <a:pt x="3650" y="449"/>
                  </a:cubicBezTo>
                  <a:close/>
                  <a:moveTo>
                    <a:pt x="3650" y="0"/>
                  </a:moveTo>
                  <a:cubicBezTo>
                    <a:pt x="3454" y="0"/>
                    <a:pt x="3229" y="112"/>
                    <a:pt x="3117" y="309"/>
                  </a:cubicBezTo>
                  <a:lnTo>
                    <a:pt x="281" y="5531"/>
                  </a:lnTo>
                  <a:cubicBezTo>
                    <a:pt x="113" y="5868"/>
                    <a:pt x="0" y="6261"/>
                    <a:pt x="0" y="6654"/>
                  </a:cubicBezTo>
                  <a:cubicBezTo>
                    <a:pt x="0" y="6766"/>
                    <a:pt x="28" y="6907"/>
                    <a:pt x="56" y="7047"/>
                  </a:cubicBezTo>
                  <a:lnTo>
                    <a:pt x="1516" y="15469"/>
                  </a:lnTo>
                  <a:cubicBezTo>
                    <a:pt x="1516" y="15582"/>
                    <a:pt x="1601" y="15694"/>
                    <a:pt x="1685" y="15750"/>
                  </a:cubicBezTo>
                  <a:cubicBezTo>
                    <a:pt x="1769" y="15806"/>
                    <a:pt x="1853" y="15862"/>
                    <a:pt x="1966" y="15862"/>
                  </a:cubicBezTo>
                  <a:cubicBezTo>
                    <a:pt x="2134" y="15862"/>
                    <a:pt x="2331" y="15750"/>
                    <a:pt x="2387" y="15554"/>
                  </a:cubicBezTo>
                  <a:lnTo>
                    <a:pt x="4998" y="8563"/>
                  </a:lnTo>
                  <a:cubicBezTo>
                    <a:pt x="5082" y="8310"/>
                    <a:pt x="5138" y="8030"/>
                    <a:pt x="5138" y="7777"/>
                  </a:cubicBezTo>
                  <a:cubicBezTo>
                    <a:pt x="5138" y="7665"/>
                    <a:pt x="5138" y="7580"/>
                    <a:pt x="5138" y="7496"/>
                  </a:cubicBezTo>
                  <a:lnTo>
                    <a:pt x="4268" y="534"/>
                  </a:lnTo>
                  <a:cubicBezTo>
                    <a:pt x="4268" y="365"/>
                    <a:pt x="4183" y="225"/>
                    <a:pt x="4043" y="140"/>
                  </a:cubicBezTo>
                  <a:cubicBezTo>
                    <a:pt x="3931" y="28"/>
                    <a:pt x="3790" y="0"/>
                    <a:pt x="3650"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2" name="Google Shape;742;p6"/>
            <p:cNvSpPr/>
            <p:nvPr/>
          </p:nvSpPr>
          <p:spPr>
            <a:xfrm>
              <a:off x="4737150" y="3094725"/>
              <a:ext cx="70925" cy="163550"/>
            </a:xfrm>
            <a:custGeom>
              <a:avLst/>
              <a:gdLst/>
              <a:ahLst/>
              <a:cxnLst/>
              <a:rect l="l" t="t" r="r" b="b"/>
              <a:pathLst>
                <a:path w="2837" h="6542" extrusionOk="0">
                  <a:moveTo>
                    <a:pt x="1" y="0"/>
                  </a:moveTo>
                  <a:lnTo>
                    <a:pt x="2836" y="6542"/>
                  </a:lnTo>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3" name="Google Shape;743;p6"/>
            <p:cNvSpPr/>
            <p:nvPr/>
          </p:nvSpPr>
          <p:spPr>
            <a:xfrm>
              <a:off x="4730125" y="3088925"/>
              <a:ext cx="84250" cy="175525"/>
            </a:xfrm>
            <a:custGeom>
              <a:avLst/>
              <a:gdLst/>
              <a:ahLst/>
              <a:cxnLst/>
              <a:rect l="l" t="t" r="r" b="b"/>
              <a:pathLst>
                <a:path w="3370" h="7021" extrusionOk="0">
                  <a:moveTo>
                    <a:pt x="257" y="1"/>
                  </a:moveTo>
                  <a:cubicBezTo>
                    <a:pt x="237" y="1"/>
                    <a:pt x="217" y="3"/>
                    <a:pt x="198" y="8"/>
                  </a:cubicBezTo>
                  <a:cubicBezTo>
                    <a:pt x="57" y="64"/>
                    <a:pt x="1" y="204"/>
                    <a:pt x="57" y="316"/>
                  </a:cubicBezTo>
                  <a:lnTo>
                    <a:pt x="2893" y="6886"/>
                  </a:lnTo>
                  <a:cubicBezTo>
                    <a:pt x="2934" y="6968"/>
                    <a:pt x="3020" y="7020"/>
                    <a:pt x="3107" y="7020"/>
                  </a:cubicBezTo>
                  <a:cubicBezTo>
                    <a:pt x="3139" y="7020"/>
                    <a:pt x="3171" y="7013"/>
                    <a:pt x="3202" y="6998"/>
                  </a:cubicBezTo>
                  <a:cubicBezTo>
                    <a:pt x="3314" y="6942"/>
                    <a:pt x="3370" y="6802"/>
                    <a:pt x="3314" y="6689"/>
                  </a:cubicBezTo>
                  <a:lnTo>
                    <a:pt x="506" y="148"/>
                  </a:lnTo>
                  <a:cubicBezTo>
                    <a:pt x="460" y="55"/>
                    <a:pt x="356" y="1"/>
                    <a:pt x="257"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4" name="Google Shape;744;p6"/>
            <p:cNvSpPr/>
            <p:nvPr/>
          </p:nvSpPr>
          <p:spPr>
            <a:xfrm>
              <a:off x="3973525" y="3851475"/>
              <a:ext cx="22225" cy="90425"/>
            </a:xfrm>
            <a:custGeom>
              <a:avLst/>
              <a:gdLst/>
              <a:ahLst/>
              <a:cxnLst/>
              <a:rect l="l" t="t" r="r" b="b"/>
              <a:pathLst>
                <a:path w="889" h="3617" extrusionOk="0">
                  <a:moveTo>
                    <a:pt x="685" y="1"/>
                  </a:moveTo>
                  <a:cubicBezTo>
                    <a:pt x="578" y="1"/>
                    <a:pt x="438" y="191"/>
                    <a:pt x="309" y="500"/>
                  </a:cubicBezTo>
                  <a:cubicBezTo>
                    <a:pt x="28" y="1174"/>
                    <a:pt x="0" y="3617"/>
                    <a:pt x="0" y="3617"/>
                  </a:cubicBezTo>
                  <a:cubicBezTo>
                    <a:pt x="0" y="3617"/>
                    <a:pt x="730" y="2129"/>
                    <a:pt x="843" y="921"/>
                  </a:cubicBezTo>
                  <a:cubicBezTo>
                    <a:pt x="888" y="267"/>
                    <a:pt x="810" y="1"/>
                    <a:pt x="685"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5" name="Google Shape;745;p6"/>
            <p:cNvSpPr/>
            <p:nvPr/>
          </p:nvSpPr>
          <p:spPr>
            <a:xfrm>
              <a:off x="3967900" y="3845725"/>
              <a:ext cx="33025" cy="101975"/>
            </a:xfrm>
            <a:custGeom>
              <a:avLst/>
              <a:gdLst/>
              <a:ahLst/>
              <a:cxnLst/>
              <a:rect l="l" t="t" r="r" b="b"/>
              <a:pathLst>
                <a:path w="1321" h="4079" extrusionOk="0">
                  <a:moveTo>
                    <a:pt x="838" y="639"/>
                  </a:moveTo>
                  <a:lnTo>
                    <a:pt x="838" y="639"/>
                  </a:lnTo>
                  <a:cubicBezTo>
                    <a:pt x="841" y="682"/>
                    <a:pt x="843" y="731"/>
                    <a:pt x="843" y="786"/>
                  </a:cubicBezTo>
                  <a:cubicBezTo>
                    <a:pt x="843" y="871"/>
                    <a:pt x="843" y="1011"/>
                    <a:pt x="815" y="1123"/>
                  </a:cubicBezTo>
                  <a:cubicBezTo>
                    <a:pt x="792" y="1599"/>
                    <a:pt x="660" y="2110"/>
                    <a:pt x="507" y="2556"/>
                  </a:cubicBezTo>
                  <a:lnTo>
                    <a:pt x="507" y="2556"/>
                  </a:lnTo>
                  <a:cubicBezTo>
                    <a:pt x="515" y="2382"/>
                    <a:pt x="525" y="2202"/>
                    <a:pt x="534" y="2022"/>
                  </a:cubicBezTo>
                  <a:cubicBezTo>
                    <a:pt x="562" y="1769"/>
                    <a:pt x="590" y="1516"/>
                    <a:pt x="618" y="1292"/>
                  </a:cubicBezTo>
                  <a:cubicBezTo>
                    <a:pt x="675" y="1095"/>
                    <a:pt x="703" y="899"/>
                    <a:pt x="759" y="814"/>
                  </a:cubicBezTo>
                  <a:cubicBezTo>
                    <a:pt x="785" y="749"/>
                    <a:pt x="811" y="689"/>
                    <a:pt x="838" y="639"/>
                  </a:cubicBezTo>
                  <a:close/>
                  <a:moveTo>
                    <a:pt x="899" y="0"/>
                  </a:moveTo>
                  <a:cubicBezTo>
                    <a:pt x="815" y="0"/>
                    <a:pt x="731" y="28"/>
                    <a:pt x="675" y="84"/>
                  </a:cubicBezTo>
                  <a:cubicBezTo>
                    <a:pt x="534" y="197"/>
                    <a:pt x="422" y="393"/>
                    <a:pt x="310" y="618"/>
                  </a:cubicBezTo>
                  <a:cubicBezTo>
                    <a:pt x="225" y="843"/>
                    <a:pt x="169" y="1123"/>
                    <a:pt x="141" y="1460"/>
                  </a:cubicBezTo>
                  <a:cubicBezTo>
                    <a:pt x="1" y="2471"/>
                    <a:pt x="1" y="3847"/>
                    <a:pt x="1" y="3847"/>
                  </a:cubicBezTo>
                  <a:cubicBezTo>
                    <a:pt x="1" y="3959"/>
                    <a:pt x="85" y="4043"/>
                    <a:pt x="169" y="4071"/>
                  </a:cubicBezTo>
                  <a:cubicBezTo>
                    <a:pt x="189" y="4076"/>
                    <a:pt x="208" y="4078"/>
                    <a:pt x="227" y="4078"/>
                  </a:cubicBezTo>
                  <a:cubicBezTo>
                    <a:pt x="318" y="4078"/>
                    <a:pt x="404" y="4024"/>
                    <a:pt x="450" y="3931"/>
                  </a:cubicBezTo>
                  <a:cubicBezTo>
                    <a:pt x="450" y="3931"/>
                    <a:pt x="1180" y="2443"/>
                    <a:pt x="1292" y="1179"/>
                  </a:cubicBezTo>
                  <a:cubicBezTo>
                    <a:pt x="1320" y="1039"/>
                    <a:pt x="1320" y="899"/>
                    <a:pt x="1320" y="786"/>
                  </a:cubicBezTo>
                  <a:cubicBezTo>
                    <a:pt x="1320" y="562"/>
                    <a:pt x="1292" y="421"/>
                    <a:pt x="1264" y="281"/>
                  </a:cubicBezTo>
                  <a:cubicBezTo>
                    <a:pt x="1236" y="225"/>
                    <a:pt x="1208" y="169"/>
                    <a:pt x="1152" y="84"/>
                  </a:cubicBezTo>
                  <a:cubicBezTo>
                    <a:pt x="1096" y="28"/>
                    <a:pt x="1012" y="0"/>
                    <a:pt x="899"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6" name="Google Shape;746;p6"/>
            <p:cNvSpPr/>
            <p:nvPr/>
          </p:nvSpPr>
          <p:spPr>
            <a:xfrm>
              <a:off x="3935625" y="3881125"/>
              <a:ext cx="53525" cy="115525"/>
            </a:xfrm>
            <a:custGeom>
              <a:avLst/>
              <a:gdLst/>
              <a:ahLst/>
              <a:cxnLst/>
              <a:rect l="l" t="t" r="r" b="b"/>
              <a:pathLst>
                <a:path w="2141" h="4621" extrusionOk="0">
                  <a:moveTo>
                    <a:pt x="1781" y="1"/>
                  </a:moveTo>
                  <a:cubicBezTo>
                    <a:pt x="1761" y="1"/>
                    <a:pt x="1738" y="6"/>
                    <a:pt x="1713" y="16"/>
                  </a:cubicBezTo>
                  <a:cubicBezTo>
                    <a:pt x="1236" y="213"/>
                    <a:pt x="1039" y="1167"/>
                    <a:pt x="1039" y="1167"/>
                  </a:cubicBezTo>
                  <a:cubicBezTo>
                    <a:pt x="1039" y="1167"/>
                    <a:pt x="877" y="1079"/>
                    <a:pt x="689" y="1079"/>
                  </a:cubicBezTo>
                  <a:cubicBezTo>
                    <a:pt x="493" y="1079"/>
                    <a:pt x="269" y="1174"/>
                    <a:pt x="169" y="1560"/>
                  </a:cubicBezTo>
                  <a:cubicBezTo>
                    <a:pt x="0" y="2318"/>
                    <a:pt x="169" y="4620"/>
                    <a:pt x="169" y="4620"/>
                  </a:cubicBezTo>
                  <a:cubicBezTo>
                    <a:pt x="169" y="4620"/>
                    <a:pt x="1348" y="3301"/>
                    <a:pt x="1516" y="2431"/>
                  </a:cubicBezTo>
                  <a:cubicBezTo>
                    <a:pt x="1703" y="1606"/>
                    <a:pt x="2141" y="1"/>
                    <a:pt x="1781"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7" name="Google Shape;747;p6"/>
            <p:cNvSpPr/>
            <p:nvPr/>
          </p:nvSpPr>
          <p:spPr>
            <a:xfrm>
              <a:off x="3932125" y="3875200"/>
              <a:ext cx="57575" cy="127325"/>
            </a:xfrm>
            <a:custGeom>
              <a:avLst/>
              <a:gdLst/>
              <a:ahLst/>
              <a:cxnLst/>
              <a:rect l="l" t="t" r="r" b="b"/>
              <a:pathLst>
                <a:path w="2303" h="5093" extrusionOk="0">
                  <a:moveTo>
                    <a:pt x="1825" y="550"/>
                  </a:moveTo>
                  <a:cubicBezTo>
                    <a:pt x="1825" y="554"/>
                    <a:pt x="1825" y="558"/>
                    <a:pt x="1825" y="562"/>
                  </a:cubicBezTo>
                  <a:cubicBezTo>
                    <a:pt x="1825" y="787"/>
                    <a:pt x="1769" y="1151"/>
                    <a:pt x="1684" y="1545"/>
                  </a:cubicBezTo>
                  <a:cubicBezTo>
                    <a:pt x="1600" y="1909"/>
                    <a:pt x="1516" y="2303"/>
                    <a:pt x="1432" y="2611"/>
                  </a:cubicBezTo>
                  <a:cubicBezTo>
                    <a:pt x="1348" y="2976"/>
                    <a:pt x="1039" y="3538"/>
                    <a:pt x="730" y="3959"/>
                  </a:cubicBezTo>
                  <a:cubicBezTo>
                    <a:pt x="659" y="4072"/>
                    <a:pt x="581" y="4171"/>
                    <a:pt x="507" y="4260"/>
                  </a:cubicBezTo>
                  <a:lnTo>
                    <a:pt x="507" y="4260"/>
                  </a:lnTo>
                  <a:cubicBezTo>
                    <a:pt x="506" y="4253"/>
                    <a:pt x="506" y="4246"/>
                    <a:pt x="505" y="4240"/>
                  </a:cubicBezTo>
                  <a:cubicBezTo>
                    <a:pt x="505" y="3875"/>
                    <a:pt x="477" y="3369"/>
                    <a:pt x="477" y="2948"/>
                  </a:cubicBezTo>
                  <a:cubicBezTo>
                    <a:pt x="477" y="2499"/>
                    <a:pt x="505" y="2078"/>
                    <a:pt x="562" y="1853"/>
                  </a:cubicBezTo>
                  <a:cubicBezTo>
                    <a:pt x="590" y="1685"/>
                    <a:pt x="646" y="1629"/>
                    <a:pt x="674" y="1601"/>
                  </a:cubicBezTo>
                  <a:cubicBezTo>
                    <a:pt x="730" y="1573"/>
                    <a:pt x="758" y="1545"/>
                    <a:pt x="814" y="1545"/>
                  </a:cubicBezTo>
                  <a:cubicBezTo>
                    <a:pt x="870" y="1545"/>
                    <a:pt x="955" y="1573"/>
                    <a:pt x="1011" y="1573"/>
                  </a:cubicBezTo>
                  <a:lnTo>
                    <a:pt x="1067" y="1601"/>
                  </a:lnTo>
                  <a:lnTo>
                    <a:pt x="1067" y="1629"/>
                  </a:lnTo>
                  <a:cubicBezTo>
                    <a:pt x="1095" y="1643"/>
                    <a:pt x="1130" y="1650"/>
                    <a:pt x="1169" y="1650"/>
                  </a:cubicBezTo>
                  <a:cubicBezTo>
                    <a:pt x="1207" y="1650"/>
                    <a:pt x="1249" y="1643"/>
                    <a:pt x="1291" y="1629"/>
                  </a:cubicBezTo>
                  <a:cubicBezTo>
                    <a:pt x="1348" y="1601"/>
                    <a:pt x="1404" y="1545"/>
                    <a:pt x="1404" y="1460"/>
                  </a:cubicBezTo>
                  <a:lnTo>
                    <a:pt x="1432" y="1432"/>
                  </a:lnTo>
                  <a:cubicBezTo>
                    <a:pt x="1432" y="1348"/>
                    <a:pt x="1488" y="1123"/>
                    <a:pt x="1600" y="899"/>
                  </a:cubicBezTo>
                  <a:cubicBezTo>
                    <a:pt x="1658" y="764"/>
                    <a:pt x="1742" y="630"/>
                    <a:pt x="1825" y="550"/>
                  </a:cubicBezTo>
                  <a:close/>
                  <a:moveTo>
                    <a:pt x="1937" y="0"/>
                  </a:moveTo>
                  <a:cubicBezTo>
                    <a:pt x="1881" y="0"/>
                    <a:pt x="1825" y="28"/>
                    <a:pt x="1769" y="57"/>
                  </a:cubicBezTo>
                  <a:cubicBezTo>
                    <a:pt x="1600" y="113"/>
                    <a:pt x="1460" y="253"/>
                    <a:pt x="1376" y="393"/>
                  </a:cubicBezTo>
                  <a:cubicBezTo>
                    <a:pt x="1195" y="623"/>
                    <a:pt x="1082" y="910"/>
                    <a:pt x="1019" y="1115"/>
                  </a:cubicBezTo>
                  <a:lnTo>
                    <a:pt x="1019" y="1115"/>
                  </a:lnTo>
                  <a:cubicBezTo>
                    <a:pt x="958" y="1103"/>
                    <a:pt x="889" y="1095"/>
                    <a:pt x="814" y="1095"/>
                  </a:cubicBezTo>
                  <a:cubicBezTo>
                    <a:pt x="702" y="1095"/>
                    <a:pt x="533" y="1123"/>
                    <a:pt x="393" y="1236"/>
                  </a:cubicBezTo>
                  <a:cubicBezTo>
                    <a:pt x="253" y="1348"/>
                    <a:pt x="140" y="1516"/>
                    <a:pt x="84" y="1741"/>
                  </a:cubicBezTo>
                  <a:cubicBezTo>
                    <a:pt x="28" y="2050"/>
                    <a:pt x="0" y="2471"/>
                    <a:pt x="0" y="2948"/>
                  </a:cubicBezTo>
                  <a:cubicBezTo>
                    <a:pt x="0" y="3847"/>
                    <a:pt x="84" y="4885"/>
                    <a:pt x="84" y="4885"/>
                  </a:cubicBezTo>
                  <a:cubicBezTo>
                    <a:pt x="84" y="4998"/>
                    <a:pt x="168" y="5054"/>
                    <a:pt x="253" y="5082"/>
                  </a:cubicBezTo>
                  <a:cubicBezTo>
                    <a:pt x="275" y="5089"/>
                    <a:pt x="300" y="5093"/>
                    <a:pt x="325" y="5093"/>
                  </a:cubicBezTo>
                  <a:cubicBezTo>
                    <a:pt x="393" y="5093"/>
                    <a:pt x="464" y="5067"/>
                    <a:pt x="505" y="5026"/>
                  </a:cubicBezTo>
                  <a:cubicBezTo>
                    <a:pt x="505" y="5026"/>
                    <a:pt x="786" y="4689"/>
                    <a:pt x="1123" y="4212"/>
                  </a:cubicBezTo>
                  <a:cubicBezTo>
                    <a:pt x="1432" y="3762"/>
                    <a:pt x="1769" y="3201"/>
                    <a:pt x="1881" y="2724"/>
                  </a:cubicBezTo>
                  <a:cubicBezTo>
                    <a:pt x="1965" y="2415"/>
                    <a:pt x="2049" y="2022"/>
                    <a:pt x="2134" y="1629"/>
                  </a:cubicBezTo>
                  <a:cubicBezTo>
                    <a:pt x="2218" y="1236"/>
                    <a:pt x="2302" y="843"/>
                    <a:pt x="2302" y="562"/>
                  </a:cubicBezTo>
                  <a:cubicBezTo>
                    <a:pt x="2302" y="450"/>
                    <a:pt x="2302" y="337"/>
                    <a:pt x="2246" y="253"/>
                  </a:cubicBezTo>
                  <a:cubicBezTo>
                    <a:pt x="2218" y="197"/>
                    <a:pt x="2190" y="141"/>
                    <a:pt x="2134" y="85"/>
                  </a:cubicBezTo>
                  <a:cubicBezTo>
                    <a:pt x="2078" y="28"/>
                    <a:pt x="1993" y="0"/>
                    <a:pt x="1937"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8" name="Google Shape;748;p6"/>
            <p:cNvSpPr/>
            <p:nvPr/>
          </p:nvSpPr>
          <p:spPr>
            <a:xfrm>
              <a:off x="3952475" y="3904550"/>
              <a:ext cx="18275" cy="72300"/>
            </a:xfrm>
            <a:custGeom>
              <a:avLst/>
              <a:gdLst/>
              <a:ahLst/>
              <a:cxnLst/>
              <a:rect l="l" t="t" r="r" b="b"/>
              <a:pathLst>
                <a:path w="731" h="2892" extrusionOk="0">
                  <a:moveTo>
                    <a:pt x="363" y="0"/>
                  </a:moveTo>
                  <a:cubicBezTo>
                    <a:pt x="345" y="0"/>
                    <a:pt x="327" y="2"/>
                    <a:pt x="309" y="6"/>
                  </a:cubicBezTo>
                  <a:cubicBezTo>
                    <a:pt x="197" y="34"/>
                    <a:pt x="112" y="174"/>
                    <a:pt x="141" y="286"/>
                  </a:cubicBezTo>
                  <a:lnTo>
                    <a:pt x="141" y="314"/>
                  </a:lnTo>
                  <a:cubicBezTo>
                    <a:pt x="169" y="427"/>
                    <a:pt x="253" y="876"/>
                    <a:pt x="253" y="1409"/>
                  </a:cubicBezTo>
                  <a:cubicBezTo>
                    <a:pt x="253" y="1802"/>
                    <a:pt x="197" y="2252"/>
                    <a:pt x="56" y="2560"/>
                  </a:cubicBezTo>
                  <a:cubicBezTo>
                    <a:pt x="0" y="2701"/>
                    <a:pt x="56" y="2841"/>
                    <a:pt x="197" y="2869"/>
                  </a:cubicBezTo>
                  <a:cubicBezTo>
                    <a:pt x="227" y="2884"/>
                    <a:pt x="259" y="2891"/>
                    <a:pt x="291" y="2891"/>
                  </a:cubicBezTo>
                  <a:cubicBezTo>
                    <a:pt x="378" y="2891"/>
                    <a:pt x="464" y="2839"/>
                    <a:pt x="506" y="2757"/>
                  </a:cubicBezTo>
                  <a:cubicBezTo>
                    <a:pt x="674" y="2336"/>
                    <a:pt x="730" y="1858"/>
                    <a:pt x="730" y="1409"/>
                  </a:cubicBezTo>
                  <a:cubicBezTo>
                    <a:pt x="730" y="764"/>
                    <a:pt x="590" y="202"/>
                    <a:pt x="590" y="174"/>
                  </a:cubicBezTo>
                  <a:cubicBezTo>
                    <a:pt x="565" y="76"/>
                    <a:pt x="477" y="0"/>
                    <a:pt x="363"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9" name="Google Shape;749;p6"/>
            <p:cNvSpPr/>
            <p:nvPr/>
          </p:nvSpPr>
          <p:spPr>
            <a:xfrm>
              <a:off x="4649425" y="3143050"/>
              <a:ext cx="18275" cy="224025"/>
            </a:xfrm>
            <a:custGeom>
              <a:avLst/>
              <a:gdLst/>
              <a:ahLst/>
              <a:cxnLst/>
              <a:rect l="l" t="t" r="r" b="b"/>
              <a:pathLst>
                <a:path w="731" h="8961" extrusionOk="0">
                  <a:moveTo>
                    <a:pt x="463" y="0"/>
                  </a:moveTo>
                  <a:cubicBezTo>
                    <a:pt x="343" y="0"/>
                    <a:pt x="253" y="103"/>
                    <a:pt x="253" y="229"/>
                  </a:cubicBezTo>
                  <a:lnTo>
                    <a:pt x="0" y="8708"/>
                  </a:lnTo>
                  <a:cubicBezTo>
                    <a:pt x="0" y="8848"/>
                    <a:pt x="113" y="8932"/>
                    <a:pt x="225" y="8960"/>
                  </a:cubicBezTo>
                  <a:cubicBezTo>
                    <a:pt x="365" y="8960"/>
                    <a:pt x="478" y="8848"/>
                    <a:pt x="478" y="8736"/>
                  </a:cubicBezTo>
                  <a:lnTo>
                    <a:pt x="730" y="229"/>
                  </a:lnTo>
                  <a:cubicBezTo>
                    <a:pt x="730" y="117"/>
                    <a:pt x="618" y="4"/>
                    <a:pt x="506" y="4"/>
                  </a:cubicBezTo>
                  <a:cubicBezTo>
                    <a:pt x="491" y="2"/>
                    <a:pt x="477" y="0"/>
                    <a:pt x="463"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0" name="Google Shape;750;p6"/>
            <p:cNvSpPr/>
            <p:nvPr/>
          </p:nvSpPr>
          <p:spPr>
            <a:xfrm>
              <a:off x="4652225" y="3168275"/>
              <a:ext cx="37925" cy="131550"/>
            </a:xfrm>
            <a:custGeom>
              <a:avLst/>
              <a:gdLst/>
              <a:ahLst/>
              <a:cxnLst/>
              <a:rect l="l" t="t" r="r" b="b"/>
              <a:pathLst>
                <a:path w="1517" h="5262" extrusionOk="0">
                  <a:moveTo>
                    <a:pt x="1276" y="1"/>
                  </a:moveTo>
                  <a:cubicBezTo>
                    <a:pt x="1174" y="1"/>
                    <a:pt x="1064" y="80"/>
                    <a:pt x="1039" y="203"/>
                  </a:cubicBezTo>
                  <a:lnTo>
                    <a:pt x="29" y="4975"/>
                  </a:lnTo>
                  <a:cubicBezTo>
                    <a:pt x="1" y="5116"/>
                    <a:pt x="85" y="5228"/>
                    <a:pt x="197" y="5256"/>
                  </a:cubicBezTo>
                  <a:cubicBezTo>
                    <a:pt x="216" y="5260"/>
                    <a:pt x="234" y="5262"/>
                    <a:pt x="251" y="5262"/>
                  </a:cubicBezTo>
                  <a:cubicBezTo>
                    <a:pt x="366" y="5262"/>
                    <a:pt x="454" y="5185"/>
                    <a:pt x="478" y="5088"/>
                  </a:cubicBezTo>
                  <a:lnTo>
                    <a:pt x="1489" y="287"/>
                  </a:lnTo>
                  <a:cubicBezTo>
                    <a:pt x="1517" y="175"/>
                    <a:pt x="1461" y="34"/>
                    <a:pt x="1320" y="6"/>
                  </a:cubicBezTo>
                  <a:cubicBezTo>
                    <a:pt x="1306" y="2"/>
                    <a:pt x="1291" y="1"/>
                    <a:pt x="1276"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1" name="Google Shape;751;p6"/>
            <p:cNvSpPr/>
            <p:nvPr/>
          </p:nvSpPr>
          <p:spPr>
            <a:xfrm>
              <a:off x="3982650" y="3160575"/>
              <a:ext cx="18275" cy="252825"/>
            </a:xfrm>
            <a:custGeom>
              <a:avLst/>
              <a:gdLst/>
              <a:ahLst/>
              <a:cxnLst/>
              <a:rect l="l" t="t" r="r" b="b"/>
              <a:pathLst>
                <a:path w="731" h="10113" extrusionOk="0">
                  <a:moveTo>
                    <a:pt x="260" y="1"/>
                  </a:moveTo>
                  <a:cubicBezTo>
                    <a:pt x="248" y="1"/>
                    <a:pt x="237" y="2"/>
                    <a:pt x="225" y="5"/>
                  </a:cubicBezTo>
                  <a:cubicBezTo>
                    <a:pt x="85" y="5"/>
                    <a:pt x="0" y="118"/>
                    <a:pt x="0" y="230"/>
                  </a:cubicBezTo>
                  <a:lnTo>
                    <a:pt x="253" y="9860"/>
                  </a:lnTo>
                  <a:cubicBezTo>
                    <a:pt x="253" y="10000"/>
                    <a:pt x="365" y="10112"/>
                    <a:pt x="478" y="10112"/>
                  </a:cubicBezTo>
                  <a:cubicBezTo>
                    <a:pt x="618" y="10084"/>
                    <a:pt x="730" y="10000"/>
                    <a:pt x="730" y="9860"/>
                  </a:cubicBezTo>
                  <a:lnTo>
                    <a:pt x="450" y="230"/>
                  </a:lnTo>
                  <a:cubicBezTo>
                    <a:pt x="450" y="104"/>
                    <a:pt x="360" y="1"/>
                    <a:pt x="260"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2" name="Google Shape;752;p6"/>
            <p:cNvSpPr/>
            <p:nvPr/>
          </p:nvSpPr>
          <p:spPr>
            <a:xfrm>
              <a:off x="2591550" y="5031175"/>
              <a:ext cx="1179850" cy="346750"/>
            </a:xfrm>
            <a:custGeom>
              <a:avLst/>
              <a:gdLst/>
              <a:ahLst/>
              <a:cxnLst/>
              <a:rect l="l" t="t" r="r" b="b"/>
              <a:pathLst>
                <a:path w="47194" h="13870" extrusionOk="0">
                  <a:moveTo>
                    <a:pt x="23583" y="1"/>
                  </a:moveTo>
                  <a:cubicBezTo>
                    <a:pt x="10556" y="1"/>
                    <a:pt x="0" y="3117"/>
                    <a:pt x="0" y="6935"/>
                  </a:cubicBezTo>
                  <a:cubicBezTo>
                    <a:pt x="0" y="10753"/>
                    <a:pt x="10556" y="13869"/>
                    <a:pt x="23583" y="13869"/>
                  </a:cubicBezTo>
                  <a:cubicBezTo>
                    <a:pt x="36610" y="13869"/>
                    <a:pt x="47194" y="10753"/>
                    <a:pt x="47194" y="6935"/>
                  </a:cubicBezTo>
                  <a:cubicBezTo>
                    <a:pt x="47194" y="3117"/>
                    <a:pt x="36610" y="1"/>
                    <a:pt x="23583" y="1"/>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3" name="Google Shape;753;p6"/>
            <p:cNvSpPr/>
            <p:nvPr/>
          </p:nvSpPr>
          <p:spPr>
            <a:xfrm>
              <a:off x="2591550" y="5031175"/>
              <a:ext cx="1179850" cy="346750"/>
            </a:xfrm>
            <a:custGeom>
              <a:avLst/>
              <a:gdLst/>
              <a:ahLst/>
              <a:cxnLst/>
              <a:rect l="l" t="t" r="r" b="b"/>
              <a:pathLst>
                <a:path w="47194" h="13870" extrusionOk="0">
                  <a:moveTo>
                    <a:pt x="23583" y="1"/>
                  </a:moveTo>
                  <a:cubicBezTo>
                    <a:pt x="10556" y="1"/>
                    <a:pt x="0" y="3117"/>
                    <a:pt x="0" y="6935"/>
                  </a:cubicBezTo>
                  <a:cubicBezTo>
                    <a:pt x="0" y="10753"/>
                    <a:pt x="10556" y="13869"/>
                    <a:pt x="23583" y="13869"/>
                  </a:cubicBezTo>
                  <a:cubicBezTo>
                    <a:pt x="36610" y="13869"/>
                    <a:pt x="47194" y="10753"/>
                    <a:pt x="47194" y="6935"/>
                  </a:cubicBezTo>
                  <a:cubicBezTo>
                    <a:pt x="47194" y="3117"/>
                    <a:pt x="36610" y="1"/>
                    <a:pt x="23583" y="1"/>
                  </a:cubicBezTo>
                  <a:close/>
                </a:path>
              </a:pathLst>
            </a:custGeom>
            <a:solidFill>
              <a:srgbClr val="BBE3F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4" name="Google Shape;754;p6"/>
            <p:cNvSpPr/>
            <p:nvPr/>
          </p:nvSpPr>
          <p:spPr>
            <a:xfrm>
              <a:off x="3400100" y="2659400"/>
              <a:ext cx="126350" cy="233900"/>
            </a:xfrm>
            <a:custGeom>
              <a:avLst/>
              <a:gdLst/>
              <a:ahLst/>
              <a:cxnLst/>
              <a:rect l="l" t="t" r="r" b="b"/>
              <a:pathLst>
                <a:path w="5054" h="9356" extrusionOk="0">
                  <a:moveTo>
                    <a:pt x="1156" y="1"/>
                  </a:moveTo>
                  <a:cubicBezTo>
                    <a:pt x="1015" y="1"/>
                    <a:pt x="904" y="7"/>
                    <a:pt x="843" y="7"/>
                  </a:cubicBezTo>
                  <a:cubicBezTo>
                    <a:pt x="618" y="7"/>
                    <a:pt x="393" y="147"/>
                    <a:pt x="674" y="540"/>
                  </a:cubicBezTo>
                  <a:cubicBezTo>
                    <a:pt x="983" y="905"/>
                    <a:pt x="1881" y="990"/>
                    <a:pt x="1881" y="1355"/>
                  </a:cubicBezTo>
                  <a:lnTo>
                    <a:pt x="1881" y="3713"/>
                  </a:lnTo>
                  <a:cubicBezTo>
                    <a:pt x="1881" y="3713"/>
                    <a:pt x="1516" y="2646"/>
                    <a:pt x="1292" y="2028"/>
                  </a:cubicBezTo>
                  <a:cubicBezTo>
                    <a:pt x="1135" y="1618"/>
                    <a:pt x="653" y="1384"/>
                    <a:pt x="345" y="1384"/>
                  </a:cubicBezTo>
                  <a:cubicBezTo>
                    <a:pt x="211" y="1384"/>
                    <a:pt x="110" y="1429"/>
                    <a:pt x="85" y="1523"/>
                  </a:cubicBezTo>
                  <a:cubicBezTo>
                    <a:pt x="0" y="1804"/>
                    <a:pt x="534" y="2337"/>
                    <a:pt x="758" y="3179"/>
                  </a:cubicBezTo>
                  <a:cubicBezTo>
                    <a:pt x="983" y="3994"/>
                    <a:pt x="899" y="5594"/>
                    <a:pt x="899" y="5594"/>
                  </a:cubicBezTo>
                  <a:cubicBezTo>
                    <a:pt x="899" y="5594"/>
                    <a:pt x="843" y="6492"/>
                    <a:pt x="1516" y="7250"/>
                  </a:cubicBezTo>
                  <a:cubicBezTo>
                    <a:pt x="2190" y="8008"/>
                    <a:pt x="3482" y="9356"/>
                    <a:pt x="3482" y="9356"/>
                  </a:cubicBezTo>
                  <a:lnTo>
                    <a:pt x="5054" y="8149"/>
                  </a:lnTo>
                  <a:cubicBezTo>
                    <a:pt x="5054" y="8149"/>
                    <a:pt x="4520" y="6801"/>
                    <a:pt x="4689" y="6127"/>
                  </a:cubicBezTo>
                  <a:cubicBezTo>
                    <a:pt x="4829" y="5425"/>
                    <a:pt x="4913" y="4387"/>
                    <a:pt x="4520" y="3544"/>
                  </a:cubicBezTo>
                  <a:cubicBezTo>
                    <a:pt x="4155" y="2730"/>
                    <a:pt x="2948" y="2562"/>
                    <a:pt x="2948" y="2562"/>
                  </a:cubicBezTo>
                  <a:cubicBezTo>
                    <a:pt x="2948" y="2562"/>
                    <a:pt x="3032" y="2281"/>
                    <a:pt x="3032" y="1888"/>
                  </a:cubicBezTo>
                  <a:cubicBezTo>
                    <a:pt x="3032" y="1523"/>
                    <a:pt x="3032" y="821"/>
                    <a:pt x="2499" y="372"/>
                  </a:cubicBezTo>
                  <a:cubicBezTo>
                    <a:pt x="2111" y="45"/>
                    <a:pt x="1530" y="1"/>
                    <a:pt x="1156"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5" name="Google Shape;755;p6"/>
            <p:cNvSpPr/>
            <p:nvPr/>
          </p:nvSpPr>
          <p:spPr>
            <a:xfrm>
              <a:off x="3395875" y="2653250"/>
              <a:ext cx="136900" cy="245950"/>
            </a:xfrm>
            <a:custGeom>
              <a:avLst/>
              <a:gdLst/>
              <a:ahLst/>
              <a:cxnLst/>
              <a:rect l="l" t="t" r="r" b="b"/>
              <a:pathLst>
                <a:path w="5476" h="9838" extrusionOk="0">
                  <a:moveTo>
                    <a:pt x="1292" y="478"/>
                  </a:moveTo>
                  <a:cubicBezTo>
                    <a:pt x="1461" y="478"/>
                    <a:pt x="1685" y="478"/>
                    <a:pt x="1910" y="534"/>
                  </a:cubicBezTo>
                  <a:cubicBezTo>
                    <a:pt x="2135" y="590"/>
                    <a:pt x="2359" y="674"/>
                    <a:pt x="2500" y="814"/>
                  </a:cubicBezTo>
                  <a:cubicBezTo>
                    <a:pt x="2724" y="983"/>
                    <a:pt x="2836" y="1236"/>
                    <a:pt x="2893" y="1460"/>
                  </a:cubicBezTo>
                  <a:cubicBezTo>
                    <a:pt x="2949" y="1713"/>
                    <a:pt x="2949" y="1937"/>
                    <a:pt x="2949" y="2134"/>
                  </a:cubicBezTo>
                  <a:cubicBezTo>
                    <a:pt x="2949" y="2302"/>
                    <a:pt x="2949" y="2471"/>
                    <a:pt x="2921" y="2583"/>
                  </a:cubicBezTo>
                  <a:cubicBezTo>
                    <a:pt x="2921" y="2639"/>
                    <a:pt x="2921" y="2695"/>
                    <a:pt x="2893" y="2724"/>
                  </a:cubicBezTo>
                  <a:lnTo>
                    <a:pt x="2893" y="2752"/>
                  </a:lnTo>
                  <a:cubicBezTo>
                    <a:pt x="2865" y="2836"/>
                    <a:pt x="2893" y="2892"/>
                    <a:pt x="2921" y="2948"/>
                  </a:cubicBezTo>
                  <a:cubicBezTo>
                    <a:pt x="2977" y="3004"/>
                    <a:pt x="3033" y="3032"/>
                    <a:pt x="3089" y="3060"/>
                  </a:cubicBezTo>
                  <a:cubicBezTo>
                    <a:pt x="3145" y="3060"/>
                    <a:pt x="3426" y="3117"/>
                    <a:pt x="3735" y="3229"/>
                  </a:cubicBezTo>
                  <a:cubicBezTo>
                    <a:pt x="4044" y="3369"/>
                    <a:pt x="4352" y="3594"/>
                    <a:pt x="4493" y="3903"/>
                  </a:cubicBezTo>
                  <a:cubicBezTo>
                    <a:pt x="4661" y="4296"/>
                    <a:pt x="4746" y="4773"/>
                    <a:pt x="4746" y="5222"/>
                  </a:cubicBezTo>
                  <a:cubicBezTo>
                    <a:pt x="4746" y="5643"/>
                    <a:pt x="4689" y="6008"/>
                    <a:pt x="4633" y="6317"/>
                  </a:cubicBezTo>
                  <a:cubicBezTo>
                    <a:pt x="4605" y="6429"/>
                    <a:pt x="4605" y="6542"/>
                    <a:pt x="4605" y="6654"/>
                  </a:cubicBezTo>
                  <a:cubicBezTo>
                    <a:pt x="4605" y="7047"/>
                    <a:pt x="4689" y="7496"/>
                    <a:pt x="4802" y="7861"/>
                  </a:cubicBezTo>
                  <a:cubicBezTo>
                    <a:pt x="4861" y="8055"/>
                    <a:pt x="4913" y="8217"/>
                    <a:pt x="4952" y="8326"/>
                  </a:cubicBezTo>
                  <a:lnTo>
                    <a:pt x="4952" y="8326"/>
                  </a:lnTo>
                  <a:lnTo>
                    <a:pt x="3676" y="9306"/>
                  </a:lnTo>
                  <a:lnTo>
                    <a:pt x="3676" y="9306"/>
                  </a:lnTo>
                  <a:cubicBezTo>
                    <a:pt x="3541" y="9161"/>
                    <a:pt x="3325" y="8928"/>
                    <a:pt x="3089" y="8675"/>
                  </a:cubicBezTo>
                  <a:cubicBezTo>
                    <a:pt x="2696" y="8254"/>
                    <a:pt x="2191" y="7721"/>
                    <a:pt x="1854" y="7328"/>
                  </a:cubicBezTo>
                  <a:cubicBezTo>
                    <a:pt x="1348" y="6794"/>
                    <a:pt x="1320" y="6121"/>
                    <a:pt x="1320" y="5924"/>
                  </a:cubicBezTo>
                  <a:lnTo>
                    <a:pt x="1320" y="5868"/>
                  </a:lnTo>
                  <a:lnTo>
                    <a:pt x="1320" y="5840"/>
                  </a:lnTo>
                  <a:cubicBezTo>
                    <a:pt x="1320" y="5840"/>
                    <a:pt x="1320" y="5587"/>
                    <a:pt x="1320" y="5222"/>
                  </a:cubicBezTo>
                  <a:cubicBezTo>
                    <a:pt x="1320" y="4689"/>
                    <a:pt x="1292" y="3903"/>
                    <a:pt x="1152" y="3369"/>
                  </a:cubicBezTo>
                  <a:cubicBezTo>
                    <a:pt x="1040" y="2948"/>
                    <a:pt x="843" y="2611"/>
                    <a:pt x="703" y="2330"/>
                  </a:cubicBezTo>
                  <a:cubicBezTo>
                    <a:pt x="647" y="2190"/>
                    <a:pt x="562" y="2078"/>
                    <a:pt x="534" y="1994"/>
                  </a:cubicBezTo>
                  <a:cubicBezTo>
                    <a:pt x="498" y="1939"/>
                    <a:pt x="485" y="1885"/>
                    <a:pt x="481" y="1853"/>
                  </a:cubicBezTo>
                  <a:lnTo>
                    <a:pt x="506" y="1853"/>
                  </a:lnTo>
                  <a:cubicBezTo>
                    <a:pt x="590" y="1853"/>
                    <a:pt x="759" y="1909"/>
                    <a:pt x="899" y="1994"/>
                  </a:cubicBezTo>
                  <a:cubicBezTo>
                    <a:pt x="1068" y="2078"/>
                    <a:pt x="1180" y="2218"/>
                    <a:pt x="1236" y="2359"/>
                  </a:cubicBezTo>
                  <a:cubicBezTo>
                    <a:pt x="1348" y="2667"/>
                    <a:pt x="1489" y="3088"/>
                    <a:pt x="1629" y="3425"/>
                  </a:cubicBezTo>
                  <a:cubicBezTo>
                    <a:pt x="1707" y="3660"/>
                    <a:pt x="1785" y="3853"/>
                    <a:pt x="1826" y="3949"/>
                  </a:cubicBezTo>
                  <a:lnTo>
                    <a:pt x="1826" y="3949"/>
                  </a:lnTo>
                  <a:lnTo>
                    <a:pt x="1826" y="3959"/>
                  </a:lnTo>
                  <a:lnTo>
                    <a:pt x="1830" y="3959"/>
                  </a:lnTo>
                  <a:cubicBezTo>
                    <a:pt x="1845" y="3995"/>
                    <a:pt x="1854" y="4015"/>
                    <a:pt x="1854" y="4015"/>
                  </a:cubicBezTo>
                  <a:cubicBezTo>
                    <a:pt x="1882" y="4127"/>
                    <a:pt x="1994" y="4183"/>
                    <a:pt x="2107" y="4183"/>
                  </a:cubicBezTo>
                  <a:cubicBezTo>
                    <a:pt x="2219" y="4155"/>
                    <a:pt x="2303" y="4071"/>
                    <a:pt x="2303" y="3959"/>
                  </a:cubicBezTo>
                  <a:lnTo>
                    <a:pt x="2303" y="1601"/>
                  </a:lnTo>
                  <a:cubicBezTo>
                    <a:pt x="2303" y="1516"/>
                    <a:pt x="2275" y="1432"/>
                    <a:pt x="2219" y="1348"/>
                  </a:cubicBezTo>
                  <a:cubicBezTo>
                    <a:pt x="2135" y="1236"/>
                    <a:pt x="2022" y="1151"/>
                    <a:pt x="1910" y="1095"/>
                  </a:cubicBezTo>
                  <a:cubicBezTo>
                    <a:pt x="1742" y="1011"/>
                    <a:pt x="1545" y="927"/>
                    <a:pt x="1377" y="871"/>
                  </a:cubicBezTo>
                  <a:cubicBezTo>
                    <a:pt x="1236" y="786"/>
                    <a:pt x="1096" y="702"/>
                    <a:pt x="1040" y="618"/>
                  </a:cubicBezTo>
                  <a:cubicBezTo>
                    <a:pt x="984" y="590"/>
                    <a:pt x="955" y="534"/>
                    <a:pt x="955" y="506"/>
                  </a:cubicBezTo>
                  <a:lnTo>
                    <a:pt x="948" y="499"/>
                  </a:lnTo>
                  <a:lnTo>
                    <a:pt x="948" y="499"/>
                  </a:lnTo>
                  <a:lnTo>
                    <a:pt x="1012" y="478"/>
                  </a:lnTo>
                  <a:close/>
                  <a:moveTo>
                    <a:pt x="1292" y="0"/>
                  </a:moveTo>
                  <a:cubicBezTo>
                    <a:pt x="1152" y="0"/>
                    <a:pt x="1040" y="28"/>
                    <a:pt x="1012" y="28"/>
                  </a:cubicBezTo>
                  <a:cubicBezTo>
                    <a:pt x="899" y="28"/>
                    <a:pt x="787" y="28"/>
                    <a:pt x="675" y="113"/>
                  </a:cubicBezTo>
                  <a:cubicBezTo>
                    <a:pt x="562" y="169"/>
                    <a:pt x="478" y="309"/>
                    <a:pt x="478" y="478"/>
                  </a:cubicBezTo>
                  <a:cubicBezTo>
                    <a:pt x="478" y="618"/>
                    <a:pt x="562" y="758"/>
                    <a:pt x="675" y="927"/>
                  </a:cubicBezTo>
                  <a:cubicBezTo>
                    <a:pt x="787" y="1067"/>
                    <a:pt x="927" y="1151"/>
                    <a:pt x="1068" y="1207"/>
                  </a:cubicBezTo>
                  <a:cubicBezTo>
                    <a:pt x="1264" y="1320"/>
                    <a:pt x="1489" y="1404"/>
                    <a:pt x="1657" y="1488"/>
                  </a:cubicBezTo>
                  <a:cubicBezTo>
                    <a:pt x="1742" y="1516"/>
                    <a:pt x="1798" y="1572"/>
                    <a:pt x="1798" y="1601"/>
                  </a:cubicBezTo>
                  <a:lnTo>
                    <a:pt x="1826" y="1601"/>
                  </a:lnTo>
                  <a:lnTo>
                    <a:pt x="1826" y="2597"/>
                  </a:lnTo>
                  <a:lnTo>
                    <a:pt x="1826" y="2597"/>
                  </a:lnTo>
                  <a:cubicBezTo>
                    <a:pt x="1776" y="2460"/>
                    <a:pt x="1728" y="2331"/>
                    <a:pt x="1685" y="2218"/>
                  </a:cubicBezTo>
                  <a:cubicBezTo>
                    <a:pt x="1573" y="1937"/>
                    <a:pt x="1377" y="1741"/>
                    <a:pt x="1152" y="1601"/>
                  </a:cubicBezTo>
                  <a:cubicBezTo>
                    <a:pt x="927" y="1460"/>
                    <a:pt x="703" y="1404"/>
                    <a:pt x="506" y="1404"/>
                  </a:cubicBezTo>
                  <a:cubicBezTo>
                    <a:pt x="394" y="1404"/>
                    <a:pt x="310" y="1404"/>
                    <a:pt x="226" y="1460"/>
                  </a:cubicBezTo>
                  <a:cubicBezTo>
                    <a:pt x="147" y="1486"/>
                    <a:pt x="68" y="1562"/>
                    <a:pt x="35" y="1687"/>
                  </a:cubicBezTo>
                  <a:lnTo>
                    <a:pt x="35" y="1687"/>
                  </a:lnTo>
                  <a:lnTo>
                    <a:pt x="29" y="1685"/>
                  </a:lnTo>
                  <a:cubicBezTo>
                    <a:pt x="1" y="1741"/>
                    <a:pt x="1" y="1797"/>
                    <a:pt x="1" y="1825"/>
                  </a:cubicBezTo>
                  <a:cubicBezTo>
                    <a:pt x="1" y="1965"/>
                    <a:pt x="57" y="2078"/>
                    <a:pt x="113" y="2190"/>
                  </a:cubicBezTo>
                  <a:cubicBezTo>
                    <a:pt x="282" y="2527"/>
                    <a:pt x="562" y="2948"/>
                    <a:pt x="703" y="3482"/>
                  </a:cubicBezTo>
                  <a:cubicBezTo>
                    <a:pt x="815" y="3931"/>
                    <a:pt x="871" y="4689"/>
                    <a:pt x="871" y="5222"/>
                  </a:cubicBezTo>
                  <a:cubicBezTo>
                    <a:pt x="871" y="5391"/>
                    <a:pt x="843" y="5559"/>
                    <a:pt x="843" y="5643"/>
                  </a:cubicBezTo>
                  <a:cubicBezTo>
                    <a:pt x="843" y="5756"/>
                    <a:pt x="843" y="5812"/>
                    <a:pt x="843" y="5812"/>
                  </a:cubicBezTo>
                  <a:cubicBezTo>
                    <a:pt x="843" y="5812"/>
                    <a:pt x="843" y="5868"/>
                    <a:pt x="843" y="5924"/>
                  </a:cubicBezTo>
                  <a:cubicBezTo>
                    <a:pt x="843" y="6177"/>
                    <a:pt x="899" y="6963"/>
                    <a:pt x="1517" y="7665"/>
                  </a:cubicBezTo>
                  <a:cubicBezTo>
                    <a:pt x="2191" y="8423"/>
                    <a:pt x="3482" y="9770"/>
                    <a:pt x="3482" y="9770"/>
                  </a:cubicBezTo>
                  <a:cubicBezTo>
                    <a:pt x="3529" y="9817"/>
                    <a:pt x="3592" y="9837"/>
                    <a:pt x="3654" y="9837"/>
                  </a:cubicBezTo>
                  <a:cubicBezTo>
                    <a:pt x="3704" y="9837"/>
                    <a:pt x="3753" y="9824"/>
                    <a:pt x="3791" y="9798"/>
                  </a:cubicBezTo>
                  <a:lnTo>
                    <a:pt x="5363" y="8591"/>
                  </a:lnTo>
                  <a:cubicBezTo>
                    <a:pt x="5447" y="8535"/>
                    <a:pt x="5475" y="8423"/>
                    <a:pt x="5447" y="8310"/>
                  </a:cubicBezTo>
                  <a:lnTo>
                    <a:pt x="5419" y="8282"/>
                  </a:lnTo>
                  <a:cubicBezTo>
                    <a:pt x="5391" y="8170"/>
                    <a:pt x="5307" y="7917"/>
                    <a:pt x="5223" y="7609"/>
                  </a:cubicBezTo>
                  <a:cubicBezTo>
                    <a:pt x="5139" y="7272"/>
                    <a:pt x="5054" y="6935"/>
                    <a:pt x="5054" y="6654"/>
                  </a:cubicBezTo>
                  <a:cubicBezTo>
                    <a:pt x="5054" y="6570"/>
                    <a:pt x="5054" y="6486"/>
                    <a:pt x="5082" y="6401"/>
                  </a:cubicBezTo>
                  <a:cubicBezTo>
                    <a:pt x="5167" y="6092"/>
                    <a:pt x="5223" y="5671"/>
                    <a:pt x="5223" y="5222"/>
                  </a:cubicBezTo>
                  <a:cubicBezTo>
                    <a:pt x="5223" y="4717"/>
                    <a:pt x="5139" y="4183"/>
                    <a:pt x="4914" y="3706"/>
                  </a:cubicBezTo>
                  <a:cubicBezTo>
                    <a:pt x="4689" y="3201"/>
                    <a:pt x="4240" y="2920"/>
                    <a:pt x="3847" y="2780"/>
                  </a:cubicBezTo>
                  <a:cubicBezTo>
                    <a:pt x="3674" y="2700"/>
                    <a:pt x="3513" y="2651"/>
                    <a:pt x="3389" y="2623"/>
                  </a:cubicBezTo>
                  <a:lnTo>
                    <a:pt x="3389" y="2623"/>
                  </a:lnTo>
                  <a:cubicBezTo>
                    <a:pt x="3408" y="2496"/>
                    <a:pt x="3426" y="2327"/>
                    <a:pt x="3426" y="2134"/>
                  </a:cubicBezTo>
                  <a:cubicBezTo>
                    <a:pt x="3426" y="1937"/>
                    <a:pt x="3426" y="1657"/>
                    <a:pt x="3342" y="1348"/>
                  </a:cubicBezTo>
                  <a:cubicBezTo>
                    <a:pt x="3286" y="1039"/>
                    <a:pt x="3117" y="702"/>
                    <a:pt x="2808" y="449"/>
                  </a:cubicBezTo>
                  <a:cubicBezTo>
                    <a:pt x="2584" y="253"/>
                    <a:pt x="2275" y="141"/>
                    <a:pt x="2022" y="84"/>
                  </a:cubicBezTo>
                  <a:cubicBezTo>
                    <a:pt x="1742" y="28"/>
                    <a:pt x="1489" y="0"/>
                    <a:pt x="1292"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6" name="Google Shape;756;p6"/>
            <p:cNvSpPr/>
            <p:nvPr/>
          </p:nvSpPr>
          <p:spPr>
            <a:xfrm>
              <a:off x="3487125" y="2863100"/>
              <a:ext cx="346050" cy="500625"/>
            </a:xfrm>
            <a:custGeom>
              <a:avLst/>
              <a:gdLst/>
              <a:ahLst/>
              <a:cxnLst/>
              <a:rect l="l" t="t" r="r" b="b"/>
              <a:pathLst>
                <a:path w="13842" h="20025" extrusionOk="0">
                  <a:moveTo>
                    <a:pt x="1573" y="1"/>
                  </a:moveTo>
                  <a:lnTo>
                    <a:pt x="1" y="1208"/>
                  </a:lnTo>
                  <a:cubicBezTo>
                    <a:pt x="1" y="1208"/>
                    <a:pt x="8732" y="19007"/>
                    <a:pt x="9546" y="19597"/>
                  </a:cubicBezTo>
                  <a:cubicBezTo>
                    <a:pt x="9893" y="19851"/>
                    <a:pt x="10274" y="20025"/>
                    <a:pt x="10686" y="20025"/>
                  </a:cubicBezTo>
                  <a:cubicBezTo>
                    <a:pt x="11273" y="20025"/>
                    <a:pt x="11925" y="19672"/>
                    <a:pt x="12634" y="18698"/>
                  </a:cubicBezTo>
                  <a:cubicBezTo>
                    <a:pt x="13841" y="17042"/>
                    <a:pt x="13701" y="15975"/>
                    <a:pt x="12859" y="14094"/>
                  </a:cubicBezTo>
                  <a:cubicBezTo>
                    <a:pt x="12045" y="12213"/>
                    <a:pt x="1573" y="1"/>
                    <a:pt x="1573" y="1"/>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7" name="Google Shape;757;p6"/>
            <p:cNvSpPr/>
            <p:nvPr/>
          </p:nvSpPr>
          <p:spPr>
            <a:xfrm>
              <a:off x="3480800" y="2857400"/>
              <a:ext cx="350275" cy="512475"/>
            </a:xfrm>
            <a:custGeom>
              <a:avLst/>
              <a:gdLst/>
              <a:ahLst/>
              <a:cxnLst/>
              <a:rect l="l" t="t" r="r" b="b"/>
              <a:pathLst>
                <a:path w="14011" h="20499" extrusionOk="0">
                  <a:moveTo>
                    <a:pt x="1802" y="551"/>
                  </a:moveTo>
                  <a:cubicBezTo>
                    <a:pt x="1878" y="634"/>
                    <a:pt x="1981" y="752"/>
                    <a:pt x="2107" y="902"/>
                  </a:cubicBezTo>
                  <a:cubicBezTo>
                    <a:pt x="3117" y="2082"/>
                    <a:pt x="5644" y="5086"/>
                    <a:pt x="8002" y="7949"/>
                  </a:cubicBezTo>
                  <a:cubicBezTo>
                    <a:pt x="9181" y="9409"/>
                    <a:pt x="10332" y="10813"/>
                    <a:pt x="11231" y="11992"/>
                  </a:cubicBezTo>
                  <a:cubicBezTo>
                    <a:pt x="11680" y="12553"/>
                    <a:pt x="12045" y="13087"/>
                    <a:pt x="12354" y="13508"/>
                  </a:cubicBezTo>
                  <a:cubicBezTo>
                    <a:pt x="12635" y="13929"/>
                    <a:pt x="12831" y="14238"/>
                    <a:pt x="12915" y="14434"/>
                  </a:cubicBezTo>
                  <a:cubicBezTo>
                    <a:pt x="13308" y="15333"/>
                    <a:pt x="13533" y="16035"/>
                    <a:pt x="13533" y="16680"/>
                  </a:cubicBezTo>
                  <a:cubicBezTo>
                    <a:pt x="13533" y="17326"/>
                    <a:pt x="13308" y="17972"/>
                    <a:pt x="12719" y="18786"/>
                  </a:cubicBezTo>
                  <a:cubicBezTo>
                    <a:pt x="12354" y="19263"/>
                    <a:pt x="12045" y="19572"/>
                    <a:pt x="11736" y="19769"/>
                  </a:cubicBezTo>
                  <a:cubicBezTo>
                    <a:pt x="11455" y="19965"/>
                    <a:pt x="11175" y="20021"/>
                    <a:pt x="10950" y="20021"/>
                  </a:cubicBezTo>
                  <a:cubicBezTo>
                    <a:pt x="10585" y="20021"/>
                    <a:pt x="10248" y="19881"/>
                    <a:pt x="9939" y="19656"/>
                  </a:cubicBezTo>
                  <a:cubicBezTo>
                    <a:pt x="9939" y="19656"/>
                    <a:pt x="9911" y="19628"/>
                    <a:pt x="9883" y="19572"/>
                  </a:cubicBezTo>
                  <a:cubicBezTo>
                    <a:pt x="9715" y="19376"/>
                    <a:pt x="9462" y="18926"/>
                    <a:pt x="9097" y="18337"/>
                  </a:cubicBezTo>
                  <a:cubicBezTo>
                    <a:pt x="7890" y="16175"/>
                    <a:pt x="5728" y="11936"/>
                    <a:pt x="3875" y="8230"/>
                  </a:cubicBezTo>
                  <a:cubicBezTo>
                    <a:pt x="2949" y="6377"/>
                    <a:pt x="2078" y="4636"/>
                    <a:pt x="1461" y="3401"/>
                  </a:cubicBezTo>
                  <a:cubicBezTo>
                    <a:pt x="1152" y="2755"/>
                    <a:pt x="899" y="2250"/>
                    <a:pt x="731" y="1885"/>
                  </a:cubicBezTo>
                  <a:cubicBezTo>
                    <a:pt x="655" y="1732"/>
                    <a:pt x="590" y="1609"/>
                    <a:pt x="542" y="1519"/>
                  </a:cubicBezTo>
                  <a:lnTo>
                    <a:pt x="542" y="1519"/>
                  </a:lnTo>
                  <a:lnTo>
                    <a:pt x="1802" y="551"/>
                  </a:lnTo>
                  <a:close/>
                  <a:moveTo>
                    <a:pt x="1852" y="0"/>
                  </a:moveTo>
                  <a:cubicBezTo>
                    <a:pt x="1796" y="0"/>
                    <a:pt x="1738" y="21"/>
                    <a:pt x="1685" y="60"/>
                  </a:cubicBezTo>
                  <a:lnTo>
                    <a:pt x="113" y="1267"/>
                  </a:lnTo>
                  <a:cubicBezTo>
                    <a:pt x="29" y="1324"/>
                    <a:pt x="1" y="1436"/>
                    <a:pt x="29" y="1548"/>
                  </a:cubicBezTo>
                  <a:cubicBezTo>
                    <a:pt x="29" y="1548"/>
                    <a:pt x="2219" y="5984"/>
                    <a:pt x="4493" y="10532"/>
                  </a:cubicBezTo>
                  <a:cubicBezTo>
                    <a:pt x="5644" y="12778"/>
                    <a:pt x="6823" y="15052"/>
                    <a:pt x="7750" y="16821"/>
                  </a:cubicBezTo>
                  <a:cubicBezTo>
                    <a:pt x="8227" y="17691"/>
                    <a:pt x="8620" y="18449"/>
                    <a:pt x="8957" y="18983"/>
                  </a:cubicBezTo>
                  <a:cubicBezTo>
                    <a:pt x="9125" y="19263"/>
                    <a:pt x="9238" y="19488"/>
                    <a:pt x="9378" y="19656"/>
                  </a:cubicBezTo>
                  <a:cubicBezTo>
                    <a:pt x="9434" y="19741"/>
                    <a:pt x="9462" y="19825"/>
                    <a:pt x="9518" y="19881"/>
                  </a:cubicBezTo>
                  <a:cubicBezTo>
                    <a:pt x="9574" y="19937"/>
                    <a:pt x="9603" y="19993"/>
                    <a:pt x="9659" y="20021"/>
                  </a:cubicBezTo>
                  <a:cubicBezTo>
                    <a:pt x="10024" y="20302"/>
                    <a:pt x="10473" y="20499"/>
                    <a:pt x="10950" y="20499"/>
                  </a:cubicBezTo>
                  <a:cubicBezTo>
                    <a:pt x="11287" y="20499"/>
                    <a:pt x="11652" y="20386"/>
                    <a:pt x="11989" y="20162"/>
                  </a:cubicBezTo>
                  <a:cubicBezTo>
                    <a:pt x="12354" y="19937"/>
                    <a:pt x="12719" y="19572"/>
                    <a:pt x="13084" y="19067"/>
                  </a:cubicBezTo>
                  <a:cubicBezTo>
                    <a:pt x="13730" y="18196"/>
                    <a:pt x="14010" y="17467"/>
                    <a:pt x="14010" y="16680"/>
                  </a:cubicBezTo>
                  <a:cubicBezTo>
                    <a:pt x="14010" y="15922"/>
                    <a:pt x="13758" y="15164"/>
                    <a:pt x="13336" y="14238"/>
                  </a:cubicBezTo>
                  <a:cubicBezTo>
                    <a:pt x="13224" y="13957"/>
                    <a:pt x="12971" y="13564"/>
                    <a:pt x="12578" y="13031"/>
                  </a:cubicBezTo>
                  <a:cubicBezTo>
                    <a:pt x="11315" y="11234"/>
                    <a:pt x="8676" y="8005"/>
                    <a:pt x="6346" y="5198"/>
                  </a:cubicBezTo>
                  <a:cubicBezTo>
                    <a:pt x="4016" y="2418"/>
                    <a:pt x="2022" y="88"/>
                    <a:pt x="2022" y="88"/>
                  </a:cubicBezTo>
                  <a:cubicBezTo>
                    <a:pt x="1977" y="28"/>
                    <a:pt x="1916" y="0"/>
                    <a:pt x="1852"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8" name="Google Shape;758;p6"/>
            <p:cNvSpPr/>
            <p:nvPr/>
          </p:nvSpPr>
          <p:spPr>
            <a:xfrm>
              <a:off x="3115850" y="2418375"/>
              <a:ext cx="301125" cy="330350"/>
            </a:xfrm>
            <a:custGeom>
              <a:avLst/>
              <a:gdLst/>
              <a:ahLst/>
              <a:cxnLst/>
              <a:rect l="l" t="t" r="r" b="b"/>
              <a:pathLst>
                <a:path w="12045" h="13214" extrusionOk="0">
                  <a:moveTo>
                    <a:pt x="7069" y="1"/>
                  </a:moveTo>
                  <a:cubicBezTo>
                    <a:pt x="6062" y="1"/>
                    <a:pt x="4893" y="75"/>
                    <a:pt x="3818" y="327"/>
                  </a:cubicBezTo>
                  <a:cubicBezTo>
                    <a:pt x="1179" y="945"/>
                    <a:pt x="0" y="3359"/>
                    <a:pt x="786" y="5746"/>
                  </a:cubicBezTo>
                  <a:cubicBezTo>
                    <a:pt x="1572" y="8104"/>
                    <a:pt x="2358" y="9564"/>
                    <a:pt x="2358" y="9564"/>
                  </a:cubicBezTo>
                  <a:lnTo>
                    <a:pt x="2246" y="12877"/>
                  </a:lnTo>
                  <a:lnTo>
                    <a:pt x="4324" y="12877"/>
                  </a:lnTo>
                  <a:cubicBezTo>
                    <a:pt x="5390" y="12877"/>
                    <a:pt x="8086" y="13213"/>
                    <a:pt x="8086" y="13213"/>
                  </a:cubicBezTo>
                  <a:lnTo>
                    <a:pt x="8198" y="11080"/>
                  </a:lnTo>
                  <a:cubicBezTo>
                    <a:pt x="8198" y="11080"/>
                    <a:pt x="9130" y="11257"/>
                    <a:pt x="9869" y="11257"/>
                  </a:cubicBezTo>
                  <a:cubicBezTo>
                    <a:pt x="9961" y="11257"/>
                    <a:pt x="10051" y="11254"/>
                    <a:pt x="10135" y="11248"/>
                  </a:cubicBezTo>
                  <a:cubicBezTo>
                    <a:pt x="10865" y="11192"/>
                    <a:pt x="11258" y="11136"/>
                    <a:pt x="11258" y="10350"/>
                  </a:cubicBezTo>
                  <a:cubicBezTo>
                    <a:pt x="11258" y="9564"/>
                    <a:pt x="11427" y="7149"/>
                    <a:pt x="11427" y="7149"/>
                  </a:cubicBezTo>
                  <a:cubicBezTo>
                    <a:pt x="11427" y="7149"/>
                    <a:pt x="11595" y="6981"/>
                    <a:pt x="11820" y="6532"/>
                  </a:cubicBezTo>
                  <a:cubicBezTo>
                    <a:pt x="12044" y="6082"/>
                    <a:pt x="11651" y="5914"/>
                    <a:pt x="11314" y="5324"/>
                  </a:cubicBezTo>
                  <a:cubicBezTo>
                    <a:pt x="10977" y="4763"/>
                    <a:pt x="10809" y="4201"/>
                    <a:pt x="10809" y="3528"/>
                  </a:cubicBezTo>
                  <a:cubicBezTo>
                    <a:pt x="10809" y="2854"/>
                    <a:pt x="9658" y="159"/>
                    <a:pt x="9658" y="159"/>
                  </a:cubicBezTo>
                  <a:cubicBezTo>
                    <a:pt x="9658" y="159"/>
                    <a:pt x="8534" y="1"/>
                    <a:pt x="706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9" name="Google Shape;759;p6"/>
            <p:cNvSpPr/>
            <p:nvPr/>
          </p:nvSpPr>
          <p:spPr>
            <a:xfrm>
              <a:off x="3123550" y="2412500"/>
              <a:ext cx="294825" cy="342125"/>
            </a:xfrm>
            <a:custGeom>
              <a:avLst/>
              <a:gdLst/>
              <a:ahLst/>
              <a:cxnLst/>
              <a:rect l="l" t="t" r="r" b="b"/>
              <a:pathLst>
                <a:path w="11793" h="13685" extrusionOk="0">
                  <a:moveTo>
                    <a:pt x="6767" y="478"/>
                  </a:moveTo>
                  <a:cubicBezTo>
                    <a:pt x="7497" y="478"/>
                    <a:pt x="8143" y="506"/>
                    <a:pt x="8592" y="562"/>
                  </a:cubicBezTo>
                  <a:cubicBezTo>
                    <a:pt x="8816" y="562"/>
                    <a:pt x="9013" y="590"/>
                    <a:pt x="9125" y="590"/>
                  </a:cubicBezTo>
                  <a:cubicBezTo>
                    <a:pt x="9152" y="596"/>
                    <a:pt x="9177" y="600"/>
                    <a:pt x="9198" y="604"/>
                  </a:cubicBezTo>
                  <a:lnTo>
                    <a:pt x="9198" y="604"/>
                  </a:lnTo>
                  <a:cubicBezTo>
                    <a:pt x="9226" y="681"/>
                    <a:pt x="9267" y="791"/>
                    <a:pt x="9322" y="927"/>
                  </a:cubicBezTo>
                  <a:cubicBezTo>
                    <a:pt x="9490" y="1320"/>
                    <a:pt x="9715" y="1910"/>
                    <a:pt x="9911" y="2471"/>
                  </a:cubicBezTo>
                  <a:cubicBezTo>
                    <a:pt x="10024" y="2780"/>
                    <a:pt x="10108" y="3033"/>
                    <a:pt x="10164" y="3257"/>
                  </a:cubicBezTo>
                  <a:cubicBezTo>
                    <a:pt x="10220" y="3510"/>
                    <a:pt x="10248" y="3678"/>
                    <a:pt x="10248" y="3763"/>
                  </a:cubicBezTo>
                  <a:cubicBezTo>
                    <a:pt x="10248" y="4493"/>
                    <a:pt x="10445" y="5110"/>
                    <a:pt x="10782" y="5700"/>
                  </a:cubicBezTo>
                  <a:cubicBezTo>
                    <a:pt x="10950" y="5924"/>
                    <a:pt x="11090" y="6121"/>
                    <a:pt x="11203" y="6233"/>
                  </a:cubicBezTo>
                  <a:cubicBezTo>
                    <a:pt x="11259" y="6317"/>
                    <a:pt x="11287" y="6374"/>
                    <a:pt x="11315" y="6402"/>
                  </a:cubicBezTo>
                  <a:cubicBezTo>
                    <a:pt x="11315" y="6458"/>
                    <a:pt x="11343" y="6486"/>
                    <a:pt x="11343" y="6514"/>
                  </a:cubicBezTo>
                  <a:cubicBezTo>
                    <a:pt x="11343" y="6542"/>
                    <a:pt x="11315" y="6570"/>
                    <a:pt x="11287" y="6654"/>
                  </a:cubicBezTo>
                  <a:cubicBezTo>
                    <a:pt x="11175" y="6879"/>
                    <a:pt x="11090" y="7019"/>
                    <a:pt x="11034" y="7104"/>
                  </a:cubicBezTo>
                  <a:cubicBezTo>
                    <a:pt x="11006" y="7132"/>
                    <a:pt x="10978" y="7160"/>
                    <a:pt x="10950" y="7188"/>
                  </a:cubicBezTo>
                  <a:lnTo>
                    <a:pt x="10950" y="7216"/>
                  </a:lnTo>
                  <a:cubicBezTo>
                    <a:pt x="10894" y="7244"/>
                    <a:pt x="10866" y="7300"/>
                    <a:pt x="10866" y="7356"/>
                  </a:cubicBezTo>
                  <a:cubicBezTo>
                    <a:pt x="10866" y="7356"/>
                    <a:pt x="10697" y="9771"/>
                    <a:pt x="10697" y="10585"/>
                  </a:cubicBezTo>
                  <a:cubicBezTo>
                    <a:pt x="10697" y="10753"/>
                    <a:pt x="10669" y="10894"/>
                    <a:pt x="10641" y="10950"/>
                  </a:cubicBezTo>
                  <a:cubicBezTo>
                    <a:pt x="10613" y="11062"/>
                    <a:pt x="10557" y="11118"/>
                    <a:pt x="10417" y="11146"/>
                  </a:cubicBezTo>
                  <a:cubicBezTo>
                    <a:pt x="10276" y="11202"/>
                    <a:pt x="10080" y="11231"/>
                    <a:pt x="9799" y="11259"/>
                  </a:cubicBezTo>
                  <a:lnTo>
                    <a:pt x="9546" y="11259"/>
                  </a:lnTo>
                  <a:cubicBezTo>
                    <a:pt x="9209" y="11259"/>
                    <a:pt x="8816" y="11202"/>
                    <a:pt x="8479" y="11174"/>
                  </a:cubicBezTo>
                  <a:cubicBezTo>
                    <a:pt x="8339" y="11146"/>
                    <a:pt x="8199" y="11118"/>
                    <a:pt x="8086" y="11118"/>
                  </a:cubicBezTo>
                  <a:cubicBezTo>
                    <a:pt x="8002" y="11090"/>
                    <a:pt x="7946" y="11090"/>
                    <a:pt x="7946" y="11090"/>
                  </a:cubicBezTo>
                  <a:cubicBezTo>
                    <a:pt x="7930" y="11082"/>
                    <a:pt x="7911" y="11079"/>
                    <a:pt x="7891" y="11079"/>
                  </a:cubicBezTo>
                  <a:cubicBezTo>
                    <a:pt x="7843" y="11079"/>
                    <a:pt x="7789" y="11098"/>
                    <a:pt x="7750" y="11118"/>
                  </a:cubicBezTo>
                  <a:cubicBezTo>
                    <a:pt x="7693" y="11174"/>
                    <a:pt x="7665" y="11231"/>
                    <a:pt x="7665" y="11315"/>
                  </a:cubicBezTo>
                  <a:lnTo>
                    <a:pt x="7566" y="13195"/>
                  </a:lnTo>
                  <a:lnTo>
                    <a:pt x="7566" y="13195"/>
                  </a:lnTo>
                  <a:cubicBezTo>
                    <a:pt x="7300" y="13163"/>
                    <a:pt x="6837" y="13109"/>
                    <a:pt x="6318" y="13055"/>
                  </a:cubicBezTo>
                  <a:cubicBezTo>
                    <a:pt x="5504" y="12971"/>
                    <a:pt x="4577" y="12887"/>
                    <a:pt x="4016" y="12887"/>
                  </a:cubicBezTo>
                  <a:lnTo>
                    <a:pt x="2170" y="12887"/>
                  </a:lnTo>
                  <a:lnTo>
                    <a:pt x="2275" y="9799"/>
                  </a:lnTo>
                  <a:lnTo>
                    <a:pt x="2247" y="9686"/>
                  </a:lnTo>
                  <a:cubicBezTo>
                    <a:pt x="2247" y="9686"/>
                    <a:pt x="2247" y="9658"/>
                    <a:pt x="2219" y="9630"/>
                  </a:cubicBezTo>
                  <a:cubicBezTo>
                    <a:pt x="2050" y="9321"/>
                    <a:pt x="1377" y="7946"/>
                    <a:pt x="703" y="5896"/>
                  </a:cubicBezTo>
                  <a:cubicBezTo>
                    <a:pt x="534" y="5419"/>
                    <a:pt x="478" y="4970"/>
                    <a:pt x="478" y="4521"/>
                  </a:cubicBezTo>
                  <a:cubicBezTo>
                    <a:pt x="478" y="3650"/>
                    <a:pt x="731" y="2836"/>
                    <a:pt x="1264" y="2190"/>
                  </a:cubicBezTo>
                  <a:cubicBezTo>
                    <a:pt x="1798" y="1517"/>
                    <a:pt x="2556" y="1039"/>
                    <a:pt x="3566" y="787"/>
                  </a:cubicBezTo>
                  <a:cubicBezTo>
                    <a:pt x="4605" y="534"/>
                    <a:pt x="5784" y="478"/>
                    <a:pt x="6767" y="478"/>
                  </a:cubicBezTo>
                  <a:close/>
                  <a:moveTo>
                    <a:pt x="6767" y="1"/>
                  </a:moveTo>
                  <a:cubicBezTo>
                    <a:pt x="5756" y="1"/>
                    <a:pt x="4549" y="85"/>
                    <a:pt x="3454" y="338"/>
                  </a:cubicBezTo>
                  <a:cubicBezTo>
                    <a:pt x="2359" y="590"/>
                    <a:pt x="1489" y="1152"/>
                    <a:pt x="899" y="1882"/>
                  </a:cubicBezTo>
                  <a:cubicBezTo>
                    <a:pt x="310" y="2640"/>
                    <a:pt x="1" y="3566"/>
                    <a:pt x="1" y="4521"/>
                  </a:cubicBezTo>
                  <a:cubicBezTo>
                    <a:pt x="1" y="5026"/>
                    <a:pt x="85" y="5531"/>
                    <a:pt x="254" y="6037"/>
                  </a:cubicBezTo>
                  <a:cubicBezTo>
                    <a:pt x="961" y="8185"/>
                    <a:pt x="1669" y="9583"/>
                    <a:pt x="1824" y="9861"/>
                  </a:cubicBezTo>
                  <a:lnTo>
                    <a:pt x="1824" y="9861"/>
                  </a:lnTo>
                  <a:lnTo>
                    <a:pt x="1713" y="13112"/>
                  </a:lnTo>
                  <a:cubicBezTo>
                    <a:pt x="1685" y="13168"/>
                    <a:pt x="1713" y="13224"/>
                    <a:pt x="1770" y="13280"/>
                  </a:cubicBezTo>
                  <a:cubicBezTo>
                    <a:pt x="1798" y="13336"/>
                    <a:pt x="1882" y="13336"/>
                    <a:pt x="1938" y="13336"/>
                  </a:cubicBezTo>
                  <a:lnTo>
                    <a:pt x="4016" y="13336"/>
                  </a:lnTo>
                  <a:cubicBezTo>
                    <a:pt x="4521" y="13336"/>
                    <a:pt x="5475" y="13420"/>
                    <a:pt x="6290" y="13505"/>
                  </a:cubicBezTo>
                  <a:cubicBezTo>
                    <a:pt x="7076" y="13589"/>
                    <a:pt x="7750" y="13673"/>
                    <a:pt x="7750" y="13673"/>
                  </a:cubicBezTo>
                  <a:cubicBezTo>
                    <a:pt x="7774" y="13681"/>
                    <a:pt x="7796" y="13685"/>
                    <a:pt x="7817" y="13685"/>
                  </a:cubicBezTo>
                  <a:cubicBezTo>
                    <a:pt x="7867" y="13685"/>
                    <a:pt x="7906" y="13665"/>
                    <a:pt x="7946" y="13645"/>
                  </a:cubicBezTo>
                  <a:cubicBezTo>
                    <a:pt x="7974" y="13589"/>
                    <a:pt x="8030" y="13533"/>
                    <a:pt x="8030" y="13476"/>
                  </a:cubicBezTo>
                  <a:lnTo>
                    <a:pt x="8128" y="11590"/>
                  </a:lnTo>
                  <a:lnTo>
                    <a:pt x="8128" y="11590"/>
                  </a:lnTo>
                  <a:cubicBezTo>
                    <a:pt x="8459" y="11648"/>
                    <a:pt x="9040" y="11736"/>
                    <a:pt x="9546" y="11736"/>
                  </a:cubicBezTo>
                  <a:cubicBezTo>
                    <a:pt x="9659" y="11736"/>
                    <a:pt x="9743" y="11736"/>
                    <a:pt x="9827" y="11708"/>
                  </a:cubicBezTo>
                  <a:cubicBezTo>
                    <a:pt x="10192" y="11680"/>
                    <a:pt x="10501" y="11680"/>
                    <a:pt x="10782" y="11511"/>
                  </a:cubicBezTo>
                  <a:cubicBezTo>
                    <a:pt x="10922" y="11427"/>
                    <a:pt x="11006" y="11287"/>
                    <a:pt x="11090" y="11146"/>
                  </a:cubicBezTo>
                  <a:cubicBezTo>
                    <a:pt x="11147" y="10978"/>
                    <a:pt x="11175" y="10809"/>
                    <a:pt x="11175" y="10585"/>
                  </a:cubicBezTo>
                  <a:cubicBezTo>
                    <a:pt x="11175" y="10192"/>
                    <a:pt x="11203" y="9406"/>
                    <a:pt x="11259" y="8704"/>
                  </a:cubicBezTo>
                  <a:cubicBezTo>
                    <a:pt x="11280" y="8167"/>
                    <a:pt x="11318" y="7679"/>
                    <a:pt x="11335" y="7480"/>
                  </a:cubicBezTo>
                  <a:lnTo>
                    <a:pt x="11335" y="7480"/>
                  </a:lnTo>
                  <a:cubicBezTo>
                    <a:pt x="11407" y="7383"/>
                    <a:pt x="11550" y="7186"/>
                    <a:pt x="11708" y="6851"/>
                  </a:cubicBezTo>
                  <a:cubicBezTo>
                    <a:pt x="11764" y="6739"/>
                    <a:pt x="11792" y="6626"/>
                    <a:pt x="11792" y="6514"/>
                  </a:cubicBezTo>
                  <a:cubicBezTo>
                    <a:pt x="11792" y="6402"/>
                    <a:pt x="11764" y="6289"/>
                    <a:pt x="11736" y="6205"/>
                  </a:cubicBezTo>
                  <a:cubicBezTo>
                    <a:pt x="11596" y="5924"/>
                    <a:pt x="11371" y="5756"/>
                    <a:pt x="11203" y="5447"/>
                  </a:cubicBezTo>
                  <a:cubicBezTo>
                    <a:pt x="10866" y="4914"/>
                    <a:pt x="10725" y="4408"/>
                    <a:pt x="10725" y="3763"/>
                  </a:cubicBezTo>
                  <a:cubicBezTo>
                    <a:pt x="10725" y="3538"/>
                    <a:pt x="10641" y="3257"/>
                    <a:pt x="10529" y="2892"/>
                  </a:cubicBezTo>
                  <a:cubicBezTo>
                    <a:pt x="10220" y="1825"/>
                    <a:pt x="9574" y="309"/>
                    <a:pt x="9574" y="309"/>
                  </a:cubicBezTo>
                  <a:cubicBezTo>
                    <a:pt x="9546" y="225"/>
                    <a:pt x="9490" y="169"/>
                    <a:pt x="9406" y="169"/>
                  </a:cubicBezTo>
                  <a:cubicBezTo>
                    <a:pt x="9378" y="169"/>
                    <a:pt x="8255" y="1"/>
                    <a:pt x="6767"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0" name="Google Shape;760;p6"/>
            <p:cNvSpPr/>
            <p:nvPr/>
          </p:nvSpPr>
          <p:spPr>
            <a:xfrm>
              <a:off x="3035125" y="2305125"/>
              <a:ext cx="402900" cy="383475"/>
            </a:xfrm>
            <a:custGeom>
              <a:avLst/>
              <a:gdLst/>
              <a:ahLst/>
              <a:cxnLst/>
              <a:rect l="l" t="t" r="r" b="b"/>
              <a:pathLst>
                <a:path w="16116" h="15339" extrusionOk="0">
                  <a:moveTo>
                    <a:pt x="10367" y="1"/>
                  </a:moveTo>
                  <a:cubicBezTo>
                    <a:pt x="10158" y="1"/>
                    <a:pt x="9948" y="42"/>
                    <a:pt x="9742" y="141"/>
                  </a:cubicBezTo>
                  <a:cubicBezTo>
                    <a:pt x="8451" y="758"/>
                    <a:pt x="8339" y="1544"/>
                    <a:pt x="8339" y="1544"/>
                  </a:cubicBezTo>
                  <a:cubicBezTo>
                    <a:pt x="8339" y="1544"/>
                    <a:pt x="3622" y="1769"/>
                    <a:pt x="1825" y="3678"/>
                  </a:cubicBezTo>
                  <a:cubicBezTo>
                    <a:pt x="0" y="5587"/>
                    <a:pt x="1545" y="10051"/>
                    <a:pt x="2780" y="11679"/>
                  </a:cubicBezTo>
                  <a:cubicBezTo>
                    <a:pt x="4015" y="13308"/>
                    <a:pt x="4970" y="15048"/>
                    <a:pt x="6093" y="15273"/>
                  </a:cubicBezTo>
                  <a:cubicBezTo>
                    <a:pt x="6311" y="15316"/>
                    <a:pt x="6565" y="15339"/>
                    <a:pt x="6839" y="15339"/>
                  </a:cubicBezTo>
                  <a:cubicBezTo>
                    <a:pt x="7974" y="15339"/>
                    <a:pt x="9446" y="14953"/>
                    <a:pt x="10079" y="14094"/>
                  </a:cubicBezTo>
                  <a:cubicBezTo>
                    <a:pt x="10865" y="13027"/>
                    <a:pt x="10472" y="11399"/>
                    <a:pt x="10472" y="11399"/>
                  </a:cubicBezTo>
                  <a:lnTo>
                    <a:pt x="10978" y="11174"/>
                  </a:lnTo>
                  <a:cubicBezTo>
                    <a:pt x="10978" y="11174"/>
                    <a:pt x="12157" y="10837"/>
                    <a:pt x="11932" y="9798"/>
                  </a:cubicBezTo>
                  <a:cubicBezTo>
                    <a:pt x="11708" y="8788"/>
                    <a:pt x="11315" y="8338"/>
                    <a:pt x="11371" y="8170"/>
                  </a:cubicBezTo>
                  <a:cubicBezTo>
                    <a:pt x="11427" y="8001"/>
                    <a:pt x="12325" y="7665"/>
                    <a:pt x="12325" y="6935"/>
                  </a:cubicBezTo>
                  <a:cubicBezTo>
                    <a:pt x="12325" y="6205"/>
                    <a:pt x="11371" y="5812"/>
                    <a:pt x="11371" y="5812"/>
                  </a:cubicBezTo>
                  <a:cubicBezTo>
                    <a:pt x="11371" y="5812"/>
                    <a:pt x="15554" y="4520"/>
                    <a:pt x="15835" y="3341"/>
                  </a:cubicBezTo>
                  <a:cubicBezTo>
                    <a:pt x="16115" y="2162"/>
                    <a:pt x="15554" y="983"/>
                    <a:pt x="14431" y="983"/>
                  </a:cubicBezTo>
                  <a:cubicBezTo>
                    <a:pt x="13308" y="983"/>
                    <a:pt x="12971" y="1151"/>
                    <a:pt x="12718" y="1151"/>
                  </a:cubicBezTo>
                  <a:cubicBezTo>
                    <a:pt x="12530" y="1151"/>
                    <a:pt x="11468" y="1"/>
                    <a:pt x="10367"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1" name="Google Shape;761;p6"/>
            <p:cNvSpPr/>
            <p:nvPr/>
          </p:nvSpPr>
          <p:spPr>
            <a:xfrm>
              <a:off x="3054075" y="2298800"/>
              <a:ext cx="384650" cy="395875"/>
            </a:xfrm>
            <a:custGeom>
              <a:avLst/>
              <a:gdLst/>
              <a:ahLst/>
              <a:cxnLst/>
              <a:rect l="l" t="t" r="r" b="b"/>
              <a:pathLst>
                <a:path w="15386" h="15835" extrusionOk="0">
                  <a:moveTo>
                    <a:pt x="9630" y="478"/>
                  </a:moveTo>
                  <a:cubicBezTo>
                    <a:pt x="10079" y="478"/>
                    <a:pt x="10585" y="730"/>
                    <a:pt x="11006" y="1011"/>
                  </a:cubicBezTo>
                  <a:cubicBezTo>
                    <a:pt x="11202" y="1152"/>
                    <a:pt x="11399" y="1292"/>
                    <a:pt x="11539" y="1404"/>
                  </a:cubicBezTo>
                  <a:cubicBezTo>
                    <a:pt x="11623" y="1460"/>
                    <a:pt x="11680" y="1517"/>
                    <a:pt x="11736" y="1545"/>
                  </a:cubicBezTo>
                  <a:lnTo>
                    <a:pt x="11820" y="1601"/>
                  </a:lnTo>
                  <a:cubicBezTo>
                    <a:pt x="11876" y="1601"/>
                    <a:pt x="11904" y="1629"/>
                    <a:pt x="11960" y="1629"/>
                  </a:cubicBezTo>
                  <a:cubicBezTo>
                    <a:pt x="12157" y="1629"/>
                    <a:pt x="12269" y="1573"/>
                    <a:pt x="12522" y="1545"/>
                  </a:cubicBezTo>
                  <a:cubicBezTo>
                    <a:pt x="12746" y="1517"/>
                    <a:pt x="13111" y="1460"/>
                    <a:pt x="13673" y="1460"/>
                  </a:cubicBezTo>
                  <a:cubicBezTo>
                    <a:pt x="14066" y="1460"/>
                    <a:pt x="14347" y="1629"/>
                    <a:pt x="14571" y="1910"/>
                  </a:cubicBezTo>
                  <a:cubicBezTo>
                    <a:pt x="14768" y="2162"/>
                    <a:pt x="14908" y="2555"/>
                    <a:pt x="14908" y="2976"/>
                  </a:cubicBezTo>
                  <a:cubicBezTo>
                    <a:pt x="14908" y="3173"/>
                    <a:pt x="14880" y="3341"/>
                    <a:pt x="14852" y="3538"/>
                  </a:cubicBezTo>
                  <a:cubicBezTo>
                    <a:pt x="14824" y="3622"/>
                    <a:pt x="14740" y="3734"/>
                    <a:pt x="14627" y="3875"/>
                  </a:cubicBezTo>
                  <a:cubicBezTo>
                    <a:pt x="14403" y="4099"/>
                    <a:pt x="14038" y="4352"/>
                    <a:pt x="13617" y="4577"/>
                  </a:cubicBezTo>
                  <a:cubicBezTo>
                    <a:pt x="12971" y="4942"/>
                    <a:pt x="12213" y="5250"/>
                    <a:pt x="11595" y="5475"/>
                  </a:cubicBezTo>
                  <a:cubicBezTo>
                    <a:pt x="11287" y="5587"/>
                    <a:pt x="11034" y="5700"/>
                    <a:pt x="10837" y="5756"/>
                  </a:cubicBezTo>
                  <a:cubicBezTo>
                    <a:pt x="10669" y="5812"/>
                    <a:pt x="10557" y="5840"/>
                    <a:pt x="10557" y="5840"/>
                  </a:cubicBezTo>
                  <a:cubicBezTo>
                    <a:pt x="10472" y="5868"/>
                    <a:pt x="10388" y="5952"/>
                    <a:pt x="10388" y="6065"/>
                  </a:cubicBezTo>
                  <a:cubicBezTo>
                    <a:pt x="10388" y="6149"/>
                    <a:pt x="10444" y="6261"/>
                    <a:pt x="10529" y="6289"/>
                  </a:cubicBezTo>
                  <a:cubicBezTo>
                    <a:pt x="10585" y="6317"/>
                    <a:pt x="10809" y="6402"/>
                    <a:pt x="11006" y="6570"/>
                  </a:cubicBezTo>
                  <a:cubicBezTo>
                    <a:pt x="11090" y="6654"/>
                    <a:pt x="11174" y="6767"/>
                    <a:pt x="11258" y="6851"/>
                  </a:cubicBezTo>
                  <a:cubicBezTo>
                    <a:pt x="11315" y="6963"/>
                    <a:pt x="11343" y="7075"/>
                    <a:pt x="11343" y="7188"/>
                  </a:cubicBezTo>
                  <a:cubicBezTo>
                    <a:pt x="11343" y="7328"/>
                    <a:pt x="11315" y="7440"/>
                    <a:pt x="11230" y="7553"/>
                  </a:cubicBezTo>
                  <a:cubicBezTo>
                    <a:pt x="11146" y="7721"/>
                    <a:pt x="10978" y="7861"/>
                    <a:pt x="10809" y="7974"/>
                  </a:cubicBezTo>
                  <a:cubicBezTo>
                    <a:pt x="10725" y="8030"/>
                    <a:pt x="10669" y="8086"/>
                    <a:pt x="10585" y="8142"/>
                  </a:cubicBezTo>
                  <a:lnTo>
                    <a:pt x="10500" y="8226"/>
                  </a:lnTo>
                  <a:cubicBezTo>
                    <a:pt x="10472" y="8254"/>
                    <a:pt x="10416" y="8283"/>
                    <a:pt x="10388" y="8367"/>
                  </a:cubicBezTo>
                  <a:lnTo>
                    <a:pt x="10403" y="8371"/>
                  </a:lnTo>
                  <a:lnTo>
                    <a:pt x="10403" y="8371"/>
                  </a:lnTo>
                  <a:cubicBezTo>
                    <a:pt x="10388" y="8415"/>
                    <a:pt x="10388" y="8456"/>
                    <a:pt x="10388" y="8479"/>
                  </a:cubicBezTo>
                  <a:cubicBezTo>
                    <a:pt x="10388" y="8591"/>
                    <a:pt x="10416" y="8676"/>
                    <a:pt x="10472" y="8760"/>
                  </a:cubicBezTo>
                  <a:cubicBezTo>
                    <a:pt x="10585" y="9041"/>
                    <a:pt x="10809" y="9434"/>
                    <a:pt x="10950" y="10107"/>
                  </a:cubicBezTo>
                  <a:cubicBezTo>
                    <a:pt x="10978" y="10192"/>
                    <a:pt x="10978" y="10248"/>
                    <a:pt x="10978" y="10304"/>
                  </a:cubicBezTo>
                  <a:cubicBezTo>
                    <a:pt x="10978" y="10472"/>
                    <a:pt x="10922" y="10585"/>
                    <a:pt x="10865" y="10697"/>
                  </a:cubicBezTo>
                  <a:cubicBezTo>
                    <a:pt x="10753" y="10865"/>
                    <a:pt x="10585" y="11006"/>
                    <a:pt x="10416" y="11090"/>
                  </a:cubicBezTo>
                  <a:cubicBezTo>
                    <a:pt x="10360" y="11118"/>
                    <a:pt x="10276" y="11146"/>
                    <a:pt x="10248" y="11174"/>
                  </a:cubicBezTo>
                  <a:lnTo>
                    <a:pt x="10192" y="11174"/>
                  </a:lnTo>
                  <a:lnTo>
                    <a:pt x="10164" y="11202"/>
                  </a:lnTo>
                  <a:lnTo>
                    <a:pt x="10135" y="11202"/>
                  </a:lnTo>
                  <a:lnTo>
                    <a:pt x="9630" y="11427"/>
                  </a:lnTo>
                  <a:cubicBezTo>
                    <a:pt x="9518" y="11483"/>
                    <a:pt x="9462" y="11595"/>
                    <a:pt x="9490" y="11708"/>
                  </a:cubicBezTo>
                  <a:cubicBezTo>
                    <a:pt x="9518" y="11792"/>
                    <a:pt x="9574" y="12129"/>
                    <a:pt x="9574" y="12578"/>
                  </a:cubicBezTo>
                  <a:cubicBezTo>
                    <a:pt x="9602" y="13111"/>
                    <a:pt x="9490" y="13729"/>
                    <a:pt x="9153" y="14206"/>
                  </a:cubicBezTo>
                  <a:cubicBezTo>
                    <a:pt x="8872" y="14571"/>
                    <a:pt x="8367" y="14880"/>
                    <a:pt x="7805" y="15077"/>
                  </a:cubicBezTo>
                  <a:cubicBezTo>
                    <a:pt x="7244" y="15273"/>
                    <a:pt x="6626" y="15357"/>
                    <a:pt x="6093" y="15357"/>
                  </a:cubicBezTo>
                  <a:cubicBezTo>
                    <a:pt x="5812" y="15357"/>
                    <a:pt x="5587" y="15329"/>
                    <a:pt x="5391" y="15301"/>
                  </a:cubicBezTo>
                  <a:cubicBezTo>
                    <a:pt x="4914" y="15217"/>
                    <a:pt x="4408" y="14768"/>
                    <a:pt x="3903" y="14094"/>
                  </a:cubicBezTo>
                  <a:cubicBezTo>
                    <a:pt x="3369" y="13448"/>
                    <a:pt x="2836" y="12606"/>
                    <a:pt x="2190" y="11792"/>
                  </a:cubicBezTo>
                  <a:cubicBezTo>
                    <a:pt x="1797" y="11258"/>
                    <a:pt x="1376" y="10416"/>
                    <a:pt x="1039" y="9462"/>
                  </a:cubicBezTo>
                  <a:cubicBezTo>
                    <a:pt x="702" y="8507"/>
                    <a:pt x="450" y="7440"/>
                    <a:pt x="450" y="6458"/>
                  </a:cubicBezTo>
                  <a:cubicBezTo>
                    <a:pt x="450" y="5503"/>
                    <a:pt x="702" y="4661"/>
                    <a:pt x="1236" y="4099"/>
                  </a:cubicBezTo>
                  <a:cubicBezTo>
                    <a:pt x="2050" y="3201"/>
                    <a:pt x="3650" y="2668"/>
                    <a:pt x="5054" y="2359"/>
                  </a:cubicBezTo>
                  <a:cubicBezTo>
                    <a:pt x="5728" y="2218"/>
                    <a:pt x="6373" y="2134"/>
                    <a:pt x="6851" y="2078"/>
                  </a:cubicBezTo>
                  <a:cubicBezTo>
                    <a:pt x="7075" y="2078"/>
                    <a:pt x="7272" y="2050"/>
                    <a:pt x="7384" y="2050"/>
                  </a:cubicBezTo>
                  <a:cubicBezTo>
                    <a:pt x="7525" y="2022"/>
                    <a:pt x="7581" y="2022"/>
                    <a:pt x="7609" y="2022"/>
                  </a:cubicBezTo>
                  <a:cubicBezTo>
                    <a:pt x="7693" y="2022"/>
                    <a:pt x="7805" y="1938"/>
                    <a:pt x="7805" y="1825"/>
                  </a:cubicBezTo>
                  <a:lnTo>
                    <a:pt x="7833" y="1797"/>
                  </a:lnTo>
                  <a:cubicBezTo>
                    <a:pt x="7861" y="1685"/>
                    <a:pt x="8058" y="1095"/>
                    <a:pt x="9097" y="590"/>
                  </a:cubicBezTo>
                  <a:cubicBezTo>
                    <a:pt x="9265" y="506"/>
                    <a:pt x="9434" y="478"/>
                    <a:pt x="9630" y="478"/>
                  </a:cubicBezTo>
                  <a:close/>
                  <a:moveTo>
                    <a:pt x="9630" y="0"/>
                  </a:moveTo>
                  <a:cubicBezTo>
                    <a:pt x="9377" y="0"/>
                    <a:pt x="9125" y="57"/>
                    <a:pt x="8900" y="169"/>
                  </a:cubicBezTo>
                  <a:cubicBezTo>
                    <a:pt x="7888" y="644"/>
                    <a:pt x="7529" y="1256"/>
                    <a:pt x="7410" y="1569"/>
                  </a:cubicBezTo>
                  <a:lnTo>
                    <a:pt x="7410" y="1569"/>
                  </a:lnTo>
                  <a:cubicBezTo>
                    <a:pt x="7031" y="1607"/>
                    <a:pt x="6064" y="1689"/>
                    <a:pt x="4942" y="1910"/>
                  </a:cubicBezTo>
                  <a:cubicBezTo>
                    <a:pt x="3510" y="2218"/>
                    <a:pt x="1853" y="2752"/>
                    <a:pt x="899" y="3763"/>
                  </a:cubicBezTo>
                  <a:cubicBezTo>
                    <a:pt x="225" y="4464"/>
                    <a:pt x="1" y="5447"/>
                    <a:pt x="1" y="6458"/>
                  </a:cubicBezTo>
                  <a:cubicBezTo>
                    <a:pt x="1" y="7496"/>
                    <a:pt x="253" y="8619"/>
                    <a:pt x="590" y="9602"/>
                  </a:cubicBezTo>
                  <a:cubicBezTo>
                    <a:pt x="927" y="10613"/>
                    <a:pt x="1376" y="11483"/>
                    <a:pt x="1825" y="12073"/>
                  </a:cubicBezTo>
                  <a:cubicBezTo>
                    <a:pt x="2443" y="12859"/>
                    <a:pt x="2976" y="13701"/>
                    <a:pt x="3538" y="14403"/>
                  </a:cubicBezTo>
                  <a:cubicBezTo>
                    <a:pt x="4071" y="15077"/>
                    <a:pt x="4633" y="15610"/>
                    <a:pt x="5279" y="15750"/>
                  </a:cubicBezTo>
                  <a:cubicBezTo>
                    <a:pt x="5531" y="15807"/>
                    <a:pt x="5784" y="15835"/>
                    <a:pt x="6093" y="15835"/>
                  </a:cubicBezTo>
                  <a:cubicBezTo>
                    <a:pt x="6682" y="15835"/>
                    <a:pt x="7356" y="15722"/>
                    <a:pt x="7974" y="15498"/>
                  </a:cubicBezTo>
                  <a:cubicBezTo>
                    <a:pt x="8591" y="15301"/>
                    <a:pt x="9153" y="14964"/>
                    <a:pt x="9518" y="14487"/>
                  </a:cubicBezTo>
                  <a:cubicBezTo>
                    <a:pt x="9967" y="13869"/>
                    <a:pt x="10051" y="13168"/>
                    <a:pt x="10051" y="12578"/>
                  </a:cubicBezTo>
                  <a:cubicBezTo>
                    <a:pt x="10051" y="12242"/>
                    <a:pt x="10011" y="11956"/>
                    <a:pt x="9979" y="11780"/>
                  </a:cubicBezTo>
                  <a:lnTo>
                    <a:pt x="9979" y="11780"/>
                  </a:lnTo>
                  <a:lnTo>
                    <a:pt x="10299" y="11638"/>
                  </a:lnTo>
                  <a:lnTo>
                    <a:pt x="10299" y="11638"/>
                  </a:lnTo>
                  <a:lnTo>
                    <a:pt x="10304" y="11652"/>
                  </a:lnTo>
                  <a:cubicBezTo>
                    <a:pt x="10304" y="11623"/>
                    <a:pt x="10585" y="11567"/>
                    <a:pt x="10865" y="11371"/>
                  </a:cubicBezTo>
                  <a:cubicBezTo>
                    <a:pt x="11006" y="11258"/>
                    <a:pt x="11146" y="11146"/>
                    <a:pt x="11258" y="10950"/>
                  </a:cubicBezTo>
                  <a:cubicBezTo>
                    <a:pt x="11371" y="10781"/>
                    <a:pt x="11455" y="10557"/>
                    <a:pt x="11455" y="10304"/>
                  </a:cubicBezTo>
                  <a:cubicBezTo>
                    <a:pt x="11455" y="10220"/>
                    <a:pt x="11427" y="10107"/>
                    <a:pt x="11427" y="10023"/>
                  </a:cubicBezTo>
                  <a:cubicBezTo>
                    <a:pt x="11315" y="9518"/>
                    <a:pt x="11146" y="9153"/>
                    <a:pt x="11034" y="8900"/>
                  </a:cubicBezTo>
                  <a:cubicBezTo>
                    <a:pt x="10978" y="8760"/>
                    <a:pt x="10922" y="8648"/>
                    <a:pt x="10894" y="8563"/>
                  </a:cubicBezTo>
                  <a:lnTo>
                    <a:pt x="10875" y="8508"/>
                  </a:lnTo>
                  <a:lnTo>
                    <a:pt x="10875" y="8508"/>
                  </a:lnTo>
                  <a:cubicBezTo>
                    <a:pt x="10908" y="8484"/>
                    <a:pt x="10957" y="8444"/>
                    <a:pt x="11006" y="8395"/>
                  </a:cubicBezTo>
                  <a:cubicBezTo>
                    <a:pt x="11146" y="8311"/>
                    <a:pt x="11343" y="8170"/>
                    <a:pt x="11511" y="7974"/>
                  </a:cubicBezTo>
                  <a:cubicBezTo>
                    <a:pt x="11680" y="7777"/>
                    <a:pt x="11820" y="7525"/>
                    <a:pt x="11820" y="7188"/>
                  </a:cubicBezTo>
                  <a:cubicBezTo>
                    <a:pt x="11820" y="6963"/>
                    <a:pt x="11736" y="6738"/>
                    <a:pt x="11623" y="6570"/>
                  </a:cubicBezTo>
                  <a:cubicBezTo>
                    <a:pt x="11493" y="6375"/>
                    <a:pt x="11329" y="6230"/>
                    <a:pt x="11184" y="6122"/>
                  </a:cubicBezTo>
                  <a:lnTo>
                    <a:pt x="11184" y="6122"/>
                  </a:lnTo>
                  <a:cubicBezTo>
                    <a:pt x="11590" y="5978"/>
                    <a:pt x="12201" y="5750"/>
                    <a:pt x="12831" y="5475"/>
                  </a:cubicBezTo>
                  <a:cubicBezTo>
                    <a:pt x="13392" y="5250"/>
                    <a:pt x="13926" y="4970"/>
                    <a:pt x="14375" y="4661"/>
                  </a:cubicBezTo>
                  <a:cubicBezTo>
                    <a:pt x="14599" y="4521"/>
                    <a:pt x="14796" y="4352"/>
                    <a:pt x="14964" y="4212"/>
                  </a:cubicBezTo>
                  <a:cubicBezTo>
                    <a:pt x="15133" y="4043"/>
                    <a:pt x="15245" y="3847"/>
                    <a:pt x="15301" y="3650"/>
                  </a:cubicBezTo>
                  <a:cubicBezTo>
                    <a:pt x="15357" y="3426"/>
                    <a:pt x="15385" y="3201"/>
                    <a:pt x="15385" y="2976"/>
                  </a:cubicBezTo>
                  <a:cubicBezTo>
                    <a:pt x="15385" y="2471"/>
                    <a:pt x="15217" y="1994"/>
                    <a:pt x="14936" y="1601"/>
                  </a:cubicBezTo>
                  <a:cubicBezTo>
                    <a:pt x="14656" y="1236"/>
                    <a:pt x="14206" y="983"/>
                    <a:pt x="13673" y="983"/>
                  </a:cubicBezTo>
                  <a:cubicBezTo>
                    <a:pt x="13083" y="983"/>
                    <a:pt x="12718" y="1039"/>
                    <a:pt x="12438" y="1095"/>
                  </a:cubicBezTo>
                  <a:cubicBezTo>
                    <a:pt x="12233" y="1118"/>
                    <a:pt x="12084" y="1159"/>
                    <a:pt x="12005" y="1159"/>
                  </a:cubicBezTo>
                  <a:cubicBezTo>
                    <a:pt x="12000" y="1159"/>
                    <a:pt x="11995" y="1159"/>
                    <a:pt x="11990" y="1159"/>
                  </a:cubicBezTo>
                  <a:lnTo>
                    <a:pt x="11990" y="1159"/>
                  </a:lnTo>
                  <a:cubicBezTo>
                    <a:pt x="11943" y="1121"/>
                    <a:pt x="11840" y="1038"/>
                    <a:pt x="11736" y="955"/>
                  </a:cubicBezTo>
                  <a:cubicBezTo>
                    <a:pt x="11511" y="787"/>
                    <a:pt x="11202" y="562"/>
                    <a:pt x="10837" y="365"/>
                  </a:cubicBezTo>
                  <a:cubicBezTo>
                    <a:pt x="10472" y="169"/>
                    <a:pt x="10051" y="0"/>
                    <a:pt x="9630"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2" name="Google Shape;762;p6"/>
            <p:cNvSpPr/>
            <p:nvPr/>
          </p:nvSpPr>
          <p:spPr>
            <a:xfrm>
              <a:off x="3253400" y="2545500"/>
              <a:ext cx="71625" cy="89550"/>
            </a:xfrm>
            <a:custGeom>
              <a:avLst/>
              <a:gdLst/>
              <a:ahLst/>
              <a:cxnLst/>
              <a:rect l="l" t="t" r="r" b="b"/>
              <a:pathLst>
                <a:path w="2865" h="3582" extrusionOk="0">
                  <a:moveTo>
                    <a:pt x="1093" y="1"/>
                  </a:moveTo>
                  <a:cubicBezTo>
                    <a:pt x="1007" y="1"/>
                    <a:pt x="924" y="23"/>
                    <a:pt x="843" y="71"/>
                  </a:cubicBezTo>
                  <a:cubicBezTo>
                    <a:pt x="1" y="604"/>
                    <a:pt x="618" y="2513"/>
                    <a:pt x="1180" y="3131"/>
                  </a:cubicBezTo>
                  <a:cubicBezTo>
                    <a:pt x="1479" y="3460"/>
                    <a:pt x="1809" y="3582"/>
                    <a:pt x="2095" y="3582"/>
                  </a:cubicBezTo>
                  <a:cubicBezTo>
                    <a:pt x="2347" y="3582"/>
                    <a:pt x="2564" y="3487"/>
                    <a:pt x="2696" y="3356"/>
                  </a:cubicBezTo>
                  <a:lnTo>
                    <a:pt x="2864" y="1952"/>
                  </a:lnTo>
                  <a:cubicBezTo>
                    <a:pt x="2864" y="1952"/>
                    <a:pt x="1900" y="1"/>
                    <a:pt x="1093"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3" name="Google Shape;763;p6"/>
            <p:cNvSpPr/>
            <p:nvPr/>
          </p:nvSpPr>
          <p:spPr>
            <a:xfrm>
              <a:off x="3258325" y="2540250"/>
              <a:ext cx="73725" cy="100375"/>
            </a:xfrm>
            <a:custGeom>
              <a:avLst/>
              <a:gdLst/>
              <a:ahLst/>
              <a:cxnLst/>
              <a:rect l="l" t="t" r="r" b="b"/>
              <a:pathLst>
                <a:path w="2949" h="4015" extrusionOk="0">
                  <a:moveTo>
                    <a:pt x="899" y="0"/>
                  </a:moveTo>
                  <a:cubicBezTo>
                    <a:pt x="786" y="0"/>
                    <a:pt x="646" y="28"/>
                    <a:pt x="534" y="84"/>
                  </a:cubicBezTo>
                  <a:cubicBezTo>
                    <a:pt x="337" y="225"/>
                    <a:pt x="197" y="393"/>
                    <a:pt x="113" y="590"/>
                  </a:cubicBezTo>
                  <a:cubicBezTo>
                    <a:pt x="28" y="786"/>
                    <a:pt x="0" y="1011"/>
                    <a:pt x="0" y="1236"/>
                  </a:cubicBezTo>
                  <a:cubicBezTo>
                    <a:pt x="0" y="1657"/>
                    <a:pt x="113" y="2106"/>
                    <a:pt x="253" y="2499"/>
                  </a:cubicBezTo>
                  <a:cubicBezTo>
                    <a:pt x="421" y="2892"/>
                    <a:pt x="590" y="3257"/>
                    <a:pt x="814" y="3481"/>
                  </a:cubicBezTo>
                  <a:cubicBezTo>
                    <a:pt x="1151" y="3875"/>
                    <a:pt x="1544" y="4015"/>
                    <a:pt x="1909" y="4015"/>
                  </a:cubicBezTo>
                  <a:cubicBezTo>
                    <a:pt x="2218" y="4015"/>
                    <a:pt x="2499" y="3903"/>
                    <a:pt x="2667" y="3734"/>
                  </a:cubicBezTo>
                  <a:cubicBezTo>
                    <a:pt x="2752" y="3622"/>
                    <a:pt x="2780" y="3481"/>
                    <a:pt x="2667" y="3397"/>
                  </a:cubicBezTo>
                  <a:cubicBezTo>
                    <a:pt x="2625" y="3355"/>
                    <a:pt x="2569" y="3334"/>
                    <a:pt x="2513" y="3334"/>
                  </a:cubicBezTo>
                  <a:cubicBezTo>
                    <a:pt x="2457" y="3334"/>
                    <a:pt x="2401" y="3355"/>
                    <a:pt x="2359" y="3397"/>
                  </a:cubicBezTo>
                  <a:cubicBezTo>
                    <a:pt x="2286" y="3470"/>
                    <a:pt x="2149" y="3543"/>
                    <a:pt x="1987" y="3543"/>
                  </a:cubicBezTo>
                  <a:cubicBezTo>
                    <a:pt x="1961" y="3543"/>
                    <a:pt x="1936" y="3541"/>
                    <a:pt x="1909" y="3538"/>
                  </a:cubicBezTo>
                  <a:cubicBezTo>
                    <a:pt x="1685" y="3538"/>
                    <a:pt x="1432" y="3453"/>
                    <a:pt x="1151" y="3173"/>
                  </a:cubicBezTo>
                  <a:cubicBezTo>
                    <a:pt x="1011" y="3004"/>
                    <a:pt x="843" y="2695"/>
                    <a:pt x="702" y="2330"/>
                  </a:cubicBezTo>
                  <a:cubicBezTo>
                    <a:pt x="562" y="1965"/>
                    <a:pt x="478" y="1572"/>
                    <a:pt x="478" y="1236"/>
                  </a:cubicBezTo>
                  <a:cubicBezTo>
                    <a:pt x="478" y="1067"/>
                    <a:pt x="506" y="899"/>
                    <a:pt x="562" y="758"/>
                  </a:cubicBezTo>
                  <a:cubicBezTo>
                    <a:pt x="590" y="646"/>
                    <a:pt x="674" y="562"/>
                    <a:pt x="786" y="506"/>
                  </a:cubicBezTo>
                  <a:cubicBezTo>
                    <a:pt x="814" y="477"/>
                    <a:pt x="871" y="449"/>
                    <a:pt x="899" y="449"/>
                  </a:cubicBezTo>
                  <a:cubicBezTo>
                    <a:pt x="1011" y="449"/>
                    <a:pt x="1179" y="534"/>
                    <a:pt x="1376" y="702"/>
                  </a:cubicBezTo>
                  <a:cubicBezTo>
                    <a:pt x="1657" y="955"/>
                    <a:pt x="1937" y="1348"/>
                    <a:pt x="2134" y="1657"/>
                  </a:cubicBezTo>
                  <a:cubicBezTo>
                    <a:pt x="2246" y="1825"/>
                    <a:pt x="2330" y="1965"/>
                    <a:pt x="2387" y="2078"/>
                  </a:cubicBezTo>
                  <a:cubicBezTo>
                    <a:pt x="2415" y="2134"/>
                    <a:pt x="2443" y="2190"/>
                    <a:pt x="2443" y="2218"/>
                  </a:cubicBezTo>
                  <a:lnTo>
                    <a:pt x="2471" y="2246"/>
                  </a:lnTo>
                  <a:cubicBezTo>
                    <a:pt x="2512" y="2328"/>
                    <a:pt x="2598" y="2381"/>
                    <a:pt x="2686" y="2381"/>
                  </a:cubicBezTo>
                  <a:cubicBezTo>
                    <a:pt x="2717" y="2381"/>
                    <a:pt x="2750" y="2374"/>
                    <a:pt x="2780" y="2358"/>
                  </a:cubicBezTo>
                  <a:cubicBezTo>
                    <a:pt x="2892" y="2302"/>
                    <a:pt x="2948" y="2162"/>
                    <a:pt x="2892" y="2050"/>
                  </a:cubicBezTo>
                  <a:cubicBezTo>
                    <a:pt x="2892" y="2050"/>
                    <a:pt x="2639" y="1544"/>
                    <a:pt x="2274" y="1039"/>
                  </a:cubicBezTo>
                  <a:cubicBezTo>
                    <a:pt x="2106" y="814"/>
                    <a:pt x="1909" y="562"/>
                    <a:pt x="1685" y="337"/>
                  </a:cubicBezTo>
                  <a:cubicBezTo>
                    <a:pt x="1460" y="141"/>
                    <a:pt x="1207" y="0"/>
                    <a:pt x="899"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4" name="Google Shape;764;p6"/>
            <p:cNvSpPr/>
            <p:nvPr/>
          </p:nvSpPr>
          <p:spPr>
            <a:xfrm>
              <a:off x="3096175" y="2715150"/>
              <a:ext cx="256925" cy="96750"/>
            </a:xfrm>
            <a:custGeom>
              <a:avLst/>
              <a:gdLst/>
              <a:ahLst/>
              <a:cxnLst/>
              <a:rect l="l" t="t" r="r" b="b"/>
              <a:pathLst>
                <a:path w="10277" h="3870" extrusionOk="0">
                  <a:moveTo>
                    <a:pt x="5011" y="0"/>
                  </a:moveTo>
                  <a:cubicBezTo>
                    <a:pt x="3592" y="0"/>
                    <a:pt x="2176" y="434"/>
                    <a:pt x="1517" y="1006"/>
                  </a:cubicBezTo>
                  <a:cubicBezTo>
                    <a:pt x="675" y="1735"/>
                    <a:pt x="113" y="3195"/>
                    <a:pt x="113" y="3195"/>
                  </a:cubicBezTo>
                  <a:lnTo>
                    <a:pt x="1" y="3869"/>
                  </a:lnTo>
                  <a:cubicBezTo>
                    <a:pt x="1" y="3869"/>
                    <a:pt x="2247" y="3027"/>
                    <a:pt x="5447" y="3027"/>
                  </a:cubicBezTo>
                  <a:cubicBezTo>
                    <a:pt x="8648" y="3027"/>
                    <a:pt x="10276" y="3813"/>
                    <a:pt x="10276" y="3813"/>
                  </a:cubicBezTo>
                  <a:cubicBezTo>
                    <a:pt x="10276" y="3813"/>
                    <a:pt x="9996" y="2522"/>
                    <a:pt x="9659" y="1735"/>
                  </a:cubicBezTo>
                  <a:cubicBezTo>
                    <a:pt x="9322" y="949"/>
                    <a:pt x="7918" y="444"/>
                    <a:pt x="6177" y="107"/>
                  </a:cubicBezTo>
                  <a:cubicBezTo>
                    <a:pt x="5799" y="34"/>
                    <a:pt x="5405" y="0"/>
                    <a:pt x="5011" y="0"/>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5" name="Google Shape;765;p6"/>
            <p:cNvSpPr/>
            <p:nvPr/>
          </p:nvSpPr>
          <p:spPr>
            <a:xfrm>
              <a:off x="3089875" y="2709400"/>
              <a:ext cx="269550" cy="108575"/>
            </a:xfrm>
            <a:custGeom>
              <a:avLst/>
              <a:gdLst/>
              <a:ahLst/>
              <a:cxnLst/>
              <a:rect l="l" t="t" r="r" b="b"/>
              <a:pathLst>
                <a:path w="10782" h="4343" extrusionOk="0">
                  <a:moveTo>
                    <a:pt x="5250" y="478"/>
                  </a:moveTo>
                  <a:cubicBezTo>
                    <a:pt x="5643" y="478"/>
                    <a:pt x="6036" y="506"/>
                    <a:pt x="6401" y="562"/>
                  </a:cubicBezTo>
                  <a:cubicBezTo>
                    <a:pt x="7244" y="730"/>
                    <a:pt x="8030" y="955"/>
                    <a:pt x="8619" y="1207"/>
                  </a:cubicBezTo>
                  <a:cubicBezTo>
                    <a:pt x="9209" y="1460"/>
                    <a:pt x="9574" y="1769"/>
                    <a:pt x="9714" y="2050"/>
                  </a:cubicBezTo>
                  <a:cubicBezTo>
                    <a:pt x="9855" y="2443"/>
                    <a:pt x="10023" y="2948"/>
                    <a:pt x="10135" y="3369"/>
                  </a:cubicBezTo>
                  <a:cubicBezTo>
                    <a:pt x="10165" y="3473"/>
                    <a:pt x="10195" y="3578"/>
                    <a:pt x="10220" y="3673"/>
                  </a:cubicBezTo>
                  <a:lnTo>
                    <a:pt x="10220" y="3673"/>
                  </a:lnTo>
                  <a:cubicBezTo>
                    <a:pt x="9538" y="3434"/>
                    <a:pt x="8028" y="3032"/>
                    <a:pt x="5699" y="3032"/>
                  </a:cubicBezTo>
                  <a:cubicBezTo>
                    <a:pt x="3223" y="3032"/>
                    <a:pt x="1315" y="3519"/>
                    <a:pt x="543" y="3765"/>
                  </a:cubicBezTo>
                  <a:lnTo>
                    <a:pt x="543" y="3765"/>
                  </a:lnTo>
                  <a:lnTo>
                    <a:pt x="590" y="3481"/>
                  </a:lnTo>
                  <a:lnTo>
                    <a:pt x="577" y="3478"/>
                  </a:lnTo>
                  <a:lnTo>
                    <a:pt x="577" y="3478"/>
                  </a:lnTo>
                  <a:lnTo>
                    <a:pt x="590" y="3453"/>
                  </a:lnTo>
                  <a:cubicBezTo>
                    <a:pt x="702" y="3173"/>
                    <a:pt x="1236" y="1994"/>
                    <a:pt x="1909" y="1404"/>
                  </a:cubicBezTo>
                  <a:cubicBezTo>
                    <a:pt x="2218" y="1151"/>
                    <a:pt x="2695" y="927"/>
                    <a:pt x="3285" y="758"/>
                  </a:cubicBezTo>
                  <a:cubicBezTo>
                    <a:pt x="3875" y="562"/>
                    <a:pt x="4576" y="478"/>
                    <a:pt x="5250" y="478"/>
                  </a:cubicBezTo>
                  <a:close/>
                  <a:moveTo>
                    <a:pt x="5250" y="0"/>
                  </a:moveTo>
                  <a:cubicBezTo>
                    <a:pt x="4520" y="0"/>
                    <a:pt x="3790" y="113"/>
                    <a:pt x="3173" y="309"/>
                  </a:cubicBezTo>
                  <a:cubicBezTo>
                    <a:pt x="2527" y="478"/>
                    <a:pt x="1994" y="730"/>
                    <a:pt x="1601" y="1067"/>
                  </a:cubicBezTo>
                  <a:cubicBezTo>
                    <a:pt x="1151" y="1460"/>
                    <a:pt x="786" y="2022"/>
                    <a:pt x="534" y="2499"/>
                  </a:cubicBezTo>
                  <a:cubicBezTo>
                    <a:pt x="281" y="2976"/>
                    <a:pt x="141" y="3341"/>
                    <a:pt x="141" y="3341"/>
                  </a:cubicBezTo>
                  <a:lnTo>
                    <a:pt x="113" y="3397"/>
                  </a:lnTo>
                  <a:lnTo>
                    <a:pt x="0" y="4071"/>
                  </a:lnTo>
                  <a:cubicBezTo>
                    <a:pt x="0" y="4155"/>
                    <a:pt x="28" y="4240"/>
                    <a:pt x="85" y="4296"/>
                  </a:cubicBezTo>
                  <a:cubicBezTo>
                    <a:pt x="134" y="4329"/>
                    <a:pt x="183" y="4342"/>
                    <a:pt x="233" y="4342"/>
                  </a:cubicBezTo>
                  <a:cubicBezTo>
                    <a:pt x="267" y="4342"/>
                    <a:pt x="302" y="4335"/>
                    <a:pt x="337" y="4324"/>
                  </a:cubicBezTo>
                  <a:cubicBezTo>
                    <a:pt x="590" y="4240"/>
                    <a:pt x="2724" y="3510"/>
                    <a:pt x="5699" y="3510"/>
                  </a:cubicBezTo>
                  <a:cubicBezTo>
                    <a:pt x="7300" y="3510"/>
                    <a:pt x="8479" y="3706"/>
                    <a:pt x="9265" y="3875"/>
                  </a:cubicBezTo>
                  <a:cubicBezTo>
                    <a:pt x="9658" y="3987"/>
                    <a:pt x="9967" y="4071"/>
                    <a:pt x="10163" y="4155"/>
                  </a:cubicBezTo>
                  <a:cubicBezTo>
                    <a:pt x="10248" y="4183"/>
                    <a:pt x="10332" y="4211"/>
                    <a:pt x="10388" y="4240"/>
                  </a:cubicBezTo>
                  <a:lnTo>
                    <a:pt x="10416" y="4268"/>
                  </a:lnTo>
                  <a:lnTo>
                    <a:pt x="10444" y="4268"/>
                  </a:lnTo>
                  <a:cubicBezTo>
                    <a:pt x="10479" y="4279"/>
                    <a:pt x="10514" y="4286"/>
                    <a:pt x="10549" y="4286"/>
                  </a:cubicBezTo>
                  <a:cubicBezTo>
                    <a:pt x="10598" y="4286"/>
                    <a:pt x="10647" y="4272"/>
                    <a:pt x="10697" y="4240"/>
                  </a:cubicBezTo>
                  <a:cubicBezTo>
                    <a:pt x="10753" y="4183"/>
                    <a:pt x="10781" y="4099"/>
                    <a:pt x="10781" y="4015"/>
                  </a:cubicBezTo>
                  <a:cubicBezTo>
                    <a:pt x="10781" y="3987"/>
                    <a:pt x="10500" y="2695"/>
                    <a:pt x="10135" y="1881"/>
                  </a:cubicBezTo>
                  <a:cubicBezTo>
                    <a:pt x="9911" y="1404"/>
                    <a:pt x="9433" y="1039"/>
                    <a:pt x="8788" y="758"/>
                  </a:cubicBezTo>
                  <a:cubicBezTo>
                    <a:pt x="8170" y="506"/>
                    <a:pt x="7356" y="281"/>
                    <a:pt x="6486" y="113"/>
                  </a:cubicBezTo>
                  <a:cubicBezTo>
                    <a:pt x="6093" y="28"/>
                    <a:pt x="5671" y="0"/>
                    <a:pt x="5250"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6" name="Google Shape;766;p6"/>
            <p:cNvSpPr/>
            <p:nvPr/>
          </p:nvSpPr>
          <p:spPr>
            <a:xfrm>
              <a:off x="2812625" y="5107575"/>
              <a:ext cx="230250" cy="130200"/>
            </a:xfrm>
            <a:custGeom>
              <a:avLst/>
              <a:gdLst/>
              <a:ahLst/>
              <a:cxnLst/>
              <a:rect l="l" t="t" r="r" b="b"/>
              <a:pathLst>
                <a:path w="9210" h="5208" extrusionOk="0">
                  <a:moveTo>
                    <a:pt x="2579" y="0"/>
                  </a:moveTo>
                  <a:cubicBezTo>
                    <a:pt x="2040" y="0"/>
                    <a:pt x="1483" y="27"/>
                    <a:pt x="1124" y="117"/>
                  </a:cubicBezTo>
                  <a:cubicBezTo>
                    <a:pt x="225" y="342"/>
                    <a:pt x="1" y="1128"/>
                    <a:pt x="394" y="1689"/>
                  </a:cubicBezTo>
                  <a:cubicBezTo>
                    <a:pt x="787" y="2251"/>
                    <a:pt x="1629" y="3261"/>
                    <a:pt x="2191" y="3711"/>
                  </a:cubicBezTo>
                  <a:cubicBezTo>
                    <a:pt x="2752" y="4160"/>
                    <a:pt x="4549" y="4384"/>
                    <a:pt x="5335" y="4777"/>
                  </a:cubicBezTo>
                  <a:cubicBezTo>
                    <a:pt x="5783" y="5002"/>
                    <a:pt x="6287" y="5208"/>
                    <a:pt x="6835" y="5208"/>
                  </a:cubicBezTo>
                  <a:cubicBezTo>
                    <a:pt x="7247" y="5208"/>
                    <a:pt x="7684" y="5091"/>
                    <a:pt x="8142" y="4777"/>
                  </a:cubicBezTo>
                  <a:cubicBezTo>
                    <a:pt x="9209" y="4047"/>
                    <a:pt x="8592" y="1296"/>
                    <a:pt x="8592" y="1296"/>
                  </a:cubicBezTo>
                  <a:lnTo>
                    <a:pt x="8592" y="1296"/>
                  </a:lnTo>
                  <a:cubicBezTo>
                    <a:pt x="8592" y="1296"/>
                    <a:pt x="8272" y="1350"/>
                    <a:pt x="7780" y="1350"/>
                  </a:cubicBezTo>
                  <a:cubicBezTo>
                    <a:pt x="6858" y="1350"/>
                    <a:pt x="5328" y="1159"/>
                    <a:pt x="4156" y="61"/>
                  </a:cubicBezTo>
                  <a:cubicBezTo>
                    <a:pt x="4156" y="61"/>
                    <a:pt x="3388" y="0"/>
                    <a:pt x="2579"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7" name="Google Shape;767;p6"/>
            <p:cNvSpPr/>
            <p:nvPr/>
          </p:nvSpPr>
          <p:spPr>
            <a:xfrm>
              <a:off x="2811925" y="5102075"/>
              <a:ext cx="226025" cy="141800"/>
            </a:xfrm>
            <a:custGeom>
              <a:avLst/>
              <a:gdLst/>
              <a:ahLst/>
              <a:cxnLst/>
              <a:rect l="l" t="t" r="r" b="b"/>
              <a:pathLst>
                <a:path w="9041" h="5672" extrusionOk="0">
                  <a:moveTo>
                    <a:pt x="2612" y="449"/>
                  </a:moveTo>
                  <a:cubicBezTo>
                    <a:pt x="3005" y="449"/>
                    <a:pt x="3398" y="477"/>
                    <a:pt x="3679" y="477"/>
                  </a:cubicBezTo>
                  <a:cubicBezTo>
                    <a:pt x="3863" y="494"/>
                    <a:pt x="3998" y="501"/>
                    <a:pt x="4076" y="504"/>
                  </a:cubicBezTo>
                  <a:lnTo>
                    <a:pt x="4076" y="504"/>
                  </a:lnTo>
                  <a:cubicBezTo>
                    <a:pt x="5329" y="1607"/>
                    <a:pt x="6866" y="1797"/>
                    <a:pt x="7805" y="1797"/>
                  </a:cubicBezTo>
                  <a:cubicBezTo>
                    <a:pt x="8075" y="1797"/>
                    <a:pt x="8287" y="1783"/>
                    <a:pt x="8435" y="1768"/>
                  </a:cubicBezTo>
                  <a:lnTo>
                    <a:pt x="8435" y="1768"/>
                  </a:lnTo>
                  <a:cubicBezTo>
                    <a:pt x="8490" y="2045"/>
                    <a:pt x="8564" y="2597"/>
                    <a:pt x="8564" y="3173"/>
                  </a:cubicBezTo>
                  <a:cubicBezTo>
                    <a:pt x="8564" y="3509"/>
                    <a:pt x="8535" y="3874"/>
                    <a:pt x="8451" y="4155"/>
                  </a:cubicBezTo>
                  <a:cubicBezTo>
                    <a:pt x="8367" y="4464"/>
                    <a:pt x="8227" y="4689"/>
                    <a:pt x="8058" y="4801"/>
                  </a:cubicBezTo>
                  <a:cubicBezTo>
                    <a:pt x="7609" y="5110"/>
                    <a:pt x="7244" y="5194"/>
                    <a:pt x="6879" y="5194"/>
                  </a:cubicBezTo>
                  <a:cubicBezTo>
                    <a:pt x="6374" y="5194"/>
                    <a:pt x="5896" y="5025"/>
                    <a:pt x="5475" y="4801"/>
                  </a:cubicBezTo>
                  <a:cubicBezTo>
                    <a:pt x="5026" y="4576"/>
                    <a:pt x="4380" y="4436"/>
                    <a:pt x="3763" y="4267"/>
                  </a:cubicBezTo>
                  <a:cubicBezTo>
                    <a:pt x="3454" y="4183"/>
                    <a:pt x="3173" y="4099"/>
                    <a:pt x="2920" y="4015"/>
                  </a:cubicBezTo>
                  <a:cubicBezTo>
                    <a:pt x="2668" y="3931"/>
                    <a:pt x="2471" y="3846"/>
                    <a:pt x="2359" y="3762"/>
                  </a:cubicBezTo>
                  <a:cubicBezTo>
                    <a:pt x="1826" y="3341"/>
                    <a:pt x="983" y="2330"/>
                    <a:pt x="618" y="1769"/>
                  </a:cubicBezTo>
                  <a:cubicBezTo>
                    <a:pt x="506" y="1628"/>
                    <a:pt x="478" y="1488"/>
                    <a:pt x="478" y="1348"/>
                  </a:cubicBezTo>
                  <a:cubicBezTo>
                    <a:pt x="478" y="1179"/>
                    <a:pt x="506" y="1011"/>
                    <a:pt x="646" y="898"/>
                  </a:cubicBezTo>
                  <a:cubicBezTo>
                    <a:pt x="759" y="758"/>
                    <a:pt x="927" y="618"/>
                    <a:pt x="1208" y="562"/>
                  </a:cubicBezTo>
                  <a:cubicBezTo>
                    <a:pt x="1517" y="477"/>
                    <a:pt x="2078" y="449"/>
                    <a:pt x="2612" y="449"/>
                  </a:cubicBezTo>
                  <a:close/>
                  <a:moveTo>
                    <a:pt x="2612" y="0"/>
                  </a:moveTo>
                  <a:cubicBezTo>
                    <a:pt x="2050" y="0"/>
                    <a:pt x="1489" y="0"/>
                    <a:pt x="1096" y="112"/>
                  </a:cubicBezTo>
                  <a:cubicBezTo>
                    <a:pt x="731" y="197"/>
                    <a:pt x="478" y="365"/>
                    <a:pt x="281" y="590"/>
                  </a:cubicBezTo>
                  <a:cubicBezTo>
                    <a:pt x="85" y="814"/>
                    <a:pt x="1" y="1067"/>
                    <a:pt x="1" y="1348"/>
                  </a:cubicBezTo>
                  <a:cubicBezTo>
                    <a:pt x="1" y="1600"/>
                    <a:pt x="85" y="1825"/>
                    <a:pt x="225" y="2050"/>
                  </a:cubicBezTo>
                  <a:cubicBezTo>
                    <a:pt x="646" y="2639"/>
                    <a:pt x="1461" y="3650"/>
                    <a:pt x="2078" y="4127"/>
                  </a:cubicBezTo>
                  <a:cubicBezTo>
                    <a:pt x="2247" y="4267"/>
                    <a:pt x="2499" y="4352"/>
                    <a:pt x="2752" y="4464"/>
                  </a:cubicBezTo>
                  <a:cubicBezTo>
                    <a:pt x="3173" y="4604"/>
                    <a:pt x="3650" y="4717"/>
                    <a:pt x="4128" y="4829"/>
                  </a:cubicBezTo>
                  <a:cubicBezTo>
                    <a:pt x="4577" y="4969"/>
                    <a:pt x="4998" y="5082"/>
                    <a:pt x="5251" y="5222"/>
                  </a:cubicBezTo>
                  <a:cubicBezTo>
                    <a:pt x="5728" y="5447"/>
                    <a:pt x="6261" y="5671"/>
                    <a:pt x="6879" y="5671"/>
                  </a:cubicBezTo>
                  <a:cubicBezTo>
                    <a:pt x="7328" y="5671"/>
                    <a:pt x="7805" y="5531"/>
                    <a:pt x="8311" y="5194"/>
                  </a:cubicBezTo>
                  <a:cubicBezTo>
                    <a:pt x="8620" y="4997"/>
                    <a:pt x="8788" y="4660"/>
                    <a:pt x="8900" y="4296"/>
                  </a:cubicBezTo>
                  <a:cubicBezTo>
                    <a:pt x="9013" y="3931"/>
                    <a:pt x="9041" y="3538"/>
                    <a:pt x="9041" y="3173"/>
                  </a:cubicBezTo>
                  <a:cubicBezTo>
                    <a:pt x="9041" y="2274"/>
                    <a:pt x="8872" y="1488"/>
                    <a:pt x="8844" y="1460"/>
                  </a:cubicBezTo>
                  <a:cubicBezTo>
                    <a:pt x="8844" y="1362"/>
                    <a:pt x="8738" y="1286"/>
                    <a:pt x="8637" y="1286"/>
                  </a:cubicBezTo>
                  <a:cubicBezTo>
                    <a:pt x="8622" y="1286"/>
                    <a:pt x="8606" y="1288"/>
                    <a:pt x="8592" y="1292"/>
                  </a:cubicBezTo>
                  <a:lnTo>
                    <a:pt x="8535" y="1292"/>
                  </a:lnTo>
                  <a:cubicBezTo>
                    <a:pt x="8423" y="1320"/>
                    <a:pt x="8170" y="1348"/>
                    <a:pt x="7805" y="1348"/>
                  </a:cubicBezTo>
                  <a:cubicBezTo>
                    <a:pt x="6935" y="1348"/>
                    <a:pt x="5447" y="1151"/>
                    <a:pt x="4352" y="112"/>
                  </a:cubicBezTo>
                  <a:cubicBezTo>
                    <a:pt x="4296" y="84"/>
                    <a:pt x="4268" y="56"/>
                    <a:pt x="4212" y="56"/>
                  </a:cubicBezTo>
                  <a:cubicBezTo>
                    <a:pt x="4212" y="56"/>
                    <a:pt x="3426" y="0"/>
                    <a:pt x="2612"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8" name="Google Shape;768;p6"/>
            <p:cNvSpPr/>
            <p:nvPr/>
          </p:nvSpPr>
          <p:spPr>
            <a:xfrm>
              <a:off x="2816150" y="5125225"/>
              <a:ext cx="209875" cy="112550"/>
            </a:xfrm>
            <a:custGeom>
              <a:avLst/>
              <a:gdLst/>
              <a:ahLst/>
              <a:cxnLst/>
              <a:rect l="l" t="t" r="r" b="b"/>
              <a:pathLst>
                <a:path w="8395" h="4502" extrusionOk="0">
                  <a:moveTo>
                    <a:pt x="169" y="1"/>
                  </a:moveTo>
                  <a:lnTo>
                    <a:pt x="169" y="1"/>
                  </a:lnTo>
                  <a:cubicBezTo>
                    <a:pt x="0" y="309"/>
                    <a:pt x="28" y="674"/>
                    <a:pt x="253" y="983"/>
                  </a:cubicBezTo>
                  <a:cubicBezTo>
                    <a:pt x="646" y="1545"/>
                    <a:pt x="1488" y="2555"/>
                    <a:pt x="2050" y="3005"/>
                  </a:cubicBezTo>
                  <a:cubicBezTo>
                    <a:pt x="2611" y="3454"/>
                    <a:pt x="4408" y="3678"/>
                    <a:pt x="5194" y="4071"/>
                  </a:cubicBezTo>
                  <a:cubicBezTo>
                    <a:pt x="5642" y="4296"/>
                    <a:pt x="6146" y="4502"/>
                    <a:pt x="6694" y="4502"/>
                  </a:cubicBezTo>
                  <a:cubicBezTo>
                    <a:pt x="7106" y="4502"/>
                    <a:pt x="7543" y="4385"/>
                    <a:pt x="8001" y="4071"/>
                  </a:cubicBezTo>
                  <a:cubicBezTo>
                    <a:pt x="8170" y="3959"/>
                    <a:pt x="8310" y="3791"/>
                    <a:pt x="8395" y="3594"/>
                  </a:cubicBezTo>
                  <a:lnTo>
                    <a:pt x="8395" y="3594"/>
                  </a:lnTo>
                  <a:cubicBezTo>
                    <a:pt x="8001" y="3734"/>
                    <a:pt x="7608" y="3847"/>
                    <a:pt x="7272" y="3903"/>
                  </a:cubicBezTo>
                  <a:cubicBezTo>
                    <a:pt x="7141" y="3925"/>
                    <a:pt x="6996" y="3935"/>
                    <a:pt x="6840" y="3935"/>
                  </a:cubicBezTo>
                  <a:cubicBezTo>
                    <a:pt x="5786" y="3935"/>
                    <a:pt x="4198" y="3457"/>
                    <a:pt x="2780" y="2724"/>
                  </a:cubicBezTo>
                  <a:cubicBezTo>
                    <a:pt x="1629" y="2134"/>
                    <a:pt x="646" y="759"/>
                    <a:pt x="169"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9" name="Google Shape;769;p6"/>
            <p:cNvSpPr/>
            <p:nvPr/>
          </p:nvSpPr>
          <p:spPr>
            <a:xfrm>
              <a:off x="2811925" y="5119425"/>
              <a:ext cx="220425" cy="124450"/>
            </a:xfrm>
            <a:custGeom>
              <a:avLst/>
              <a:gdLst/>
              <a:ahLst/>
              <a:cxnLst/>
              <a:rect l="l" t="t" r="r" b="b"/>
              <a:pathLst>
                <a:path w="8817" h="4978" extrusionOk="0">
                  <a:moveTo>
                    <a:pt x="527" y="923"/>
                  </a:moveTo>
                  <a:lnTo>
                    <a:pt x="527" y="923"/>
                  </a:lnTo>
                  <a:cubicBezTo>
                    <a:pt x="1069" y="1699"/>
                    <a:pt x="1866" y="2673"/>
                    <a:pt x="2836" y="3180"/>
                  </a:cubicBezTo>
                  <a:cubicBezTo>
                    <a:pt x="3071" y="3298"/>
                    <a:pt x="3309" y="3409"/>
                    <a:pt x="3548" y="3514"/>
                  </a:cubicBezTo>
                  <a:lnTo>
                    <a:pt x="3548" y="3514"/>
                  </a:lnTo>
                  <a:cubicBezTo>
                    <a:pt x="3323" y="3449"/>
                    <a:pt x="3113" y="3385"/>
                    <a:pt x="2920" y="3321"/>
                  </a:cubicBezTo>
                  <a:cubicBezTo>
                    <a:pt x="2668" y="3237"/>
                    <a:pt x="2471" y="3152"/>
                    <a:pt x="2359" y="3068"/>
                  </a:cubicBezTo>
                  <a:cubicBezTo>
                    <a:pt x="1826" y="2647"/>
                    <a:pt x="983" y="1636"/>
                    <a:pt x="618" y="1075"/>
                  </a:cubicBezTo>
                  <a:cubicBezTo>
                    <a:pt x="578" y="1024"/>
                    <a:pt x="548" y="974"/>
                    <a:pt x="527" y="923"/>
                  </a:cubicBezTo>
                  <a:close/>
                  <a:moveTo>
                    <a:pt x="5819" y="4271"/>
                  </a:moveTo>
                  <a:cubicBezTo>
                    <a:pt x="6254" y="4364"/>
                    <a:pt x="6661" y="4416"/>
                    <a:pt x="7019" y="4416"/>
                  </a:cubicBezTo>
                  <a:cubicBezTo>
                    <a:pt x="7188" y="4416"/>
                    <a:pt x="7328" y="4388"/>
                    <a:pt x="7497" y="4388"/>
                  </a:cubicBezTo>
                  <a:cubicBezTo>
                    <a:pt x="7528" y="4380"/>
                    <a:pt x="7560" y="4372"/>
                    <a:pt x="7593" y="4363"/>
                  </a:cubicBezTo>
                  <a:lnTo>
                    <a:pt x="7593" y="4363"/>
                  </a:lnTo>
                  <a:cubicBezTo>
                    <a:pt x="7341" y="4466"/>
                    <a:pt x="7110" y="4500"/>
                    <a:pt x="6879" y="4500"/>
                  </a:cubicBezTo>
                  <a:cubicBezTo>
                    <a:pt x="6507" y="4500"/>
                    <a:pt x="6150" y="4408"/>
                    <a:pt x="5819" y="4271"/>
                  </a:cubicBezTo>
                  <a:close/>
                  <a:moveTo>
                    <a:pt x="382" y="1"/>
                  </a:moveTo>
                  <a:cubicBezTo>
                    <a:pt x="367" y="1"/>
                    <a:pt x="353" y="3"/>
                    <a:pt x="338" y="8"/>
                  </a:cubicBezTo>
                  <a:cubicBezTo>
                    <a:pt x="253" y="8"/>
                    <a:pt x="169" y="36"/>
                    <a:pt x="141" y="120"/>
                  </a:cubicBezTo>
                  <a:cubicBezTo>
                    <a:pt x="57" y="289"/>
                    <a:pt x="1" y="485"/>
                    <a:pt x="1" y="654"/>
                  </a:cubicBezTo>
                  <a:cubicBezTo>
                    <a:pt x="1" y="906"/>
                    <a:pt x="85" y="1131"/>
                    <a:pt x="225" y="1356"/>
                  </a:cubicBezTo>
                  <a:cubicBezTo>
                    <a:pt x="646" y="1945"/>
                    <a:pt x="1461" y="2956"/>
                    <a:pt x="2078" y="3433"/>
                  </a:cubicBezTo>
                  <a:cubicBezTo>
                    <a:pt x="2247" y="3573"/>
                    <a:pt x="2499" y="3658"/>
                    <a:pt x="2752" y="3770"/>
                  </a:cubicBezTo>
                  <a:cubicBezTo>
                    <a:pt x="3173" y="3910"/>
                    <a:pt x="3650" y="4023"/>
                    <a:pt x="4128" y="4135"/>
                  </a:cubicBezTo>
                  <a:cubicBezTo>
                    <a:pt x="4577" y="4275"/>
                    <a:pt x="4998" y="4388"/>
                    <a:pt x="5251" y="4528"/>
                  </a:cubicBezTo>
                  <a:cubicBezTo>
                    <a:pt x="5728" y="4753"/>
                    <a:pt x="6261" y="4977"/>
                    <a:pt x="6879" y="4977"/>
                  </a:cubicBezTo>
                  <a:cubicBezTo>
                    <a:pt x="7328" y="4977"/>
                    <a:pt x="7805" y="4837"/>
                    <a:pt x="8311" y="4500"/>
                  </a:cubicBezTo>
                  <a:cubicBezTo>
                    <a:pt x="8535" y="4360"/>
                    <a:pt x="8676" y="4163"/>
                    <a:pt x="8760" y="3938"/>
                  </a:cubicBezTo>
                  <a:cubicBezTo>
                    <a:pt x="8816" y="3854"/>
                    <a:pt x="8788" y="3742"/>
                    <a:pt x="8732" y="3686"/>
                  </a:cubicBezTo>
                  <a:cubicBezTo>
                    <a:pt x="8696" y="3631"/>
                    <a:pt x="8636" y="3600"/>
                    <a:pt x="8576" y="3600"/>
                  </a:cubicBezTo>
                  <a:cubicBezTo>
                    <a:pt x="8542" y="3600"/>
                    <a:pt x="8509" y="3610"/>
                    <a:pt x="8479" y="3630"/>
                  </a:cubicBezTo>
                  <a:cubicBezTo>
                    <a:pt x="8114" y="3742"/>
                    <a:pt x="7721" y="3854"/>
                    <a:pt x="7412" y="3910"/>
                  </a:cubicBezTo>
                  <a:cubicBezTo>
                    <a:pt x="7300" y="3938"/>
                    <a:pt x="7160" y="3938"/>
                    <a:pt x="7019" y="3938"/>
                  </a:cubicBezTo>
                  <a:cubicBezTo>
                    <a:pt x="6037" y="3938"/>
                    <a:pt x="4437" y="3489"/>
                    <a:pt x="3061" y="2759"/>
                  </a:cubicBezTo>
                  <a:cubicBezTo>
                    <a:pt x="1994" y="2198"/>
                    <a:pt x="1011" y="850"/>
                    <a:pt x="534" y="120"/>
                  </a:cubicBezTo>
                  <a:cubicBezTo>
                    <a:pt x="511" y="51"/>
                    <a:pt x="450" y="1"/>
                    <a:pt x="382"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0" name="Google Shape;770;p6"/>
            <p:cNvSpPr/>
            <p:nvPr/>
          </p:nvSpPr>
          <p:spPr>
            <a:xfrm>
              <a:off x="3328500" y="5107575"/>
              <a:ext cx="230250" cy="130200"/>
            </a:xfrm>
            <a:custGeom>
              <a:avLst/>
              <a:gdLst/>
              <a:ahLst/>
              <a:cxnLst/>
              <a:rect l="l" t="t" r="r" b="b"/>
              <a:pathLst>
                <a:path w="9210" h="5208" extrusionOk="0">
                  <a:moveTo>
                    <a:pt x="6631" y="0"/>
                  </a:moveTo>
                  <a:cubicBezTo>
                    <a:pt x="5822" y="0"/>
                    <a:pt x="5054" y="61"/>
                    <a:pt x="5054" y="61"/>
                  </a:cubicBezTo>
                  <a:cubicBezTo>
                    <a:pt x="3882" y="1159"/>
                    <a:pt x="2352" y="1350"/>
                    <a:pt x="1430" y="1350"/>
                  </a:cubicBezTo>
                  <a:cubicBezTo>
                    <a:pt x="938" y="1350"/>
                    <a:pt x="618" y="1296"/>
                    <a:pt x="618" y="1296"/>
                  </a:cubicBezTo>
                  <a:lnTo>
                    <a:pt x="618" y="1296"/>
                  </a:lnTo>
                  <a:cubicBezTo>
                    <a:pt x="618" y="1296"/>
                    <a:pt x="1" y="4047"/>
                    <a:pt x="1068" y="4777"/>
                  </a:cubicBezTo>
                  <a:cubicBezTo>
                    <a:pt x="1526" y="5091"/>
                    <a:pt x="1963" y="5208"/>
                    <a:pt x="2376" y="5208"/>
                  </a:cubicBezTo>
                  <a:cubicBezTo>
                    <a:pt x="2923" y="5208"/>
                    <a:pt x="3427" y="5002"/>
                    <a:pt x="3875" y="4777"/>
                  </a:cubicBezTo>
                  <a:cubicBezTo>
                    <a:pt x="4661" y="4384"/>
                    <a:pt x="6458" y="4160"/>
                    <a:pt x="7019" y="3711"/>
                  </a:cubicBezTo>
                  <a:cubicBezTo>
                    <a:pt x="7581" y="3261"/>
                    <a:pt x="8423" y="2251"/>
                    <a:pt x="8816" y="1689"/>
                  </a:cubicBezTo>
                  <a:cubicBezTo>
                    <a:pt x="9209" y="1128"/>
                    <a:pt x="8985" y="342"/>
                    <a:pt x="8086" y="117"/>
                  </a:cubicBezTo>
                  <a:cubicBezTo>
                    <a:pt x="7727" y="27"/>
                    <a:pt x="7170" y="0"/>
                    <a:pt x="6631"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1" name="Google Shape;771;p6"/>
            <p:cNvSpPr/>
            <p:nvPr/>
          </p:nvSpPr>
          <p:spPr>
            <a:xfrm>
              <a:off x="3333425" y="5102075"/>
              <a:ext cx="226025" cy="141800"/>
            </a:xfrm>
            <a:custGeom>
              <a:avLst/>
              <a:gdLst/>
              <a:ahLst/>
              <a:cxnLst/>
              <a:rect l="l" t="t" r="r" b="b"/>
              <a:pathLst>
                <a:path w="9041" h="5672" extrusionOk="0">
                  <a:moveTo>
                    <a:pt x="6429" y="449"/>
                  </a:moveTo>
                  <a:cubicBezTo>
                    <a:pt x="6963" y="449"/>
                    <a:pt x="7524" y="477"/>
                    <a:pt x="7833" y="562"/>
                  </a:cubicBezTo>
                  <a:cubicBezTo>
                    <a:pt x="8114" y="618"/>
                    <a:pt x="8282" y="758"/>
                    <a:pt x="8423" y="898"/>
                  </a:cubicBezTo>
                  <a:cubicBezTo>
                    <a:pt x="8535" y="1011"/>
                    <a:pt x="8591" y="1179"/>
                    <a:pt x="8591" y="1348"/>
                  </a:cubicBezTo>
                  <a:cubicBezTo>
                    <a:pt x="8591" y="1488"/>
                    <a:pt x="8535" y="1628"/>
                    <a:pt x="8451" y="1769"/>
                  </a:cubicBezTo>
                  <a:cubicBezTo>
                    <a:pt x="8058" y="2330"/>
                    <a:pt x="7215" y="3341"/>
                    <a:pt x="6682" y="3762"/>
                  </a:cubicBezTo>
                  <a:cubicBezTo>
                    <a:pt x="6570" y="3846"/>
                    <a:pt x="6373" y="3931"/>
                    <a:pt x="6121" y="4015"/>
                  </a:cubicBezTo>
                  <a:cubicBezTo>
                    <a:pt x="5756" y="4155"/>
                    <a:pt x="5278" y="4267"/>
                    <a:pt x="4801" y="4380"/>
                  </a:cubicBezTo>
                  <a:cubicBezTo>
                    <a:pt x="4352" y="4520"/>
                    <a:pt x="3903" y="4632"/>
                    <a:pt x="3566" y="4801"/>
                  </a:cubicBezTo>
                  <a:cubicBezTo>
                    <a:pt x="3145" y="5025"/>
                    <a:pt x="2667" y="5194"/>
                    <a:pt x="2190" y="5194"/>
                  </a:cubicBezTo>
                  <a:cubicBezTo>
                    <a:pt x="1797" y="5194"/>
                    <a:pt x="1432" y="5110"/>
                    <a:pt x="1011" y="4801"/>
                  </a:cubicBezTo>
                  <a:cubicBezTo>
                    <a:pt x="814" y="4689"/>
                    <a:pt x="674" y="4464"/>
                    <a:pt x="590" y="4155"/>
                  </a:cubicBezTo>
                  <a:cubicBezTo>
                    <a:pt x="506" y="3874"/>
                    <a:pt x="478" y="3509"/>
                    <a:pt x="478" y="3173"/>
                  </a:cubicBezTo>
                  <a:cubicBezTo>
                    <a:pt x="478" y="2751"/>
                    <a:pt x="506" y="2358"/>
                    <a:pt x="562" y="2050"/>
                  </a:cubicBezTo>
                  <a:cubicBezTo>
                    <a:pt x="584" y="1938"/>
                    <a:pt x="589" y="1843"/>
                    <a:pt x="604" y="1767"/>
                  </a:cubicBezTo>
                  <a:lnTo>
                    <a:pt x="604" y="1767"/>
                  </a:lnTo>
                  <a:cubicBezTo>
                    <a:pt x="756" y="1782"/>
                    <a:pt x="973" y="1797"/>
                    <a:pt x="1236" y="1797"/>
                  </a:cubicBezTo>
                  <a:cubicBezTo>
                    <a:pt x="2175" y="1797"/>
                    <a:pt x="3739" y="1607"/>
                    <a:pt x="4966" y="504"/>
                  </a:cubicBezTo>
                  <a:lnTo>
                    <a:pt x="4966" y="504"/>
                  </a:lnTo>
                  <a:cubicBezTo>
                    <a:pt x="5049" y="501"/>
                    <a:pt x="5190" y="495"/>
                    <a:pt x="5363" y="477"/>
                  </a:cubicBezTo>
                  <a:cubicBezTo>
                    <a:pt x="5643" y="477"/>
                    <a:pt x="6036" y="449"/>
                    <a:pt x="6429" y="449"/>
                  </a:cubicBezTo>
                  <a:close/>
                  <a:moveTo>
                    <a:pt x="6429" y="0"/>
                  </a:moveTo>
                  <a:cubicBezTo>
                    <a:pt x="5615" y="0"/>
                    <a:pt x="4857" y="56"/>
                    <a:pt x="4829" y="56"/>
                  </a:cubicBezTo>
                  <a:cubicBezTo>
                    <a:pt x="4801" y="56"/>
                    <a:pt x="4745" y="84"/>
                    <a:pt x="4689" y="112"/>
                  </a:cubicBezTo>
                  <a:cubicBezTo>
                    <a:pt x="3594" y="1151"/>
                    <a:pt x="2134" y="1348"/>
                    <a:pt x="1236" y="1348"/>
                  </a:cubicBezTo>
                  <a:cubicBezTo>
                    <a:pt x="983" y="1348"/>
                    <a:pt x="786" y="1320"/>
                    <a:pt x="674" y="1320"/>
                  </a:cubicBezTo>
                  <a:cubicBezTo>
                    <a:pt x="590" y="1320"/>
                    <a:pt x="534" y="1292"/>
                    <a:pt x="506" y="1292"/>
                  </a:cubicBezTo>
                  <a:lnTo>
                    <a:pt x="449" y="1292"/>
                  </a:lnTo>
                  <a:cubicBezTo>
                    <a:pt x="435" y="1288"/>
                    <a:pt x="420" y="1286"/>
                    <a:pt x="405" y="1286"/>
                  </a:cubicBezTo>
                  <a:cubicBezTo>
                    <a:pt x="309" y="1286"/>
                    <a:pt x="221" y="1362"/>
                    <a:pt x="197" y="1460"/>
                  </a:cubicBezTo>
                  <a:cubicBezTo>
                    <a:pt x="197" y="1488"/>
                    <a:pt x="0" y="2274"/>
                    <a:pt x="0" y="3173"/>
                  </a:cubicBezTo>
                  <a:cubicBezTo>
                    <a:pt x="0" y="3538"/>
                    <a:pt x="28" y="3931"/>
                    <a:pt x="141" y="4296"/>
                  </a:cubicBezTo>
                  <a:cubicBezTo>
                    <a:pt x="253" y="4660"/>
                    <a:pt x="421" y="4997"/>
                    <a:pt x="730" y="5194"/>
                  </a:cubicBezTo>
                  <a:cubicBezTo>
                    <a:pt x="1236" y="5531"/>
                    <a:pt x="1713" y="5671"/>
                    <a:pt x="2190" y="5671"/>
                  </a:cubicBezTo>
                  <a:cubicBezTo>
                    <a:pt x="2780" y="5671"/>
                    <a:pt x="3313" y="5447"/>
                    <a:pt x="3790" y="5222"/>
                  </a:cubicBezTo>
                  <a:cubicBezTo>
                    <a:pt x="4127" y="5025"/>
                    <a:pt x="4773" y="4885"/>
                    <a:pt x="5391" y="4717"/>
                  </a:cubicBezTo>
                  <a:cubicBezTo>
                    <a:pt x="5699" y="4632"/>
                    <a:pt x="6008" y="4548"/>
                    <a:pt x="6289" y="4464"/>
                  </a:cubicBezTo>
                  <a:cubicBezTo>
                    <a:pt x="6570" y="4352"/>
                    <a:pt x="6794" y="4267"/>
                    <a:pt x="6963" y="4127"/>
                  </a:cubicBezTo>
                  <a:cubicBezTo>
                    <a:pt x="7580" y="3650"/>
                    <a:pt x="8423" y="2639"/>
                    <a:pt x="8816" y="2050"/>
                  </a:cubicBezTo>
                  <a:cubicBezTo>
                    <a:pt x="8956" y="1825"/>
                    <a:pt x="9040" y="1600"/>
                    <a:pt x="9040" y="1348"/>
                  </a:cubicBezTo>
                  <a:cubicBezTo>
                    <a:pt x="9040" y="1067"/>
                    <a:pt x="8956" y="814"/>
                    <a:pt x="8760" y="590"/>
                  </a:cubicBezTo>
                  <a:cubicBezTo>
                    <a:pt x="8591" y="365"/>
                    <a:pt x="8310" y="197"/>
                    <a:pt x="7945" y="112"/>
                  </a:cubicBezTo>
                  <a:cubicBezTo>
                    <a:pt x="7552" y="0"/>
                    <a:pt x="6991" y="0"/>
                    <a:pt x="6429"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2" name="Google Shape;772;p6"/>
            <p:cNvSpPr/>
            <p:nvPr/>
          </p:nvSpPr>
          <p:spPr>
            <a:xfrm>
              <a:off x="3345350" y="5125225"/>
              <a:ext cx="209875" cy="112550"/>
            </a:xfrm>
            <a:custGeom>
              <a:avLst/>
              <a:gdLst/>
              <a:ahLst/>
              <a:cxnLst/>
              <a:rect l="l" t="t" r="r" b="b"/>
              <a:pathLst>
                <a:path w="8395" h="4502" extrusionOk="0">
                  <a:moveTo>
                    <a:pt x="8226" y="1"/>
                  </a:moveTo>
                  <a:lnTo>
                    <a:pt x="8226" y="1"/>
                  </a:lnTo>
                  <a:cubicBezTo>
                    <a:pt x="7749" y="759"/>
                    <a:pt x="6767" y="2134"/>
                    <a:pt x="5615" y="2724"/>
                  </a:cubicBezTo>
                  <a:cubicBezTo>
                    <a:pt x="4197" y="3457"/>
                    <a:pt x="2609" y="3935"/>
                    <a:pt x="1555" y="3935"/>
                  </a:cubicBezTo>
                  <a:cubicBezTo>
                    <a:pt x="1399" y="3935"/>
                    <a:pt x="1254" y="3925"/>
                    <a:pt x="1124" y="3903"/>
                  </a:cubicBezTo>
                  <a:cubicBezTo>
                    <a:pt x="787" y="3847"/>
                    <a:pt x="394" y="3734"/>
                    <a:pt x="1" y="3594"/>
                  </a:cubicBezTo>
                  <a:lnTo>
                    <a:pt x="1" y="3594"/>
                  </a:lnTo>
                  <a:cubicBezTo>
                    <a:pt x="113" y="3791"/>
                    <a:pt x="225" y="3959"/>
                    <a:pt x="394" y="4071"/>
                  </a:cubicBezTo>
                  <a:cubicBezTo>
                    <a:pt x="852" y="4385"/>
                    <a:pt x="1289" y="4502"/>
                    <a:pt x="1702" y="4502"/>
                  </a:cubicBezTo>
                  <a:cubicBezTo>
                    <a:pt x="2249" y="4502"/>
                    <a:pt x="2753" y="4296"/>
                    <a:pt x="3201" y="4071"/>
                  </a:cubicBezTo>
                  <a:cubicBezTo>
                    <a:pt x="3987" y="3678"/>
                    <a:pt x="5784" y="3454"/>
                    <a:pt x="6345" y="3005"/>
                  </a:cubicBezTo>
                  <a:cubicBezTo>
                    <a:pt x="6907" y="2555"/>
                    <a:pt x="7749" y="1545"/>
                    <a:pt x="8142" y="983"/>
                  </a:cubicBezTo>
                  <a:cubicBezTo>
                    <a:pt x="8367" y="674"/>
                    <a:pt x="8395" y="309"/>
                    <a:pt x="8226"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3" name="Google Shape;773;p6"/>
            <p:cNvSpPr/>
            <p:nvPr/>
          </p:nvSpPr>
          <p:spPr>
            <a:xfrm>
              <a:off x="3339025" y="5119425"/>
              <a:ext cx="220425" cy="124450"/>
            </a:xfrm>
            <a:custGeom>
              <a:avLst/>
              <a:gdLst/>
              <a:ahLst/>
              <a:cxnLst/>
              <a:rect l="l" t="t" r="r" b="b"/>
              <a:pathLst>
                <a:path w="8817" h="4978" extrusionOk="0">
                  <a:moveTo>
                    <a:pt x="8293" y="934"/>
                  </a:moveTo>
                  <a:cubicBezTo>
                    <a:pt x="8277" y="981"/>
                    <a:pt x="8255" y="1028"/>
                    <a:pt x="8227" y="1075"/>
                  </a:cubicBezTo>
                  <a:cubicBezTo>
                    <a:pt x="7834" y="1636"/>
                    <a:pt x="6991" y="2647"/>
                    <a:pt x="6458" y="3068"/>
                  </a:cubicBezTo>
                  <a:cubicBezTo>
                    <a:pt x="6346" y="3152"/>
                    <a:pt x="6149" y="3237"/>
                    <a:pt x="5897" y="3321"/>
                  </a:cubicBezTo>
                  <a:cubicBezTo>
                    <a:pt x="5707" y="3394"/>
                    <a:pt x="5487" y="3459"/>
                    <a:pt x="5253" y="3521"/>
                  </a:cubicBezTo>
                  <a:lnTo>
                    <a:pt x="5253" y="3521"/>
                  </a:lnTo>
                  <a:cubicBezTo>
                    <a:pt x="5497" y="3414"/>
                    <a:pt x="5741" y="3300"/>
                    <a:pt x="5981" y="3180"/>
                  </a:cubicBezTo>
                  <a:cubicBezTo>
                    <a:pt x="6946" y="2676"/>
                    <a:pt x="7757" y="1708"/>
                    <a:pt x="8293" y="934"/>
                  </a:cubicBezTo>
                  <a:close/>
                  <a:moveTo>
                    <a:pt x="2999" y="4270"/>
                  </a:moveTo>
                  <a:lnTo>
                    <a:pt x="2999" y="4270"/>
                  </a:lnTo>
                  <a:cubicBezTo>
                    <a:pt x="2670" y="4408"/>
                    <a:pt x="2318" y="4500"/>
                    <a:pt x="1966" y="4500"/>
                  </a:cubicBezTo>
                  <a:cubicBezTo>
                    <a:pt x="1712" y="4500"/>
                    <a:pt x="1470" y="4465"/>
                    <a:pt x="1216" y="4356"/>
                  </a:cubicBezTo>
                  <a:lnTo>
                    <a:pt x="1216" y="4356"/>
                  </a:lnTo>
                  <a:cubicBezTo>
                    <a:pt x="1261" y="4367"/>
                    <a:pt x="1305" y="4378"/>
                    <a:pt x="1348" y="4388"/>
                  </a:cubicBezTo>
                  <a:cubicBezTo>
                    <a:pt x="1489" y="4388"/>
                    <a:pt x="1629" y="4416"/>
                    <a:pt x="1798" y="4416"/>
                  </a:cubicBezTo>
                  <a:cubicBezTo>
                    <a:pt x="2156" y="4416"/>
                    <a:pt x="2563" y="4364"/>
                    <a:pt x="2999" y="4270"/>
                  </a:cubicBezTo>
                  <a:close/>
                  <a:moveTo>
                    <a:pt x="8453" y="1"/>
                  </a:moveTo>
                  <a:cubicBezTo>
                    <a:pt x="8375" y="1"/>
                    <a:pt x="8329" y="51"/>
                    <a:pt x="8283" y="120"/>
                  </a:cubicBezTo>
                  <a:cubicBezTo>
                    <a:pt x="7806" y="850"/>
                    <a:pt x="6851" y="2198"/>
                    <a:pt x="5756" y="2759"/>
                  </a:cubicBezTo>
                  <a:cubicBezTo>
                    <a:pt x="4381" y="3489"/>
                    <a:pt x="2808" y="3938"/>
                    <a:pt x="1798" y="3938"/>
                  </a:cubicBezTo>
                  <a:cubicBezTo>
                    <a:pt x="1657" y="3938"/>
                    <a:pt x="1517" y="3938"/>
                    <a:pt x="1405" y="3910"/>
                  </a:cubicBezTo>
                  <a:cubicBezTo>
                    <a:pt x="1096" y="3854"/>
                    <a:pt x="703" y="3742"/>
                    <a:pt x="338" y="3630"/>
                  </a:cubicBezTo>
                  <a:cubicBezTo>
                    <a:pt x="308" y="3610"/>
                    <a:pt x="275" y="3600"/>
                    <a:pt x="241" y="3600"/>
                  </a:cubicBezTo>
                  <a:cubicBezTo>
                    <a:pt x="181" y="3600"/>
                    <a:pt x="121" y="3631"/>
                    <a:pt x="85" y="3686"/>
                  </a:cubicBezTo>
                  <a:cubicBezTo>
                    <a:pt x="29" y="3742"/>
                    <a:pt x="1" y="3854"/>
                    <a:pt x="57" y="3938"/>
                  </a:cubicBezTo>
                  <a:cubicBezTo>
                    <a:pt x="169" y="4163"/>
                    <a:pt x="310" y="4360"/>
                    <a:pt x="506" y="4500"/>
                  </a:cubicBezTo>
                  <a:cubicBezTo>
                    <a:pt x="1012" y="4837"/>
                    <a:pt x="1489" y="4977"/>
                    <a:pt x="1966" y="4977"/>
                  </a:cubicBezTo>
                  <a:cubicBezTo>
                    <a:pt x="2556" y="4977"/>
                    <a:pt x="3089" y="4753"/>
                    <a:pt x="3566" y="4528"/>
                  </a:cubicBezTo>
                  <a:cubicBezTo>
                    <a:pt x="3903" y="4331"/>
                    <a:pt x="4549" y="4191"/>
                    <a:pt x="5167" y="4023"/>
                  </a:cubicBezTo>
                  <a:cubicBezTo>
                    <a:pt x="5475" y="3938"/>
                    <a:pt x="5784" y="3854"/>
                    <a:pt x="6065" y="3770"/>
                  </a:cubicBezTo>
                  <a:cubicBezTo>
                    <a:pt x="6346" y="3658"/>
                    <a:pt x="6570" y="3573"/>
                    <a:pt x="6739" y="3433"/>
                  </a:cubicBezTo>
                  <a:cubicBezTo>
                    <a:pt x="7356" y="2956"/>
                    <a:pt x="8199" y="1945"/>
                    <a:pt x="8592" y="1356"/>
                  </a:cubicBezTo>
                  <a:cubicBezTo>
                    <a:pt x="8732" y="1131"/>
                    <a:pt x="8816" y="906"/>
                    <a:pt x="8816" y="654"/>
                  </a:cubicBezTo>
                  <a:cubicBezTo>
                    <a:pt x="8816" y="485"/>
                    <a:pt x="8788" y="289"/>
                    <a:pt x="8704" y="120"/>
                  </a:cubicBezTo>
                  <a:cubicBezTo>
                    <a:pt x="8648" y="36"/>
                    <a:pt x="8592" y="8"/>
                    <a:pt x="8508" y="8"/>
                  </a:cubicBezTo>
                  <a:cubicBezTo>
                    <a:pt x="8488" y="3"/>
                    <a:pt x="8469" y="1"/>
                    <a:pt x="8453"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4" name="Google Shape;774;p6"/>
            <p:cNvSpPr/>
            <p:nvPr/>
          </p:nvSpPr>
          <p:spPr>
            <a:xfrm>
              <a:off x="2910200" y="3517250"/>
              <a:ext cx="615550" cy="1665775"/>
            </a:xfrm>
            <a:custGeom>
              <a:avLst/>
              <a:gdLst/>
              <a:ahLst/>
              <a:cxnLst/>
              <a:rect l="l" t="t" r="r" b="b"/>
              <a:pathLst>
                <a:path w="24622" h="66631" extrusionOk="0">
                  <a:moveTo>
                    <a:pt x="23078" y="0"/>
                  </a:moveTo>
                  <a:cubicBezTo>
                    <a:pt x="23078" y="0"/>
                    <a:pt x="17443" y="2118"/>
                    <a:pt x="10088" y="2118"/>
                  </a:cubicBezTo>
                  <a:cubicBezTo>
                    <a:pt x="8012" y="2118"/>
                    <a:pt x="5799" y="1949"/>
                    <a:pt x="3538" y="1516"/>
                  </a:cubicBezTo>
                  <a:cubicBezTo>
                    <a:pt x="3538" y="1516"/>
                    <a:pt x="3088" y="6738"/>
                    <a:pt x="3032" y="9097"/>
                  </a:cubicBezTo>
                  <a:cubicBezTo>
                    <a:pt x="2976" y="11483"/>
                    <a:pt x="3313" y="13673"/>
                    <a:pt x="3313" y="13673"/>
                  </a:cubicBezTo>
                  <a:lnTo>
                    <a:pt x="2190" y="35290"/>
                  </a:lnTo>
                  <a:cubicBezTo>
                    <a:pt x="2190" y="35290"/>
                    <a:pt x="506" y="49187"/>
                    <a:pt x="506" y="51939"/>
                  </a:cubicBezTo>
                  <a:cubicBezTo>
                    <a:pt x="506" y="54690"/>
                    <a:pt x="730" y="61905"/>
                    <a:pt x="730" y="61905"/>
                  </a:cubicBezTo>
                  <a:cubicBezTo>
                    <a:pt x="730" y="61905"/>
                    <a:pt x="112" y="63140"/>
                    <a:pt x="56" y="63421"/>
                  </a:cubicBezTo>
                  <a:cubicBezTo>
                    <a:pt x="0" y="63702"/>
                    <a:pt x="169" y="65386"/>
                    <a:pt x="169" y="65386"/>
                  </a:cubicBezTo>
                  <a:cubicBezTo>
                    <a:pt x="169" y="65386"/>
                    <a:pt x="1629" y="66285"/>
                    <a:pt x="3032" y="66397"/>
                  </a:cubicBezTo>
                  <a:cubicBezTo>
                    <a:pt x="3106" y="66403"/>
                    <a:pt x="3177" y="66406"/>
                    <a:pt x="3245" y="66406"/>
                  </a:cubicBezTo>
                  <a:cubicBezTo>
                    <a:pt x="4482" y="66406"/>
                    <a:pt x="4891" y="65490"/>
                    <a:pt x="4997" y="65330"/>
                  </a:cubicBezTo>
                  <a:cubicBezTo>
                    <a:pt x="5110" y="65162"/>
                    <a:pt x="5334" y="62860"/>
                    <a:pt x="5391" y="62074"/>
                  </a:cubicBezTo>
                  <a:cubicBezTo>
                    <a:pt x="5447" y="61287"/>
                    <a:pt x="5334" y="60108"/>
                    <a:pt x="5334" y="60108"/>
                  </a:cubicBezTo>
                  <a:cubicBezTo>
                    <a:pt x="5334" y="60108"/>
                    <a:pt x="7833" y="48008"/>
                    <a:pt x="9012" y="43881"/>
                  </a:cubicBezTo>
                  <a:cubicBezTo>
                    <a:pt x="10191" y="39782"/>
                    <a:pt x="12325" y="28637"/>
                    <a:pt x="12437" y="27177"/>
                  </a:cubicBezTo>
                  <a:cubicBezTo>
                    <a:pt x="12550" y="25717"/>
                    <a:pt x="13841" y="18895"/>
                    <a:pt x="13841" y="18895"/>
                  </a:cubicBezTo>
                  <a:cubicBezTo>
                    <a:pt x="13841" y="18895"/>
                    <a:pt x="14964" y="31107"/>
                    <a:pt x="15245" y="33409"/>
                  </a:cubicBezTo>
                  <a:cubicBezTo>
                    <a:pt x="15526" y="35739"/>
                    <a:pt x="14852" y="42140"/>
                    <a:pt x="14852" y="45566"/>
                  </a:cubicBezTo>
                  <a:cubicBezTo>
                    <a:pt x="14852" y="49019"/>
                    <a:pt x="16901" y="62410"/>
                    <a:pt x="16901" y="62410"/>
                  </a:cubicBezTo>
                  <a:cubicBezTo>
                    <a:pt x="16901" y="62410"/>
                    <a:pt x="16901" y="64067"/>
                    <a:pt x="17013" y="64516"/>
                  </a:cubicBezTo>
                  <a:cubicBezTo>
                    <a:pt x="17126" y="64965"/>
                    <a:pt x="17800" y="66509"/>
                    <a:pt x="17800" y="66509"/>
                  </a:cubicBezTo>
                  <a:cubicBezTo>
                    <a:pt x="17800" y="66509"/>
                    <a:pt x="18396" y="66631"/>
                    <a:pt x="19043" y="66631"/>
                  </a:cubicBezTo>
                  <a:cubicBezTo>
                    <a:pt x="19474" y="66631"/>
                    <a:pt x="19928" y="66577"/>
                    <a:pt x="20242" y="66397"/>
                  </a:cubicBezTo>
                  <a:cubicBezTo>
                    <a:pt x="21028" y="65948"/>
                    <a:pt x="22235" y="65190"/>
                    <a:pt x="22348" y="63842"/>
                  </a:cubicBezTo>
                  <a:cubicBezTo>
                    <a:pt x="22460" y="62495"/>
                    <a:pt x="21955" y="59800"/>
                    <a:pt x="21842" y="59041"/>
                  </a:cubicBezTo>
                  <a:cubicBezTo>
                    <a:pt x="21730" y="58255"/>
                    <a:pt x="23751" y="43235"/>
                    <a:pt x="23751" y="37901"/>
                  </a:cubicBezTo>
                  <a:cubicBezTo>
                    <a:pt x="23751" y="32567"/>
                    <a:pt x="24622" y="21000"/>
                    <a:pt x="24622" y="18558"/>
                  </a:cubicBezTo>
                  <a:cubicBezTo>
                    <a:pt x="24622" y="16115"/>
                    <a:pt x="24088" y="7889"/>
                    <a:pt x="24088" y="7889"/>
                  </a:cubicBezTo>
                  <a:lnTo>
                    <a:pt x="23078" y="0"/>
                  </a:ln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5" name="Google Shape;775;p6"/>
            <p:cNvSpPr/>
            <p:nvPr/>
          </p:nvSpPr>
          <p:spPr>
            <a:xfrm>
              <a:off x="2905275" y="3511100"/>
              <a:ext cx="626800" cy="1678025"/>
            </a:xfrm>
            <a:custGeom>
              <a:avLst/>
              <a:gdLst/>
              <a:ahLst/>
              <a:cxnLst/>
              <a:rect l="l" t="t" r="r" b="b"/>
              <a:pathLst>
                <a:path w="25072" h="67121" extrusionOk="0">
                  <a:moveTo>
                    <a:pt x="23084" y="546"/>
                  </a:moveTo>
                  <a:lnTo>
                    <a:pt x="24033" y="8163"/>
                  </a:lnTo>
                  <a:lnTo>
                    <a:pt x="24034" y="8163"/>
                  </a:lnTo>
                  <a:lnTo>
                    <a:pt x="24034" y="8163"/>
                  </a:lnTo>
                  <a:cubicBezTo>
                    <a:pt x="24041" y="8282"/>
                    <a:pt x="24068" y="8774"/>
                    <a:pt x="24117" y="9455"/>
                  </a:cubicBezTo>
                  <a:cubicBezTo>
                    <a:pt x="24285" y="11897"/>
                    <a:pt x="24594" y="16979"/>
                    <a:pt x="24594" y="18804"/>
                  </a:cubicBezTo>
                  <a:cubicBezTo>
                    <a:pt x="24594" y="20011"/>
                    <a:pt x="24370" y="23520"/>
                    <a:pt x="24145" y="27395"/>
                  </a:cubicBezTo>
                  <a:cubicBezTo>
                    <a:pt x="23920" y="31241"/>
                    <a:pt x="23696" y="35480"/>
                    <a:pt x="23696" y="38147"/>
                  </a:cubicBezTo>
                  <a:cubicBezTo>
                    <a:pt x="23696" y="40730"/>
                    <a:pt x="23247" y="45615"/>
                    <a:pt x="22769" y="50023"/>
                  </a:cubicBezTo>
                  <a:cubicBezTo>
                    <a:pt x="22517" y="52241"/>
                    <a:pt x="22292" y="54346"/>
                    <a:pt x="22095" y="55975"/>
                  </a:cubicBezTo>
                  <a:cubicBezTo>
                    <a:pt x="22011" y="56789"/>
                    <a:pt x="21955" y="57491"/>
                    <a:pt x="21899" y="58052"/>
                  </a:cubicBezTo>
                  <a:cubicBezTo>
                    <a:pt x="21843" y="58586"/>
                    <a:pt x="21815" y="58979"/>
                    <a:pt x="21815" y="59175"/>
                  </a:cubicBezTo>
                  <a:cubicBezTo>
                    <a:pt x="21815" y="59231"/>
                    <a:pt x="21815" y="59259"/>
                    <a:pt x="21815" y="59316"/>
                  </a:cubicBezTo>
                  <a:cubicBezTo>
                    <a:pt x="21871" y="59681"/>
                    <a:pt x="22011" y="60410"/>
                    <a:pt x="22124" y="61225"/>
                  </a:cubicBezTo>
                  <a:cubicBezTo>
                    <a:pt x="22236" y="62067"/>
                    <a:pt x="22348" y="62965"/>
                    <a:pt x="22348" y="63667"/>
                  </a:cubicBezTo>
                  <a:cubicBezTo>
                    <a:pt x="22348" y="63808"/>
                    <a:pt x="22320" y="63948"/>
                    <a:pt x="22320" y="64060"/>
                  </a:cubicBezTo>
                  <a:cubicBezTo>
                    <a:pt x="22264" y="64678"/>
                    <a:pt x="21983" y="65155"/>
                    <a:pt x="21590" y="65548"/>
                  </a:cubicBezTo>
                  <a:cubicBezTo>
                    <a:pt x="21197" y="65913"/>
                    <a:pt x="20720" y="66222"/>
                    <a:pt x="20327" y="66447"/>
                  </a:cubicBezTo>
                  <a:cubicBezTo>
                    <a:pt x="20074" y="66587"/>
                    <a:pt x="19653" y="66643"/>
                    <a:pt x="19260" y="66643"/>
                  </a:cubicBezTo>
                  <a:cubicBezTo>
                    <a:pt x="18923" y="66643"/>
                    <a:pt x="18642" y="66615"/>
                    <a:pt x="18418" y="66587"/>
                  </a:cubicBezTo>
                  <a:cubicBezTo>
                    <a:pt x="18326" y="66564"/>
                    <a:pt x="18234" y="66560"/>
                    <a:pt x="18173" y="66559"/>
                  </a:cubicBezTo>
                  <a:lnTo>
                    <a:pt x="18173" y="66559"/>
                  </a:lnTo>
                  <a:cubicBezTo>
                    <a:pt x="18109" y="66411"/>
                    <a:pt x="17989" y="66133"/>
                    <a:pt x="17856" y="65829"/>
                  </a:cubicBezTo>
                  <a:cubicBezTo>
                    <a:pt x="17688" y="65408"/>
                    <a:pt x="17491" y="64874"/>
                    <a:pt x="17435" y="64706"/>
                  </a:cubicBezTo>
                  <a:cubicBezTo>
                    <a:pt x="17435" y="64622"/>
                    <a:pt x="17407" y="64425"/>
                    <a:pt x="17379" y="64229"/>
                  </a:cubicBezTo>
                  <a:cubicBezTo>
                    <a:pt x="17379" y="63892"/>
                    <a:pt x="17351" y="63499"/>
                    <a:pt x="17351" y="63190"/>
                  </a:cubicBezTo>
                  <a:cubicBezTo>
                    <a:pt x="17351" y="62881"/>
                    <a:pt x="17351" y="62656"/>
                    <a:pt x="17351" y="62656"/>
                  </a:cubicBezTo>
                  <a:lnTo>
                    <a:pt x="17351" y="62600"/>
                  </a:lnTo>
                  <a:cubicBezTo>
                    <a:pt x="17351" y="62600"/>
                    <a:pt x="17210" y="61786"/>
                    <a:pt x="17014" y="60467"/>
                  </a:cubicBezTo>
                  <a:cubicBezTo>
                    <a:pt x="16733" y="58501"/>
                    <a:pt x="16284" y="55497"/>
                    <a:pt x="15919" y="52634"/>
                  </a:cubicBezTo>
                  <a:cubicBezTo>
                    <a:pt x="15554" y="49770"/>
                    <a:pt x="15273" y="47103"/>
                    <a:pt x="15273" y="45812"/>
                  </a:cubicBezTo>
                  <a:cubicBezTo>
                    <a:pt x="15273" y="42976"/>
                    <a:pt x="15751" y="38091"/>
                    <a:pt x="15751" y="35171"/>
                  </a:cubicBezTo>
                  <a:cubicBezTo>
                    <a:pt x="15751" y="34554"/>
                    <a:pt x="15723" y="34048"/>
                    <a:pt x="15694" y="33627"/>
                  </a:cubicBezTo>
                  <a:cubicBezTo>
                    <a:pt x="15554" y="32504"/>
                    <a:pt x="15189" y="28854"/>
                    <a:pt x="14880" y="25514"/>
                  </a:cubicBezTo>
                  <a:cubicBezTo>
                    <a:pt x="14712" y="23857"/>
                    <a:pt x="14571" y="22257"/>
                    <a:pt x="14459" y="21078"/>
                  </a:cubicBezTo>
                  <a:cubicBezTo>
                    <a:pt x="14347" y="19899"/>
                    <a:pt x="14263" y="19113"/>
                    <a:pt x="14263" y="19113"/>
                  </a:cubicBezTo>
                  <a:cubicBezTo>
                    <a:pt x="14263" y="19000"/>
                    <a:pt x="14178" y="18916"/>
                    <a:pt x="14066" y="18916"/>
                  </a:cubicBezTo>
                  <a:cubicBezTo>
                    <a:pt x="13926" y="18916"/>
                    <a:pt x="13842" y="19000"/>
                    <a:pt x="13813" y="19113"/>
                  </a:cubicBezTo>
                  <a:cubicBezTo>
                    <a:pt x="13813" y="19113"/>
                    <a:pt x="13477" y="20797"/>
                    <a:pt x="13140" y="22706"/>
                  </a:cubicBezTo>
                  <a:cubicBezTo>
                    <a:pt x="12803" y="24587"/>
                    <a:pt x="12466" y="26637"/>
                    <a:pt x="12410" y="27395"/>
                  </a:cubicBezTo>
                  <a:cubicBezTo>
                    <a:pt x="12382" y="27731"/>
                    <a:pt x="12213" y="28714"/>
                    <a:pt x="11989" y="30034"/>
                  </a:cubicBezTo>
                  <a:cubicBezTo>
                    <a:pt x="11287" y="33964"/>
                    <a:pt x="9855" y="41011"/>
                    <a:pt x="8985" y="44071"/>
                  </a:cubicBezTo>
                  <a:cubicBezTo>
                    <a:pt x="7777" y="48198"/>
                    <a:pt x="5307" y="60298"/>
                    <a:pt x="5307" y="60298"/>
                  </a:cubicBezTo>
                  <a:lnTo>
                    <a:pt x="5307" y="60354"/>
                  </a:lnTo>
                  <a:cubicBezTo>
                    <a:pt x="5307" y="60354"/>
                    <a:pt x="5335" y="60551"/>
                    <a:pt x="5335" y="60832"/>
                  </a:cubicBezTo>
                  <a:cubicBezTo>
                    <a:pt x="5363" y="61084"/>
                    <a:pt x="5391" y="61449"/>
                    <a:pt x="5391" y="61814"/>
                  </a:cubicBezTo>
                  <a:cubicBezTo>
                    <a:pt x="5391" y="61983"/>
                    <a:pt x="5391" y="62151"/>
                    <a:pt x="5363" y="62291"/>
                  </a:cubicBezTo>
                  <a:cubicBezTo>
                    <a:pt x="5335" y="62685"/>
                    <a:pt x="5279" y="63471"/>
                    <a:pt x="5194" y="64144"/>
                  </a:cubicBezTo>
                  <a:cubicBezTo>
                    <a:pt x="5166" y="64509"/>
                    <a:pt x="5110" y="64818"/>
                    <a:pt x="5082" y="65071"/>
                  </a:cubicBezTo>
                  <a:cubicBezTo>
                    <a:pt x="5054" y="65183"/>
                    <a:pt x="5054" y="65295"/>
                    <a:pt x="5026" y="65380"/>
                  </a:cubicBezTo>
                  <a:lnTo>
                    <a:pt x="4998" y="65464"/>
                  </a:lnTo>
                  <a:lnTo>
                    <a:pt x="5005" y="65468"/>
                  </a:lnTo>
                  <a:lnTo>
                    <a:pt x="5005" y="65468"/>
                  </a:lnTo>
                  <a:cubicBezTo>
                    <a:pt x="4962" y="65536"/>
                    <a:pt x="4931" y="65591"/>
                    <a:pt x="4858" y="65689"/>
                  </a:cubicBezTo>
                  <a:cubicBezTo>
                    <a:pt x="4773" y="65829"/>
                    <a:pt x="4605" y="66025"/>
                    <a:pt x="4380" y="66166"/>
                  </a:cubicBezTo>
                  <a:cubicBezTo>
                    <a:pt x="4156" y="66306"/>
                    <a:pt x="3875" y="66418"/>
                    <a:pt x="3454" y="66418"/>
                  </a:cubicBezTo>
                  <a:lnTo>
                    <a:pt x="3257" y="66418"/>
                  </a:lnTo>
                  <a:cubicBezTo>
                    <a:pt x="2584" y="66362"/>
                    <a:pt x="1910" y="66110"/>
                    <a:pt x="1376" y="65885"/>
                  </a:cubicBezTo>
                  <a:cubicBezTo>
                    <a:pt x="1096" y="65773"/>
                    <a:pt x="871" y="65660"/>
                    <a:pt x="731" y="65576"/>
                  </a:cubicBezTo>
                  <a:cubicBezTo>
                    <a:pt x="661" y="65530"/>
                    <a:pt x="610" y="65502"/>
                    <a:pt x="579" y="65479"/>
                  </a:cubicBezTo>
                  <a:lnTo>
                    <a:pt x="579" y="65479"/>
                  </a:lnTo>
                  <a:cubicBezTo>
                    <a:pt x="568" y="65355"/>
                    <a:pt x="551" y="65153"/>
                    <a:pt x="534" y="64931"/>
                  </a:cubicBezTo>
                  <a:cubicBezTo>
                    <a:pt x="506" y="64566"/>
                    <a:pt x="478" y="64116"/>
                    <a:pt x="478" y="63864"/>
                  </a:cubicBezTo>
                  <a:cubicBezTo>
                    <a:pt x="478" y="63779"/>
                    <a:pt x="478" y="63723"/>
                    <a:pt x="478" y="63695"/>
                  </a:cubicBezTo>
                  <a:cubicBezTo>
                    <a:pt x="478" y="63667"/>
                    <a:pt x="534" y="63555"/>
                    <a:pt x="590" y="63386"/>
                  </a:cubicBezTo>
                  <a:cubicBezTo>
                    <a:pt x="703" y="63162"/>
                    <a:pt x="843" y="62881"/>
                    <a:pt x="955" y="62656"/>
                  </a:cubicBezTo>
                  <a:cubicBezTo>
                    <a:pt x="1039" y="62432"/>
                    <a:pt x="1152" y="62235"/>
                    <a:pt x="1152" y="62235"/>
                  </a:cubicBezTo>
                  <a:lnTo>
                    <a:pt x="1152" y="62123"/>
                  </a:lnTo>
                  <a:cubicBezTo>
                    <a:pt x="1152" y="62123"/>
                    <a:pt x="1152" y="61674"/>
                    <a:pt x="1124" y="60972"/>
                  </a:cubicBezTo>
                  <a:cubicBezTo>
                    <a:pt x="1067" y="58810"/>
                    <a:pt x="927" y="54234"/>
                    <a:pt x="927" y="52185"/>
                  </a:cubicBezTo>
                  <a:cubicBezTo>
                    <a:pt x="927" y="51511"/>
                    <a:pt x="1039" y="50135"/>
                    <a:pt x="1208" y="48423"/>
                  </a:cubicBezTo>
                  <a:cubicBezTo>
                    <a:pt x="1432" y="45896"/>
                    <a:pt x="1797" y="42667"/>
                    <a:pt x="2078" y="40084"/>
                  </a:cubicBezTo>
                  <a:cubicBezTo>
                    <a:pt x="2247" y="38793"/>
                    <a:pt x="2359" y="37670"/>
                    <a:pt x="2471" y="36856"/>
                  </a:cubicBezTo>
                  <a:cubicBezTo>
                    <a:pt x="2555" y="36042"/>
                    <a:pt x="2612" y="35564"/>
                    <a:pt x="2612" y="35564"/>
                  </a:cubicBezTo>
                  <a:lnTo>
                    <a:pt x="2640" y="35536"/>
                  </a:lnTo>
                  <a:lnTo>
                    <a:pt x="3763" y="13919"/>
                  </a:lnTo>
                  <a:lnTo>
                    <a:pt x="3763" y="13863"/>
                  </a:lnTo>
                  <a:cubicBezTo>
                    <a:pt x="3763" y="13863"/>
                    <a:pt x="3735" y="13750"/>
                    <a:pt x="3707" y="13554"/>
                  </a:cubicBezTo>
                  <a:cubicBezTo>
                    <a:pt x="3622" y="12936"/>
                    <a:pt x="3454" y="11504"/>
                    <a:pt x="3454" y="9904"/>
                  </a:cubicBezTo>
                  <a:cubicBezTo>
                    <a:pt x="3454" y="9707"/>
                    <a:pt x="3454" y="9539"/>
                    <a:pt x="3482" y="9371"/>
                  </a:cubicBezTo>
                  <a:cubicBezTo>
                    <a:pt x="3510" y="8191"/>
                    <a:pt x="3622" y="6282"/>
                    <a:pt x="3735" y="4682"/>
                  </a:cubicBezTo>
                  <a:cubicBezTo>
                    <a:pt x="3791" y="3896"/>
                    <a:pt x="3875" y="3166"/>
                    <a:pt x="3903" y="2633"/>
                  </a:cubicBezTo>
                  <a:cubicBezTo>
                    <a:pt x="3930" y="2381"/>
                    <a:pt x="3950" y="2179"/>
                    <a:pt x="3964" y="2034"/>
                  </a:cubicBezTo>
                  <a:lnTo>
                    <a:pt x="3964" y="2034"/>
                  </a:lnTo>
                  <a:cubicBezTo>
                    <a:pt x="6148" y="2423"/>
                    <a:pt x="8277" y="2605"/>
                    <a:pt x="10276" y="2605"/>
                  </a:cubicBezTo>
                  <a:cubicBezTo>
                    <a:pt x="16746" y="2580"/>
                    <a:pt x="21867" y="973"/>
                    <a:pt x="23084" y="546"/>
                  </a:cubicBezTo>
                  <a:close/>
                  <a:moveTo>
                    <a:pt x="23289" y="1"/>
                  </a:moveTo>
                  <a:cubicBezTo>
                    <a:pt x="23254" y="1"/>
                    <a:pt x="23218" y="8"/>
                    <a:pt x="23190" y="22"/>
                  </a:cubicBezTo>
                  <a:cubicBezTo>
                    <a:pt x="23190" y="22"/>
                    <a:pt x="23106" y="50"/>
                    <a:pt x="22938" y="106"/>
                  </a:cubicBezTo>
                  <a:cubicBezTo>
                    <a:pt x="21787" y="499"/>
                    <a:pt x="16677" y="2127"/>
                    <a:pt x="10276" y="2127"/>
                  </a:cubicBezTo>
                  <a:cubicBezTo>
                    <a:pt x="8227" y="2127"/>
                    <a:pt x="6037" y="1959"/>
                    <a:pt x="3791" y="1538"/>
                  </a:cubicBezTo>
                  <a:cubicBezTo>
                    <a:pt x="3774" y="1529"/>
                    <a:pt x="3755" y="1526"/>
                    <a:pt x="3736" y="1526"/>
                  </a:cubicBezTo>
                  <a:cubicBezTo>
                    <a:pt x="3688" y="1526"/>
                    <a:pt x="3634" y="1546"/>
                    <a:pt x="3594" y="1566"/>
                  </a:cubicBezTo>
                  <a:cubicBezTo>
                    <a:pt x="3538" y="1622"/>
                    <a:pt x="3510" y="1678"/>
                    <a:pt x="3510" y="1734"/>
                  </a:cubicBezTo>
                  <a:cubicBezTo>
                    <a:pt x="3510" y="1734"/>
                    <a:pt x="3061" y="6956"/>
                    <a:pt x="3005" y="9343"/>
                  </a:cubicBezTo>
                  <a:cubicBezTo>
                    <a:pt x="3005" y="9539"/>
                    <a:pt x="3005" y="9707"/>
                    <a:pt x="3005" y="9904"/>
                  </a:cubicBezTo>
                  <a:cubicBezTo>
                    <a:pt x="3005" y="11955"/>
                    <a:pt x="3257" y="13752"/>
                    <a:pt x="3283" y="13932"/>
                  </a:cubicBezTo>
                  <a:lnTo>
                    <a:pt x="3283" y="13932"/>
                  </a:lnTo>
                  <a:lnTo>
                    <a:pt x="2164" y="35480"/>
                  </a:lnTo>
                  <a:lnTo>
                    <a:pt x="2162" y="35480"/>
                  </a:lnTo>
                  <a:cubicBezTo>
                    <a:pt x="2162" y="35508"/>
                    <a:pt x="1741" y="38961"/>
                    <a:pt x="1320" y="42780"/>
                  </a:cubicBezTo>
                  <a:cubicBezTo>
                    <a:pt x="1096" y="44717"/>
                    <a:pt x="899" y="46710"/>
                    <a:pt x="731" y="48394"/>
                  </a:cubicBezTo>
                  <a:cubicBezTo>
                    <a:pt x="590" y="50079"/>
                    <a:pt x="478" y="51483"/>
                    <a:pt x="478" y="52185"/>
                  </a:cubicBezTo>
                  <a:cubicBezTo>
                    <a:pt x="478" y="54793"/>
                    <a:pt x="680" y="61411"/>
                    <a:pt x="701" y="62094"/>
                  </a:cubicBezTo>
                  <a:lnTo>
                    <a:pt x="701" y="62094"/>
                  </a:lnTo>
                  <a:cubicBezTo>
                    <a:pt x="645" y="62198"/>
                    <a:pt x="519" y="62433"/>
                    <a:pt x="394" y="62685"/>
                  </a:cubicBezTo>
                  <a:cubicBezTo>
                    <a:pt x="309" y="62881"/>
                    <a:pt x="225" y="63050"/>
                    <a:pt x="169" y="63218"/>
                  </a:cubicBezTo>
                  <a:cubicBezTo>
                    <a:pt x="113" y="63386"/>
                    <a:pt x="57" y="63499"/>
                    <a:pt x="29" y="63611"/>
                  </a:cubicBezTo>
                  <a:cubicBezTo>
                    <a:pt x="1" y="63695"/>
                    <a:pt x="1" y="63751"/>
                    <a:pt x="1" y="63864"/>
                  </a:cubicBezTo>
                  <a:cubicBezTo>
                    <a:pt x="1" y="64425"/>
                    <a:pt x="141" y="65660"/>
                    <a:pt x="141" y="65660"/>
                  </a:cubicBezTo>
                  <a:cubicBezTo>
                    <a:pt x="141" y="65717"/>
                    <a:pt x="169" y="65801"/>
                    <a:pt x="253" y="65829"/>
                  </a:cubicBezTo>
                  <a:cubicBezTo>
                    <a:pt x="253" y="65829"/>
                    <a:pt x="1741" y="66755"/>
                    <a:pt x="3229" y="66868"/>
                  </a:cubicBezTo>
                  <a:cubicBezTo>
                    <a:pt x="3285" y="66896"/>
                    <a:pt x="3370" y="66896"/>
                    <a:pt x="3454" y="66896"/>
                  </a:cubicBezTo>
                  <a:cubicBezTo>
                    <a:pt x="4128" y="66896"/>
                    <a:pt x="4605" y="66615"/>
                    <a:pt x="4914" y="66334"/>
                  </a:cubicBezTo>
                  <a:cubicBezTo>
                    <a:pt x="5054" y="66194"/>
                    <a:pt x="5166" y="66054"/>
                    <a:pt x="5251" y="65941"/>
                  </a:cubicBezTo>
                  <a:cubicBezTo>
                    <a:pt x="5335" y="65829"/>
                    <a:pt x="5391" y="65717"/>
                    <a:pt x="5391" y="65717"/>
                  </a:cubicBezTo>
                  <a:cubicBezTo>
                    <a:pt x="5447" y="65660"/>
                    <a:pt x="5447" y="65632"/>
                    <a:pt x="5447" y="65576"/>
                  </a:cubicBezTo>
                  <a:cubicBezTo>
                    <a:pt x="5503" y="65464"/>
                    <a:pt x="5531" y="65267"/>
                    <a:pt x="5559" y="64987"/>
                  </a:cubicBezTo>
                  <a:cubicBezTo>
                    <a:pt x="5672" y="64201"/>
                    <a:pt x="5784" y="62881"/>
                    <a:pt x="5840" y="62320"/>
                  </a:cubicBezTo>
                  <a:cubicBezTo>
                    <a:pt x="5840" y="62151"/>
                    <a:pt x="5840" y="61983"/>
                    <a:pt x="5840" y="61814"/>
                  </a:cubicBezTo>
                  <a:cubicBezTo>
                    <a:pt x="5840" y="61184"/>
                    <a:pt x="5798" y="60534"/>
                    <a:pt x="5787" y="60367"/>
                  </a:cubicBezTo>
                  <a:lnTo>
                    <a:pt x="5787" y="60367"/>
                  </a:lnTo>
                  <a:cubicBezTo>
                    <a:pt x="5808" y="60254"/>
                    <a:pt x="5945" y="59527"/>
                    <a:pt x="6177" y="58445"/>
                  </a:cubicBezTo>
                  <a:cubicBezTo>
                    <a:pt x="6935" y="54852"/>
                    <a:pt x="8535" y="47272"/>
                    <a:pt x="9434" y="44211"/>
                  </a:cubicBezTo>
                  <a:cubicBezTo>
                    <a:pt x="10023" y="42134"/>
                    <a:pt x="10866" y="38316"/>
                    <a:pt x="11539" y="34834"/>
                  </a:cubicBezTo>
                  <a:cubicBezTo>
                    <a:pt x="11904" y="33094"/>
                    <a:pt x="12213" y="31437"/>
                    <a:pt x="12438" y="30118"/>
                  </a:cubicBezTo>
                  <a:cubicBezTo>
                    <a:pt x="12690" y="28798"/>
                    <a:pt x="12831" y="27816"/>
                    <a:pt x="12859" y="27451"/>
                  </a:cubicBezTo>
                  <a:cubicBezTo>
                    <a:pt x="12915" y="26721"/>
                    <a:pt x="13280" y="24643"/>
                    <a:pt x="13617" y="22762"/>
                  </a:cubicBezTo>
                  <a:cubicBezTo>
                    <a:pt x="13741" y="22078"/>
                    <a:pt x="13866" y="21409"/>
                    <a:pt x="13967" y="20835"/>
                  </a:cubicBezTo>
                  <a:lnTo>
                    <a:pt x="13967" y="20835"/>
                  </a:lnTo>
                  <a:cubicBezTo>
                    <a:pt x="14285" y="24258"/>
                    <a:pt x="15001" y="31910"/>
                    <a:pt x="15217" y="33683"/>
                  </a:cubicBezTo>
                  <a:cubicBezTo>
                    <a:pt x="15273" y="34076"/>
                    <a:pt x="15273" y="34582"/>
                    <a:pt x="15273" y="35171"/>
                  </a:cubicBezTo>
                  <a:cubicBezTo>
                    <a:pt x="15273" y="38035"/>
                    <a:pt x="14824" y="42948"/>
                    <a:pt x="14796" y="45812"/>
                  </a:cubicBezTo>
                  <a:cubicBezTo>
                    <a:pt x="14824" y="47580"/>
                    <a:pt x="15329" y="51792"/>
                    <a:pt x="15835" y="55554"/>
                  </a:cubicBezTo>
                  <a:cubicBezTo>
                    <a:pt x="16368" y="59344"/>
                    <a:pt x="16874" y="62685"/>
                    <a:pt x="16874" y="62685"/>
                  </a:cubicBezTo>
                  <a:lnTo>
                    <a:pt x="16874" y="62685"/>
                  </a:lnTo>
                  <a:lnTo>
                    <a:pt x="16874" y="62685"/>
                  </a:lnTo>
                  <a:cubicBezTo>
                    <a:pt x="16874" y="62782"/>
                    <a:pt x="16878" y="63125"/>
                    <a:pt x="16902" y="63527"/>
                  </a:cubicBezTo>
                  <a:cubicBezTo>
                    <a:pt x="16902" y="63779"/>
                    <a:pt x="16902" y="64032"/>
                    <a:pt x="16930" y="64257"/>
                  </a:cubicBezTo>
                  <a:cubicBezTo>
                    <a:pt x="16930" y="64481"/>
                    <a:pt x="16958" y="64678"/>
                    <a:pt x="16986" y="64818"/>
                  </a:cubicBezTo>
                  <a:cubicBezTo>
                    <a:pt x="17070" y="65071"/>
                    <a:pt x="17239" y="65548"/>
                    <a:pt x="17435" y="65997"/>
                  </a:cubicBezTo>
                  <a:cubicBezTo>
                    <a:pt x="17604" y="66447"/>
                    <a:pt x="17772" y="66840"/>
                    <a:pt x="17772" y="66840"/>
                  </a:cubicBezTo>
                  <a:cubicBezTo>
                    <a:pt x="17800" y="66924"/>
                    <a:pt x="17884" y="66980"/>
                    <a:pt x="17940" y="66980"/>
                  </a:cubicBezTo>
                  <a:cubicBezTo>
                    <a:pt x="17968" y="66980"/>
                    <a:pt x="18558" y="67120"/>
                    <a:pt x="19260" y="67120"/>
                  </a:cubicBezTo>
                  <a:cubicBezTo>
                    <a:pt x="19709" y="67120"/>
                    <a:pt x="20186" y="67064"/>
                    <a:pt x="20551" y="66840"/>
                  </a:cubicBezTo>
                  <a:cubicBezTo>
                    <a:pt x="20944" y="66615"/>
                    <a:pt x="21478" y="66306"/>
                    <a:pt x="21927" y="65857"/>
                  </a:cubicBezTo>
                  <a:cubicBezTo>
                    <a:pt x="22348" y="65436"/>
                    <a:pt x="22741" y="64846"/>
                    <a:pt x="22797" y="64116"/>
                  </a:cubicBezTo>
                  <a:cubicBezTo>
                    <a:pt x="22797" y="63976"/>
                    <a:pt x="22797" y="63808"/>
                    <a:pt x="22797" y="63667"/>
                  </a:cubicBezTo>
                  <a:cubicBezTo>
                    <a:pt x="22797" y="62937"/>
                    <a:pt x="22685" y="62011"/>
                    <a:pt x="22573" y="61169"/>
                  </a:cubicBezTo>
                  <a:cubicBezTo>
                    <a:pt x="22460" y="60326"/>
                    <a:pt x="22320" y="59596"/>
                    <a:pt x="22292" y="59259"/>
                  </a:cubicBezTo>
                  <a:lnTo>
                    <a:pt x="22292" y="59231"/>
                  </a:lnTo>
                  <a:lnTo>
                    <a:pt x="22292" y="59175"/>
                  </a:lnTo>
                  <a:cubicBezTo>
                    <a:pt x="22292" y="59035"/>
                    <a:pt x="22320" y="58642"/>
                    <a:pt x="22348" y="58080"/>
                  </a:cubicBezTo>
                  <a:cubicBezTo>
                    <a:pt x="22545" y="56199"/>
                    <a:pt x="22994" y="52353"/>
                    <a:pt x="23415" y="48394"/>
                  </a:cubicBezTo>
                  <a:cubicBezTo>
                    <a:pt x="23808" y="44464"/>
                    <a:pt x="24173" y="40449"/>
                    <a:pt x="24173" y="38147"/>
                  </a:cubicBezTo>
                  <a:cubicBezTo>
                    <a:pt x="24173" y="35508"/>
                    <a:pt x="24398" y="31269"/>
                    <a:pt x="24622" y="27395"/>
                  </a:cubicBezTo>
                  <a:cubicBezTo>
                    <a:pt x="24847" y="23548"/>
                    <a:pt x="25071" y="20039"/>
                    <a:pt x="25071" y="18804"/>
                  </a:cubicBezTo>
                  <a:cubicBezTo>
                    <a:pt x="25071" y="16333"/>
                    <a:pt x="24510" y="8107"/>
                    <a:pt x="24510" y="8107"/>
                  </a:cubicBezTo>
                  <a:lnTo>
                    <a:pt x="23499" y="218"/>
                  </a:lnTo>
                  <a:cubicBezTo>
                    <a:pt x="23499" y="134"/>
                    <a:pt x="23443" y="78"/>
                    <a:pt x="23387" y="22"/>
                  </a:cubicBezTo>
                  <a:cubicBezTo>
                    <a:pt x="23359" y="8"/>
                    <a:pt x="23324" y="1"/>
                    <a:pt x="23289"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6" name="Google Shape;776;p6"/>
            <p:cNvSpPr/>
            <p:nvPr/>
          </p:nvSpPr>
          <p:spPr>
            <a:xfrm>
              <a:off x="3183925" y="3855550"/>
              <a:ext cx="78625" cy="139825"/>
            </a:xfrm>
            <a:custGeom>
              <a:avLst/>
              <a:gdLst/>
              <a:ahLst/>
              <a:cxnLst/>
              <a:rect l="l" t="t" r="r" b="b"/>
              <a:pathLst>
                <a:path w="3145" h="5593" extrusionOk="0">
                  <a:moveTo>
                    <a:pt x="225" y="0"/>
                  </a:moveTo>
                  <a:cubicBezTo>
                    <a:pt x="113" y="0"/>
                    <a:pt x="0" y="113"/>
                    <a:pt x="0" y="253"/>
                  </a:cubicBezTo>
                  <a:cubicBezTo>
                    <a:pt x="0" y="365"/>
                    <a:pt x="113" y="478"/>
                    <a:pt x="225" y="478"/>
                  </a:cubicBezTo>
                  <a:lnTo>
                    <a:pt x="1909" y="478"/>
                  </a:lnTo>
                  <a:lnTo>
                    <a:pt x="2667" y="5391"/>
                  </a:lnTo>
                  <a:cubicBezTo>
                    <a:pt x="2692" y="5513"/>
                    <a:pt x="2780" y="5593"/>
                    <a:pt x="2877" y="5593"/>
                  </a:cubicBezTo>
                  <a:cubicBezTo>
                    <a:pt x="2891" y="5593"/>
                    <a:pt x="2906" y="5591"/>
                    <a:pt x="2920" y="5587"/>
                  </a:cubicBezTo>
                  <a:cubicBezTo>
                    <a:pt x="3060" y="5587"/>
                    <a:pt x="3145" y="5447"/>
                    <a:pt x="3117" y="5335"/>
                  </a:cubicBezTo>
                  <a:lnTo>
                    <a:pt x="2359" y="197"/>
                  </a:lnTo>
                  <a:cubicBezTo>
                    <a:pt x="2331" y="85"/>
                    <a:pt x="2246" y="0"/>
                    <a:pt x="2106" y="0"/>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7" name="Google Shape;777;p6"/>
            <p:cNvSpPr/>
            <p:nvPr/>
          </p:nvSpPr>
          <p:spPr>
            <a:xfrm>
              <a:off x="2589450" y="2878550"/>
              <a:ext cx="361475" cy="677325"/>
            </a:xfrm>
            <a:custGeom>
              <a:avLst/>
              <a:gdLst/>
              <a:ahLst/>
              <a:cxnLst/>
              <a:rect l="l" t="t" r="r" b="b"/>
              <a:pathLst>
                <a:path w="14459" h="27093" extrusionOk="0">
                  <a:moveTo>
                    <a:pt x="12718" y="0"/>
                  </a:moveTo>
                  <a:cubicBezTo>
                    <a:pt x="12718" y="0"/>
                    <a:pt x="0" y="19091"/>
                    <a:pt x="225" y="19877"/>
                  </a:cubicBezTo>
                  <a:cubicBezTo>
                    <a:pt x="421" y="20635"/>
                    <a:pt x="12662" y="27092"/>
                    <a:pt x="12662" y="27092"/>
                  </a:cubicBezTo>
                  <a:lnTo>
                    <a:pt x="12549" y="24650"/>
                  </a:lnTo>
                  <a:lnTo>
                    <a:pt x="7889" y="18417"/>
                  </a:lnTo>
                  <a:lnTo>
                    <a:pt x="14459" y="11539"/>
                  </a:lnTo>
                  <a:lnTo>
                    <a:pt x="12718" y="0"/>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8" name="Google Shape;778;p6"/>
            <p:cNvSpPr/>
            <p:nvPr/>
          </p:nvSpPr>
          <p:spPr>
            <a:xfrm>
              <a:off x="2588725" y="2872225"/>
              <a:ext cx="367825" cy="689625"/>
            </a:xfrm>
            <a:custGeom>
              <a:avLst/>
              <a:gdLst/>
              <a:ahLst/>
              <a:cxnLst/>
              <a:rect l="l" t="t" r="r" b="b"/>
              <a:pathLst>
                <a:path w="14713" h="27585" extrusionOk="0">
                  <a:moveTo>
                    <a:pt x="12608" y="856"/>
                  </a:moveTo>
                  <a:lnTo>
                    <a:pt x="14235" y="11708"/>
                  </a:lnTo>
                  <a:lnTo>
                    <a:pt x="7750" y="18502"/>
                  </a:lnTo>
                  <a:cubicBezTo>
                    <a:pt x="7665" y="18586"/>
                    <a:pt x="7665" y="18726"/>
                    <a:pt x="7722" y="18811"/>
                  </a:cubicBezTo>
                  <a:lnTo>
                    <a:pt x="12354" y="24987"/>
                  </a:lnTo>
                  <a:lnTo>
                    <a:pt x="12448" y="26959"/>
                  </a:lnTo>
                  <a:lnTo>
                    <a:pt x="12448" y="26959"/>
                  </a:lnTo>
                  <a:cubicBezTo>
                    <a:pt x="12394" y="26931"/>
                    <a:pt x="12334" y="26900"/>
                    <a:pt x="12270" y="26868"/>
                  </a:cubicBezTo>
                  <a:cubicBezTo>
                    <a:pt x="11119" y="26250"/>
                    <a:pt x="8171" y="24678"/>
                    <a:pt x="5504" y="23190"/>
                  </a:cubicBezTo>
                  <a:cubicBezTo>
                    <a:pt x="4184" y="22432"/>
                    <a:pt x="2921" y="21702"/>
                    <a:pt x="1966" y="21113"/>
                  </a:cubicBezTo>
                  <a:cubicBezTo>
                    <a:pt x="1517" y="20832"/>
                    <a:pt x="1124" y="20579"/>
                    <a:pt x="843" y="20383"/>
                  </a:cubicBezTo>
                  <a:cubicBezTo>
                    <a:pt x="703" y="20271"/>
                    <a:pt x="619" y="20186"/>
                    <a:pt x="534" y="20130"/>
                  </a:cubicBezTo>
                  <a:lnTo>
                    <a:pt x="488" y="20061"/>
                  </a:lnTo>
                  <a:lnTo>
                    <a:pt x="488" y="20061"/>
                  </a:lnTo>
                  <a:cubicBezTo>
                    <a:pt x="508" y="19999"/>
                    <a:pt x="555" y="19878"/>
                    <a:pt x="619" y="19709"/>
                  </a:cubicBezTo>
                  <a:cubicBezTo>
                    <a:pt x="984" y="18951"/>
                    <a:pt x="1938" y="17351"/>
                    <a:pt x="3173" y="15386"/>
                  </a:cubicBezTo>
                  <a:cubicBezTo>
                    <a:pt x="5026" y="12438"/>
                    <a:pt x="7469" y="8704"/>
                    <a:pt x="9434" y="5672"/>
                  </a:cubicBezTo>
                  <a:cubicBezTo>
                    <a:pt x="10417" y="4156"/>
                    <a:pt x="11315" y="2836"/>
                    <a:pt x="11933" y="1882"/>
                  </a:cubicBezTo>
                  <a:cubicBezTo>
                    <a:pt x="12207" y="1457"/>
                    <a:pt x="12437" y="1111"/>
                    <a:pt x="12608" y="856"/>
                  </a:cubicBezTo>
                  <a:close/>
                  <a:moveTo>
                    <a:pt x="12803" y="1"/>
                  </a:moveTo>
                  <a:cubicBezTo>
                    <a:pt x="12691" y="1"/>
                    <a:pt x="12607" y="29"/>
                    <a:pt x="12550" y="113"/>
                  </a:cubicBezTo>
                  <a:cubicBezTo>
                    <a:pt x="12550" y="113"/>
                    <a:pt x="9434" y="4801"/>
                    <a:pt x="6290" y="9630"/>
                  </a:cubicBezTo>
                  <a:cubicBezTo>
                    <a:pt x="4718" y="12045"/>
                    <a:pt x="3173" y="14487"/>
                    <a:pt x="1994" y="16424"/>
                  </a:cubicBezTo>
                  <a:cubicBezTo>
                    <a:pt x="1405" y="17379"/>
                    <a:pt x="927" y="18193"/>
                    <a:pt x="562" y="18811"/>
                  </a:cubicBezTo>
                  <a:cubicBezTo>
                    <a:pt x="394" y="19119"/>
                    <a:pt x="254" y="19400"/>
                    <a:pt x="169" y="19597"/>
                  </a:cubicBezTo>
                  <a:cubicBezTo>
                    <a:pt x="113" y="19709"/>
                    <a:pt x="85" y="19793"/>
                    <a:pt x="57" y="19878"/>
                  </a:cubicBezTo>
                  <a:cubicBezTo>
                    <a:pt x="29" y="19934"/>
                    <a:pt x="1" y="20018"/>
                    <a:pt x="1" y="20102"/>
                  </a:cubicBezTo>
                  <a:cubicBezTo>
                    <a:pt x="1" y="20102"/>
                    <a:pt x="1" y="20158"/>
                    <a:pt x="29" y="20186"/>
                  </a:cubicBezTo>
                  <a:cubicBezTo>
                    <a:pt x="29" y="20271"/>
                    <a:pt x="85" y="20299"/>
                    <a:pt x="113" y="20355"/>
                  </a:cubicBezTo>
                  <a:cubicBezTo>
                    <a:pt x="197" y="20439"/>
                    <a:pt x="310" y="20551"/>
                    <a:pt x="450" y="20664"/>
                  </a:cubicBezTo>
                  <a:cubicBezTo>
                    <a:pt x="955" y="21057"/>
                    <a:pt x="1966" y="21674"/>
                    <a:pt x="3201" y="22404"/>
                  </a:cubicBezTo>
                  <a:cubicBezTo>
                    <a:pt x="6907" y="24566"/>
                    <a:pt x="12578" y="27542"/>
                    <a:pt x="12578" y="27542"/>
                  </a:cubicBezTo>
                  <a:cubicBezTo>
                    <a:pt x="12621" y="27570"/>
                    <a:pt x="12663" y="27584"/>
                    <a:pt x="12705" y="27584"/>
                  </a:cubicBezTo>
                  <a:cubicBezTo>
                    <a:pt x="12747" y="27584"/>
                    <a:pt x="12789" y="27570"/>
                    <a:pt x="12831" y="27542"/>
                  </a:cubicBezTo>
                  <a:cubicBezTo>
                    <a:pt x="12887" y="27486"/>
                    <a:pt x="12943" y="27430"/>
                    <a:pt x="12915" y="27345"/>
                  </a:cubicBezTo>
                  <a:lnTo>
                    <a:pt x="12803" y="24903"/>
                  </a:lnTo>
                  <a:cubicBezTo>
                    <a:pt x="12803" y="24847"/>
                    <a:pt x="12803" y="24791"/>
                    <a:pt x="12775" y="24763"/>
                  </a:cubicBezTo>
                  <a:lnTo>
                    <a:pt x="8227" y="18698"/>
                  </a:lnTo>
                  <a:lnTo>
                    <a:pt x="14656" y="11932"/>
                  </a:lnTo>
                  <a:cubicBezTo>
                    <a:pt x="14684" y="11876"/>
                    <a:pt x="14712" y="11820"/>
                    <a:pt x="14712" y="11736"/>
                  </a:cubicBezTo>
                  <a:lnTo>
                    <a:pt x="12971" y="197"/>
                  </a:lnTo>
                  <a:cubicBezTo>
                    <a:pt x="12971" y="113"/>
                    <a:pt x="12887" y="29"/>
                    <a:pt x="12803"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9" name="Google Shape;779;p6"/>
            <p:cNvSpPr/>
            <p:nvPr/>
          </p:nvSpPr>
          <p:spPr>
            <a:xfrm>
              <a:off x="2888425" y="3476525"/>
              <a:ext cx="122150" cy="126200"/>
            </a:xfrm>
            <a:custGeom>
              <a:avLst/>
              <a:gdLst/>
              <a:ahLst/>
              <a:cxnLst/>
              <a:rect l="l" t="t" r="r" b="b"/>
              <a:pathLst>
                <a:path w="4886" h="5048" extrusionOk="0">
                  <a:moveTo>
                    <a:pt x="2359" y="1"/>
                  </a:moveTo>
                  <a:lnTo>
                    <a:pt x="590" y="731"/>
                  </a:lnTo>
                  <a:lnTo>
                    <a:pt x="1" y="2808"/>
                  </a:lnTo>
                  <a:cubicBezTo>
                    <a:pt x="1" y="2808"/>
                    <a:pt x="534" y="3931"/>
                    <a:pt x="1068" y="4381"/>
                  </a:cubicBezTo>
                  <a:cubicBezTo>
                    <a:pt x="1464" y="4714"/>
                    <a:pt x="2232" y="5048"/>
                    <a:pt x="2946" y="5048"/>
                  </a:cubicBezTo>
                  <a:cubicBezTo>
                    <a:pt x="3193" y="5048"/>
                    <a:pt x="3434" y="5008"/>
                    <a:pt x="3651" y="4914"/>
                  </a:cubicBezTo>
                  <a:cubicBezTo>
                    <a:pt x="4465" y="4521"/>
                    <a:pt x="3931" y="3258"/>
                    <a:pt x="3931" y="3258"/>
                  </a:cubicBezTo>
                  <a:lnTo>
                    <a:pt x="4409" y="3145"/>
                  </a:lnTo>
                  <a:cubicBezTo>
                    <a:pt x="4886" y="3033"/>
                    <a:pt x="4240" y="1657"/>
                    <a:pt x="4240" y="1657"/>
                  </a:cubicBezTo>
                  <a:lnTo>
                    <a:pt x="2359" y="1"/>
                  </a:ln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0" name="Google Shape;780;p6"/>
            <p:cNvSpPr/>
            <p:nvPr/>
          </p:nvSpPr>
          <p:spPr>
            <a:xfrm>
              <a:off x="2882825" y="3470650"/>
              <a:ext cx="126350" cy="137850"/>
            </a:xfrm>
            <a:custGeom>
              <a:avLst/>
              <a:gdLst/>
              <a:ahLst/>
              <a:cxnLst/>
              <a:rect l="l" t="t" r="r" b="b"/>
              <a:pathLst>
                <a:path w="5054" h="5514" extrusionOk="0">
                  <a:moveTo>
                    <a:pt x="2527" y="517"/>
                  </a:moveTo>
                  <a:lnTo>
                    <a:pt x="4274" y="2045"/>
                  </a:lnTo>
                  <a:lnTo>
                    <a:pt x="4274" y="2045"/>
                  </a:lnTo>
                  <a:cubicBezTo>
                    <a:pt x="4306" y="2114"/>
                    <a:pt x="4385" y="2298"/>
                    <a:pt x="4464" y="2482"/>
                  </a:cubicBezTo>
                  <a:cubicBezTo>
                    <a:pt x="4520" y="2678"/>
                    <a:pt x="4576" y="2931"/>
                    <a:pt x="4576" y="3071"/>
                  </a:cubicBezTo>
                  <a:cubicBezTo>
                    <a:pt x="4576" y="3128"/>
                    <a:pt x="4576" y="3156"/>
                    <a:pt x="4576" y="3156"/>
                  </a:cubicBezTo>
                  <a:lnTo>
                    <a:pt x="4099" y="3268"/>
                  </a:lnTo>
                  <a:cubicBezTo>
                    <a:pt x="4043" y="3268"/>
                    <a:pt x="3987" y="3324"/>
                    <a:pt x="3959" y="3380"/>
                  </a:cubicBezTo>
                  <a:cubicBezTo>
                    <a:pt x="3931" y="3436"/>
                    <a:pt x="3931" y="3521"/>
                    <a:pt x="3959" y="3577"/>
                  </a:cubicBezTo>
                  <a:cubicBezTo>
                    <a:pt x="3987" y="3661"/>
                    <a:pt x="4099" y="3998"/>
                    <a:pt x="4099" y="4307"/>
                  </a:cubicBezTo>
                  <a:cubicBezTo>
                    <a:pt x="4099" y="4447"/>
                    <a:pt x="4071" y="4588"/>
                    <a:pt x="4015" y="4700"/>
                  </a:cubicBezTo>
                  <a:cubicBezTo>
                    <a:pt x="3959" y="4784"/>
                    <a:pt x="3903" y="4868"/>
                    <a:pt x="3762" y="4924"/>
                  </a:cubicBezTo>
                  <a:cubicBezTo>
                    <a:pt x="3594" y="5009"/>
                    <a:pt x="3369" y="5065"/>
                    <a:pt x="3145" y="5065"/>
                  </a:cubicBezTo>
                  <a:cubicBezTo>
                    <a:pt x="2527" y="5065"/>
                    <a:pt x="1769" y="4728"/>
                    <a:pt x="1460" y="4447"/>
                  </a:cubicBezTo>
                  <a:cubicBezTo>
                    <a:pt x="1236" y="4251"/>
                    <a:pt x="955" y="3858"/>
                    <a:pt x="758" y="3549"/>
                  </a:cubicBezTo>
                  <a:cubicBezTo>
                    <a:pt x="674" y="3380"/>
                    <a:pt x="590" y="3212"/>
                    <a:pt x="534" y="3100"/>
                  </a:cubicBezTo>
                  <a:cubicBezTo>
                    <a:pt x="509" y="3050"/>
                    <a:pt x="484" y="3022"/>
                    <a:pt x="479" y="2997"/>
                  </a:cubicBezTo>
                  <a:lnTo>
                    <a:pt x="479" y="2997"/>
                  </a:lnTo>
                  <a:lnTo>
                    <a:pt x="1004" y="1147"/>
                  </a:lnTo>
                  <a:lnTo>
                    <a:pt x="2527" y="517"/>
                  </a:lnTo>
                  <a:close/>
                  <a:moveTo>
                    <a:pt x="2566" y="0"/>
                  </a:moveTo>
                  <a:cubicBezTo>
                    <a:pt x="2544" y="0"/>
                    <a:pt x="2521" y="4"/>
                    <a:pt x="2499" y="11"/>
                  </a:cubicBezTo>
                  <a:lnTo>
                    <a:pt x="730" y="741"/>
                  </a:lnTo>
                  <a:cubicBezTo>
                    <a:pt x="674" y="769"/>
                    <a:pt x="618" y="826"/>
                    <a:pt x="590" y="910"/>
                  </a:cubicBezTo>
                  <a:lnTo>
                    <a:pt x="0" y="2959"/>
                  </a:lnTo>
                  <a:cubicBezTo>
                    <a:pt x="0" y="3015"/>
                    <a:pt x="0" y="3071"/>
                    <a:pt x="28" y="3128"/>
                  </a:cubicBezTo>
                  <a:cubicBezTo>
                    <a:pt x="28" y="3128"/>
                    <a:pt x="169" y="3436"/>
                    <a:pt x="365" y="3773"/>
                  </a:cubicBezTo>
                  <a:cubicBezTo>
                    <a:pt x="562" y="4110"/>
                    <a:pt x="843" y="4531"/>
                    <a:pt x="1151" y="4784"/>
                  </a:cubicBezTo>
                  <a:cubicBezTo>
                    <a:pt x="1572" y="5177"/>
                    <a:pt x="2359" y="5514"/>
                    <a:pt x="3145" y="5514"/>
                  </a:cubicBezTo>
                  <a:cubicBezTo>
                    <a:pt x="3425" y="5514"/>
                    <a:pt x="3706" y="5486"/>
                    <a:pt x="3959" y="5346"/>
                  </a:cubicBezTo>
                  <a:cubicBezTo>
                    <a:pt x="4183" y="5261"/>
                    <a:pt x="4352" y="5093"/>
                    <a:pt x="4436" y="4896"/>
                  </a:cubicBezTo>
                  <a:cubicBezTo>
                    <a:pt x="4548" y="4700"/>
                    <a:pt x="4576" y="4503"/>
                    <a:pt x="4576" y="4307"/>
                  </a:cubicBezTo>
                  <a:cubicBezTo>
                    <a:pt x="4562" y="4058"/>
                    <a:pt x="4509" y="3825"/>
                    <a:pt x="4462" y="3658"/>
                  </a:cubicBezTo>
                  <a:lnTo>
                    <a:pt x="4462" y="3658"/>
                  </a:lnTo>
                  <a:lnTo>
                    <a:pt x="4689" y="3605"/>
                  </a:lnTo>
                  <a:cubicBezTo>
                    <a:pt x="4829" y="3577"/>
                    <a:pt x="4941" y="3493"/>
                    <a:pt x="4998" y="3380"/>
                  </a:cubicBezTo>
                  <a:cubicBezTo>
                    <a:pt x="5026" y="3268"/>
                    <a:pt x="5054" y="3156"/>
                    <a:pt x="5054" y="3071"/>
                  </a:cubicBezTo>
                  <a:cubicBezTo>
                    <a:pt x="5054" y="2791"/>
                    <a:pt x="4941" y="2482"/>
                    <a:pt x="4857" y="2229"/>
                  </a:cubicBezTo>
                  <a:cubicBezTo>
                    <a:pt x="4773" y="2005"/>
                    <a:pt x="4689" y="1808"/>
                    <a:pt x="4689" y="1808"/>
                  </a:cubicBezTo>
                  <a:lnTo>
                    <a:pt x="4633" y="1724"/>
                  </a:lnTo>
                  <a:lnTo>
                    <a:pt x="2724" y="67"/>
                  </a:lnTo>
                  <a:cubicBezTo>
                    <a:pt x="2682" y="26"/>
                    <a:pt x="2626" y="0"/>
                    <a:pt x="2566"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1" name="Google Shape;781;p6"/>
            <p:cNvSpPr/>
            <p:nvPr/>
          </p:nvSpPr>
          <p:spPr>
            <a:xfrm>
              <a:off x="2922825" y="3491975"/>
              <a:ext cx="54775" cy="71700"/>
            </a:xfrm>
            <a:custGeom>
              <a:avLst/>
              <a:gdLst/>
              <a:ahLst/>
              <a:cxnLst/>
              <a:rect l="l" t="t" r="r" b="b"/>
              <a:pathLst>
                <a:path w="2191" h="2868" extrusionOk="0">
                  <a:moveTo>
                    <a:pt x="1517" y="1"/>
                  </a:moveTo>
                  <a:lnTo>
                    <a:pt x="1" y="1657"/>
                  </a:lnTo>
                  <a:cubicBezTo>
                    <a:pt x="82" y="1726"/>
                    <a:pt x="181" y="1753"/>
                    <a:pt x="286" y="1753"/>
                  </a:cubicBezTo>
                  <a:cubicBezTo>
                    <a:pt x="645" y="1753"/>
                    <a:pt x="1067" y="1432"/>
                    <a:pt x="1067" y="1432"/>
                  </a:cubicBezTo>
                  <a:lnTo>
                    <a:pt x="1067" y="1432"/>
                  </a:lnTo>
                  <a:cubicBezTo>
                    <a:pt x="1067" y="1432"/>
                    <a:pt x="983" y="1882"/>
                    <a:pt x="899" y="2106"/>
                  </a:cubicBezTo>
                  <a:cubicBezTo>
                    <a:pt x="818" y="2321"/>
                    <a:pt x="1096" y="2868"/>
                    <a:pt x="1391" y="2868"/>
                  </a:cubicBezTo>
                  <a:cubicBezTo>
                    <a:pt x="1405" y="2868"/>
                    <a:pt x="1418" y="2867"/>
                    <a:pt x="1432" y="2864"/>
                  </a:cubicBezTo>
                  <a:cubicBezTo>
                    <a:pt x="1741" y="2780"/>
                    <a:pt x="2022" y="1489"/>
                    <a:pt x="2106" y="1124"/>
                  </a:cubicBezTo>
                  <a:cubicBezTo>
                    <a:pt x="2190" y="759"/>
                    <a:pt x="1517" y="1"/>
                    <a:pt x="1517"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2" name="Google Shape;782;p6"/>
            <p:cNvSpPr/>
            <p:nvPr/>
          </p:nvSpPr>
          <p:spPr>
            <a:xfrm>
              <a:off x="2916500" y="3485800"/>
              <a:ext cx="65300" cy="83400"/>
            </a:xfrm>
            <a:custGeom>
              <a:avLst/>
              <a:gdLst/>
              <a:ahLst/>
              <a:cxnLst/>
              <a:rect l="l" t="t" r="r" b="b"/>
              <a:pathLst>
                <a:path w="2612" h="3336" extrusionOk="0">
                  <a:moveTo>
                    <a:pt x="1751" y="0"/>
                  </a:moveTo>
                  <a:cubicBezTo>
                    <a:pt x="1700" y="0"/>
                    <a:pt x="1648" y="16"/>
                    <a:pt x="1601" y="51"/>
                  </a:cubicBezTo>
                  <a:cubicBezTo>
                    <a:pt x="1517" y="135"/>
                    <a:pt x="1489" y="304"/>
                    <a:pt x="1573" y="388"/>
                  </a:cubicBezTo>
                  <a:lnTo>
                    <a:pt x="1601" y="416"/>
                  </a:lnTo>
                  <a:cubicBezTo>
                    <a:pt x="1657" y="472"/>
                    <a:pt x="1798" y="641"/>
                    <a:pt x="1938" y="837"/>
                  </a:cubicBezTo>
                  <a:cubicBezTo>
                    <a:pt x="1994" y="921"/>
                    <a:pt x="2050" y="1034"/>
                    <a:pt x="2078" y="1118"/>
                  </a:cubicBezTo>
                  <a:cubicBezTo>
                    <a:pt x="2106" y="1202"/>
                    <a:pt x="2135" y="1286"/>
                    <a:pt x="2135" y="1314"/>
                  </a:cubicBezTo>
                  <a:cubicBezTo>
                    <a:pt x="2106" y="1511"/>
                    <a:pt x="1994" y="1904"/>
                    <a:pt x="1882" y="2269"/>
                  </a:cubicBezTo>
                  <a:cubicBezTo>
                    <a:pt x="1826" y="2465"/>
                    <a:pt x="1770" y="2634"/>
                    <a:pt x="1713" y="2746"/>
                  </a:cubicBezTo>
                  <a:cubicBezTo>
                    <a:pt x="1657" y="2802"/>
                    <a:pt x="1629" y="2859"/>
                    <a:pt x="1629" y="2859"/>
                  </a:cubicBezTo>
                  <a:lnTo>
                    <a:pt x="1615" y="2873"/>
                  </a:lnTo>
                  <a:lnTo>
                    <a:pt x="1615" y="2873"/>
                  </a:lnTo>
                  <a:lnTo>
                    <a:pt x="1573" y="2830"/>
                  </a:lnTo>
                  <a:cubicBezTo>
                    <a:pt x="1517" y="2802"/>
                    <a:pt x="1461" y="2718"/>
                    <a:pt x="1433" y="2634"/>
                  </a:cubicBezTo>
                  <a:cubicBezTo>
                    <a:pt x="1405" y="2550"/>
                    <a:pt x="1377" y="2465"/>
                    <a:pt x="1377" y="2437"/>
                  </a:cubicBezTo>
                  <a:cubicBezTo>
                    <a:pt x="1433" y="2297"/>
                    <a:pt x="1461" y="2129"/>
                    <a:pt x="1489" y="1960"/>
                  </a:cubicBezTo>
                  <a:cubicBezTo>
                    <a:pt x="1517" y="1820"/>
                    <a:pt x="1545" y="1707"/>
                    <a:pt x="1545" y="1707"/>
                  </a:cubicBezTo>
                  <a:cubicBezTo>
                    <a:pt x="1545" y="1623"/>
                    <a:pt x="1517" y="1511"/>
                    <a:pt x="1433" y="1483"/>
                  </a:cubicBezTo>
                  <a:cubicBezTo>
                    <a:pt x="1391" y="1455"/>
                    <a:pt x="1341" y="1441"/>
                    <a:pt x="1292" y="1441"/>
                  </a:cubicBezTo>
                  <a:cubicBezTo>
                    <a:pt x="1243" y="1441"/>
                    <a:pt x="1194" y="1455"/>
                    <a:pt x="1152" y="1483"/>
                  </a:cubicBezTo>
                  <a:cubicBezTo>
                    <a:pt x="1124" y="1511"/>
                    <a:pt x="1012" y="1595"/>
                    <a:pt x="899" y="1651"/>
                  </a:cubicBezTo>
                  <a:cubicBezTo>
                    <a:pt x="787" y="1707"/>
                    <a:pt x="647" y="1764"/>
                    <a:pt x="534" y="1764"/>
                  </a:cubicBezTo>
                  <a:cubicBezTo>
                    <a:pt x="478" y="1764"/>
                    <a:pt x="422" y="1736"/>
                    <a:pt x="394" y="1707"/>
                  </a:cubicBezTo>
                  <a:cubicBezTo>
                    <a:pt x="361" y="1674"/>
                    <a:pt x="314" y="1659"/>
                    <a:pt x="265" y="1659"/>
                  </a:cubicBezTo>
                  <a:cubicBezTo>
                    <a:pt x="190" y="1659"/>
                    <a:pt x="108" y="1696"/>
                    <a:pt x="57" y="1764"/>
                  </a:cubicBezTo>
                  <a:cubicBezTo>
                    <a:pt x="1" y="1848"/>
                    <a:pt x="1" y="1988"/>
                    <a:pt x="113" y="2072"/>
                  </a:cubicBezTo>
                  <a:cubicBezTo>
                    <a:pt x="225" y="2185"/>
                    <a:pt x="394" y="2213"/>
                    <a:pt x="534" y="2213"/>
                  </a:cubicBezTo>
                  <a:cubicBezTo>
                    <a:pt x="693" y="2213"/>
                    <a:pt x="841" y="2179"/>
                    <a:pt x="971" y="2134"/>
                  </a:cubicBezTo>
                  <a:lnTo>
                    <a:pt x="971" y="2134"/>
                  </a:lnTo>
                  <a:cubicBezTo>
                    <a:pt x="954" y="2188"/>
                    <a:pt x="939" y="2235"/>
                    <a:pt x="927" y="2269"/>
                  </a:cubicBezTo>
                  <a:cubicBezTo>
                    <a:pt x="927" y="2325"/>
                    <a:pt x="899" y="2381"/>
                    <a:pt x="899" y="2437"/>
                  </a:cubicBezTo>
                  <a:cubicBezTo>
                    <a:pt x="899" y="2634"/>
                    <a:pt x="983" y="2830"/>
                    <a:pt x="1096" y="2999"/>
                  </a:cubicBezTo>
                  <a:cubicBezTo>
                    <a:pt x="1152" y="3083"/>
                    <a:pt x="1208" y="3167"/>
                    <a:pt x="1292" y="3224"/>
                  </a:cubicBezTo>
                  <a:cubicBezTo>
                    <a:pt x="1377" y="3280"/>
                    <a:pt x="1489" y="3336"/>
                    <a:pt x="1629" y="3336"/>
                  </a:cubicBezTo>
                  <a:lnTo>
                    <a:pt x="1741" y="3336"/>
                  </a:lnTo>
                  <a:cubicBezTo>
                    <a:pt x="1854" y="3308"/>
                    <a:pt x="1910" y="3252"/>
                    <a:pt x="1966" y="3167"/>
                  </a:cubicBezTo>
                  <a:cubicBezTo>
                    <a:pt x="2078" y="3055"/>
                    <a:pt x="2135" y="2943"/>
                    <a:pt x="2191" y="2774"/>
                  </a:cubicBezTo>
                  <a:cubicBezTo>
                    <a:pt x="2387" y="2325"/>
                    <a:pt x="2528" y="1679"/>
                    <a:pt x="2584" y="1427"/>
                  </a:cubicBezTo>
                  <a:lnTo>
                    <a:pt x="2584" y="1399"/>
                  </a:lnTo>
                  <a:lnTo>
                    <a:pt x="2612" y="1314"/>
                  </a:lnTo>
                  <a:cubicBezTo>
                    <a:pt x="2612" y="1146"/>
                    <a:pt x="2556" y="1006"/>
                    <a:pt x="2471" y="865"/>
                  </a:cubicBezTo>
                  <a:cubicBezTo>
                    <a:pt x="2303" y="472"/>
                    <a:pt x="1938" y="79"/>
                    <a:pt x="1938" y="79"/>
                  </a:cubicBezTo>
                  <a:cubicBezTo>
                    <a:pt x="1889" y="30"/>
                    <a:pt x="1821" y="0"/>
                    <a:pt x="1751" y="0"/>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3" name="Google Shape;783;p6"/>
            <p:cNvSpPr/>
            <p:nvPr/>
          </p:nvSpPr>
          <p:spPr>
            <a:xfrm>
              <a:off x="2907375" y="2774425"/>
              <a:ext cx="602250" cy="818975"/>
            </a:xfrm>
            <a:custGeom>
              <a:avLst/>
              <a:gdLst/>
              <a:ahLst/>
              <a:cxnLst/>
              <a:rect l="l" t="t" r="r" b="b"/>
              <a:pathLst>
                <a:path w="24090" h="32759" extrusionOk="0">
                  <a:moveTo>
                    <a:pt x="13169" y="1"/>
                  </a:moveTo>
                  <a:cubicBezTo>
                    <a:pt x="12425" y="1"/>
                    <a:pt x="11602" y="41"/>
                    <a:pt x="10754" y="151"/>
                  </a:cubicBezTo>
                  <a:cubicBezTo>
                    <a:pt x="7721" y="544"/>
                    <a:pt x="5110" y="1554"/>
                    <a:pt x="3707" y="2228"/>
                  </a:cubicBezTo>
                  <a:cubicBezTo>
                    <a:pt x="2303" y="2902"/>
                    <a:pt x="1" y="3941"/>
                    <a:pt x="1" y="4165"/>
                  </a:cubicBezTo>
                  <a:cubicBezTo>
                    <a:pt x="1" y="4390"/>
                    <a:pt x="3258" y="25249"/>
                    <a:pt x="3258" y="25249"/>
                  </a:cubicBezTo>
                  <a:cubicBezTo>
                    <a:pt x="3258" y="25249"/>
                    <a:pt x="3258" y="30668"/>
                    <a:pt x="3594" y="31454"/>
                  </a:cubicBezTo>
                  <a:cubicBezTo>
                    <a:pt x="3931" y="32240"/>
                    <a:pt x="4942" y="32352"/>
                    <a:pt x="7441" y="32633"/>
                  </a:cubicBezTo>
                  <a:cubicBezTo>
                    <a:pt x="8206" y="32720"/>
                    <a:pt x="9354" y="32758"/>
                    <a:pt x="10640" y="32758"/>
                  </a:cubicBezTo>
                  <a:cubicBezTo>
                    <a:pt x="13505" y="32758"/>
                    <a:pt x="17055" y="32567"/>
                    <a:pt x="18586" y="32296"/>
                  </a:cubicBezTo>
                  <a:cubicBezTo>
                    <a:pt x="20776" y="31903"/>
                    <a:pt x="22685" y="31566"/>
                    <a:pt x="23022" y="30556"/>
                  </a:cubicBezTo>
                  <a:cubicBezTo>
                    <a:pt x="23359" y="29545"/>
                    <a:pt x="22910" y="26822"/>
                    <a:pt x="22910" y="26822"/>
                  </a:cubicBezTo>
                  <a:lnTo>
                    <a:pt x="24089" y="4951"/>
                  </a:lnTo>
                  <a:cubicBezTo>
                    <a:pt x="24089" y="4951"/>
                    <a:pt x="22910" y="3351"/>
                    <a:pt x="20552" y="2116"/>
                  </a:cubicBezTo>
                  <a:cubicBezTo>
                    <a:pt x="18193" y="880"/>
                    <a:pt x="16481" y="263"/>
                    <a:pt x="16481" y="263"/>
                  </a:cubicBezTo>
                  <a:cubicBezTo>
                    <a:pt x="16481" y="263"/>
                    <a:pt x="15084" y="1"/>
                    <a:pt x="13169" y="1"/>
                  </a:cubicBez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4" name="Google Shape;784;p6"/>
            <p:cNvSpPr/>
            <p:nvPr/>
          </p:nvSpPr>
          <p:spPr>
            <a:xfrm>
              <a:off x="2901775" y="2769050"/>
              <a:ext cx="613450" cy="830350"/>
            </a:xfrm>
            <a:custGeom>
              <a:avLst/>
              <a:gdLst/>
              <a:ahLst/>
              <a:cxnLst/>
              <a:rect l="l" t="t" r="r" b="b"/>
              <a:pathLst>
                <a:path w="24538" h="33214" extrusionOk="0">
                  <a:moveTo>
                    <a:pt x="13392" y="450"/>
                  </a:moveTo>
                  <a:cubicBezTo>
                    <a:pt x="14346" y="450"/>
                    <a:pt x="15161" y="534"/>
                    <a:pt x="15750" y="590"/>
                  </a:cubicBezTo>
                  <a:cubicBezTo>
                    <a:pt x="16031" y="618"/>
                    <a:pt x="16284" y="646"/>
                    <a:pt x="16424" y="674"/>
                  </a:cubicBezTo>
                  <a:cubicBezTo>
                    <a:pt x="16508" y="674"/>
                    <a:pt x="16564" y="702"/>
                    <a:pt x="16621" y="702"/>
                  </a:cubicBezTo>
                  <a:cubicBezTo>
                    <a:pt x="16649" y="702"/>
                    <a:pt x="16733" y="731"/>
                    <a:pt x="16929" y="815"/>
                  </a:cubicBezTo>
                  <a:cubicBezTo>
                    <a:pt x="17519" y="1039"/>
                    <a:pt x="18895" y="1629"/>
                    <a:pt x="20663" y="2555"/>
                  </a:cubicBezTo>
                  <a:cubicBezTo>
                    <a:pt x="21814" y="3145"/>
                    <a:pt x="22685" y="3847"/>
                    <a:pt x="23274" y="4380"/>
                  </a:cubicBezTo>
                  <a:cubicBezTo>
                    <a:pt x="23555" y="4661"/>
                    <a:pt x="23780" y="4886"/>
                    <a:pt x="23920" y="5054"/>
                  </a:cubicBezTo>
                  <a:cubicBezTo>
                    <a:pt x="23975" y="5136"/>
                    <a:pt x="24029" y="5191"/>
                    <a:pt x="24084" y="5220"/>
                  </a:cubicBezTo>
                  <a:lnTo>
                    <a:pt x="24084" y="5220"/>
                  </a:lnTo>
                  <a:lnTo>
                    <a:pt x="22909" y="27037"/>
                  </a:lnTo>
                  <a:lnTo>
                    <a:pt x="22909" y="27093"/>
                  </a:lnTo>
                  <a:cubicBezTo>
                    <a:pt x="22909" y="27093"/>
                    <a:pt x="22909" y="27177"/>
                    <a:pt x="22937" y="27317"/>
                  </a:cubicBezTo>
                  <a:cubicBezTo>
                    <a:pt x="22994" y="27767"/>
                    <a:pt x="23134" y="28805"/>
                    <a:pt x="23134" y="29648"/>
                  </a:cubicBezTo>
                  <a:cubicBezTo>
                    <a:pt x="23134" y="30069"/>
                    <a:pt x="23106" y="30462"/>
                    <a:pt x="23022" y="30686"/>
                  </a:cubicBezTo>
                  <a:cubicBezTo>
                    <a:pt x="22965" y="30883"/>
                    <a:pt x="22825" y="31051"/>
                    <a:pt x="22572" y="31220"/>
                  </a:cubicBezTo>
                  <a:cubicBezTo>
                    <a:pt x="22235" y="31444"/>
                    <a:pt x="21674" y="31669"/>
                    <a:pt x="21028" y="31809"/>
                  </a:cubicBezTo>
                  <a:cubicBezTo>
                    <a:pt x="20354" y="31978"/>
                    <a:pt x="19568" y="32118"/>
                    <a:pt x="18754" y="32287"/>
                  </a:cubicBezTo>
                  <a:cubicBezTo>
                    <a:pt x="17266" y="32539"/>
                    <a:pt x="13729" y="32736"/>
                    <a:pt x="10865" y="32736"/>
                  </a:cubicBezTo>
                  <a:cubicBezTo>
                    <a:pt x="9574" y="32736"/>
                    <a:pt x="8423" y="32708"/>
                    <a:pt x="7693" y="32623"/>
                  </a:cubicBezTo>
                  <a:cubicBezTo>
                    <a:pt x="6429" y="32483"/>
                    <a:pt x="5587" y="32371"/>
                    <a:pt x="4998" y="32230"/>
                  </a:cubicBezTo>
                  <a:cubicBezTo>
                    <a:pt x="4717" y="32146"/>
                    <a:pt x="4492" y="32062"/>
                    <a:pt x="4352" y="31950"/>
                  </a:cubicBezTo>
                  <a:cubicBezTo>
                    <a:pt x="4211" y="31837"/>
                    <a:pt x="4099" y="31725"/>
                    <a:pt x="4043" y="31585"/>
                  </a:cubicBezTo>
                  <a:cubicBezTo>
                    <a:pt x="4015" y="31500"/>
                    <a:pt x="3987" y="31360"/>
                    <a:pt x="3959" y="31135"/>
                  </a:cubicBezTo>
                  <a:cubicBezTo>
                    <a:pt x="3847" y="30377"/>
                    <a:pt x="3790" y="28946"/>
                    <a:pt x="3762" y="27738"/>
                  </a:cubicBezTo>
                  <a:cubicBezTo>
                    <a:pt x="3734" y="27121"/>
                    <a:pt x="3734" y="26559"/>
                    <a:pt x="3734" y="26138"/>
                  </a:cubicBezTo>
                  <a:cubicBezTo>
                    <a:pt x="3734" y="25717"/>
                    <a:pt x="3734" y="25464"/>
                    <a:pt x="3734" y="25464"/>
                  </a:cubicBezTo>
                  <a:lnTo>
                    <a:pt x="3734" y="25436"/>
                  </a:lnTo>
                  <a:cubicBezTo>
                    <a:pt x="3734" y="25436"/>
                    <a:pt x="3678" y="25099"/>
                    <a:pt x="3594" y="24538"/>
                  </a:cubicBezTo>
                  <a:cubicBezTo>
                    <a:pt x="3257" y="22545"/>
                    <a:pt x="2499" y="17547"/>
                    <a:pt x="1797" y="12999"/>
                  </a:cubicBezTo>
                  <a:cubicBezTo>
                    <a:pt x="1432" y="10753"/>
                    <a:pt x="1095" y="8591"/>
                    <a:pt x="871" y="7019"/>
                  </a:cubicBezTo>
                  <a:cubicBezTo>
                    <a:pt x="730" y="6205"/>
                    <a:pt x="646" y="5559"/>
                    <a:pt x="562" y="5082"/>
                  </a:cubicBezTo>
                  <a:cubicBezTo>
                    <a:pt x="534" y="4858"/>
                    <a:pt x="506" y="4689"/>
                    <a:pt x="478" y="4549"/>
                  </a:cubicBezTo>
                  <a:cubicBezTo>
                    <a:pt x="478" y="4500"/>
                    <a:pt x="478" y="4451"/>
                    <a:pt x="478" y="4421"/>
                  </a:cubicBezTo>
                  <a:lnTo>
                    <a:pt x="478" y="4421"/>
                  </a:lnTo>
                  <a:cubicBezTo>
                    <a:pt x="500" y="4406"/>
                    <a:pt x="529" y="4391"/>
                    <a:pt x="562" y="4380"/>
                  </a:cubicBezTo>
                  <a:cubicBezTo>
                    <a:pt x="814" y="4184"/>
                    <a:pt x="1432" y="3903"/>
                    <a:pt x="2078" y="3594"/>
                  </a:cubicBezTo>
                  <a:cubicBezTo>
                    <a:pt x="2724" y="3285"/>
                    <a:pt x="3453" y="2948"/>
                    <a:pt x="4043" y="2668"/>
                  </a:cubicBezTo>
                  <a:cubicBezTo>
                    <a:pt x="5419" y="1994"/>
                    <a:pt x="8002" y="983"/>
                    <a:pt x="11006" y="590"/>
                  </a:cubicBezTo>
                  <a:cubicBezTo>
                    <a:pt x="11848" y="506"/>
                    <a:pt x="12662" y="450"/>
                    <a:pt x="13392" y="450"/>
                  </a:cubicBezTo>
                  <a:close/>
                  <a:moveTo>
                    <a:pt x="13392" y="1"/>
                  </a:moveTo>
                  <a:cubicBezTo>
                    <a:pt x="12634" y="1"/>
                    <a:pt x="11820" y="29"/>
                    <a:pt x="10949" y="141"/>
                  </a:cubicBezTo>
                  <a:cubicBezTo>
                    <a:pt x="7861" y="534"/>
                    <a:pt x="5250" y="1573"/>
                    <a:pt x="3847" y="2247"/>
                  </a:cubicBezTo>
                  <a:cubicBezTo>
                    <a:pt x="3145" y="2583"/>
                    <a:pt x="2218" y="3005"/>
                    <a:pt x="1460" y="3370"/>
                  </a:cubicBezTo>
                  <a:cubicBezTo>
                    <a:pt x="1067" y="3566"/>
                    <a:pt x="730" y="3735"/>
                    <a:pt x="478" y="3875"/>
                  </a:cubicBezTo>
                  <a:cubicBezTo>
                    <a:pt x="365" y="3931"/>
                    <a:pt x="253" y="4015"/>
                    <a:pt x="197" y="4071"/>
                  </a:cubicBezTo>
                  <a:lnTo>
                    <a:pt x="85" y="4156"/>
                  </a:lnTo>
                  <a:cubicBezTo>
                    <a:pt x="56" y="4212"/>
                    <a:pt x="0" y="4240"/>
                    <a:pt x="0" y="4380"/>
                  </a:cubicBezTo>
                  <a:lnTo>
                    <a:pt x="0" y="4408"/>
                  </a:lnTo>
                  <a:cubicBezTo>
                    <a:pt x="28" y="4633"/>
                    <a:pt x="225" y="6065"/>
                    <a:pt x="562" y="8086"/>
                  </a:cubicBezTo>
                  <a:cubicBezTo>
                    <a:pt x="1488" y="14122"/>
                    <a:pt x="3257" y="25521"/>
                    <a:pt x="3257" y="25521"/>
                  </a:cubicBezTo>
                  <a:lnTo>
                    <a:pt x="3257" y="25521"/>
                  </a:lnTo>
                  <a:lnTo>
                    <a:pt x="3257" y="25521"/>
                  </a:lnTo>
                  <a:cubicBezTo>
                    <a:pt x="3257" y="25790"/>
                    <a:pt x="3260" y="26987"/>
                    <a:pt x="3285" y="28272"/>
                  </a:cubicBezTo>
                  <a:cubicBezTo>
                    <a:pt x="3313" y="29002"/>
                    <a:pt x="3341" y="29760"/>
                    <a:pt x="3397" y="30377"/>
                  </a:cubicBezTo>
                  <a:cubicBezTo>
                    <a:pt x="3425" y="30686"/>
                    <a:pt x="3453" y="30967"/>
                    <a:pt x="3482" y="31192"/>
                  </a:cubicBezTo>
                  <a:cubicBezTo>
                    <a:pt x="3510" y="31444"/>
                    <a:pt x="3566" y="31613"/>
                    <a:pt x="3622" y="31753"/>
                  </a:cubicBezTo>
                  <a:cubicBezTo>
                    <a:pt x="3706" y="31978"/>
                    <a:pt x="3875" y="32174"/>
                    <a:pt x="4099" y="32343"/>
                  </a:cubicBezTo>
                  <a:cubicBezTo>
                    <a:pt x="4408" y="32567"/>
                    <a:pt x="4829" y="32680"/>
                    <a:pt x="5391" y="32792"/>
                  </a:cubicBezTo>
                  <a:cubicBezTo>
                    <a:pt x="5980" y="32876"/>
                    <a:pt x="6710" y="32960"/>
                    <a:pt x="7637" y="33073"/>
                  </a:cubicBezTo>
                  <a:cubicBezTo>
                    <a:pt x="8423" y="33157"/>
                    <a:pt x="9574" y="33213"/>
                    <a:pt x="10865" y="33213"/>
                  </a:cubicBezTo>
                  <a:cubicBezTo>
                    <a:pt x="13729" y="33213"/>
                    <a:pt x="17294" y="33017"/>
                    <a:pt x="18838" y="32736"/>
                  </a:cubicBezTo>
                  <a:cubicBezTo>
                    <a:pt x="19933" y="32539"/>
                    <a:pt x="20972" y="32371"/>
                    <a:pt x="21786" y="32090"/>
                  </a:cubicBezTo>
                  <a:cubicBezTo>
                    <a:pt x="22207" y="31950"/>
                    <a:pt x="22544" y="31809"/>
                    <a:pt x="22853" y="31613"/>
                  </a:cubicBezTo>
                  <a:cubicBezTo>
                    <a:pt x="23134" y="31388"/>
                    <a:pt x="23358" y="31164"/>
                    <a:pt x="23471" y="30827"/>
                  </a:cubicBezTo>
                  <a:cubicBezTo>
                    <a:pt x="23583" y="30518"/>
                    <a:pt x="23611" y="30097"/>
                    <a:pt x="23611" y="29648"/>
                  </a:cubicBezTo>
                  <a:cubicBezTo>
                    <a:pt x="23611" y="28508"/>
                    <a:pt x="23386" y="27169"/>
                    <a:pt x="23361" y="27022"/>
                  </a:cubicBezTo>
                  <a:lnTo>
                    <a:pt x="23361" y="27022"/>
                  </a:lnTo>
                  <a:lnTo>
                    <a:pt x="24538" y="5166"/>
                  </a:lnTo>
                  <a:cubicBezTo>
                    <a:pt x="24538" y="5110"/>
                    <a:pt x="24538" y="5054"/>
                    <a:pt x="24510" y="5026"/>
                  </a:cubicBezTo>
                  <a:cubicBezTo>
                    <a:pt x="24481" y="4998"/>
                    <a:pt x="23274" y="3398"/>
                    <a:pt x="20888" y="2134"/>
                  </a:cubicBezTo>
                  <a:cubicBezTo>
                    <a:pt x="18502" y="899"/>
                    <a:pt x="16789" y="281"/>
                    <a:pt x="16789" y="253"/>
                  </a:cubicBezTo>
                  <a:lnTo>
                    <a:pt x="16761" y="253"/>
                  </a:lnTo>
                  <a:cubicBezTo>
                    <a:pt x="16761" y="253"/>
                    <a:pt x="15329" y="1"/>
                    <a:pt x="13392"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5" name="Google Shape;785;p6"/>
            <p:cNvSpPr/>
            <p:nvPr/>
          </p:nvSpPr>
          <p:spPr>
            <a:xfrm>
              <a:off x="3490625" y="2898200"/>
              <a:ext cx="312375" cy="474625"/>
            </a:xfrm>
            <a:custGeom>
              <a:avLst/>
              <a:gdLst/>
              <a:ahLst/>
              <a:cxnLst/>
              <a:rect l="l" t="t" r="r" b="b"/>
              <a:pathLst>
                <a:path w="12495" h="18985" extrusionOk="0">
                  <a:moveTo>
                    <a:pt x="759" y="0"/>
                  </a:moveTo>
                  <a:lnTo>
                    <a:pt x="1" y="12072"/>
                  </a:lnTo>
                  <a:cubicBezTo>
                    <a:pt x="1" y="12072"/>
                    <a:pt x="8137" y="18984"/>
                    <a:pt x="10184" y="18984"/>
                  </a:cubicBezTo>
                  <a:cubicBezTo>
                    <a:pt x="10216" y="18984"/>
                    <a:pt x="10247" y="18982"/>
                    <a:pt x="10276" y="18979"/>
                  </a:cubicBezTo>
                  <a:cubicBezTo>
                    <a:pt x="12157" y="18754"/>
                    <a:pt x="12494" y="17294"/>
                    <a:pt x="12494" y="17294"/>
                  </a:cubicBezTo>
                  <a:lnTo>
                    <a:pt x="11596" y="12241"/>
                  </a:lnTo>
                  <a:lnTo>
                    <a:pt x="759" y="0"/>
                  </a:lnTo>
                  <a:close/>
                </a:path>
              </a:pathLst>
            </a:custGeom>
            <a:solidFill>
              <a:srgbClr val="77C6F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6" name="Google Shape;786;p6"/>
            <p:cNvSpPr/>
            <p:nvPr/>
          </p:nvSpPr>
          <p:spPr>
            <a:xfrm>
              <a:off x="3484325" y="2892300"/>
              <a:ext cx="325675" cy="486700"/>
            </a:xfrm>
            <a:custGeom>
              <a:avLst/>
              <a:gdLst/>
              <a:ahLst/>
              <a:cxnLst/>
              <a:rect l="l" t="t" r="r" b="b"/>
              <a:pathLst>
                <a:path w="13027" h="19468" extrusionOk="0">
                  <a:moveTo>
                    <a:pt x="999" y="1"/>
                  </a:moveTo>
                  <a:cubicBezTo>
                    <a:pt x="974" y="1"/>
                    <a:pt x="949" y="4"/>
                    <a:pt x="927" y="12"/>
                  </a:cubicBezTo>
                  <a:cubicBezTo>
                    <a:pt x="843" y="40"/>
                    <a:pt x="786" y="124"/>
                    <a:pt x="786" y="208"/>
                  </a:cubicBezTo>
                  <a:lnTo>
                    <a:pt x="28" y="12280"/>
                  </a:lnTo>
                  <a:cubicBezTo>
                    <a:pt x="0" y="12365"/>
                    <a:pt x="56" y="12421"/>
                    <a:pt x="113" y="12477"/>
                  </a:cubicBezTo>
                  <a:cubicBezTo>
                    <a:pt x="113" y="12477"/>
                    <a:pt x="2134" y="14218"/>
                    <a:pt x="4436" y="15958"/>
                  </a:cubicBezTo>
                  <a:cubicBezTo>
                    <a:pt x="5587" y="16829"/>
                    <a:pt x="6794" y="17699"/>
                    <a:pt x="7861" y="18345"/>
                  </a:cubicBezTo>
                  <a:cubicBezTo>
                    <a:pt x="8395" y="18681"/>
                    <a:pt x="8872" y="18934"/>
                    <a:pt x="9321" y="19131"/>
                  </a:cubicBezTo>
                  <a:cubicBezTo>
                    <a:pt x="9742" y="19327"/>
                    <a:pt x="10107" y="19468"/>
                    <a:pt x="10444" y="19468"/>
                  </a:cubicBezTo>
                  <a:lnTo>
                    <a:pt x="10556" y="19439"/>
                  </a:lnTo>
                  <a:cubicBezTo>
                    <a:pt x="11567" y="19327"/>
                    <a:pt x="12185" y="18878"/>
                    <a:pt x="12522" y="18429"/>
                  </a:cubicBezTo>
                  <a:cubicBezTo>
                    <a:pt x="12887" y="18008"/>
                    <a:pt x="12971" y="17615"/>
                    <a:pt x="12999" y="17587"/>
                  </a:cubicBezTo>
                  <a:cubicBezTo>
                    <a:pt x="13027" y="17474"/>
                    <a:pt x="12943" y="17334"/>
                    <a:pt x="12802" y="17306"/>
                  </a:cubicBezTo>
                  <a:cubicBezTo>
                    <a:pt x="12788" y="17302"/>
                    <a:pt x="12772" y="17300"/>
                    <a:pt x="12757" y="17300"/>
                  </a:cubicBezTo>
                  <a:cubicBezTo>
                    <a:pt x="12655" y="17300"/>
                    <a:pt x="12546" y="17377"/>
                    <a:pt x="12522" y="17474"/>
                  </a:cubicBezTo>
                  <a:cubicBezTo>
                    <a:pt x="12522" y="17502"/>
                    <a:pt x="12437" y="17839"/>
                    <a:pt x="12157" y="18176"/>
                  </a:cubicBezTo>
                  <a:cubicBezTo>
                    <a:pt x="11848" y="18513"/>
                    <a:pt x="11371" y="18878"/>
                    <a:pt x="10500" y="18990"/>
                  </a:cubicBezTo>
                  <a:lnTo>
                    <a:pt x="10444" y="18990"/>
                  </a:lnTo>
                  <a:cubicBezTo>
                    <a:pt x="10248" y="18990"/>
                    <a:pt x="9911" y="18906"/>
                    <a:pt x="9518" y="18710"/>
                  </a:cubicBezTo>
                  <a:cubicBezTo>
                    <a:pt x="8086" y="18064"/>
                    <a:pt x="5784" y="16407"/>
                    <a:pt x="3875" y="14919"/>
                  </a:cubicBezTo>
                  <a:cubicBezTo>
                    <a:pt x="2920" y="14189"/>
                    <a:pt x="2050" y="13488"/>
                    <a:pt x="1432" y="12954"/>
                  </a:cubicBezTo>
                  <a:cubicBezTo>
                    <a:pt x="1095" y="12702"/>
                    <a:pt x="843" y="12505"/>
                    <a:pt x="674" y="12337"/>
                  </a:cubicBezTo>
                  <a:cubicBezTo>
                    <a:pt x="598" y="12273"/>
                    <a:pt x="534" y="12221"/>
                    <a:pt x="486" y="12183"/>
                  </a:cubicBezTo>
                  <a:lnTo>
                    <a:pt x="486" y="12183"/>
                  </a:lnTo>
                  <a:lnTo>
                    <a:pt x="1208" y="798"/>
                  </a:lnTo>
                  <a:lnTo>
                    <a:pt x="11679" y="12645"/>
                  </a:lnTo>
                  <a:cubicBezTo>
                    <a:pt x="11722" y="12687"/>
                    <a:pt x="11778" y="12709"/>
                    <a:pt x="11837" y="12709"/>
                  </a:cubicBezTo>
                  <a:cubicBezTo>
                    <a:pt x="11897" y="12709"/>
                    <a:pt x="11960" y="12687"/>
                    <a:pt x="12016" y="12645"/>
                  </a:cubicBezTo>
                  <a:cubicBezTo>
                    <a:pt x="12101" y="12561"/>
                    <a:pt x="12101" y="12421"/>
                    <a:pt x="12016" y="12337"/>
                  </a:cubicBezTo>
                  <a:lnTo>
                    <a:pt x="1179" y="68"/>
                  </a:lnTo>
                  <a:cubicBezTo>
                    <a:pt x="1138" y="27"/>
                    <a:pt x="1067" y="1"/>
                    <a:pt x="999" y="1"/>
                  </a:cubicBezTo>
                  <a:close/>
                </a:path>
              </a:pathLst>
            </a:custGeom>
            <a:solidFill>
              <a:srgbClr val="4949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87" name="Google Shape;787;p6"/>
          <p:cNvSpPr/>
          <p:nvPr/>
        </p:nvSpPr>
        <p:spPr>
          <a:xfrm>
            <a:off x="2555398" y="3432445"/>
            <a:ext cx="1951001" cy="989799"/>
          </a:xfrm>
          <a:custGeom>
            <a:avLst/>
            <a:gdLst/>
            <a:ahLst/>
            <a:cxnLst/>
            <a:rect l="l" t="t" r="r" b="b"/>
            <a:pathLst>
              <a:path w="62218" h="31565" extrusionOk="0">
                <a:moveTo>
                  <a:pt x="18" y="0"/>
                </a:moveTo>
                <a:cubicBezTo>
                  <a:pt x="18" y="143"/>
                  <a:pt x="1" y="304"/>
                  <a:pt x="1" y="447"/>
                </a:cubicBezTo>
                <a:cubicBezTo>
                  <a:pt x="1" y="17593"/>
                  <a:pt x="13954" y="31564"/>
                  <a:pt x="31118" y="31564"/>
                </a:cubicBezTo>
                <a:cubicBezTo>
                  <a:pt x="48265" y="31564"/>
                  <a:pt x="62218" y="17593"/>
                  <a:pt x="62218" y="447"/>
                </a:cubicBezTo>
                <a:lnTo>
                  <a:pt x="62218" y="0"/>
                </a:lnTo>
                <a:lnTo>
                  <a:pt x="60933" y="0"/>
                </a:lnTo>
                <a:cubicBezTo>
                  <a:pt x="60933" y="143"/>
                  <a:pt x="60933" y="304"/>
                  <a:pt x="60933" y="447"/>
                </a:cubicBezTo>
                <a:cubicBezTo>
                  <a:pt x="60933" y="16897"/>
                  <a:pt x="47551" y="30279"/>
                  <a:pt x="31118" y="30279"/>
                </a:cubicBezTo>
                <a:cubicBezTo>
                  <a:pt x="14667" y="30279"/>
                  <a:pt x="1285" y="16897"/>
                  <a:pt x="1285" y="447"/>
                </a:cubicBezTo>
                <a:cubicBezTo>
                  <a:pt x="1285" y="304"/>
                  <a:pt x="1285" y="143"/>
                  <a:pt x="1303" y="0"/>
                </a:cubicBezTo>
                <a:close/>
              </a:path>
            </a:pathLst>
          </a:cu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8" name="Google Shape;788;p6"/>
          <p:cNvSpPr/>
          <p:nvPr/>
        </p:nvSpPr>
        <p:spPr>
          <a:xfrm>
            <a:off x="4654657" y="3432445"/>
            <a:ext cx="1950437" cy="989799"/>
          </a:xfrm>
          <a:custGeom>
            <a:avLst/>
            <a:gdLst/>
            <a:ahLst/>
            <a:cxnLst/>
            <a:rect l="l" t="t" r="r" b="b"/>
            <a:pathLst>
              <a:path w="62200" h="31565" extrusionOk="0">
                <a:moveTo>
                  <a:pt x="0" y="0"/>
                </a:moveTo>
                <a:lnTo>
                  <a:pt x="0" y="447"/>
                </a:lnTo>
                <a:cubicBezTo>
                  <a:pt x="0" y="17593"/>
                  <a:pt x="13953" y="31564"/>
                  <a:pt x="31100" y="31564"/>
                </a:cubicBezTo>
                <a:cubicBezTo>
                  <a:pt x="48247" y="31564"/>
                  <a:pt x="62200" y="17593"/>
                  <a:pt x="62200" y="447"/>
                </a:cubicBezTo>
                <a:lnTo>
                  <a:pt x="62200" y="0"/>
                </a:lnTo>
                <a:lnTo>
                  <a:pt x="60915" y="0"/>
                </a:lnTo>
                <a:lnTo>
                  <a:pt x="60915" y="447"/>
                </a:lnTo>
                <a:cubicBezTo>
                  <a:pt x="60915" y="16897"/>
                  <a:pt x="47533" y="30279"/>
                  <a:pt x="31082" y="30279"/>
                </a:cubicBezTo>
                <a:cubicBezTo>
                  <a:pt x="14649" y="30279"/>
                  <a:pt x="1267" y="16897"/>
                  <a:pt x="1267" y="447"/>
                </a:cubicBezTo>
                <a:cubicBezTo>
                  <a:pt x="1267" y="304"/>
                  <a:pt x="1267" y="143"/>
                  <a:pt x="1267" y="0"/>
                </a:cubicBezTo>
                <a:close/>
              </a:path>
            </a:pathLst>
          </a:cu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9" name="Google Shape;789;p6"/>
          <p:cNvSpPr/>
          <p:nvPr/>
        </p:nvSpPr>
        <p:spPr>
          <a:xfrm>
            <a:off x="6753320" y="3432445"/>
            <a:ext cx="1951032" cy="989799"/>
          </a:xfrm>
          <a:custGeom>
            <a:avLst/>
            <a:gdLst/>
            <a:ahLst/>
            <a:cxnLst/>
            <a:rect l="l" t="t" r="r" b="b"/>
            <a:pathLst>
              <a:path w="62219" h="31565" extrusionOk="0">
                <a:moveTo>
                  <a:pt x="1" y="0"/>
                </a:moveTo>
                <a:lnTo>
                  <a:pt x="1" y="447"/>
                </a:lnTo>
                <a:cubicBezTo>
                  <a:pt x="1" y="17593"/>
                  <a:pt x="13954" y="31564"/>
                  <a:pt x="31101" y="31564"/>
                </a:cubicBezTo>
                <a:cubicBezTo>
                  <a:pt x="48265" y="31564"/>
                  <a:pt x="62218" y="17593"/>
                  <a:pt x="62218" y="447"/>
                </a:cubicBezTo>
                <a:cubicBezTo>
                  <a:pt x="62218" y="304"/>
                  <a:pt x="62218" y="143"/>
                  <a:pt x="62200" y="0"/>
                </a:cubicBezTo>
                <a:lnTo>
                  <a:pt x="60916" y="0"/>
                </a:lnTo>
                <a:cubicBezTo>
                  <a:pt x="60916" y="143"/>
                  <a:pt x="60934" y="304"/>
                  <a:pt x="60934" y="447"/>
                </a:cubicBezTo>
                <a:cubicBezTo>
                  <a:pt x="60934" y="16897"/>
                  <a:pt x="47552" y="30279"/>
                  <a:pt x="31101" y="30279"/>
                </a:cubicBezTo>
                <a:cubicBezTo>
                  <a:pt x="14668" y="30279"/>
                  <a:pt x="1286" y="16897"/>
                  <a:pt x="1286" y="447"/>
                </a:cubicBezTo>
                <a:lnTo>
                  <a:pt x="1286" y="0"/>
                </a:lnTo>
                <a:close/>
              </a:path>
            </a:pathLst>
          </a:cu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0" name="Google Shape;790;p6"/>
          <p:cNvSpPr/>
          <p:nvPr/>
        </p:nvSpPr>
        <p:spPr>
          <a:xfrm>
            <a:off x="2279013" y="3198581"/>
            <a:ext cx="407334" cy="407898"/>
          </a:xfrm>
          <a:custGeom>
            <a:avLst/>
            <a:gdLst/>
            <a:ahLst/>
            <a:cxnLst/>
            <a:rect l="l" t="t" r="r" b="b"/>
            <a:pathLst>
              <a:path w="12990" h="13008" extrusionOk="0">
                <a:moveTo>
                  <a:pt x="6495" y="0"/>
                </a:moveTo>
                <a:cubicBezTo>
                  <a:pt x="2909" y="0"/>
                  <a:pt x="0" y="2909"/>
                  <a:pt x="0" y="6495"/>
                </a:cubicBezTo>
                <a:cubicBezTo>
                  <a:pt x="0" y="10081"/>
                  <a:pt x="2909" y="13008"/>
                  <a:pt x="6495" y="13008"/>
                </a:cubicBezTo>
                <a:cubicBezTo>
                  <a:pt x="10081" y="13008"/>
                  <a:pt x="12990" y="10081"/>
                  <a:pt x="12990" y="6495"/>
                </a:cubicBezTo>
                <a:cubicBezTo>
                  <a:pt x="12990" y="2909"/>
                  <a:pt x="10081" y="0"/>
                  <a:pt x="649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1" name="Google Shape;791;p6"/>
          <p:cNvSpPr/>
          <p:nvPr/>
        </p:nvSpPr>
        <p:spPr>
          <a:xfrm>
            <a:off x="4376579" y="3198581"/>
            <a:ext cx="407334" cy="407898"/>
          </a:xfrm>
          <a:custGeom>
            <a:avLst/>
            <a:gdLst/>
            <a:ahLst/>
            <a:cxnLst/>
            <a:rect l="l" t="t" r="r" b="b"/>
            <a:pathLst>
              <a:path w="12990" h="13008" extrusionOk="0">
                <a:moveTo>
                  <a:pt x="6495" y="0"/>
                </a:moveTo>
                <a:cubicBezTo>
                  <a:pt x="2909" y="0"/>
                  <a:pt x="0" y="2909"/>
                  <a:pt x="0" y="6495"/>
                </a:cubicBezTo>
                <a:cubicBezTo>
                  <a:pt x="0" y="10081"/>
                  <a:pt x="2909" y="13008"/>
                  <a:pt x="6495" y="13008"/>
                </a:cubicBezTo>
                <a:cubicBezTo>
                  <a:pt x="10081" y="13008"/>
                  <a:pt x="12990" y="10081"/>
                  <a:pt x="12990" y="6495"/>
                </a:cubicBezTo>
                <a:cubicBezTo>
                  <a:pt x="12990" y="2909"/>
                  <a:pt x="10081" y="0"/>
                  <a:pt x="649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2" name="Google Shape;792;p6"/>
          <p:cNvSpPr/>
          <p:nvPr/>
        </p:nvSpPr>
        <p:spPr>
          <a:xfrm>
            <a:off x="6475838" y="3198581"/>
            <a:ext cx="407334" cy="407898"/>
          </a:xfrm>
          <a:custGeom>
            <a:avLst/>
            <a:gdLst/>
            <a:ahLst/>
            <a:cxnLst/>
            <a:rect l="l" t="t" r="r" b="b"/>
            <a:pathLst>
              <a:path w="12990" h="13008" extrusionOk="0">
                <a:moveTo>
                  <a:pt x="6495" y="0"/>
                </a:moveTo>
                <a:cubicBezTo>
                  <a:pt x="2908" y="0"/>
                  <a:pt x="0" y="2909"/>
                  <a:pt x="0" y="6495"/>
                </a:cubicBezTo>
                <a:cubicBezTo>
                  <a:pt x="0" y="10081"/>
                  <a:pt x="2908" y="13008"/>
                  <a:pt x="6495" y="13008"/>
                </a:cubicBezTo>
                <a:cubicBezTo>
                  <a:pt x="10081" y="13008"/>
                  <a:pt x="12989" y="10081"/>
                  <a:pt x="12989" y="6495"/>
                </a:cubicBezTo>
                <a:cubicBezTo>
                  <a:pt x="12989" y="2909"/>
                  <a:pt x="10081" y="0"/>
                  <a:pt x="649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3" name="Google Shape;793;p6"/>
          <p:cNvSpPr txBox="1"/>
          <p:nvPr/>
        </p:nvSpPr>
        <p:spPr>
          <a:xfrm>
            <a:off x="6753320" y="1330099"/>
            <a:ext cx="2194846" cy="1254106"/>
          </a:xfrm>
          <a:prstGeom prst="rect">
            <a:avLst/>
          </a:prstGeom>
          <a:noFill/>
          <a:ln>
            <a:noFill/>
          </a:ln>
        </p:spPr>
        <p:txBody>
          <a:bodyPr spcFirstLastPara="1" wrap="square" lIns="0" tIns="9275" rIns="0" bIns="0" anchor="t" anchorCtr="0">
            <a:noAutofit/>
          </a:bodyPr>
          <a:lstStyle/>
          <a:p>
            <a:pPr marL="12700" marR="0" lvl="0" indent="0" algn="ctr" rtl="0">
              <a:lnSpc>
                <a:spcPct val="131500"/>
              </a:lnSpc>
              <a:spcBef>
                <a:spcPts val="500"/>
              </a:spcBef>
              <a:spcAft>
                <a:spcPts val="0"/>
              </a:spcAft>
              <a:buNone/>
            </a:pPr>
            <a:r>
              <a:rPr lang="en-US" sz="1600" b="1" i="0" u="none" strike="noStrike" cap="none">
                <a:solidFill>
                  <a:srgbClr val="000000"/>
                </a:solidFill>
                <a:latin typeface="Fira Sans"/>
                <a:ea typeface="Fira Sans"/>
                <a:cs typeface="Fira Sans"/>
                <a:sym typeface="Fira Sans"/>
              </a:rPr>
              <a:t>Production of recycled PET plastic and high quality</a:t>
            </a:r>
            <a:endParaRPr sz="1600" b="1" i="0" u="none" strike="noStrike" cap="none">
              <a:solidFill>
                <a:srgbClr val="000000"/>
              </a:solidFill>
              <a:latin typeface="Fira Sans"/>
              <a:ea typeface="Fira Sans"/>
              <a:cs typeface="Fira Sans"/>
              <a:sym typeface="Fira Sans"/>
            </a:endParaRPr>
          </a:p>
        </p:txBody>
      </p:sp>
      <p:sp>
        <p:nvSpPr>
          <p:cNvPr id="794" name="Google Shape;794;p6"/>
          <p:cNvSpPr txBox="1"/>
          <p:nvPr/>
        </p:nvSpPr>
        <p:spPr>
          <a:xfrm>
            <a:off x="2620414" y="1335263"/>
            <a:ext cx="1685400" cy="874800"/>
          </a:xfrm>
          <a:prstGeom prst="rect">
            <a:avLst/>
          </a:prstGeom>
          <a:noFill/>
          <a:ln>
            <a:noFill/>
          </a:ln>
        </p:spPr>
        <p:txBody>
          <a:bodyPr spcFirstLastPara="1" wrap="square" lIns="0" tIns="9275" rIns="0" bIns="0" anchor="t" anchorCtr="0">
            <a:noAutofit/>
          </a:bodyPr>
          <a:lstStyle/>
          <a:p>
            <a:pPr marL="12700" marR="0" lvl="0" indent="0" algn="ctr" rtl="0">
              <a:lnSpc>
                <a:spcPct val="131500"/>
              </a:lnSpc>
              <a:spcBef>
                <a:spcPts val="500"/>
              </a:spcBef>
              <a:spcAft>
                <a:spcPts val="0"/>
              </a:spcAft>
              <a:buNone/>
            </a:pPr>
            <a:r>
              <a:rPr lang="en-US" sz="1600" b="1" i="0" u="none" strike="noStrike" cap="none">
                <a:solidFill>
                  <a:srgbClr val="000000"/>
                </a:solidFill>
                <a:latin typeface="Fira Sans"/>
                <a:ea typeface="Fira Sans"/>
                <a:cs typeface="Fira Sans"/>
                <a:sym typeface="Fira Sans"/>
              </a:rPr>
              <a:t>Feasibility study for establishing a recycling plant</a:t>
            </a:r>
            <a:endParaRPr sz="1600" b="1" i="0" u="none" strike="noStrike" cap="none">
              <a:solidFill>
                <a:srgbClr val="000000"/>
              </a:solidFill>
              <a:latin typeface="Fira Sans"/>
              <a:ea typeface="Fira Sans"/>
              <a:cs typeface="Fira Sans"/>
              <a:sym typeface="Fira Sans"/>
            </a:endParaRPr>
          </a:p>
        </p:txBody>
      </p:sp>
      <p:sp>
        <p:nvSpPr>
          <p:cNvPr id="795" name="Google Shape;795;p6"/>
          <p:cNvSpPr txBox="1"/>
          <p:nvPr/>
        </p:nvSpPr>
        <p:spPr>
          <a:xfrm>
            <a:off x="4946386" y="1360590"/>
            <a:ext cx="1581900" cy="1113600"/>
          </a:xfrm>
          <a:prstGeom prst="rect">
            <a:avLst/>
          </a:prstGeom>
          <a:noFill/>
          <a:ln>
            <a:noFill/>
          </a:ln>
        </p:spPr>
        <p:txBody>
          <a:bodyPr spcFirstLastPara="1" wrap="square" lIns="0" tIns="9275" rIns="0" bIns="0" anchor="t" anchorCtr="0">
            <a:noAutofit/>
          </a:bodyPr>
          <a:lstStyle/>
          <a:p>
            <a:pPr marL="0" marR="0" lvl="0" indent="0" algn="ctr" rtl="0">
              <a:lnSpc>
                <a:spcPct val="131500"/>
              </a:lnSpc>
              <a:spcBef>
                <a:spcPts val="500"/>
              </a:spcBef>
              <a:spcAft>
                <a:spcPts val="0"/>
              </a:spcAft>
              <a:buNone/>
            </a:pPr>
            <a:r>
              <a:rPr lang="en-US" sz="1600" b="1" i="0" u="none" strike="noStrike" cap="none">
                <a:solidFill>
                  <a:srgbClr val="000000"/>
                </a:solidFill>
                <a:latin typeface="Fira Sans"/>
                <a:ea typeface="Fira Sans"/>
                <a:cs typeface="Fira Sans"/>
                <a:sym typeface="Fira Sans"/>
              </a:rPr>
              <a:t>Encourage the cooperation of all stakeholders</a:t>
            </a:r>
            <a:endParaRPr sz="1600" b="1" i="0" u="none" strike="noStrike" cap="none">
              <a:solidFill>
                <a:srgbClr val="000000"/>
              </a:solidFill>
              <a:latin typeface="Fira Sans"/>
              <a:ea typeface="Fira Sans"/>
              <a:cs typeface="Fira Sans"/>
              <a:sym typeface="Fira Sans"/>
            </a:endParaRPr>
          </a:p>
        </p:txBody>
      </p:sp>
      <p:sp>
        <p:nvSpPr>
          <p:cNvPr id="796" name="Google Shape;796;p6"/>
          <p:cNvSpPr/>
          <p:nvPr/>
        </p:nvSpPr>
        <p:spPr>
          <a:xfrm>
            <a:off x="8097750" y="2962558"/>
            <a:ext cx="681492" cy="902586"/>
          </a:xfrm>
          <a:custGeom>
            <a:avLst/>
            <a:gdLst/>
            <a:ahLst/>
            <a:cxnLst/>
            <a:rect l="l" t="t" r="r" b="b"/>
            <a:pathLst>
              <a:path w="43466" h="43465" extrusionOk="0">
                <a:moveTo>
                  <a:pt x="21733" y="0"/>
                </a:moveTo>
                <a:cubicBezTo>
                  <a:pt x="9725" y="0"/>
                  <a:pt x="1" y="9742"/>
                  <a:pt x="1" y="21733"/>
                </a:cubicBezTo>
                <a:cubicBezTo>
                  <a:pt x="1" y="33741"/>
                  <a:pt x="9725" y="43465"/>
                  <a:pt x="21733" y="43465"/>
                </a:cubicBezTo>
                <a:cubicBezTo>
                  <a:pt x="33741" y="43465"/>
                  <a:pt x="43465" y="33741"/>
                  <a:pt x="43465" y="21733"/>
                </a:cubicBezTo>
                <a:cubicBezTo>
                  <a:pt x="43465" y="9742"/>
                  <a:pt x="33741" y="0"/>
                  <a:pt x="2173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97" name="Google Shape;797;p6"/>
          <p:cNvGrpSpPr/>
          <p:nvPr/>
        </p:nvGrpSpPr>
        <p:grpSpPr>
          <a:xfrm>
            <a:off x="8226056" y="3179931"/>
            <a:ext cx="424879" cy="457799"/>
            <a:chOff x="7507528" y="3091369"/>
            <a:chExt cx="543739" cy="598339"/>
          </a:xfrm>
        </p:grpSpPr>
        <p:sp>
          <p:nvSpPr>
            <p:cNvPr id="798" name="Google Shape;798;p6"/>
            <p:cNvSpPr/>
            <p:nvPr/>
          </p:nvSpPr>
          <p:spPr>
            <a:xfrm>
              <a:off x="7568438" y="3370703"/>
              <a:ext cx="421917" cy="319005"/>
            </a:xfrm>
            <a:custGeom>
              <a:avLst/>
              <a:gdLst/>
              <a:ahLst/>
              <a:cxnLst/>
              <a:rect l="l" t="t" r="r" b="b"/>
              <a:pathLst>
                <a:path w="13722" h="10375" fill="none" extrusionOk="0">
                  <a:moveTo>
                    <a:pt x="13722" y="3788"/>
                  </a:moveTo>
                  <a:lnTo>
                    <a:pt x="13722" y="8017"/>
                  </a:lnTo>
                  <a:lnTo>
                    <a:pt x="13706" y="8252"/>
                  </a:lnTo>
                  <a:lnTo>
                    <a:pt x="13612" y="8708"/>
                  </a:lnTo>
                  <a:lnTo>
                    <a:pt x="13439" y="9132"/>
                  </a:lnTo>
                  <a:lnTo>
                    <a:pt x="13187" y="9510"/>
                  </a:lnTo>
                  <a:lnTo>
                    <a:pt x="12857" y="9840"/>
                  </a:lnTo>
                  <a:lnTo>
                    <a:pt x="12480" y="10091"/>
                  </a:lnTo>
                  <a:lnTo>
                    <a:pt x="12056" y="10280"/>
                  </a:lnTo>
                  <a:lnTo>
                    <a:pt x="11600" y="10374"/>
                  </a:lnTo>
                  <a:lnTo>
                    <a:pt x="11348" y="10374"/>
                  </a:lnTo>
                  <a:lnTo>
                    <a:pt x="2358" y="10374"/>
                  </a:lnTo>
                  <a:lnTo>
                    <a:pt x="2122" y="10374"/>
                  </a:lnTo>
                  <a:lnTo>
                    <a:pt x="1666" y="10280"/>
                  </a:lnTo>
                  <a:lnTo>
                    <a:pt x="1242" y="10091"/>
                  </a:lnTo>
                  <a:lnTo>
                    <a:pt x="865" y="9840"/>
                  </a:lnTo>
                  <a:lnTo>
                    <a:pt x="535" y="9510"/>
                  </a:lnTo>
                  <a:lnTo>
                    <a:pt x="283" y="9132"/>
                  </a:lnTo>
                  <a:lnTo>
                    <a:pt x="110" y="8708"/>
                  </a:lnTo>
                  <a:lnTo>
                    <a:pt x="16" y="8252"/>
                  </a:lnTo>
                  <a:lnTo>
                    <a:pt x="0" y="8017"/>
                  </a:lnTo>
                  <a:lnTo>
                    <a:pt x="0" y="0"/>
                  </a:lnTo>
                </a:path>
              </a:pathLst>
            </a:custGeom>
            <a:noFill/>
            <a:ln w="471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9" name="Google Shape;799;p6"/>
            <p:cNvSpPr/>
            <p:nvPr/>
          </p:nvSpPr>
          <p:spPr>
            <a:xfrm>
              <a:off x="7507528" y="3226193"/>
              <a:ext cx="543739" cy="144544"/>
            </a:xfrm>
            <a:custGeom>
              <a:avLst/>
              <a:gdLst/>
              <a:ahLst/>
              <a:cxnLst/>
              <a:rect l="l" t="t" r="r" b="b"/>
              <a:pathLst>
                <a:path w="17684" h="4701" fill="none" extrusionOk="0">
                  <a:moveTo>
                    <a:pt x="17683" y="2343"/>
                  </a:moveTo>
                  <a:lnTo>
                    <a:pt x="17667" y="2107"/>
                  </a:lnTo>
                  <a:lnTo>
                    <a:pt x="17573" y="1651"/>
                  </a:lnTo>
                  <a:lnTo>
                    <a:pt x="17400" y="1227"/>
                  </a:lnTo>
                  <a:lnTo>
                    <a:pt x="17133" y="850"/>
                  </a:lnTo>
                  <a:lnTo>
                    <a:pt x="16819" y="535"/>
                  </a:lnTo>
                  <a:lnTo>
                    <a:pt x="16442" y="284"/>
                  </a:lnTo>
                  <a:lnTo>
                    <a:pt x="16017" y="95"/>
                  </a:lnTo>
                  <a:lnTo>
                    <a:pt x="15561" y="1"/>
                  </a:lnTo>
                  <a:lnTo>
                    <a:pt x="15310" y="1"/>
                  </a:lnTo>
                  <a:lnTo>
                    <a:pt x="2374" y="1"/>
                  </a:lnTo>
                  <a:lnTo>
                    <a:pt x="2123" y="1"/>
                  </a:lnTo>
                  <a:lnTo>
                    <a:pt x="1667" y="95"/>
                  </a:lnTo>
                  <a:lnTo>
                    <a:pt x="1242" y="284"/>
                  </a:lnTo>
                  <a:lnTo>
                    <a:pt x="865" y="535"/>
                  </a:lnTo>
                  <a:lnTo>
                    <a:pt x="551" y="850"/>
                  </a:lnTo>
                  <a:lnTo>
                    <a:pt x="284" y="1227"/>
                  </a:lnTo>
                  <a:lnTo>
                    <a:pt x="111" y="1651"/>
                  </a:lnTo>
                  <a:lnTo>
                    <a:pt x="16" y="2107"/>
                  </a:lnTo>
                  <a:lnTo>
                    <a:pt x="1" y="2343"/>
                  </a:lnTo>
                  <a:lnTo>
                    <a:pt x="16" y="2579"/>
                  </a:lnTo>
                  <a:lnTo>
                    <a:pt x="111" y="3050"/>
                  </a:lnTo>
                  <a:lnTo>
                    <a:pt x="284" y="3459"/>
                  </a:lnTo>
                  <a:lnTo>
                    <a:pt x="551" y="3836"/>
                  </a:lnTo>
                  <a:lnTo>
                    <a:pt x="865" y="4166"/>
                  </a:lnTo>
                  <a:lnTo>
                    <a:pt x="1242" y="4418"/>
                  </a:lnTo>
                  <a:lnTo>
                    <a:pt x="1667" y="4590"/>
                  </a:lnTo>
                  <a:lnTo>
                    <a:pt x="2123" y="4685"/>
                  </a:lnTo>
                  <a:lnTo>
                    <a:pt x="2374" y="4700"/>
                  </a:lnTo>
                  <a:lnTo>
                    <a:pt x="15310" y="4700"/>
                  </a:lnTo>
                  <a:lnTo>
                    <a:pt x="15561" y="4685"/>
                  </a:lnTo>
                  <a:lnTo>
                    <a:pt x="16017" y="4590"/>
                  </a:lnTo>
                  <a:lnTo>
                    <a:pt x="16442" y="4418"/>
                  </a:lnTo>
                  <a:lnTo>
                    <a:pt x="16819" y="4166"/>
                  </a:lnTo>
                  <a:lnTo>
                    <a:pt x="17133" y="3836"/>
                  </a:lnTo>
                  <a:lnTo>
                    <a:pt x="17400" y="3459"/>
                  </a:lnTo>
                  <a:lnTo>
                    <a:pt x="17573" y="3050"/>
                  </a:lnTo>
                  <a:lnTo>
                    <a:pt x="17667" y="2579"/>
                  </a:lnTo>
                  <a:lnTo>
                    <a:pt x="17683" y="2343"/>
                  </a:lnTo>
                  <a:close/>
                </a:path>
              </a:pathLst>
            </a:custGeom>
            <a:noFill/>
            <a:ln w="471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0" name="Google Shape;800;p6"/>
            <p:cNvSpPr/>
            <p:nvPr/>
          </p:nvSpPr>
          <p:spPr>
            <a:xfrm>
              <a:off x="7779145" y="3230067"/>
              <a:ext cx="31" cy="450451"/>
            </a:xfrm>
            <a:custGeom>
              <a:avLst/>
              <a:gdLst/>
              <a:ahLst/>
              <a:cxnLst/>
              <a:rect l="l" t="t" r="r" b="b"/>
              <a:pathLst>
                <a:path w="1" h="14650" fill="none" extrusionOk="0">
                  <a:moveTo>
                    <a:pt x="0" y="1"/>
                  </a:moveTo>
                  <a:lnTo>
                    <a:pt x="0" y="14650"/>
                  </a:lnTo>
                </a:path>
              </a:pathLst>
            </a:custGeom>
            <a:noFill/>
            <a:ln w="471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1" name="Google Shape;801;p6"/>
            <p:cNvSpPr/>
            <p:nvPr/>
          </p:nvSpPr>
          <p:spPr>
            <a:xfrm>
              <a:off x="7774287" y="3091369"/>
              <a:ext cx="170157" cy="136304"/>
            </a:xfrm>
            <a:custGeom>
              <a:avLst/>
              <a:gdLst/>
              <a:ahLst/>
              <a:cxnLst/>
              <a:rect l="l" t="t" r="r" b="b"/>
              <a:pathLst>
                <a:path w="5534" h="4433" fill="none" extrusionOk="0">
                  <a:moveTo>
                    <a:pt x="2013" y="519"/>
                  </a:moveTo>
                  <a:lnTo>
                    <a:pt x="1808" y="676"/>
                  </a:lnTo>
                  <a:lnTo>
                    <a:pt x="1416" y="1148"/>
                  </a:lnTo>
                  <a:lnTo>
                    <a:pt x="881" y="2075"/>
                  </a:lnTo>
                  <a:lnTo>
                    <a:pt x="111" y="4009"/>
                  </a:lnTo>
                  <a:lnTo>
                    <a:pt x="1" y="4402"/>
                  </a:lnTo>
                  <a:lnTo>
                    <a:pt x="410" y="4433"/>
                  </a:lnTo>
                  <a:lnTo>
                    <a:pt x="2484" y="4386"/>
                  </a:lnTo>
                  <a:lnTo>
                    <a:pt x="3537" y="4197"/>
                  </a:lnTo>
                  <a:lnTo>
                    <a:pt x="4119" y="3993"/>
                  </a:lnTo>
                  <a:lnTo>
                    <a:pt x="4355" y="3851"/>
                  </a:lnTo>
                  <a:lnTo>
                    <a:pt x="4716" y="3568"/>
                  </a:lnTo>
                  <a:lnTo>
                    <a:pt x="5251" y="2877"/>
                  </a:lnTo>
                  <a:lnTo>
                    <a:pt x="5408" y="2500"/>
                  </a:lnTo>
                  <a:lnTo>
                    <a:pt x="5471" y="2264"/>
                  </a:lnTo>
                  <a:lnTo>
                    <a:pt x="5534" y="1824"/>
                  </a:lnTo>
                  <a:lnTo>
                    <a:pt x="5486" y="1384"/>
                  </a:lnTo>
                  <a:lnTo>
                    <a:pt x="5329" y="959"/>
                  </a:lnTo>
                  <a:lnTo>
                    <a:pt x="5204" y="771"/>
                  </a:lnTo>
                  <a:lnTo>
                    <a:pt x="5078" y="614"/>
                  </a:lnTo>
                  <a:lnTo>
                    <a:pt x="4779" y="346"/>
                  </a:lnTo>
                  <a:lnTo>
                    <a:pt x="4418" y="142"/>
                  </a:lnTo>
                  <a:lnTo>
                    <a:pt x="4009" y="32"/>
                  </a:lnTo>
                  <a:lnTo>
                    <a:pt x="3569" y="1"/>
                  </a:lnTo>
                  <a:lnTo>
                    <a:pt x="3129" y="32"/>
                  </a:lnTo>
                  <a:lnTo>
                    <a:pt x="2673" y="158"/>
                  </a:lnTo>
                  <a:lnTo>
                    <a:pt x="2233" y="378"/>
                  </a:lnTo>
                  <a:lnTo>
                    <a:pt x="2013" y="519"/>
                  </a:lnTo>
                  <a:close/>
                </a:path>
              </a:pathLst>
            </a:custGeom>
            <a:noFill/>
            <a:ln w="471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2" name="Google Shape;802;p6"/>
            <p:cNvSpPr/>
            <p:nvPr/>
          </p:nvSpPr>
          <p:spPr>
            <a:xfrm>
              <a:off x="7609023" y="3091369"/>
              <a:ext cx="160471" cy="135350"/>
            </a:xfrm>
            <a:custGeom>
              <a:avLst/>
              <a:gdLst/>
              <a:ahLst/>
              <a:cxnLst/>
              <a:rect l="l" t="t" r="r" b="b"/>
              <a:pathLst>
                <a:path w="5219" h="4402" fill="none" extrusionOk="0">
                  <a:moveTo>
                    <a:pt x="0" y="771"/>
                  </a:moveTo>
                  <a:lnTo>
                    <a:pt x="126" y="614"/>
                  </a:lnTo>
                  <a:lnTo>
                    <a:pt x="441" y="346"/>
                  </a:lnTo>
                  <a:lnTo>
                    <a:pt x="802" y="142"/>
                  </a:lnTo>
                  <a:lnTo>
                    <a:pt x="1211" y="32"/>
                  </a:lnTo>
                  <a:lnTo>
                    <a:pt x="1635" y="1"/>
                  </a:lnTo>
                  <a:lnTo>
                    <a:pt x="2091" y="32"/>
                  </a:lnTo>
                  <a:lnTo>
                    <a:pt x="2547" y="158"/>
                  </a:lnTo>
                  <a:lnTo>
                    <a:pt x="2987" y="378"/>
                  </a:lnTo>
                  <a:lnTo>
                    <a:pt x="3191" y="519"/>
                  </a:lnTo>
                  <a:lnTo>
                    <a:pt x="3395" y="676"/>
                  </a:lnTo>
                  <a:lnTo>
                    <a:pt x="3804" y="1148"/>
                  </a:lnTo>
                  <a:lnTo>
                    <a:pt x="4339" y="2075"/>
                  </a:lnTo>
                  <a:lnTo>
                    <a:pt x="5093" y="4009"/>
                  </a:lnTo>
                  <a:lnTo>
                    <a:pt x="5219" y="4402"/>
                  </a:lnTo>
                </a:path>
              </a:pathLst>
            </a:custGeom>
            <a:noFill/>
            <a:ln w="471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3" name="Google Shape;803;p6"/>
            <p:cNvSpPr/>
            <p:nvPr/>
          </p:nvSpPr>
          <p:spPr>
            <a:xfrm>
              <a:off x="7651054" y="3491045"/>
              <a:ext cx="31" cy="98115"/>
            </a:xfrm>
            <a:custGeom>
              <a:avLst/>
              <a:gdLst/>
              <a:ahLst/>
              <a:cxnLst/>
              <a:rect l="l" t="t" r="r" b="b"/>
              <a:pathLst>
                <a:path w="1" h="3191" fill="none" extrusionOk="0">
                  <a:moveTo>
                    <a:pt x="1" y="0"/>
                  </a:moveTo>
                  <a:lnTo>
                    <a:pt x="1" y="3191"/>
                  </a:lnTo>
                </a:path>
              </a:pathLst>
            </a:custGeom>
            <a:noFill/>
            <a:ln w="23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804" name="Google Shape;804;p6"/>
          <p:cNvGrpSpPr/>
          <p:nvPr/>
        </p:nvGrpSpPr>
        <p:grpSpPr>
          <a:xfrm>
            <a:off x="4973259" y="2748036"/>
            <a:ext cx="1258588" cy="1096036"/>
            <a:chOff x="7951362" y="2885436"/>
            <a:chExt cx="382529" cy="382531"/>
          </a:xfrm>
        </p:grpSpPr>
        <p:sp>
          <p:nvSpPr>
            <p:cNvPr id="805" name="Google Shape;805;p6"/>
            <p:cNvSpPr/>
            <p:nvPr/>
          </p:nvSpPr>
          <p:spPr>
            <a:xfrm>
              <a:off x="8141615" y="2898514"/>
              <a:ext cx="96768" cy="94510"/>
            </a:xfrm>
            <a:custGeom>
              <a:avLst/>
              <a:gdLst/>
              <a:ahLst/>
              <a:cxnLst/>
              <a:rect l="l" t="t" r="r" b="b"/>
              <a:pathLst>
                <a:path w="3685" h="3599" extrusionOk="0">
                  <a:moveTo>
                    <a:pt x="0" y="0"/>
                  </a:moveTo>
                  <a:lnTo>
                    <a:pt x="0" y="3599"/>
                  </a:lnTo>
                  <a:lnTo>
                    <a:pt x="2929" y="3599"/>
                  </a:lnTo>
                  <a:lnTo>
                    <a:pt x="2709" y="3149"/>
                  </a:lnTo>
                  <a:cubicBezTo>
                    <a:pt x="2651" y="3044"/>
                    <a:pt x="2594" y="2939"/>
                    <a:pt x="2517" y="2843"/>
                  </a:cubicBezTo>
                  <a:cubicBezTo>
                    <a:pt x="2087" y="2240"/>
                    <a:pt x="2297" y="1991"/>
                    <a:pt x="2335" y="1953"/>
                  </a:cubicBezTo>
                  <a:cubicBezTo>
                    <a:pt x="2410" y="1886"/>
                    <a:pt x="2508" y="1848"/>
                    <a:pt x="2611" y="1848"/>
                  </a:cubicBezTo>
                  <a:cubicBezTo>
                    <a:pt x="2640" y="1848"/>
                    <a:pt x="2669" y="1851"/>
                    <a:pt x="2699" y="1857"/>
                  </a:cubicBezTo>
                  <a:cubicBezTo>
                    <a:pt x="2852" y="1895"/>
                    <a:pt x="2986" y="1982"/>
                    <a:pt x="3091" y="2106"/>
                  </a:cubicBezTo>
                  <a:lnTo>
                    <a:pt x="3627" y="2651"/>
                  </a:lnTo>
                  <a:lnTo>
                    <a:pt x="3627" y="412"/>
                  </a:lnTo>
                  <a:cubicBezTo>
                    <a:pt x="3627" y="393"/>
                    <a:pt x="3627" y="374"/>
                    <a:pt x="3627" y="355"/>
                  </a:cubicBezTo>
                  <a:lnTo>
                    <a:pt x="3685"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6" name="Google Shape;806;p6"/>
            <p:cNvSpPr/>
            <p:nvPr/>
          </p:nvSpPr>
          <p:spPr>
            <a:xfrm>
              <a:off x="8141615" y="2969390"/>
              <a:ext cx="76916" cy="23634"/>
            </a:xfrm>
            <a:custGeom>
              <a:avLst/>
              <a:gdLst/>
              <a:ahLst/>
              <a:cxnLst/>
              <a:rect l="l" t="t" r="r" b="b"/>
              <a:pathLst>
                <a:path w="2929" h="900" extrusionOk="0">
                  <a:moveTo>
                    <a:pt x="0" y="0"/>
                  </a:moveTo>
                  <a:lnTo>
                    <a:pt x="0" y="900"/>
                  </a:lnTo>
                  <a:lnTo>
                    <a:pt x="2929" y="900"/>
                  </a:lnTo>
                  <a:lnTo>
                    <a:pt x="2709" y="450"/>
                  </a:lnTo>
                  <a:cubicBezTo>
                    <a:pt x="2661" y="335"/>
                    <a:pt x="2594" y="230"/>
                    <a:pt x="2527" y="134"/>
                  </a:cubicBezTo>
                  <a:cubicBezTo>
                    <a:pt x="2489" y="86"/>
                    <a:pt x="2460" y="39"/>
                    <a:pt x="2431"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7" name="Google Shape;807;p6"/>
            <p:cNvSpPr/>
            <p:nvPr/>
          </p:nvSpPr>
          <p:spPr>
            <a:xfrm>
              <a:off x="8047105" y="3161902"/>
              <a:ext cx="96794" cy="94247"/>
            </a:xfrm>
            <a:custGeom>
              <a:avLst/>
              <a:gdLst/>
              <a:ahLst/>
              <a:cxnLst/>
              <a:rect l="l" t="t" r="r" b="b"/>
              <a:pathLst>
                <a:path w="3686" h="3589" extrusionOk="0">
                  <a:moveTo>
                    <a:pt x="766" y="0"/>
                  </a:moveTo>
                  <a:lnTo>
                    <a:pt x="977" y="440"/>
                  </a:lnTo>
                  <a:cubicBezTo>
                    <a:pt x="1034" y="555"/>
                    <a:pt x="1092" y="651"/>
                    <a:pt x="1168" y="756"/>
                  </a:cubicBezTo>
                  <a:cubicBezTo>
                    <a:pt x="1599" y="1349"/>
                    <a:pt x="1389" y="1608"/>
                    <a:pt x="1350" y="1637"/>
                  </a:cubicBezTo>
                  <a:cubicBezTo>
                    <a:pt x="1276" y="1704"/>
                    <a:pt x="1178" y="1742"/>
                    <a:pt x="1075" y="1742"/>
                  </a:cubicBezTo>
                  <a:cubicBezTo>
                    <a:pt x="1046" y="1742"/>
                    <a:pt x="1016" y="1739"/>
                    <a:pt x="987" y="1732"/>
                  </a:cubicBezTo>
                  <a:cubicBezTo>
                    <a:pt x="843" y="1684"/>
                    <a:pt x="699" y="1598"/>
                    <a:pt x="594" y="1483"/>
                  </a:cubicBezTo>
                  <a:lnTo>
                    <a:pt x="58" y="938"/>
                  </a:lnTo>
                  <a:lnTo>
                    <a:pt x="58" y="3177"/>
                  </a:lnTo>
                  <a:cubicBezTo>
                    <a:pt x="58" y="3197"/>
                    <a:pt x="58" y="3216"/>
                    <a:pt x="58" y="3225"/>
                  </a:cubicBezTo>
                  <a:lnTo>
                    <a:pt x="1" y="3589"/>
                  </a:lnTo>
                  <a:lnTo>
                    <a:pt x="3685" y="3589"/>
                  </a:lnTo>
                  <a:lnTo>
                    <a:pt x="3685"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8" name="Google Shape;808;p6"/>
            <p:cNvSpPr/>
            <p:nvPr/>
          </p:nvSpPr>
          <p:spPr>
            <a:xfrm>
              <a:off x="8067221" y="3161902"/>
              <a:ext cx="76679" cy="23398"/>
            </a:xfrm>
            <a:custGeom>
              <a:avLst/>
              <a:gdLst/>
              <a:ahLst/>
              <a:cxnLst/>
              <a:rect l="l" t="t" r="r" b="b"/>
              <a:pathLst>
                <a:path w="2920" h="891" extrusionOk="0">
                  <a:moveTo>
                    <a:pt x="0" y="0"/>
                  </a:moveTo>
                  <a:lnTo>
                    <a:pt x="211" y="440"/>
                  </a:lnTo>
                  <a:cubicBezTo>
                    <a:pt x="268" y="555"/>
                    <a:pt x="326" y="651"/>
                    <a:pt x="402" y="756"/>
                  </a:cubicBezTo>
                  <a:cubicBezTo>
                    <a:pt x="441" y="804"/>
                    <a:pt x="469" y="852"/>
                    <a:pt x="498" y="890"/>
                  </a:cubicBezTo>
                  <a:lnTo>
                    <a:pt x="2919" y="890"/>
                  </a:lnTo>
                  <a:lnTo>
                    <a:pt x="2919"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9" name="Google Shape;809;p6"/>
            <p:cNvSpPr/>
            <p:nvPr/>
          </p:nvSpPr>
          <p:spPr>
            <a:xfrm>
              <a:off x="7958137" y="3102318"/>
              <a:ext cx="132744" cy="165648"/>
            </a:xfrm>
            <a:custGeom>
              <a:avLst/>
              <a:gdLst/>
              <a:ahLst/>
              <a:cxnLst/>
              <a:rect l="l" t="t" r="r" b="b"/>
              <a:pathLst>
                <a:path w="5055" h="6308" extrusionOk="0">
                  <a:moveTo>
                    <a:pt x="585" y="1"/>
                  </a:moveTo>
                  <a:lnTo>
                    <a:pt x="585" y="1121"/>
                  </a:lnTo>
                  <a:cubicBezTo>
                    <a:pt x="1" y="1551"/>
                    <a:pt x="20" y="3159"/>
                    <a:pt x="30" y="3226"/>
                  </a:cubicBezTo>
                  <a:lnTo>
                    <a:pt x="30" y="4422"/>
                  </a:lnTo>
                  <a:cubicBezTo>
                    <a:pt x="30" y="4700"/>
                    <a:pt x="250" y="4920"/>
                    <a:pt x="527" y="4920"/>
                  </a:cubicBezTo>
                  <a:lnTo>
                    <a:pt x="546" y="4920"/>
                  </a:lnTo>
                  <a:cubicBezTo>
                    <a:pt x="661" y="4920"/>
                    <a:pt x="776" y="4882"/>
                    <a:pt x="872" y="4805"/>
                  </a:cubicBezTo>
                  <a:lnTo>
                    <a:pt x="872" y="5399"/>
                  </a:lnTo>
                  <a:cubicBezTo>
                    <a:pt x="872" y="5676"/>
                    <a:pt x="1092" y="5906"/>
                    <a:pt x="1369" y="5906"/>
                  </a:cubicBezTo>
                  <a:lnTo>
                    <a:pt x="1389" y="5906"/>
                  </a:lnTo>
                  <a:cubicBezTo>
                    <a:pt x="1503" y="5906"/>
                    <a:pt x="1618" y="5868"/>
                    <a:pt x="1704" y="5791"/>
                  </a:cubicBezTo>
                  <a:lnTo>
                    <a:pt x="1704" y="5801"/>
                  </a:lnTo>
                  <a:cubicBezTo>
                    <a:pt x="1704" y="6078"/>
                    <a:pt x="1934" y="6308"/>
                    <a:pt x="2212" y="6308"/>
                  </a:cubicBezTo>
                  <a:lnTo>
                    <a:pt x="2221" y="6308"/>
                  </a:lnTo>
                  <a:cubicBezTo>
                    <a:pt x="2499" y="6308"/>
                    <a:pt x="2728" y="6078"/>
                    <a:pt x="2728" y="5801"/>
                  </a:cubicBezTo>
                  <a:lnTo>
                    <a:pt x="2728" y="5791"/>
                  </a:lnTo>
                  <a:cubicBezTo>
                    <a:pt x="2815" y="5868"/>
                    <a:pt x="2929" y="5906"/>
                    <a:pt x="3044" y="5906"/>
                  </a:cubicBezTo>
                  <a:lnTo>
                    <a:pt x="3063" y="5906"/>
                  </a:lnTo>
                  <a:cubicBezTo>
                    <a:pt x="3341" y="5906"/>
                    <a:pt x="3571" y="5686"/>
                    <a:pt x="3571" y="5408"/>
                  </a:cubicBezTo>
                  <a:lnTo>
                    <a:pt x="3571" y="3561"/>
                  </a:lnTo>
                  <a:cubicBezTo>
                    <a:pt x="3724" y="3791"/>
                    <a:pt x="3982" y="4087"/>
                    <a:pt x="4288" y="4145"/>
                  </a:cubicBezTo>
                  <a:cubicBezTo>
                    <a:pt x="4330" y="4155"/>
                    <a:pt x="4372" y="4159"/>
                    <a:pt x="4413" y="4159"/>
                  </a:cubicBezTo>
                  <a:cubicBezTo>
                    <a:pt x="4536" y="4159"/>
                    <a:pt x="4657" y="4118"/>
                    <a:pt x="4757" y="4040"/>
                  </a:cubicBezTo>
                  <a:lnTo>
                    <a:pt x="4805" y="4001"/>
                  </a:lnTo>
                  <a:lnTo>
                    <a:pt x="4834" y="3953"/>
                  </a:lnTo>
                  <a:cubicBezTo>
                    <a:pt x="4920" y="3829"/>
                    <a:pt x="5054" y="3504"/>
                    <a:pt x="4633" y="2920"/>
                  </a:cubicBezTo>
                  <a:cubicBezTo>
                    <a:pt x="4451" y="2681"/>
                    <a:pt x="4346" y="2413"/>
                    <a:pt x="4308" y="2126"/>
                  </a:cubicBezTo>
                  <a:cubicBezTo>
                    <a:pt x="4231" y="1685"/>
                    <a:pt x="4126" y="1360"/>
                    <a:pt x="3456" y="843"/>
                  </a:cubicBezTo>
                  <a:lnTo>
                    <a:pt x="3456" y="1"/>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0" name="Google Shape;810;p6"/>
            <p:cNvSpPr/>
            <p:nvPr/>
          </p:nvSpPr>
          <p:spPr>
            <a:xfrm>
              <a:off x="7958137" y="3102318"/>
              <a:ext cx="24159" cy="129225"/>
            </a:xfrm>
            <a:custGeom>
              <a:avLst/>
              <a:gdLst/>
              <a:ahLst/>
              <a:cxnLst/>
              <a:rect l="l" t="t" r="r" b="b"/>
              <a:pathLst>
                <a:path w="920" h="4921" extrusionOk="0">
                  <a:moveTo>
                    <a:pt x="585" y="1"/>
                  </a:moveTo>
                  <a:lnTo>
                    <a:pt x="585" y="1121"/>
                  </a:lnTo>
                  <a:cubicBezTo>
                    <a:pt x="1" y="1542"/>
                    <a:pt x="20" y="3159"/>
                    <a:pt x="30" y="3226"/>
                  </a:cubicBezTo>
                  <a:lnTo>
                    <a:pt x="30" y="4422"/>
                  </a:lnTo>
                  <a:cubicBezTo>
                    <a:pt x="30" y="4700"/>
                    <a:pt x="250" y="4920"/>
                    <a:pt x="527" y="4920"/>
                  </a:cubicBezTo>
                  <a:lnTo>
                    <a:pt x="546" y="4920"/>
                  </a:lnTo>
                  <a:cubicBezTo>
                    <a:pt x="604" y="4920"/>
                    <a:pt x="652" y="4910"/>
                    <a:pt x="700" y="4901"/>
                  </a:cubicBezTo>
                  <a:cubicBezTo>
                    <a:pt x="499" y="4824"/>
                    <a:pt x="355" y="4633"/>
                    <a:pt x="355" y="4422"/>
                  </a:cubicBezTo>
                  <a:lnTo>
                    <a:pt x="355" y="3226"/>
                  </a:lnTo>
                  <a:cubicBezTo>
                    <a:pt x="355" y="3159"/>
                    <a:pt x="326" y="1637"/>
                    <a:pt x="920" y="1216"/>
                  </a:cubicBezTo>
                  <a:lnTo>
                    <a:pt x="920" y="1"/>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1" name="Google Shape;811;p6"/>
            <p:cNvSpPr/>
            <p:nvPr/>
          </p:nvSpPr>
          <p:spPr>
            <a:xfrm>
              <a:off x="7980773" y="3188661"/>
              <a:ext cx="17857" cy="68749"/>
            </a:xfrm>
            <a:custGeom>
              <a:avLst/>
              <a:gdLst/>
              <a:ahLst/>
              <a:cxnLst/>
              <a:rect l="l" t="t" r="r" b="b"/>
              <a:pathLst>
                <a:path w="680" h="2618" extrusionOk="0">
                  <a:moveTo>
                    <a:pt x="163" y="0"/>
                  </a:moveTo>
                  <a:cubicBezTo>
                    <a:pt x="82" y="0"/>
                    <a:pt x="0" y="53"/>
                    <a:pt x="0" y="158"/>
                  </a:cubicBezTo>
                  <a:lnTo>
                    <a:pt x="0" y="1776"/>
                  </a:lnTo>
                  <a:lnTo>
                    <a:pt x="0" y="2120"/>
                  </a:lnTo>
                  <a:cubicBezTo>
                    <a:pt x="0" y="2398"/>
                    <a:pt x="230" y="2618"/>
                    <a:pt x="507" y="2618"/>
                  </a:cubicBezTo>
                  <a:lnTo>
                    <a:pt x="527" y="2618"/>
                  </a:lnTo>
                  <a:cubicBezTo>
                    <a:pt x="574" y="2618"/>
                    <a:pt x="632" y="2608"/>
                    <a:pt x="680" y="2599"/>
                  </a:cubicBezTo>
                  <a:cubicBezTo>
                    <a:pt x="469" y="2522"/>
                    <a:pt x="335" y="2331"/>
                    <a:pt x="335" y="2111"/>
                  </a:cubicBezTo>
                  <a:lnTo>
                    <a:pt x="335" y="1517"/>
                  </a:lnTo>
                  <a:lnTo>
                    <a:pt x="326" y="1527"/>
                  </a:lnTo>
                  <a:lnTo>
                    <a:pt x="326" y="158"/>
                  </a:lnTo>
                  <a:cubicBezTo>
                    <a:pt x="326" y="53"/>
                    <a:pt x="244" y="0"/>
                    <a:pt x="163"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2" name="Google Shape;812;p6"/>
            <p:cNvSpPr/>
            <p:nvPr/>
          </p:nvSpPr>
          <p:spPr>
            <a:xfrm>
              <a:off x="8029012" y="3205231"/>
              <a:ext cx="13603" cy="51995"/>
            </a:xfrm>
            <a:custGeom>
              <a:avLst/>
              <a:gdLst/>
              <a:ahLst/>
              <a:cxnLst/>
              <a:rect l="l" t="t" r="r" b="b"/>
              <a:pathLst>
                <a:path w="518" h="1980" extrusionOk="0">
                  <a:moveTo>
                    <a:pt x="163" y="1"/>
                  </a:moveTo>
                  <a:cubicBezTo>
                    <a:pt x="82" y="1"/>
                    <a:pt x="1" y="54"/>
                    <a:pt x="1" y="159"/>
                  </a:cubicBezTo>
                  <a:lnTo>
                    <a:pt x="1" y="1776"/>
                  </a:lnTo>
                  <a:cubicBezTo>
                    <a:pt x="1" y="1805"/>
                    <a:pt x="10" y="1834"/>
                    <a:pt x="29" y="1862"/>
                  </a:cubicBezTo>
                  <a:cubicBezTo>
                    <a:pt x="39" y="1882"/>
                    <a:pt x="58" y="1891"/>
                    <a:pt x="77" y="1901"/>
                  </a:cubicBezTo>
                  <a:cubicBezTo>
                    <a:pt x="153" y="1951"/>
                    <a:pt x="250" y="1979"/>
                    <a:pt x="343" y="1979"/>
                  </a:cubicBezTo>
                  <a:cubicBezTo>
                    <a:pt x="357" y="1979"/>
                    <a:pt x="370" y="1978"/>
                    <a:pt x="384" y="1977"/>
                  </a:cubicBezTo>
                  <a:cubicBezTo>
                    <a:pt x="431" y="1977"/>
                    <a:pt x="470" y="1968"/>
                    <a:pt x="518" y="1958"/>
                  </a:cubicBezTo>
                  <a:cubicBezTo>
                    <a:pt x="460" y="1939"/>
                    <a:pt x="412" y="1910"/>
                    <a:pt x="364" y="1872"/>
                  </a:cubicBezTo>
                  <a:cubicBezTo>
                    <a:pt x="345" y="1853"/>
                    <a:pt x="326" y="1824"/>
                    <a:pt x="326" y="1786"/>
                  </a:cubicBezTo>
                  <a:lnTo>
                    <a:pt x="326" y="1776"/>
                  </a:lnTo>
                  <a:lnTo>
                    <a:pt x="326" y="159"/>
                  </a:lnTo>
                  <a:cubicBezTo>
                    <a:pt x="326" y="54"/>
                    <a:pt x="245" y="1"/>
                    <a:pt x="163"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3" name="Google Shape;813;p6"/>
            <p:cNvSpPr/>
            <p:nvPr/>
          </p:nvSpPr>
          <p:spPr>
            <a:xfrm>
              <a:off x="8003146" y="3209328"/>
              <a:ext cx="17358" cy="58639"/>
            </a:xfrm>
            <a:custGeom>
              <a:avLst/>
              <a:gdLst/>
              <a:ahLst/>
              <a:cxnLst/>
              <a:rect l="l" t="t" r="r" b="b"/>
              <a:pathLst>
                <a:path w="661" h="2233" extrusionOk="0">
                  <a:moveTo>
                    <a:pt x="158" y="0"/>
                  </a:moveTo>
                  <a:cubicBezTo>
                    <a:pt x="79" y="0"/>
                    <a:pt x="0" y="56"/>
                    <a:pt x="0" y="166"/>
                  </a:cubicBezTo>
                  <a:lnTo>
                    <a:pt x="0" y="1783"/>
                  </a:lnTo>
                  <a:cubicBezTo>
                    <a:pt x="0" y="1793"/>
                    <a:pt x="0" y="1812"/>
                    <a:pt x="10" y="1831"/>
                  </a:cubicBezTo>
                  <a:lnTo>
                    <a:pt x="0" y="1831"/>
                  </a:lnTo>
                  <a:cubicBezTo>
                    <a:pt x="48" y="2060"/>
                    <a:pt x="249" y="2233"/>
                    <a:pt x="488" y="2233"/>
                  </a:cubicBezTo>
                  <a:lnTo>
                    <a:pt x="507" y="2233"/>
                  </a:lnTo>
                  <a:cubicBezTo>
                    <a:pt x="565" y="2233"/>
                    <a:pt x="613" y="2223"/>
                    <a:pt x="660" y="2204"/>
                  </a:cubicBezTo>
                  <a:cubicBezTo>
                    <a:pt x="459" y="2137"/>
                    <a:pt x="316" y="1946"/>
                    <a:pt x="316" y="1726"/>
                  </a:cubicBezTo>
                  <a:lnTo>
                    <a:pt x="316" y="166"/>
                  </a:lnTo>
                  <a:cubicBezTo>
                    <a:pt x="316" y="56"/>
                    <a:pt x="237" y="0"/>
                    <a:pt x="158"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4" name="Google Shape;814;p6"/>
            <p:cNvSpPr/>
            <p:nvPr/>
          </p:nvSpPr>
          <p:spPr>
            <a:xfrm>
              <a:off x="8051885" y="3184013"/>
              <a:ext cx="26155" cy="27520"/>
            </a:xfrm>
            <a:custGeom>
              <a:avLst/>
              <a:gdLst/>
              <a:ahLst/>
              <a:cxnLst/>
              <a:rect l="l" t="t" r="r" b="b"/>
              <a:pathLst>
                <a:path w="996" h="1048" extrusionOk="0">
                  <a:moveTo>
                    <a:pt x="1" y="0"/>
                  </a:moveTo>
                  <a:lnTo>
                    <a:pt x="1" y="441"/>
                  </a:lnTo>
                  <a:cubicBezTo>
                    <a:pt x="96" y="574"/>
                    <a:pt x="211" y="708"/>
                    <a:pt x="326" y="823"/>
                  </a:cubicBezTo>
                  <a:cubicBezTo>
                    <a:pt x="431" y="929"/>
                    <a:pt x="565" y="996"/>
                    <a:pt x="709" y="1034"/>
                  </a:cubicBezTo>
                  <a:cubicBezTo>
                    <a:pt x="752" y="1042"/>
                    <a:pt x="795" y="1047"/>
                    <a:pt x="838" y="1047"/>
                  </a:cubicBezTo>
                  <a:cubicBezTo>
                    <a:pt x="891" y="1047"/>
                    <a:pt x="943" y="1040"/>
                    <a:pt x="996" y="1024"/>
                  </a:cubicBezTo>
                  <a:cubicBezTo>
                    <a:pt x="805" y="948"/>
                    <a:pt x="632" y="833"/>
                    <a:pt x="498" y="670"/>
                  </a:cubicBezTo>
                  <a:cubicBezTo>
                    <a:pt x="470" y="632"/>
                    <a:pt x="412" y="555"/>
                    <a:pt x="355" y="479"/>
                  </a:cubicBezTo>
                  <a:lnTo>
                    <a:pt x="326" y="441"/>
                  </a:lnTo>
                  <a:cubicBezTo>
                    <a:pt x="173" y="249"/>
                    <a:pt x="1" y="0"/>
                    <a:pt x="1"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5" name="Google Shape;815;p6"/>
            <p:cNvSpPr/>
            <p:nvPr/>
          </p:nvSpPr>
          <p:spPr>
            <a:xfrm>
              <a:off x="7963940" y="2981706"/>
              <a:ext cx="94510" cy="96768"/>
            </a:xfrm>
            <a:custGeom>
              <a:avLst/>
              <a:gdLst/>
              <a:ahLst/>
              <a:cxnLst/>
              <a:rect l="l" t="t" r="r" b="b"/>
              <a:pathLst>
                <a:path w="3599" h="3685" extrusionOk="0">
                  <a:moveTo>
                    <a:pt x="0" y="0"/>
                  </a:moveTo>
                  <a:lnTo>
                    <a:pt x="0" y="3685"/>
                  </a:lnTo>
                  <a:lnTo>
                    <a:pt x="3598" y="3685"/>
                  </a:lnTo>
                  <a:lnTo>
                    <a:pt x="3598" y="756"/>
                  </a:lnTo>
                  <a:lnTo>
                    <a:pt x="3149" y="976"/>
                  </a:lnTo>
                  <a:cubicBezTo>
                    <a:pt x="3043" y="1024"/>
                    <a:pt x="2938" y="1091"/>
                    <a:pt x="2842" y="1158"/>
                  </a:cubicBezTo>
                  <a:cubicBezTo>
                    <a:pt x="2661" y="1311"/>
                    <a:pt x="2440" y="1407"/>
                    <a:pt x="2201" y="1426"/>
                  </a:cubicBezTo>
                  <a:cubicBezTo>
                    <a:pt x="2192" y="1427"/>
                    <a:pt x="2183" y="1428"/>
                    <a:pt x="2174" y="1428"/>
                  </a:cubicBezTo>
                  <a:cubicBezTo>
                    <a:pt x="2096" y="1428"/>
                    <a:pt x="2012" y="1392"/>
                    <a:pt x="1952" y="1340"/>
                  </a:cubicBezTo>
                  <a:cubicBezTo>
                    <a:pt x="1866" y="1244"/>
                    <a:pt x="1828" y="1110"/>
                    <a:pt x="1857" y="986"/>
                  </a:cubicBezTo>
                  <a:cubicBezTo>
                    <a:pt x="1905" y="833"/>
                    <a:pt x="1991" y="699"/>
                    <a:pt x="2106" y="594"/>
                  </a:cubicBezTo>
                  <a:lnTo>
                    <a:pt x="2651" y="48"/>
                  </a:lnTo>
                  <a:lnTo>
                    <a:pt x="354" y="48"/>
                  </a:lnTo>
                  <a:lnTo>
                    <a:pt x="0"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6" name="Google Shape;816;p6"/>
            <p:cNvSpPr/>
            <p:nvPr/>
          </p:nvSpPr>
          <p:spPr>
            <a:xfrm>
              <a:off x="8227065" y="3076189"/>
              <a:ext cx="94772" cy="96794"/>
            </a:xfrm>
            <a:custGeom>
              <a:avLst/>
              <a:gdLst/>
              <a:ahLst/>
              <a:cxnLst/>
              <a:rect l="l" t="t" r="r" b="b"/>
              <a:pathLst>
                <a:path w="3609" h="3686" extrusionOk="0">
                  <a:moveTo>
                    <a:pt x="0" y="1"/>
                  </a:moveTo>
                  <a:lnTo>
                    <a:pt x="0" y="2920"/>
                  </a:lnTo>
                  <a:lnTo>
                    <a:pt x="460" y="2709"/>
                  </a:lnTo>
                  <a:cubicBezTo>
                    <a:pt x="565" y="2652"/>
                    <a:pt x="670" y="2594"/>
                    <a:pt x="766" y="2518"/>
                  </a:cubicBezTo>
                  <a:cubicBezTo>
                    <a:pt x="948" y="2364"/>
                    <a:pt x="1168" y="2278"/>
                    <a:pt x="1407" y="2250"/>
                  </a:cubicBezTo>
                  <a:cubicBezTo>
                    <a:pt x="1493" y="2250"/>
                    <a:pt x="1579" y="2278"/>
                    <a:pt x="1656" y="2336"/>
                  </a:cubicBezTo>
                  <a:cubicBezTo>
                    <a:pt x="1742" y="2431"/>
                    <a:pt x="1780" y="2565"/>
                    <a:pt x="1752" y="2699"/>
                  </a:cubicBezTo>
                  <a:cubicBezTo>
                    <a:pt x="1704" y="2853"/>
                    <a:pt x="1618" y="2987"/>
                    <a:pt x="1503" y="3092"/>
                  </a:cubicBezTo>
                  <a:lnTo>
                    <a:pt x="948" y="3628"/>
                  </a:lnTo>
                  <a:lnTo>
                    <a:pt x="3244" y="3628"/>
                  </a:lnTo>
                  <a:lnTo>
                    <a:pt x="3608" y="3685"/>
                  </a:lnTo>
                  <a:lnTo>
                    <a:pt x="3608" y="1"/>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7" name="Google Shape;817;p6"/>
            <p:cNvSpPr/>
            <p:nvPr/>
          </p:nvSpPr>
          <p:spPr>
            <a:xfrm>
              <a:off x="8227065" y="3076189"/>
              <a:ext cx="23897" cy="76942"/>
            </a:xfrm>
            <a:custGeom>
              <a:avLst/>
              <a:gdLst/>
              <a:ahLst/>
              <a:cxnLst/>
              <a:rect l="l" t="t" r="r" b="b"/>
              <a:pathLst>
                <a:path w="910" h="2930" extrusionOk="0">
                  <a:moveTo>
                    <a:pt x="0" y="1"/>
                  </a:moveTo>
                  <a:lnTo>
                    <a:pt x="0" y="2920"/>
                  </a:lnTo>
                  <a:lnTo>
                    <a:pt x="0" y="2929"/>
                  </a:lnTo>
                  <a:lnTo>
                    <a:pt x="460" y="2709"/>
                  </a:lnTo>
                  <a:cubicBezTo>
                    <a:pt x="565" y="2652"/>
                    <a:pt x="670" y="2594"/>
                    <a:pt x="766" y="2518"/>
                  </a:cubicBezTo>
                  <a:cubicBezTo>
                    <a:pt x="814" y="2489"/>
                    <a:pt x="861" y="2451"/>
                    <a:pt x="909" y="2422"/>
                  </a:cubicBezTo>
                  <a:lnTo>
                    <a:pt x="909" y="1"/>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8" name="Google Shape;818;p6"/>
            <p:cNvSpPr/>
            <p:nvPr/>
          </p:nvSpPr>
          <p:spPr>
            <a:xfrm>
              <a:off x="7963940" y="2957836"/>
              <a:ext cx="23634" cy="120638"/>
            </a:xfrm>
            <a:custGeom>
              <a:avLst/>
              <a:gdLst/>
              <a:ahLst/>
              <a:cxnLst/>
              <a:rect l="l" t="t" r="r" b="b"/>
              <a:pathLst>
                <a:path w="900" h="4594" extrusionOk="0">
                  <a:moveTo>
                    <a:pt x="900" y="0"/>
                  </a:moveTo>
                  <a:lnTo>
                    <a:pt x="450" y="345"/>
                  </a:lnTo>
                  <a:cubicBezTo>
                    <a:pt x="335" y="431"/>
                    <a:pt x="230" y="526"/>
                    <a:pt x="134" y="641"/>
                  </a:cubicBezTo>
                  <a:cubicBezTo>
                    <a:pt x="86" y="689"/>
                    <a:pt x="48" y="747"/>
                    <a:pt x="0" y="785"/>
                  </a:cubicBezTo>
                  <a:lnTo>
                    <a:pt x="0" y="4594"/>
                  </a:lnTo>
                  <a:lnTo>
                    <a:pt x="900" y="4594"/>
                  </a:lnTo>
                  <a:lnTo>
                    <a:pt x="900"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9" name="Google Shape;819;p6"/>
            <p:cNvSpPr/>
            <p:nvPr/>
          </p:nvSpPr>
          <p:spPr>
            <a:xfrm>
              <a:off x="8194634" y="2885436"/>
              <a:ext cx="132718" cy="165412"/>
            </a:xfrm>
            <a:custGeom>
              <a:avLst/>
              <a:gdLst/>
              <a:ahLst/>
              <a:cxnLst/>
              <a:rect l="l" t="t" r="r" b="b"/>
              <a:pathLst>
                <a:path w="5054" h="6299" extrusionOk="0">
                  <a:moveTo>
                    <a:pt x="2824" y="1"/>
                  </a:moveTo>
                  <a:cubicBezTo>
                    <a:pt x="2546" y="1"/>
                    <a:pt x="2326" y="221"/>
                    <a:pt x="2326" y="498"/>
                  </a:cubicBezTo>
                  <a:lnTo>
                    <a:pt x="2326" y="518"/>
                  </a:lnTo>
                  <a:cubicBezTo>
                    <a:pt x="2240" y="441"/>
                    <a:pt x="2125" y="393"/>
                    <a:pt x="2001" y="393"/>
                  </a:cubicBezTo>
                  <a:lnTo>
                    <a:pt x="1991" y="393"/>
                  </a:lnTo>
                  <a:cubicBezTo>
                    <a:pt x="1714" y="393"/>
                    <a:pt x="1484" y="623"/>
                    <a:pt x="1484" y="900"/>
                  </a:cubicBezTo>
                  <a:lnTo>
                    <a:pt x="1484" y="2747"/>
                  </a:lnTo>
                  <a:cubicBezTo>
                    <a:pt x="1321" y="2518"/>
                    <a:pt x="1072" y="2221"/>
                    <a:pt x="766" y="2154"/>
                  </a:cubicBezTo>
                  <a:cubicBezTo>
                    <a:pt x="731" y="2148"/>
                    <a:pt x="696" y="2145"/>
                    <a:pt x="661" y="2145"/>
                  </a:cubicBezTo>
                  <a:cubicBezTo>
                    <a:pt x="531" y="2145"/>
                    <a:pt x="403" y="2186"/>
                    <a:pt x="297" y="2269"/>
                  </a:cubicBezTo>
                  <a:lnTo>
                    <a:pt x="249" y="2307"/>
                  </a:lnTo>
                  <a:lnTo>
                    <a:pt x="211" y="2355"/>
                  </a:lnTo>
                  <a:cubicBezTo>
                    <a:pt x="135" y="2470"/>
                    <a:pt x="1" y="2805"/>
                    <a:pt x="422" y="3389"/>
                  </a:cubicBezTo>
                  <a:cubicBezTo>
                    <a:pt x="594" y="3618"/>
                    <a:pt x="709" y="3896"/>
                    <a:pt x="747" y="4183"/>
                  </a:cubicBezTo>
                  <a:cubicBezTo>
                    <a:pt x="824" y="4623"/>
                    <a:pt x="929" y="4949"/>
                    <a:pt x="1599" y="5465"/>
                  </a:cubicBezTo>
                  <a:lnTo>
                    <a:pt x="1599" y="6298"/>
                  </a:lnTo>
                  <a:lnTo>
                    <a:pt x="4470" y="6298"/>
                  </a:lnTo>
                  <a:lnTo>
                    <a:pt x="4470" y="5188"/>
                  </a:lnTo>
                  <a:cubicBezTo>
                    <a:pt x="5054" y="4757"/>
                    <a:pt x="5025" y="3140"/>
                    <a:pt x="5025" y="3073"/>
                  </a:cubicBezTo>
                  <a:lnTo>
                    <a:pt x="5025" y="1886"/>
                  </a:lnTo>
                  <a:cubicBezTo>
                    <a:pt x="5025" y="1609"/>
                    <a:pt x="4805" y="1388"/>
                    <a:pt x="4518" y="1388"/>
                  </a:cubicBezTo>
                  <a:lnTo>
                    <a:pt x="4508" y="1388"/>
                  </a:lnTo>
                  <a:cubicBezTo>
                    <a:pt x="4384" y="1388"/>
                    <a:pt x="4279" y="1427"/>
                    <a:pt x="4183" y="1503"/>
                  </a:cubicBezTo>
                  <a:lnTo>
                    <a:pt x="4183" y="910"/>
                  </a:lnTo>
                  <a:cubicBezTo>
                    <a:pt x="4183" y="632"/>
                    <a:pt x="3963" y="403"/>
                    <a:pt x="3685" y="403"/>
                  </a:cubicBezTo>
                  <a:lnTo>
                    <a:pt x="3666" y="403"/>
                  </a:lnTo>
                  <a:cubicBezTo>
                    <a:pt x="3551" y="403"/>
                    <a:pt x="3436" y="441"/>
                    <a:pt x="3350" y="518"/>
                  </a:cubicBezTo>
                  <a:lnTo>
                    <a:pt x="3350" y="508"/>
                  </a:lnTo>
                  <a:cubicBezTo>
                    <a:pt x="3350" y="221"/>
                    <a:pt x="3121" y="1"/>
                    <a:pt x="2843"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0" name="Google Shape;820;p6"/>
            <p:cNvSpPr/>
            <p:nvPr/>
          </p:nvSpPr>
          <p:spPr>
            <a:xfrm>
              <a:off x="8194634" y="2941738"/>
              <a:ext cx="48528" cy="109110"/>
            </a:xfrm>
            <a:custGeom>
              <a:avLst/>
              <a:gdLst/>
              <a:ahLst/>
              <a:cxnLst/>
              <a:rect l="l" t="t" r="r" b="b"/>
              <a:pathLst>
                <a:path w="1848" h="4155" extrusionOk="0">
                  <a:moveTo>
                    <a:pt x="661" y="1"/>
                  </a:moveTo>
                  <a:cubicBezTo>
                    <a:pt x="532" y="1"/>
                    <a:pt x="405" y="42"/>
                    <a:pt x="307" y="125"/>
                  </a:cubicBezTo>
                  <a:lnTo>
                    <a:pt x="249" y="163"/>
                  </a:lnTo>
                  <a:lnTo>
                    <a:pt x="221" y="211"/>
                  </a:lnTo>
                  <a:cubicBezTo>
                    <a:pt x="135" y="336"/>
                    <a:pt x="1" y="661"/>
                    <a:pt x="431" y="1245"/>
                  </a:cubicBezTo>
                  <a:cubicBezTo>
                    <a:pt x="604" y="1474"/>
                    <a:pt x="709" y="1752"/>
                    <a:pt x="747" y="2039"/>
                  </a:cubicBezTo>
                  <a:cubicBezTo>
                    <a:pt x="824" y="2479"/>
                    <a:pt x="929" y="2805"/>
                    <a:pt x="1599" y="3321"/>
                  </a:cubicBezTo>
                  <a:lnTo>
                    <a:pt x="1599" y="4154"/>
                  </a:lnTo>
                  <a:lnTo>
                    <a:pt x="1848" y="4154"/>
                  </a:lnTo>
                  <a:lnTo>
                    <a:pt x="1848" y="3235"/>
                  </a:lnTo>
                  <a:cubicBezTo>
                    <a:pt x="1187" y="2718"/>
                    <a:pt x="1082" y="2479"/>
                    <a:pt x="996" y="2039"/>
                  </a:cubicBezTo>
                  <a:cubicBezTo>
                    <a:pt x="967" y="1752"/>
                    <a:pt x="852" y="1474"/>
                    <a:pt x="680" y="1245"/>
                  </a:cubicBezTo>
                  <a:cubicBezTo>
                    <a:pt x="249" y="661"/>
                    <a:pt x="393" y="326"/>
                    <a:pt x="470" y="211"/>
                  </a:cubicBezTo>
                  <a:lnTo>
                    <a:pt x="508" y="163"/>
                  </a:lnTo>
                  <a:lnTo>
                    <a:pt x="556" y="125"/>
                  </a:lnTo>
                  <a:cubicBezTo>
                    <a:pt x="623" y="68"/>
                    <a:pt x="699" y="39"/>
                    <a:pt x="776" y="10"/>
                  </a:cubicBezTo>
                  <a:lnTo>
                    <a:pt x="766" y="10"/>
                  </a:lnTo>
                  <a:cubicBezTo>
                    <a:pt x="731" y="4"/>
                    <a:pt x="696" y="1"/>
                    <a:pt x="661"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1" name="Google Shape;821;p6"/>
            <p:cNvSpPr/>
            <p:nvPr/>
          </p:nvSpPr>
          <p:spPr>
            <a:xfrm>
              <a:off x="8281345" y="2895993"/>
              <a:ext cx="13603" cy="52179"/>
            </a:xfrm>
            <a:custGeom>
              <a:avLst/>
              <a:gdLst/>
              <a:ahLst/>
              <a:cxnLst/>
              <a:rect l="l" t="t" r="r" b="b"/>
              <a:pathLst>
                <a:path w="518" h="1987" extrusionOk="0">
                  <a:moveTo>
                    <a:pt x="383" y="1"/>
                  </a:moveTo>
                  <a:cubicBezTo>
                    <a:pt x="278" y="1"/>
                    <a:pt x="173" y="20"/>
                    <a:pt x="77" y="77"/>
                  </a:cubicBezTo>
                  <a:cubicBezTo>
                    <a:pt x="58" y="87"/>
                    <a:pt x="39" y="106"/>
                    <a:pt x="29" y="116"/>
                  </a:cubicBezTo>
                  <a:cubicBezTo>
                    <a:pt x="10" y="144"/>
                    <a:pt x="10" y="173"/>
                    <a:pt x="0" y="211"/>
                  </a:cubicBezTo>
                  <a:lnTo>
                    <a:pt x="0" y="1829"/>
                  </a:lnTo>
                  <a:cubicBezTo>
                    <a:pt x="0" y="1934"/>
                    <a:pt x="82" y="1987"/>
                    <a:pt x="163" y="1987"/>
                  </a:cubicBezTo>
                  <a:cubicBezTo>
                    <a:pt x="244" y="1987"/>
                    <a:pt x="326" y="1934"/>
                    <a:pt x="326" y="1829"/>
                  </a:cubicBezTo>
                  <a:lnTo>
                    <a:pt x="326" y="211"/>
                  </a:lnTo>
                  <a:lnTo>
                    <a:pt x="326" y="202"/>
                  </a:lnTo>
                  <a:cubicBezTo>
                    <a:pt x="326" y="163"/>
                    <a:pt x="345" y="135"/>
                    <a:pt x="364" y="106"/>
                  </a:cubicBezTo>
                  <a:cubicBezTo>
                    <a:pt x="412" y="68"/>
                    <a:pt x="460" y="39"/>
                    <a:pt x="517" y="29"/>
                  </a:cubicBezTo>
                  <a:cubicBezTo>
                    <a:pt x="479" y="10"/>
                    <a:pt x="431" y="1"/>
                    <a:pt x="383"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2" name="Google Shape;822;p6"/>
            <p:cNvSpPr/>
            <p:nvPr/>
          </p:nvSpPr>
          <p:spPr>
            <a:xfrm>
              <a:off x="8304217" y="2922096"/>
              <a:ext cx="13340" cy="35635"/>
            </a:xfrm>
            <a:custGeom>
              <a:avLst/>
              <a:gdLst/>
              <a:ahLst/>
              <a:cxnLst/>
              <a:rect l="l" t="t" r="r" b="b"/>
              <a:pathLst>
                <a:path w="508" h="1357" extrusionOk="0">
                  <a:moveTo>
                    <a:pt x="340" y="0"/>
                  </a:moveTo>
                  <a:cubicBezTo>
                    <a:pt x="242" y="0"/>
                    <a:pt x="151" y="29"/>
                    <a:pt x="67" y="79"/>
                  </a:cubicBezTo>
                  <a:cubicBezTo>
                    <a:pt x="48" y="88"/>
                    <a:pt x="39" y="107"/>
                    <a:pt x="19" y="117"/>
                  </a:cubicBezTo>
                  <a:cubicBezTo>
                    <a:pt x="10" y="146"/>
                    <a:pt x="0" y="174"/>
                    <a:pt x="0" y="213"/>
                  </a:cubicBezTo>
                  <a:lnTo>
                    <a:pt x="0" y="1198"/>
                  </a:lnTo>
                  <a:cubicBezTo>
                    <a:pt x="0" y="1304"/>
                    <a:pt x="79" y="1356"/>
                    <a:pt x="158" y="1356"/>
                  </a:cubicBezTo>
                  <a:cubicBezTo>
                    <a:pt x="237" y="1356"/>
                    <a:pt x="316" y="1304"/>
                    <a:pt x="316" y="1198"/>
                  </a:cubicBezTo>
                  <a:lnTo>
                    <a:pt x="316" y="213"/>
                  </a:lnTo>
                  <a:lnTo>
                    <a:pt x="316" y="193"/>
                  </a:lnTo>
                  <a:cubicBezTo>
                    <a:pt x="326" y="165"/>
                    <a:pt x="335" y="126"/>
                    <a:pt x="354" y="107"/>
                  </a:cubicBezTo>
                  <a:cubicBezTo>
                    <a:pt x="402" y="69"/>
                    <a:pt x="450" y="40"/>
                    <a:pt x="507" y="21"/>
                  </a:cubicBezTo>
                  <a:cubicBezTo>
                    <a:pt x="469" y="12"/>
                    <a:pt x="421" y="2"/>
                    <a:pt x="383" y="2"/>
                  </a:cubicBezTo>
                  <a:cubicBezTo>
                    <a:pt x="368" y="1"/>
                    <a:pt x="354" y="0"/>
                    <a:pt x="340"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3" name="Google Shape;823;p6"/>
            <p:cNvSpPr/>
            <p:nvPr/>
          </p:nvSpPr>
          <p:spPr>
            <a:xfrm>
              <a:off x="8255452" y="2885437"/>
              <a:ext cx="17620" cy="58665"/>
            </a:xfrm>
            <a:custGeom>
              <a:avLst/>
              <a:gdLst/>
              <a:ahLst/>
              <a:cxnLst/>
              <a:rect l="l" t="t" r="r" b="b"/>
              <a:pathLst>
                <a:path w="671" h="2234" extrusionOk="0">
                  <a:moveTo>
                    <a:pt x="498" y="1"/>
                  </a:moveTo>
                  <a:cubicBezTo>
                    <a:pt x="259" y="1"/>
                    <a:pt x="48" y="173"/>
                    <a:pt x="1" y="403"/>
                  </a:cubicBezTo>
                  <a:lnTo>
                    <a:pt x="10" y="403"/>
                  </a:lnTo>
                  <a:cubicBezTo>
                    <a:pt x="1" y="422"/>
                    <a:pt x="1" y="441"/>
                    <a:pt x="1" y="460"/>
                  </a:cubicBezTo>
                  <a:lnTo>
                    <a:pt x="1" y="2068"/>
                  </a:lnTo>
                  <a:cubicBezTo>
                    <a:pt x="1" y="2178"/>
                    <a:pt x="80" y="2233"/>
                    <a:pt x="159" y="2233"/>
                  </a:cubicBezTo>
                  <a:cubicBezTo>
                    <a:pt x="237" y="2233"/>
                    <a:pt x="316" y="2178"/>
                    <a:pt x="316" y="2068"/>
                  </a:cubicBezTo>
                  <a:lnTo>
                    <a:pt x="316" y="508"/>
                  </a:lnTo>
                  <a:cubicBezTo>
                    <a:pt x="316" y="288"/>
                    <a:pt x="460" y="97"/>
                    <a:pt x="671" y="30"/>
                  </a:cubicBezTo>
                  <a:cubicBezTo>
                    <a:pt x="613" y="10"/>
                    <a:pt x="565" y="1"/>
                    <a:pt x="508"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4" name="Google Shape;824;p6"/>
            <p:cNvSpPr/>
            <p:nvPr/>
          </p:nvSpPr>
          <p:spPr>
            <a:xfrm>
              <a:off x="8233341" y="2895993"/>
              <a:ext cx="17620" cy="73160"/>
            </a:xfrm>
            <a:custGeom>
              <a:avLst/>
              <a:gdLst/>
              <a:ahLst/>
              <a:cxnLst/>
              <a:rect l="l" t="t" r="r" b="b"/>
              <a:pathLst>
                <a:path w="671" h="2786" extrusionOk="0">
                  <a:moveTo>
                    <a:pt x="498" y="1"/>
                  </a:moveTo>
                  <a:cubicBezTo>
                    <a:pt x="221" y="1"/>
                    <a:pt x="0" y="230"/>
                    <a:pt x="0" y="508"/>
                  </a:cubicBezTo>
                  <a:lnTo>
                    <a:pt x="0" y="843"/>
                  </a:lnTo>
                  <a:lnTo>
                    <a:pt x="0" y="2317"/>
                  </a:lnTo>
                  <a:cubicBezTo>
                    <a:pt x="115" y="2470"/>
                    <a:pt x="221" y="2623"/>
                    <a:pt x="316" y="2786"/>
                  </a:cubicBezTo>
                  <a:lnTo>
                    <a:pt x="316" y="1101"/>
                  </a:lnTo>
                  <a:lnTo>
                    <a:pt x="326" y="1111"/>
                  </a:lnTo>
                  <a:lnTo>
                    <a:pt x="326" y="508"/>
                  </a:lnTo>
                  <a:cubicBezTo>
                    <a:pt x="326" y="288"/>
                    <a:pt x="469" y="96"/>
                    <a:pt x="670" y="29"/>
                  </a:cubicBezTo>
                  <a:cubicBezTo>
                    <a:pt x="622" y="10"/>
                    <a:pt x="575" y="1"/>
                    <a:pt x="517"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5" name="Google Shape;825;p6"/>
            <p:cNvSpPr/>
            <p:nvPr/>
          </p:nvSpPr>
          <p:spPr>
            <a:xfrm>
              <a:off x="7951362" y="2892737"/>
              <a:ext cx="165648" cy="128674"/>
            </a:xfrm>
            <a:custGeom>
              <a:avLst/>
              <a:gdLst/>
              <a:ahLst/>
              <a:cxnLst/>
              <a:rect l="l" t="t" r="r" b="b"/>
              <a:pathLst>
                <a:path w="6308" h="4900" extrusionOk="0">
                  <a:moveTo>
                    <a:pt x="3134" y="0"/>
                  </a:moveTo>
                  <a:cubicBezTo>
                    <a:pt x="3106" y="0"/>
                    <a:pt x="3088" y="0"/>
                    <a:pt x="3082" y="0"/>
                  </a:cubicBezTo>
                  <a:lnTo>
                    <a:pt x="1895" y="0"/>
                  </a:lnTo>
                  <a:cubicBezTo>
                    <a:pt x="1618" y="0"/>
                    <a:pt x="1388" y="230"/>
                    <a:pt x="1388" y="508"/>
                  </a:cubicBezTo>
                  <a:lnTo>
                    <a:pt x="1388" y="527"/>
                  </a:lnTo>
                  <a:cubicBezTo>
                    <a:pt x="1388" y="642"/>
                    <a:pt x="1436" y="756"/>
                    <a:pt x="1513" y="843"/>
                  </a:cubicBezTo>
                  <a:lnTo>
                    <a:pt x="910" y="843"/>
                  </a:lnTo>
                  <a:cubicBezTo>
                    <a:pt x="632" y="843"/>
                    <a:pt x="402" y="1072"/>
                    <a:pt x="402" y="1350"/>
                  </a:cubicBezTo>
                  <a:lnTo>
                    <a:pt x="402" y="1359"/>
                  </a:lnTo>
                  <a:cubicBezTo>
                    <a:pt x="402" y="1484"/>
                    <a:pt x="450" y="1589"/>
                    <a:pt x="517" y="1685"/>
                  </a:cubicBezTo>
                  <a:lnTo>
                    <a:pt x="508" y="1685"/>
                  </a:lnTo>
                  <a:cubicBezTo>
                    <a:pt x="230" y="1685"/>
                    <a:pt x="1" y="1905"/>
                    <a:pt x="1" y="2182"/>
                  </a:cubicBezTo>
                  <a:lnTo>
                    <a:pt x="1" y="2202"/>
                  </a:lnTo>
                  <a:cubicBezTo>
                    <a:pt x="1" y="2479"/>
                    <a:pt x="230" y="2709"/>
                    <a:pt x="508" y="2709"/>
                  </a:cubicBezTo>
                  <a:lnTo>
                    <a:pt x="527" y="2709"/>
                  </a:lnTo>
                  <a:cubicBezTo>
                    <a:pt x="450" y="2795"/>
                    <a:pt x="402" y="2910"/>
                    <a:pt x="402" y="3025"/>
                  </a:cubicBezTo>
                  <a:lnTo>
                    <a:pt x="402" y="3044"/>
                  </a:lnTo>
                  <a:cubicBezTo>
                    <a:pt x="402" y="3321"/>
                    <a:pt x="632" y="3541"/>
                    <a:pt x="910" y="3541"/>
                  </a:cubicBezTo>
                  <a:lnTo>
                    <a:pt x="2757" y="3541"/>
                  </a:lnTo>
                  <a:cubicBezTo>
                    <a:pt x="2518" y="3704"/>
                    <a:pt x="2221" y="3962"/>
                    <a:pt x="2163" y="4259"/>
                  </a:cubicBezTo>
                  <a:cubicBezTo>
                    <a:pt x="2125" y="4431"/>
                    <a:pt x="2163" y="4594"/>
                    <a:pt x="2269" y="4728"/>
                  </a:cubicBezTo>
                  <a:lnTo>
                    <a:pt x="2307" y="4776"/>
                  </a:lnTo>
                  <a:lnTo>
                    <a:pt x="2355" y="4814"/>
                  </a:lnTo>
                  <a:cubicBezTo>
                    <a:pt x="2413" y="4850"/>
                    <a:pt x="2514" y="4900"/>
                    <a:pt x="2665" y="4900"/>
                  </a:cubicBezTo>
                  <a:cubicBezTo>
                    <a:pt x="2838" y="4900"/>
                    <a:pt x="3076" y="4834"/>
                    <a:pt x="3388" y="4604"/>
                  </a:cubicBezTo>
                  <a:cubicBezTo>
                    <a:pt x="3628" y="4431"/>
                    <a:pt x="3896" y="4326"/>
                    <a:pt x="4183" y="4288"/>
                  </a:cubicBezTo>
                  <a:cubicBezTo>
                    <a:pt x="4623" y="4202"/>
                    <a:pt x="4948" y="4106"/>
                    <a:pt x="5465" y="3436"/>
                  </a:cubicBezTo>
                  <a:lnTo>
                    <a:pt x="6307" y="3436"/>
                  </a:lnTo>
                  <a:lnTo>
                    <a:pt x="6307" y="565"/>
                  </a:lnTo>
                  <a:lnTo>
                    <a:pt x="5188" y="565"/>
                  </a:lnTo>
                  <a:cubicBezTo>
                    <a:pt x="4804" y="24"/>
                    <a:pt x="3425" y="0"/>
                    <a:pt x="3134"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6" name="Google Shape;826;p6"/>
            <p:cNvSpPr/>
            <p:nvPr/>
          </p:nvSpPr>
          <p:spPr>
            <a:xfrm>
              <a:off x="7988047" y="2892737"/>
              <a:ext cx="128963" cy="21875"/>
            </a:xfrm>
            <a:custGeom>
              <a:avLst/>
              <a:gdLst/>
              <a:ahLst/>
              <a:cxnLst/>
              <a:rect l="l" t="t" r="r" b="b"/>
              <a:pathLst>
                <a:path w="4911" h="833" extrusionOk="0">
                  <a:moveTo>
                    <a:pt x="1737" y="0"/>
                  </a:moveTo>
                  <a:cubicBezTo>
                    <a:pt x="1709" y="0"/>
                    <a:pt x="1691" y="0"/>
                    <a:pt x="1685" y="0"/>
                  </a:cubicBezTo>
                  <a:lnTo>
                    <a:pt x="498" y="0"/>
                  </a:lnTo>
                  <a:cubicBezTo>
                    <a:pt x="221" y="0"/>
                    <a:pt x="1" y="230"/>
                    <a:pt x="1" y="508"/>
                  </a:cubicBezTo>
                  <a:lnTo>
                    <a:pt x="1" y="527"/>
                  </a:lnTo>
                  <a:cubicBezTo>
                    <a:pt x="1" y="575"/>
                    <a:pt x="10" y="632"/>
                    <a:pt x="20" y="680"/>
                  </a:cubicBezTo>
                  <a:cubicBezTo>
                    <a:pt x="87" y="479"/>
                    <a:pt x="278" y="268"/>
                    <a:pt x="498" y="268"/>
                  </a:cubicBezTo>
                  <a:lnTo>
                    <a:pt x="1685" y="268"/>
                  </a:lnTo>
                  <a:cubicBezTo>
                    <a:pt x="1692" y="268"/>
                    <a:pt x="1710" y="268"/>
                    <a:pt x="1737" y="268"/>
                  </a:cubicBezTo>
                  <a:cubicBezTo>
                    <a:pt x="2015" y="268"/>
                    <a:pt x="3283" y="292"/>
                    <a:pt x="3676" y="833"/>
                  </a:cubicBezTo>
                  <a:lnTo>
                    <a:pt x="4910" y="833"/>
                  </a:lnTo>
                  <a:lnTo>
                    <a:pt x="4910" y="565"/>
                  </a:lnTo>
                  <a:lnTo>
                    <a:pt x="3800" y="565"/>
                  </a:lnTo>
                  <a:cubicBezTo>
                    <a:pt x="3408" y="24"/>
                    <a:pt x="2028" y="0"/>
                    <a:pt x="1737"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7" name="Google Shape;827;p6"/>
            <p:cNvSpPr/>
            <p:nvPr/>
          </p:nvSpPr>
          <p:spPr>
            <a:xfrm>
              <a:off x="7961918" y="2914848"/>
              <a:ext cx="70140" cy="17883"/>
            </a:xfrm>
            <a:custGeom>
              <a:avLst/>
              <a:gdLst/>
              <a:ahLst/>
              <a:cxnLst/>
              <a:rect l="l" t="t" r="r" b="b"/>
              <a:pathLst>
                <a:path w="2671" h="681" extrusionOk="0">
                  <a:moveTo>
                    <a:pt x="508" y="1"/>
                  </a:moveTo>
                  <a:cubicBezTo>
                    <a:pt x="230" y="1"/>
                    <a:pt x="0" y="230"/>
                    <a:pt x="0" y="508"/>
                  </a:cubicBezTo>
                  <a:lnTo>
                    <a:pt x="0" y="517"/>
                  </a:lnTo>
                  <a:cubicBezTo>
                    <a:pt x="0" y="575"/>
                    <a:pt x="10" y="623"/>
                    <a:pt x="29" y="680"/>
                  </a:cubicBezTo>
                  <a:cubicBezTo>
                    <a:pt x="94" y="476"/>
                    <a:pt x="276" y="335"/>
                    <a:pt x="487" y="335"/>
                  </a:cubicBezTo>
                  <a:cubicBezTo>
                    <a:pt x="494" y="335"/>
                    <a:pt x="501" y="335"/>
                    <a:pt x="508" y="335"/>
                  </a:cubicBezTo>
                  <a:lnTo>
                    <a:pt x="1101" y="335"/>
                  </a:lnTo>
                  <a:lnTo>
                    <a:pt x="1101" y="316"/>
                  </a:lnTo>
                  <a:lnTo>
                    <a:pt x="2460" y="316"/>
                  </a:lnTo>
                  <a:cubicBezTo>
                    <a:pt x="2671" y="316"/>
                    <a:pt x="2671" y="1"/>
                    <a:pt x="2460"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8" name="Google Shape;828;p6"/>
            <p:cNvSpPr/>
            <p:nvPr/>
          </p:nvSpPr>
          <p:spPr>
            <a:xfrm>
              <a:off x="7961918" y="2963114"/>
              <a:ext cx="53807" cy="13576"/>
            </a:xfrm>
            <a:custGeom>
              <a:avLst/>
              <a:gdLst/>
              <a:ahLst/>
              <a:cxnLst/>
              <a:rect l="l" t="t" r="r" b="b"/>
              <a:pathLst>
                <a:path w="2049" h="517" extrusionOk="0">
                  <a:moveTo>
                    <a:pt x="211" y="0"/>
                  </a:moveTo>
                  <a:cubicBezTo>
                    <a:pt x="182" y="0"/>
                    <a:pt x="144" y="10"/>
                    <a:pt x="115" y="19"/>
                  </a:cubicBezTo>
                  <a:cubicBezTo>
                    <a:pt x="106" y="38"/>
                    <a:pt x="96" y="57"/>
                    <a:pt x="77" y="67"/>
                  </a:cubicBezTo>
                  <a:cubicBezTo>
                    <a:pt x="29" y="163"/>
                    <a:pt x="0" y="268"/>
                    <a:pt x="0" y="383"/>
                  </a:cubicBezTo>
                  <a:cubicBezTo>
                    <a:pt x="0" y="431"/>
                    <a:pt x="10" y="469"/>
                    <a:pt x="29" y="517"/>
                  </a:cubicBezTo>
                  <a:cubicBezTo>
                    <a:pt x="48" y="459"/>
                    <a:pt x="77" y="402"/>
                    <a:pt x="106" y="364"/>
                  </a:cubicBezTo>
                  <a:cubicBezTo>
                    <a:pt x="134" y="335"/>
                    <a:pt x="163" y="325"/>
                    <a:pt x="201" y="325"/>
                  </a:cubicBezTo>
                  <a:lnTo>
                    <a:pt x="1828" y="325"/>
                  </a:lnTo>
                  <a:cubicBezTo>
                    <a:pt x="2049" y="325"/>
                    <a:pt x="2049" y="0"/>
                    <a:pt x="1828"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9" name="Google Shape;829;p6"/>
            <p:cNvSpPr/>
            <p:nvPr/>
          </p:nvSpPr>
          <p:spPr>
            <a:xfrm>
              <a:off x="7951624" y="2937221"/>
              <a:ext cx="59820" cy="17620"/>
            </a:xfrm>
            <a:custGeom>
              <a:avLst/>
              <a:gdLst/>
              <a:ahLst/>
              <a:cxnLst/>
              <a:rect l="l" t="t" r="r" b="b"/>
              <a:pathLst>
                <a:path w="2278" h="671" extrusionOk="0">
                  <a:moveTo>
                    <a:pt x="402" y="0"/>
                  </a:moveTo>
                  <a:cubicBezTo>
                    <a:pt x="163" y="48"/>
                    <a:pt x="0" y="249"/>
                    <a:pt x="0" y="488"/>
                  </a:cubicBezTo>
                  <a:lnTo>
                    <a:pt x="0" y="508"/>
                  </a:lnTo>
                  <a:cubicBezTo>
                    <a:pt x="0" y="565"/>
                    <a:pt x="10" y="613"/>
                    <a:pt x="19" y="670"/>
                  </a:cubicBezTo>
                  <a:cubicBezTo>
                    <a:pt x="86" y="460"/>
                    <a:pt x="278" y="316"/>
                    <a:pt x="498" y="316"/>
                  </a:cubicBezTo>
                  <a:lnTo>
                    <a:pt x="2067" y="316"/>
                  </a:lnTo>
                  <a:cubicBezTo>
                    <a:pt x="2278" y="316"/>
                    <a:pt x="2278" y="0"/>
                    <a:pt x="2067" y="0"/>
                  </a:cubicBezTo>
                  <a:lnTo>
                    <a:pt x="450" y="0"/>
                  </a:lnTo>
                  <a:cubicBezTo>
                    <a:pt x="431" y="0"/>
                    <a:pt x="412" y="0"/>
                    <a:pt x="402" y="10"/>
                  </a:cubicBezTo>
                  <a:lnTo>
                    <a:pt x="402"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0" name="Google Shape;830;p6"/>
            <p:cNvSpPr/>
            <p:nvPr/>
          </p:nvSpPr>
          <p:spPr>
            <a:xfrm>
              <a:off x="8007663" y="2985960"/>
              <a:ext cx="27652" cy="26181"/>
            </a:xfrm>
            <a:custGeom>
              <a:avLst/>
              <a:gdLst/>
              <a:ahLst/>
              <a:cxnLst/>
              <a:rect l="l" t="t" r="r" b="b"/>
              <a:pathLst>
                <a:path w="1053" h="997" extrusionOk="0">
                  <a:moveTo>
                    <a:pt x="613" y="1"/>
                  </a:moveTo>
                  <a:cubicBezTo>
                    <a:pt x="479" y="97"/>
                    <a:pt x="354" y="202"/>
                    <a:pt x="240" y="326"/>
                  </a:cubicBezTo>
                  <a:cubicBezTo>
                    <a:pt x="134" y="432"/>
                    <a:pt x="58" y="566"/>
                    <a:pt x="29" y="709"/>
                  </a:cubicBezTo>
                  <a:cubicBezTo>
                    <a:pt x="0" y="805"/>
                    <a:pt x="10" y="901"/>
                    <a:pt x="39" y="996"/>
                  </a:cubicBezTo>
                  <a:cubicBezTo>
                    <a:pt x="106" y="795"/>
                    <a:pt x="230" y="623"/>
                    <a:pt x="393" y="499"/>
                  </a:cubicBezTo>
                  <a:cubicBezTo>
                    <a:pt x="431" y="460"/>
                    <a:pt x="498" y="412"/>
                    <a:pt x="584" y="345"/>
                  </a:cubicBezTo>
                  <a:lnTo>
                    <a:pt x="613" y="326"/>
                  </a:lnTo>
                  <a:cubicBezTo>
                    <a:pt x="814" y="173"/>
                    <a:pt x="1053" y="1"/>
                    <a:pt x="1053"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1" name="Google Shape;831;p6"/>
            <p:cNvSpPr/>
            <p:nvPr/>
          </p:nvSpPr>
          <p:spPr>
            <a:xfrm>
              <a:off x="8168505" y="3131992"/>
              <a:ext cx="165385" cy="128700"/>
            </a:xfrm>
            <a:custGeom>
              <a:avLst/>
              <a:gdLst/>
              <a:ahLst/>
              <a:cxnLst/>
              <a:rect l="l" t="t" r="r" b="b"/>
              <a:pathLst>
                <a:path w="6298" h="4901" extrusionOk="0">
                  <a:moveTo>
                    <a:pt x="3637" y="1"/>
                  </a:moveTo>
                  <a:cubicBezTo>
                    <a:pt x="3463" y="1"/>
                    <a:pt x="3222" y="67"/>
                    <a:pt x="2910" y="297"/>
                  </a:cubicBezTo>
                  <a:cubicBezTo>
                    <a:pt x="2680" y="469"/>
                    <a:pt x="2402" y="574"/>
                    <a:pt x="2115" y="613"/>
                  </a:cubicBezTo>
                  <a:cubicBezTo>
                    <a:pt x="1685" y="699"/>
                    <a:pt x="1350" y="795"/>
                    <a:pt x="842" y="1464"/>
                  </a:cubicBezTo>
                  <a:lnTo>
                    <a:pt x="0" y="1464"/>
                  </a:lnTo>
                  <a:lnTo>
                    <a:pt x="0" y="4336"/>
                  </a:lnTo>
                  <a:lnTo>
                    <a:pt x="1110" y="4336"/>
                  </a:lnTo>
                  <a:cubicBezTo>
                    <a:pt x="1494" y="4877"/>
                    <a:pt x="2873" y="4900"/>
                    <a:pt x="3164" y="4900"/>
                  </a:cubicBezTo>
                  <a:cubicBezTo>
                    <a:pt x="3192" y="4900"/>
                    <a:pt x="3210" y="4900"/>
                    <a:pt x="3216" y="4900"/>
                  </a:cubicBezTo>
                  <a:lnTo>
                    <a:pt x="4403" y="4900"/>
                  </a:lnTo>
                  <a:cubicBezTo>
                    <a:pt x="4680" y="4900"/>
                    <a:pt x="4910" y="4671"/>
                    <a:pt x="4910" y="4393"/>
                  </a:cubicBezTo>
                  <a:lnTo>
                    <a:pt x="4910" y="4374"/>
                  </a:lnTo>
                  <a:cubicBezTo>
                    <a:pt x="4910" y="4259"/>
                    <a:pt x="4862" y="4144"/>
                    <a:pt x="4785" y="4058"/>
                  </a:cubicBezTo>
                  <a:lnTo>
                    <a:pt x="5388" y="4058"/>
                  </a:lnTo>
                  <a:cubicBezTo>
                    <a:pt x="5666" y="4058"/>
                    <a:pt x="5886" y="3828"/>
                    <a:pt x="5886" y="3551"/>
                  </a:cubicBezTo>
                  <a:lnTo>
                    <a:pt x="5886" y="3541"/>
                  </a:lnTo>
                  <a:cubicBezTo>
                    <a:pt x="5886" y="3417"/>
                    <a:pt x="5848" y="3312"/>
                    <a:pt x="5781" y="3216"/>
                  </a:cubicBezTo>
                  <a:lnTo>
                    <a:pt x="5790" y="3216"/>
                  </a:lnTo>
                  <a:cubicBezTo>
                    <a:pt x="6068" y="3216"/>
                    <a:pt x="6288" y="2996"/>
                    <a:pt x="6288" y="2718"/>
                  </a:cubicBezTo>
                  <a:lnTo>
                    <a:pt x="6298" y="2699"/>
                  </a:lnTo>
                  <a:cubicBezTo>
                    <a:pt x="6298" y="2422"/>
                    <a:pt x="6077" y="2201"/>
                    <a:pt x="5800" y="2201"/>
                  </a:cubicBezTo>
                  <a:lnTo>
                    <a:pt x="5781" y="2201"/>
                  </a:lnTo>
                  <a:cubicBezTo>
                    <a:pt x="5857" y="2106"/>
                    <a:pt x="5905" y="1991"/>
                    <a:pt x="5905" y="1876"/>
                  </a:cubicBezTo>
                  <a:lnTo>
                    <a:pt x="5905" y="1857"/>
                  </a:lnTo>
                  <a:cubicBezTo>
                    <a:pt x="5905" y="1579"/>
                    <a:pt x="5675" y="1359"/>
                    <a:pt x="5398" y="1359"/>
                  </a:cubicBezTo>
                  <a:lnTo>
                    <a:pt x="3551" y="1359"/>
                  </a:lnTo>
                  <a:cubicBezTo>
                    <a:pt x="3790" y="1197"/>
                    <a:pt x="4077" y="938"/>
                    <a:pt x="4144" y="641"/>
                  </a:cubicBezTo>
                  <a:cubicBezTo>
                    <a:pt x="4182" y="469"/>
                    <a:pt x="4144" y="306"/>
                    <a:pt x="4039" y="172"/>
                  </a:cubicBezTo>
                  <a:lnTo>
                    <a:pt x="4001" y="125"/>
                  </a:lnTo>
                  <a:lnTo>
                    <a:pt x="3943" y="86"/>
                  </a:lnTo>
                  <a:cubicBezTo>
                    <a:pt x="3890" y="51"/>
                    <a:pt x="3789" y="1"/>
                    <a:pt x="3637"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2" name="Google Shape;832;p6"/>
            <p:cNvSpPr/>
            <p:nvPr/>
          </p:nvSpPr>
          <p:spPr>
            <a:xfrm>
              <a:off x="8168505" y="3132123"/>
              <a:ext cx="109583" cy="45115"/>
            </a:xfrm>
            <a:custGeom>
              <a:avLst/>
              <a:gdLst/>
              <a:ahLst/>
              <a:cxnLst/>
              <a:rect l="l" t="t" r="r" b="b"/>
              <a:pathLst>
                <a:path w="4173" h="1718" extrusionOk="0">
                  <a:moveTo>
                    <a:pt x="3633" y="0"/>
                  </a:moveTo>
                  <a:cubicBezTo>
                    <a:pt x="3460" y="0"/>
                    <a:pt x="3222" y="67"/>
                    <a:pt x="2910" y="292"/>
                  </a:cubicBezTo>
                  <a:cubicBezTo>
                    <a:pt x="2670" y="464"/>
                    <a:pt x="2402" y="579"/>
                    <a:pt x="2115" y="617"/>
                  </a:cubicBezTo>
                  <a:cubicBezTo>
                    <a:pt x="1675" y="694"/>
                    <a:pt x="1350" y="799"/>
                    <a:pt x="833" y="1469"/>
                  </a:cubicBezTo>
                  <a:lnTo>
                    <a:pt x="0" y="1469"/>
                  </a:lnTo>
                  <a:lnTo>
                    <a:pt x="0" y="1718"/>
                  </a:lnTo>
                  <a:lnTo>
                    <a:pt x="957" y="1718"/>
                  </a:lnTo>
                  <a:cubicBezTo>
                    <a:pt x="1474" y="1048"/>
                    <a:pt x="1675" y="943"/>
                    <a:pt x="2115" y="866"/>
                  </a:cubicBezTo>
                  <a:cubicBezTo>
                    <a:pt x="2402" y="828"/>
                    <a:pt x="2680" y="723"/>
                    <a:pt x="2910" y="550"/>
                  </a:cubicBezTo>
                  <a:cubicBezTo>
                    <a:pt x="3222" y="320"/>
                    <a:pt x="3463" y="254"/>
                    <a:pt x="3637" y="254"/>
                  </a:cubicBezTo>
                  <a:cubicBezTo>
                    <a:pt x="3789" y="254"/>
                    <a:pt x="3890" y="304"/>
                    <a:pt x="3943" y="340"/>
                  </a:cubicBezTo>
                  <a:lnTo>
                    <a:pt x="3991" y="368"/>
                  </a:lnTo>
                  <a:lnTo>
                    <a:pt x="4029" y="426"/>
                  </a:lnTo>
                  <a:cubicBezTo>
                    <a:pt x="4087" y="493"/>
                    <a:pt x="4116" y="560"/>
                    <a:pt x="4135" y="646"/>
                  </a:cubicBezTo>
                  <a:lnTo>
                    <a:pt x="4135" y="636"/>
                  </a:lnTo>
                  <a:cubicBezTo>
                    <a:pt x="4173" y="474"/>
                    <a:pt x="4135" y="301"/>
                    <a:pt x="4029" y="167"/>
                  </a:cubicBezTo>
                  <a:lnTo>
                    <a:pt x="3991" y="120"/>
                  </a:lnTo>
                  <a:lnTo>
                    <a:pt x="3943" y="91"/>
                  </a:lnTo>
                  <a:cubicBezTo>
                    <a:pt x="3885" y="51"/>
                    <a:pt x="3784" y="0"/>
                    <a:pt x="3633"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3" name="Google Shape;833;p6"/>
            <p:cNvSpPr/>
            <p:nvPr/>
          </p:nvSpPr>
          <p:spPr>
            <a:xfrm>
              <a:off x="8269790" y="3215420"/>
              <a:ext cx="53807" cy="13603"/>
            </a:xfrm>
            <a:custGeom>
              <a:avLst/>
              <a:gdLst/>
              <a:ahLst/>
              <a:cxnLst/>
              <a:rect l="l" t="t" r="r" b="b"/>
              <a:pathLst>
                <a:path w="2049" h="518" extrusionOk="0">
                  <a:moveTo>
                    <a:pt x="211" y="1"/>
                  </a:moveTo>
                  <a:cubicBezTo>
                    <a:pt x="0" y="1"/>
                    <a:pt x="0" y="326"/>
                    <a:pt x="211" y="326"/>
                  </a:cubicBezTo>
                  <a:lnTo>
                    <a:pt x="1847" y="326"/>
                  </a:lnTo>
                  <a:cubicBezTo>
                    <a:pt x="1876" y="326"/>
                    <a:pt x="1914" y="336"/>
                    <a:pt x="1943" y="364"/>
                  </a:cubicBezTo>
                  <a:cubicBezTo>
                    <a:pt x="1972" y="412"/>
                    <a:pt x="2000" y="460"/>
                    <a:pt x="2019" y="517"/>
                  </a:cubicBezTo>
                  <a:cubicBezTo>
                    <a:pt x="2029" y="469"/>
                    <a:pt x="2039" y="431"/>
                    <a:pt x="2048" y="383"/>
                  </a:cubicBezTo>
                  <a:cubicBezTo>
                    <a:pt x="2048" y="278"/>
                    <a:pt x="2019" y="163"/>
                    <a:pt x="1962" y="68"/>
                  </a:cubicBezTo>
                  <a:cubicBezTo>
                    <a:pt x="1952" y="58"/>
                    <a:pt x="1943" y="39"/>
                    <a:pt x="1924" y="29"/>
                  </a:cubicBezTo>
                  <a:cubicBezTo>
                    <a:pt x="1895" y="10"/>
                    <a:pt x="1866" y="1"/>
                    <a:pt x="1838"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4" name="Google Shape;834;p6"/>
            <p:cNvSpPr/>
            <p:nvPr/>
          </p:nvSpPr>
          <p:spPr>
            <a:xfrm>
              <a:off x="8260494" y="3238292"/>
              <a:ext cx="37210" cy="13340"/>
            </a:xfrm>
            <a:custGeom>
              <a:avLst/>
              <a:gdLst/>
              <a:ahLst/>
              <a:cxnLst/>
              <a:rect l="l" t="t" r="r" b="b"/>
              <a:pathLst>
                <a:path w="1417" h="508" extrusionOk="0">
                  <a:moveTo>
                    <a:pt x="211" y="0"/>
                  </a:moveTo>
                  <a:cubicBezTo>
                    <a:pt x="0" y="0"/>
                    <a:pt x="0" y="316"/>
                    <a:pt x="211" y="316"/>
                  </a:cubicBezTo>
                  <a:lnTo>
                    <a:pt x="1206" y="316"/>
                  </a:lnTo>
                  <a:cubicBezTo>
                    <a:pt x="1244" y="316"/>
                    <a:pt x="1273" y="335"/>
                    <a:pt x="1302" y="355"/>
                  </a:cubicBezTo>
                  <a:cubicBezTo>
                    <a:pt x="1340" y="402"/>
                    <a:pt x="1369" y="450"/>
                    <a:pt x="1388" y="508"/>
                  </a:cubicBezTo>
                  <a:cubicBezTo>
                    <a:pt x="1397" y="469"/>
                    <a:pt x="1407" y="422"/>
                    <a:pt x="1407" y="374"/>
                  </a:cubicBezTo>
                  <a:cubicBezTo>
                    <a:pt x="1416" y="268"/>
                    <a:pt x="1388" y="163"/>
                    <a:pt x="1330" y="67"/>
                  </a:cubicBezTo>
                  <a:cubicBezTo>
                    <a:pt x="1321" y="48"/>
                    <a:pt x="1302" y="29"/>
                    <a:pt x="1292" y="20"/>
                  </a:cubicBezTo>
                  <a:cubicBezTo>
                    <a:pt x="1263" y="0"/>
                    <a:pt x="1235" y="0"/>
                    <a:pt x="1206"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5" name="Google Shape;835;p6"/>
            <p:cNvSpPr/>
            <p:nvPr/>
          </p:nvSpPr>
          <p:spPr>
            <a:xfrm>
              <a:off x="8274044" y="3189528"/>
              <a:ext cx="59847" cy="17620"/>
            </a:xfrm>
            <a:custGeom>
              <a:avLst/>
              <a:gdLst/>
              <a:ahLst/>
              <a:cxnLst/>
              <a:rect l="l" t="t" r="r" b="b"/>
              <a:pathLst>
                <a:path w="2279" h="671" extrusionOk="0">
                  <a:moveTo>
                    <a:pt x="211" y="1"/>
                  </a:moveTo>
                  <a:cubicBezTo>
                    <a:pt x="1" y="1"/>
                    <a:pt x="1" y="317"/>
                    <a:pt x="211" y="317"/>
                  </a:cubicBezTo>
                  <a:lnTo>
                    <a:pt x="1781" y="317"/>
                  </a:lnTo>
                  <a:cubicBezTo>
                    <a:pt x="2001" y="317"/>
                    <a:pt x="2192" y="460"/>
                    <a:pt x="2259" y="671"/>
                  </a:cubicBezTo>
                  <a:cubicBezTo>
                    <a:pt x="2269" y="613"/>
                    <a:pt x="2279" y="565"/>
                    <a:pt x="2279" y="508"/>
                  </a:cubicBezTo>
                  <a:lnTo>
                    <a:pt x="2279" y="498"/>
                  </a:lnTo>
                  <a:cubicBezTo>
                    <a:pt x="2279" y="259"/>
                    <a:pt x="2116" y="49"/>
                    <a:pt x="1877" y="1"/>
                  </a:cubicBezTo>
                  <a:lnTo>
                    <a:pt x="1877" y="10"/>
                  </a:lnTo>
                  <a:cubicBezTo>
                    <a:pt x="1867" y="1"/>
                    <a:pt x="1848" y="1"/>
                    <a:pt x="1829"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6" name="Google Shape;836;p6"/>
            <p:cNvSpPr/>
            <p:nvPr/>
          </p:nvSpPr>
          <p:spPr>
            <a:xfrm>
              <a:off x="8250174" y="3167180"/>
              <a:ext cx="73160" cy="17857"/>
            </a:xfrm>
            <a:custGeom>
              <a:avLst/>
              <a:gdLst/>
              <a:ahLst/>
              <a:cxnLst/>
              <a:rect l="l" t="t" r="r" b="b"/>
              <a:pathLst>
                <a:path w="2786" h="680" extrusionOk="0">
                  <a:moveTo>
                    <a:pt x="470" y="0"/>
                  </a:moveTo>
                  <a:cubicBezTo>
                    <a:pt x="326" y="124"/>
                    <a:pt x="163" y="230"/>
                    <a:pt x="1" y="325"/>
                  </a:cubicBezTo>
                  <a:lnTo>
                    <a:pt x="1695" y="325"/>
                  </a:lnTo>
                  <a:lnTo>
                    <a:pt x="1685" y="335"/>
                  </a:lnTo>
                  <a:lnTo>
                    <a:pt x="2278" y="335"/>
                  </a:lnTo>
                  <a:cubicBezTo>
                    <a:pt x="2498" y="335"/>
                    <a:pt x="2690" y="469"/>
                    <a:pt x="2757" y="680"/>
                  </a:cubicBezTo>
                  <a:cubicBezTo>
                    <a:pt x="2776" y="632"/>
                    <a:pt x="2786" y="574"/>
                    <a:pt x="2786" y="526"/>
                  </a:cubicBezTo>
                  <a:lnTo>
                    <a:pt x="2786" y="507"/>
                  </a:lnTo>
                  <a:cubicBezTo>
                    <a:pt x="2786" y="230"/>
                    <a:pt x="2556" y="0"/>
                    <a:pt x="2278"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7" name="Google Shape;837;p6"/>
            <p:cNvSpPr/>
            <p:nvPr/>
          </p:nvSpPr>
          <p:spPr>
            <a:xfrm>
              <a:off x="8169241" y="3170699"/>
              <a:ext cx="9349" cy="75156"/>
            </a:xfrm>
            <a:custGeom>
              <a:avLst/>
              <a:gdLst/>
              <a:ahLst/>
              <a:cxnLst/>
              <a:rect l="l" t="t" r="r" b="b"/>
              <a:pathLst>
                <a:path w="356" h="2862" extrusionOk="0">
                  <a:moveTo>
                    <a:pt x="1" y="0"/>
                  </a:moveTo>
                  <a:lnTo>
                    <a:pt x="1" y="2862"/>
                  </a:lnTo>
                  <a:lnTo>
                    <a:pt x="355" y="2862"/>
                  </a:lnTo>
                  <a:lnTo>
                    <a:pt x="355"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8" name="Google Shape;838;p6"/>
            <p:cNvSpPr/>
            <p:nvPr/>
          </p:nvSpPr>
          <p:spPr>
            <a:xfrm>
              <a:off x="8158185" y="2907548"/>
              <a:ext cx="15861" cy="15861"/>
            </a:xfrm>
            <a:custGeom>
              <a:avLst/>
              <a:gdLst/>
              <a:ahLst/>
              <a:cxnLst/>
              <a:rect l="l" t="t" r="r" b="b"/>
              <a:pathLst>
                <a:path w="604" h="604" extrusionOk="0">
                  <a:moveTo>
                    <a:pt x="307" y="1"/>
                  </a:moveTo>
                  <a:cubicBezTo>
                    <a:pt x="135" y="1"/>
                    <a:pt x="1" y="135"/>
                    <a:pt x="1" y="307"/>
                  </a:cubicBezTo>
                  <a:cubicBezTo>
                    <a:pt x="1" y="470"/>
                    <a:pt x="135" y="604"/>
                    <a:pt x="307" y="604"/>
                  </a:cubicBezTo>
                  <a:cubicBezTo>
                    <a:pt x="470" y="604"/>
                    <a:pt x="604" y="470"/>
                    <a:pt x="604" y="307"/>
                  </a:cubicBezTo>
                  <a:cubicBezTo>
                    <a:pt x="604" y="135"/>
                    <a:pt x="470" y="1"/>
                    <a:pt x="307"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9" name="Google Shape;839;p6"/>
            <p:cNvSpPr/>
            <p:nvPr/>
          </p:nvSpPr>
          <p:spPr>
            <a:xfrm>
              <a:off x="8179797" y="2907548"/>
              <a:ext cx="15861" cy="15861"/>
            </a:xfrm>
            <a:custGeom>
              <a:avLst/>
              <a:gdLst/>
              <a:ahLst/>
              <a:cxnLst/>
              <a:rect l="l" t="t" r="r" b="b"/>
              <a:pathLst>
                <a:path w="604" h="604" extrusionOk="0">
                  <a:moveTo>
                    <a:pt x="298" y="1"/>
                  </a:moveTo>
                  <a:cubicBezTo>
                    <a:pt x="135" y="1"/>
                    <a:pt x="1" y="135"/>
                    <a:pt x="1" y="307"/>
                  </a:cubicBezTo>
                  <a:cubicBezTo>
                    <a:pt x="1" y="470"/>
                    <a:pt x="135" y="604"/>
                    <a:pt x="298" y="604"/>
                  </a:cubicBezTo>
                  <a:cubicBezTo>
                    <a:pt x="470" y="604"/>
                    <a:pt x="604" y="470"/>
                    <a:pt x="604" y="307"/>
                  </a:cubicBezTo>
                  <a:cubicBezTo>
                    <a:pt x="604" y="135"/>
                    <a:pt x="470" y="1"/>
                    <a:pt x="298"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0" name="Google Shape;840;p6"/>
            <p:cNvSpPr/>
            <p:nvPr/>
          </p:nvSpPr>
          <p:spPr>
            <a:xfrm>
              <a:off x="8297915" y="3093521"/>
              <a:ext cx="15861" cy="15861"/>
            </a:xfrm>
            <a:custGeom>
              <a:avLst/>
              <a:gdLst/>
              <a:ahLst/>
              <a:cxnLst/>
              <a:rect l="l" t="t" r="r" b="b"/>
              <a:pathLst>
                <a:path w="604" h="604" extrusionOk="0">
                  <a:moveTo>
                    <a:pt x="307" y="1"/>
                  </a:moveTo>
                  <a:cubicBezTo>
                    <a:pt x="135" y="1"/>
                    <a:pt x="1" y="135"/>
                    <a:pt x="1" y="307"/>
                  </a:cubicBezTo>
                  <a:cubicBezTo>
                    <a:pt x="1" y="470"/>
                    <a:pt x="135" y="604"/>
                    <a:pt x="307" y="604"/>
                  </a:cubicBezTo>
                  <a:cubicBezTo>
                    <a:pt x="470" y="604"/>
                    <a:pt x="604" y="470"/>
                    <a:pt x="604" y="307"/>
                  </a:cubicBezTo>
                  <a:cubicBezTo>
                    <a:pt x="604" y="135"/>
                    <a:pt x="470" y="1"/>
                    <a:pt x="307"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1" name="Google Shape;841;p6"/>
            <p:cNvSpPr/>
            <p:nvPr/>
          </p:nvSpPr>
          <p:spPr>
            <a:xfrm>
              <a:off x="8297915" y="3115159"/>
              <a:ext cx="15861" cy="15835"/>
            </a:xfrm>
            <a:custGeom>
              <a:avLst/>
              <a:gdLst/>
              <a:ahLst/>
              <a:cxnLst/>
              <a:rect l="l" t="t" r="r" b="b"/>
              <a:pathLst>
                <a:path w="604" h="603" extrusionOk="0">
                  <a:moveTo>
                    <a:pt x="307" y="0"/>
                  </a:moveTo>
                  <a:cubicBezTo>
                    <a:pt x="135" y="0"/>
                    <a:pt x="1" y="134"/>
                    <a:pt x="1" y="297"/>
                  </a:cubicBezTo>
                  <a:cubicBezTo>
                    <a:pt x="1" y="469"/>
                    <a:pt x="135" y="603"/>
                    <a:pt x="307" y="603"/>
                  </a:cubicBezTo>
                  <a:cubicBezTo>
                    <a:pt x="470" y="603"/>
                    <a:pt x="604" y="469"/>
                    <a:pt x="604" y="297"/>
                  </a:cubicBezTo>
                  <a:cubicBezTo>
                    <a:pt x="604" y="134"/>
                    <a:pt x="470" y="0"/>
                    <a:pt x="307"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2" name="Google Shape;842;p6"/>
            <p:cNvSpPr/>
            <p:nvPr/>
          </p:nvSpPr>
          <p:spPr>
            <a:xfrm>
              <a:off x="7972212" y="3025928"/>
              <a:ext cx="15861" cy="15598"/>
            </a:xfrm>
            <a:custGeom>
              <a:avLst/>
              <a:gdLst/>
              <a:ahLst/>
              <a:cxnLst/>
              <a:rect l="l" t="t" r="r" b="b"/>
              <a:pathLst>
                <a:path w="604" h="594" extrusionOk="0">
                  <a:moveTo>
                    <a:pt x="307" y="1"/>
                  </a:moveTo>
                  <a:cubicBezTo>
                    <a:pt x="135" y="1"/>
                    <a:pt x="1" y="135"/>
                    <a:pt x="1" y="297"/>
                  </a:cubicBezTo>
                  <a:cubicBezTo>
                    <a:pt x="1" y="460"/>
                    <a:pt x="135" y="594"/>
                    <a:pt x="307" y="594"/>
                  </a:cubicBezTo>
                  <a:cubicBezTo>
                    <a:pt x="470" y="594"/>
                    <a:pt x="604" y="460"/>
                    <a:pt x="604" y="297"/>
                  </a:cubicBezTo>
                  <a:cubicBezTo>
                    <a:pt x="604" y="135"/>
                    <a:pt x="470" y="1"/>
                    <a:pt x="307"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3" name="Google Shape;843;p6"/>
            <p:cNvSpPr/>
            <p:nvPr/>
          </p:nvSpPr>
          <p:spPr>
            <a:xfrm>
              <a:off x="7972212" y="3047540"/>
              <a:ext cx="15861" cy="15598"/>
            </a:xfrm>
            <a:custGeom>
              <a:avLst/>
              <a:gdLst/>
              <a:ahLst/>
              <a:cxnLst/>
              <a:rect l="l" t="t" r="r" b="b"/>
              <a:pathLst>
                <a:path w="604" h="594" extrusionOk="0">
                  <a:moveTo>
                    <a:pt x="307" y="1"/>
                  </a:moveTo>
                  <a:cubicBezTo>
                    <a:pt x="135" y="1"/>
                    <a:pt x="1" y="125"/>
                    <a:pt x="1" y="297"/>
                  </a:cubicBezTo>
                  <a:cubicBezTo>
                    <a:pt x="1" y="460"/>
                    <a:pt x="135" y="594"/>
                    <a:pt x="307" y="594"/>
                  </a:cubicBezTo>
                  <a:cubicBezTo>
                    <a:pt x="470" y="594"/>
                    <a:pt x="604" y="460"/>
                    <a:pt x="604" y="297"/>
                  </a:cubicBezTo>
                  <a:cubicBezTo>
                    <a:pt x="604" y="125"/>
                    <a:pt x="470" y="1"/>
                    <a:pt x="307" y="1"/>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4" name="Google Shape;844;p6"/>
            <p:cNvSpPr/>
            <p:nvPr/>
          </p:nvSpPr>
          <p:spPr>
            <a:xfrm>
              <a:off x="8090592" y="3233277"/>
              <a:ext cx="15598" cy="15835"/>
            </a:xfrm>
            <a:custGeom>
              <a:avLst/>
              <a:gdLst/>
              <a:ahLst/>
              <a:cxnLst/>
              <a:rect l="l" t="t" r="r" b="b"/>
              <a:pathLst>
                <a:path w="594" h="603" extrusionOk="0">
                  <a:moveTo>
                    <a:pt x="297" y="0"/>
                  </a:moveTo>
                  <a:cubicBezTo>
                    <a:pt x="134" y="0"/>
                    <a:pt x="0" y="134"/>
                    <a:pt x="0" y="306"/>
                  </a:cubicBezTo>
                  <a:cubicBezTo>
                    <a:pt x="0" y="469"/>
                    <a:pt x="134" y="603"/>
                    <a:pt x="297" y="603"/>
                  </a:cubicBezTo>
                  <a:cubicBezTo>
                    <a:pt x="460" y="603"/>
                    <a:pt x="594" y="469"/>
                    <a:pt x="594" y="306"/>
                  </a:cubicBezTo>
                  <a:cubicBezTo>
                    <a:pt x="594" y="134"/>
                    <a:pt x="460" y="0"/>
                    <a:pt x="297"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5" name="Google Shape;845;p6"/>
            <p:cNvSpPr/>
            <p:nvPr/>
          </p:nvSpPr>
          <p:spPr>
            <a:xfrm>
              <a:off x="8111941" y="3233277"/>
              <a:ext cx="15861" cy="15835"/>
            </a:xfrm>
            <a:custGeom>
              <a:avLst/>
              <a:gdLst/>
              <a:ahLst/>
              <a:cxnLst/>
              <a:rect l="l" t="t" r="r" b="b"/>
              <a:pathLst>
                <a:path w="604" h="603" extrusionOk="0">
                  <a:moveTo>
                    <a:pt x="307" y="0"/>
                  </a:moveTo>
                  <a:cubicBezTo>
                    <a:pt x="135" y="0"/>
                    <a:pt x="1" y="134"/>
                    <a:pt x="1" y="306"/>
                  </a:cubicBezTo>
                  <a:cubicBezTo>
                    <a:pt x="1" y="469"/>
                    <a:pt x="135" y="603"/>
                    <a:pt x="307" y="603"/>
                  </a:cubicBezTo>
                  <a:cubicBezTo>
                    <a:pt x="470" y="603"/>
                    <a:pt x="604" y="469"/>
                    <a:pt x="604" y="306"/>
                  </a:cubicBezTo>
                  <a:cubicBezTo>
                    <a:pt x="604" y="134"/>
                    <a:pt x="470" y="0"/>
                    <a:pt x="307"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6" name="Google Shape;846;p6"/>
            <p:cNvSpPr/>
            <p:nvPr/>
          </p:nvSpPr>
          <p:spPr>
            <a:xfrm>
              <a:off x="7963415" y="3074693"/>
              <a:ext cx="95534" cy="32694"/>
            </a:xfrm>
            <a:custGeom>
              <a:avLst/>
              <a:gdLst/>
              <a:ahLst/>
              <a:cxnLst/>
              <a:rect l="l" t="t" r="r" b="b"/>
              <a:pathLst>
                <a:path w="3638" h="1245" extrusionOk="0">
                  <a:moveTo>
                    <a:pt x="20" y="0"/>
                  </a:moveTo>
                  <a:lnTo>
                    <a:pt x="20" y="1005"/>
                  </a:lnTo>
                  <a:cubicBezTo>
                    <a:pt x="1" y="1130"/>
                    <a:pt x="97" y="1235"/>
                    <a:pt x="221" y="1244"/>
                  </a:cubicBezTo>
                  <a:lnTo>
                    <a:pt x="3418" y="1244"/>
                  </a:lnTo>
                  <a:cubicBezTo>
                    <a:pt x="3542" y="1235"/>
                    <a:pt x="3638" y="1130"/>
                    <a:pt x="3618" y="1005"/>
                  </a:cubicBezTo>
                  <a:cubicBezTo>
                    <a:pt x="3618" y="996"/>
                    <a:pt x="3618" y="986"/>
                    <a:pt x="3618" y="976"/>
                  </a:cubicBezTo>
                  <a:lnTo>
                    <a:pt x="3618"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7" name="Google Shape;847;p6"/>
            <p:cNvSpPr/>
            <p:nvPr/>
          </p:nvSpPr>
          <p:spPr>
            <a:xfrm>
              <a:off x="7987548" y="3074693"/>
              <a:ext cx="71401" cy="32694"/>
            </a:xfrm>
            <a:custGeom>
              <a:avLst/>
              <a:gdLst/>
              <a:ahLst/>
              <a:cxnLst/>
              <a:rect l="l" t="t" r="r" b="b"/>
              <a:pathLst>
                <a:path w="2719" h="1245" extrusionOk="0">
                  <a:moveTo>
                    <a:pt x="1" y="0"/>
                  </a:moveTo>
                  <a:lnTo>
                    <a:pt x="1" y="1244"/>
                  </a:lnTo>
                  <a:lnTo>
                    <a:pt x="2499" y="1244"/>
                  </a:lnTo>
                  <a:cubicBezTo>
                    <a:pt x="2623" y="1235"/>
                    <a:pt x="2719" y="1130"/>
                    <a:pt x="2699" y="1005"/>
                  </a:cubicBezTo>
                  <a:cubicBezTo>
                    <a:pt x="2699" y="996"/>
                    <a:pt x="2699" y="986"/>
                    <a:pt x="2699" y="976"/>
                  </a:cubicBezTo>
                  <a:lnTo>
                    <a:pt x="2699"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8" name="Google Shape;848;p6"/>
            <p:cNvSpPr/>
            <p:nvPr/>
          </p:nvSpPr>
          <p:spPr>
            <a:xfrm>
              <a:off x="8139856" y="3161587"/>
              <a:ext cx="32694" cy="94825"/>
            </a:xfrm>
            <a:custGeom>
              <a:avLst/>
              <a:gdLst/>
              <a:ahLst/>
              <a:cxnLst/>
              <a:rect l="l" t="t" r="r" b="b"/>
              <a:pathLst>
                <a:path w="1245" h="3611" extrusionOk="0">
                  <a:moveTo>
                    <a:pt x="1035" y="0"/>
                  </a:moveTo>
                  <a:cubicBezTo>
                    <a:pt x="1025" y="0"/>
                    <a:pt x="1015" y="1"/>
                    <a:pt x="1005" y="3"/>
                  </a:cubicBezTo>
                  <a:lnTo>
                    <a:pt x="0" y="3"/>
                  </a:lnTo>
                  <a:lnTo>
                    <a:pt x="0" y="3611"/>
                  </a:lnTo>
                  <a:lnTo>
                    <a:pt x="1005" y="3611"/>
                  </a:lnTo>
                  <a:lnTo>
                    <a:pt x="1005" y="3601"/>
                  </a:lnTo>
                  <a:cubicBezTo>
                    <a:pt x="1015" y="3603"/>
                    <a:pt x="1025" y="3603"/>
                    <a:pt x="1035" y="3603"/>
                  </a:cubicBezTo>
                  <a:cubicBezTo>
                    <a:pt x="1139" y="3603"/>
                    <a:pt x="1236" y="3514"/>
                    <a:pt x="1244" y="3400"/>
                  </a:cubicBezTo>
                  <a:lnTo>
                    <a:pt x="1244" y="203"/>
                  </a:lnTo>
                  <a:cubicBezTo>
                    <a:pt x="1236" y="90"/>
                    <a:pt x="1139" y="0"/>
                    <a:pt x="1035"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9" name="Google Shape;849;p6"/>
            <p:cNvSpPr/>
            <p:nvPr/>
          </p:nvSpPr>
          <p:spPr>
            <a:xfrm>
              <a:off x="8139593" y="3185510"/>
              <a:ext cx="32956" cy="70718"/>
            </a:xfrm>
            <a:custGeom>
              <a:avLst/>
              <a:gdLst/>
              <a:ahLst/>
              <a:cxnLst/>
              <a:rect l="l" t="t" r="r" b="b"/>
              <a:pathLst>
                <a:path w="1255" h="2693" extrusionOk="0">
                  <a:moveTo>
                    <a:pt x="1" y="1"/>
                  </a:moveTo>
                  <a:lnTo>
                    <a:pt x="1" y="2690"/>
                  </a:lnTo>
                  <a:lnTo>
                    <a:pt x="1015" y="2690"/>
                  </a:lnTo>
                  <a:cubicBezTo>
                    <a:pt x="1025" y="2692"/>
                    <a:pt x="1035" y="2692"/>
                    <a:pt x="1045" y="2692"/>
                  </a:cubicBezTo>
                  <a:cubicBezTo>
                    <a:pt x="1149" y="2692"/>
                    <a:pt x="1246" y="2603"/>
                    <a:pt x="1254" y="2489"/>
                  </a:cubicBezTo>
                  <a:lnTo>
                    <a:pt x="1254" y="1"/>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0" name="Google Shape;850;p6"/>
            <p:cNvSpPr/>
            <p:nvPr/>
          </p:nvSpPr>
          <p:spPr>
            <a:xfrm>
              <a:off x="8226803" y="3047303"/>
              <a:ext cx="95534" cy="32694"/>
            </a:xfrm>
            <a:custGeom>
              <a:avLst/>
              <a:gdLst/>
              <a:ahLst/>
              <a:cxnLst/>
              <a:rect l="l" t="t" r="r" b="b"/>
              <a:pathLst>
                <a:path w="3638" h="1245" extrusionOk="0">
                  <a:moveTo>
                    <a:pt x="221" y="0"/>
                  </a:moveTo>
                  <a:cubicBezTo>
                    <a:pt x="96" y="10"/>
                    <a:pt x="1" y="115"/>
                    <a:pt x="20" y="239"/>
                  </a:cubicBezTo>
                  <a:cubicBezTo>
                    <a:pt x="20" y="249"/>
                    <a:pt x="10" y="258"/>
                    <a:pt x="20" y="268"/>
                  </a:cubicBezTo>
                  <a:lnTo>
                    <a:pt x="20" y="1244"/>
                  </a:lnTo>
                  <a:lnTo>
                    <a:pt x="3618" y="1244"/>
                  </a:lnTo>
                  <a:lnTo>
                    <a:pt x="3618" y="239"/>
                  </a:lnTo>
                  <a:cubicBezTo>
                    <a:pt x="3637" y="115"/>
                    <a:pt x="3542" y="10"/>
                    <a:pt x="3417" y="0"/>
                  </a:cubicBez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1" name="Google Shape;851;p6"/>
            <p:cNvSpPr/>
            <p:nvPr/>
          </p:nvSpPr>
          <p:spPr>
            <a:xfrm>
              <a:off x="8226803" y="3047303"/>
              <a:ext cx="71401" cy="32930"/>
            </a:xfrm>
            <a:custGeom>
              <a:avLst/>
              <a:gdLst/>
              <a:ahLst/>
              <a:cxnLst/>
              <a:rect l="l" t="t" r="r" b="b"/>
              <a:pathLst>
                <a:path w="2719" h="1254" extrusionOk="0">
                  <a:moveTo>
                    <a:pt x="221" y="0"/>
                  </a:moveTo>
                  <a:cubicBezTo>
                    <a:pt x="96" y="10"/>
                    <a:pt x="1" y="115"/>
                    <a:pt x="20" y="239"/>
                  </a:cubicBezTo>
                  <a:cubicBezTo>
                    <a:pt x="20" y="249"/>
                    <a:pt x="10" y="258"/>
                    <a:pt x="20" y="278"/>
                  </a:cubicBezTo>
                  <a:lnTo>
                    <a:pt x="20" y="1254"/>
                  </a:lnTo>
                  <a:lnTo>
                    <a:pt x="2719" y="1254"/>
                  </a:lnTo>
                  <a:lnTo>
                    <a:pt x="2719" y="0"/>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2" name="Google Shape;852;p6"/>
            <p:cNvSpPr/>
            <p:nvPr/>
          </p:nvSpPr>
          <p:spPr>
            <a:xfrm>
              <a:off x="8114226" y="2898252"/>
              <a:ext cx="32694" cy="94851"/>
            </a:xfrm>
            <a:custGeom>
              <a:avLst/>
              <a:gdLst/>
              <a:ahLst/>
              <a:cxnLst/>
              <a:rect l="l" t="t" r="r" b="b"/>
              <a:pathLst>
                <a:path w="1245" h="3612" extrusionOk="0">
                  <a:moveTo>
                    <a:pt x="239" y="1"/>
                  </a:moveTo>
                  <a:lnTo>
                    <a:pt x="239" y="10"/>
                  </a:lnTo>
                  <a:cubicBezTo>
                    <a:pt x="229" y="9"/>
                    <a:pt x="220" y="8"/>
                    <a:pt x="210" y="8"/>
                  </a:cubicBezTo>
                  <a:cubicBezTo>
                    <a:pt x="106" y="8"/>
                    <a:pt x="9" y="98"/>
                    <a:pt x="0" y="211"/>
                  </a:cubicBezTo>
                  <a:lnTo>
                    <a:pt x="0" y="3408"/>
                  </a:lnTo>
                  <a:cubicBezTo>
                    <a:pt x="9" y="3522"/>
                    <a:pt x="106" y="3611"/>
                    <a:pt x="210" y="3611"/>
                  </a:cubicBezTo>
                  <a:cubicBezTo>
                    <a:pt x="220" y="3611"/>
                    <a:pt x="229" y="3611"/>
                    <a:pt x="239" y="3609"/>
                  </a:cubicBezTo>
                  <a:lnTo>
                    <a:pt x="1244" y="3609"/>
                  </a:lnTo>
                  <a:lnTo>
                    <a:pt x="1244" y="1"/>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3" name="Google Shape;853;p6"/>
            <p:cNvSpPr/>
            <p:nvPr/>
          </p:nvSpPr>
          <p:spPr>
            <a:xfrm>
              <a:off x="8114226" y="2898252"/>
              <a:ext cx="32930" cy="70902"/>
            </a:xfrm>
            <a:custGeom>
              <a:avLst/>
              <a:gdLst/>
              <a:ahLst/>
              <a:cxnLst/>
              <a:rect l="l" t="t" r="r" b="b"/>
              <a:pathLst>
                <a:path w="1254" h="2700" extrusionOk="0">
                  <a:moveTo>
                    <a:pt x="249" y="1"/>
                  </a:moveTo>
                  <a:lnTo>
                    <a:pt x="239" y="10"/>
                  </a:lnTo>
                  <a:cubicBezTo>
                    <a:pt x="229" y="9"/>
                    <a:pt x="220" y="8"/>
                    <a:pt x="210" y="8"/>
                  </a:cubicBezTo>
                  <a:cubicBezTo>
                    <a:pt x="106" y="8"/>
                    <a:pt x="9" y="98"/>
                    <a:pt x="0" y="211"/>
                  </a:cubicBezTo>
                  <a:lnTo>
                    <a:pt x="0" y="2700"/>
                  </a:lnTo>
                  <a:lnTo>
                    <a:pt x="1254" y="2700"/>
                  </a:lnTo>
                  <a:lnTo>
                    <a:pt x="1254" y="1"/>
                  </a:lnTo>
                  <a:close/>
                </a:path>
              </a:pathLst>
            </a:custGeom>
            <a:solidFill>
              <a:srgbClr val="93C8F1"/>
            </a:solidFill>
            <a:ln w="9525" cap="flat" cmpd="sng">
              <a:solidFill>
                <a:srgbClr val="3B3B3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854" name="Google Shape;854;p6"/>
          <p:cNvSpPr/>
          <p:nvPr/>
        </p:nvSpPr>
        <p:spPr>
          <a:xfrm>
            <a:off x="7291670" y="3294828"/>
            <a:ext cx="934386" cy="217671"/>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solidFill>
            <a:srgbClr val="869FB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5" name="Google Shape;855;p6"/>
          <p:cNvSpPr/>
          <p:nvPr/>
        </p:nvSpPr>
        <p:spPr>
          <a:xfrm>
            <a:off x="6738237" y="2969546"/>
            <a:ext cx="681492" cy="902586"/>
          </a:xfrm>
          <a:custGeom>
            <a:avLst/>
            <a:gdLst/>
            <a:ahLst/>
            <a:cxnLst/>
            <a:rect l="l" t="t" r="r" b="b"/>
            <a:pathLst>
              <a:path w="43466" h="43465" extrusionOk="0">
                <a:moveTo>
                  <a:pt x="21733" y="0"/>
                </a:moveTo>
                <a:cubicBezTo>
                  <a:pt x="9725" y="0"/>
                  <a:pt x="1" y="9742"/>
                  <a:pt x="1" y="21733"/>
                </a:cubicBezTo>
                <a:cubicBezTo>
                  <a:pt x="1" y="33741"/>
                  <a:pt x="9725" y="43465"/>
                  <a:pt x="21733" y="43465"/>
                </a:cubicBezTo>
                <a:cubicBezTo>
                  <a:pt x="33741" y="43465"/>
                  <a:pt x="43465" y="33741"/>
                  <a:pt x="43465" y="21733"/>
                </a:cubicBezTo>
                <a:cubicBezTo>
                  <a:pt x="43465" y="9742"/>
                  <a:pt x="33741" y="0"/>
                  <a:pt x="2173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856" name="Google Shape;856;p6"/>
          <p:cNvGrpSpPr/>
          <p:nvPr/>
        </p:nvGrpSpPr>
        <p:grpSpPr>
          <a:xfrm>
            <a:off x="6919672" y="3211821"/>
            <a:ext cx="371998" cy="421927"/>
            <a:chOff x="-3383375" y="3611625"/>
            <a:chExt cx="258350" cy="293025"/>
          </a:xfrm>
        </p:grpSpPr>
        <p:sp>
          <p:nvSpPr>
            <p:cNvPr id="857" name="Google Shape;857;p6"/>
            <p:cNvSpPr/>
            <p:nvPr/>
          </p:nvSpPr>
          <p:spPr>
            <a:xfrm>
              <a:off x="-3383375" y="3611625"/>
              <a:ext cx="258350" cy="85175"/>
            </a:xfrm>
            <a:custGeom>
              <a:avLst/>
              <a:gdLst/>
              <a:ahLst/>
              <a:cxnLst/>
              <a:rect l="l" t="t" r="r" b="b"/>
              <a:pathLst>
                <a:path w="10334" h="3407" extrusionOk="0">
                  <a:moveTo>
                    <a:pt x="6049" y="694"/>
                  </a:moveTo>
                  <a:cubicBezTo>
                    <a:pt x="6207" y="694"/>
                    <a:pt x="6301" y="757"/>
                    <a:pt x="6364" y="946"/>
                  </a:cubicBezTo>
                  <a:lnTo>
                    <a:pt x="6522" y="1356"/>
                  </a:lnTo>
                  <a:lnTo>
                    <a:pt x="3781" y="1356"/>
                  </a:lnTo>
                  <a:lnTo>
                    <a:pt x="4001" y="946"/>
                  </a:lnTo>
                  <a:cubicBezTo>
                    <a:pt x="4033" y="788"/>
                    <a:pt x="4190" y="694"/>
                    <a:pt x="4316" y="694"/>
                  </a:cubicBezTo>
                  <a:close/>
                  <a:moveTo>
                    <a:pt x="4316" y="1"/>
                  </a:moveTo>
                  <a:cubicBezTo>
                    <a:pt x="3875" y="1"/>
                    <a:pt x="3466" y="253"/>
                    <a:pt x="3308" y="694"/>
                  </a:cubicBezTo>
                  <a:lnTo>
                    <a:pt x="3088" y="1356"/>
                  </a:lnTo>
                  <a:lnTo>
                    <a:pt x="1040" y="1356"/>
                  </a:lnTo>
                  <a:cubicBezTo>
                    <a:pt x="473" y="1356"/>
                    <a:pt x="0" y="1828"/>
                    <a:pt x="0" y="2395"/>
                  </a:cubicBezTo>
                  <a:lnTo>
                    <a:pt x="0" y="3057"/>
                  </a:lnTo>
                  <a:cubicBezTo>
                    <a:pt x="0" y="3370"/>
                    <a:pt x="221" y="3407"/>
                    <a:pt x="480" y="3407"/>
                  </a:cubicBezTo>
                  <a:cubicBezTo>
                    <a:pt x="560" y="3407"/>
                    <a:pt x="643" y="3403"/>
                    <a:pt x="725" y="3403"/>
                  </a:cubicBezTo>
                  <a:lnTo>
                    <a:pt x="9924" y="3403"/>
                  </a:lnTo>
                  <a:cubicBezTo>
                    <a:pt x="10145" y="3403"/>
                    <a:pt x="10302" y="3246"/>
                    <a:pt x="10302" y="3057"/>
                  </a:cubicBezTo>
                  <a:lnTo>
                    <a:pt x="10302" y="2395"/>
                  </a:lnTo>
                  <a:cubicBezTo>
                    <a:pt x="10334" y="1828"/>
                    <a:pt x="9861" y="1356"/>
                    <a:pt x="9294" y="1356"/>
                  </a:cubicBezTo>
                  <a:lnTo>
                    <a:pt x="7246" y="1356"/>
                  </a:lnTo>
                  <a:lnTo>
                    <a:pt x="7026" y="694"/>
                  </a:lnTo>
                  <a:cubicBezTo>
                    <a:pt x="6868" y="253"/>
                    <a:pt x="6522" y="1"/>
                    <a:pt x="6049" y="1"/>
                  </a:cubicBezTo>
                  <a:close/>
                </a:path>
              </a:pathLst>
            </a:custGeom>
            <a:solidFill>
              <a:srgbClr val="93C8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8" name="Google Shape;858;p6"/>
            <p:cNvSpPr/>
            <p:nvPr/>
          </p:nvSpPr>
          <p:spPr>
            <a:xfrm>
              <a:off x="-3362900" y="3716375"/>
              <a:ext cx="218200" cy="188275"/>
            </a:xfrm>
            <a:custGeom>
              <a:avLst/>
              <a:gdLst/>
              <a:ahLst/>
              <a:cxnLst/>
              <a:rect l="l" t="t" r="r" b="b"/>
              <a:pathLst>
                <a:path w="8728" h="7531" extrusionOk="0">
                  <a:moveTo>
                    <a:pt x="2324" y="666"/>
                  </a:moveTo>
                  <a:cubicBezTo>
                    <a:pt x="2487" y="666"/>
                    <a:pt x="2647" y="777"/>
                    <a:pt x="2647" y="1009"/>
                  </a:cubicBezTo>
                  <a:lnTo>
                    <a:pt x="2647" y="5798"/>
                  </a:lnTo>
                  <a:cubicBezTo>
                    <a:pt x="2647" y="6022"/>
                    <a:pt x="2476" y="6141"/>
                    <a:pt x="2307" y="6141"/>
                  </a:cubicBezTo>
                  <a:cubicBezTo>
                    <a:pt x="2145" y="6141"/>
                    <a:pt x="1985" y="6030"/>
                    <a:pt x="1985" y="5798"/>
                  </a:cubicBezTo>
                  <a:lnTo>
                    <a:pt x="1985" y="1009"/>
                  </a:lnTo>
                  <a:cubicBezTo>
                    <a:pt x="1985" y="785"/>
                    <a:pt x="2156" y="666"/>
                    <a:pt x="2324" y="666"/>
                  </a:cubicBezTo>
                  <a:close/>
                  <a:moveTo>
                    <a:pt x="4372" y="666"/>
                  </a:moveTo>
                  <a:cubicBezTo>
                    <a:pt x="4535" y="666"/>
                    <a:pt x="4695" y="777"/>
                    <a:pt x="4695" y="1009"/>
                  </a:cubicBezTo>
                  <a:lnTo>
                    <a:pt x="4695" y="5798"/>
                  </a:lnTo>
                  <a:cubicBezTo>
                    <a:pt x="4695" y="6022"/>
                    <a:pt x="4523" y="6141"/>
                    <a:pt x="4355" y="6141"/>
                  </a:cubicBezTo>
                  <a:cubicBezTo>
                    <a:pt x="4193" y="6141"/>
                    <a:pt x="4033" y="6030"/>
                    <a:pt x="4033" y="5798"/>
                  </a:cubicBezTo>
                  <a:lnTo>
                    <a:pt x="4033" y="1009"/>
                  </a:lnTo>
                  <a:cubicBezTo>
                    <a:pt x="4033" y="785"/>
                    <a:pt x="4204" y="666"/>
                    <a:pt x="4372" y="666"/>
                  </a:cubicBezTo>
                  <a:close/>
                  <a:moveTo>
                    <a:pt x="6427" y="631"/>
                  </a:moveTo>
                  <a:cubicBezTo>
                    <a:pt x="6648" y="631"/>
                    <a:pt x="6805" y="789"/>
                    <a:pt x="6805" y="1009"/>
                  </a:cubicBezTo>
                  <a:lnTo>
                    <a:pt x="6805" y="5798"/>
                  </a:lnTo>
                  <a:cubicBezTo>
                    <a:pt x="6805" y="6022"/>
                    <a:pt x="6626" y="6141"/>
                    <a:pt x="6450" y="6141"/>
                  </a:cubicBezTo>
                  <a:cubicBezTo>
                    <a:pt x="6280" y="6141"/>
                    <a:pt x="6112" y="6030"/>
                    <a:pt x="6112" y="5798"/>
                  </a:cubicBezTo>
                  <a:lnTo>
                    <a:pt x="6112" y="1009"/>
                  </a:lnTo>
                  <a:lnTo>
                    <a:pt x="6081" y="1009"/>
                  </a:lnTo>
                  <a:cubicBezTo>
                    <a:pt x="6081" y="789"/>
                    <a:pt x="6238" y="631"/>
                    <a:pt x="6427" y="631"/>
                  </a:cubicBezTo>
                  <a:close/>
                  <a:moveTo>
                    <a:pt x="0" y="1"/>
                  </a:moveTo>
                  <a:lnTo>
                    <a:pt x="536" y="6585"/>
                  </a:lnTo>
                  <a:cubicBezTo>
                    <a:pt x="567" y="7121"/>
                    <a:pt x="1008" y="7531"/>
                    <a:pt x="1576" y="7531"/>
                  </a:cubicBezTo>
                  <a:lnTo>
                    <a:pt x="7152" y="7531"/>
                  </a:lnTo>
                  <a:cubicBezTo>
                    <a:pt x="7688" y="7531"/>
                    <a:pt x="8129" y="7121"/>
                    <a:pt x="8192" y="6585"/>
                  </a:cubicBezTo>
                  <a:lnTo>
                    <a:pt x="8727" y="1"/>
                  </a:lnTo>
                  <a:close/>
                </a:path>
              </a:pathLst>
            </a:custGeom>
            <a:solidFill>
              <a:srgbClr val="93C8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2"/>
        <p:cNvGrpSpPr/>
        <p:nvPr/>
      </p:nvGrpSpPr>
      <p:grpSpPr>
        <a:xfrm>
          <a:off x="0" y="0"/>
          <a:ext cx="0" cy="0"/>
          <a:chOff x="0" y="0"/>
          <a:chExt cx="0" cy="0"/>
        </a:xfrm>
      </p:grpSpPr>
      <p:sp>
        <p:nvSpPr>
          <p:cNvPr id="863" name="Google Shape;863;p9"/>
          <p:cNvSpPr/>
          <p:nvPr/>
        </p:nvSpPr>
        <p:spPr>
          <a:xfrm>
            <a:off x="1652733" y="274631"/>
            <a:ext cx="55179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None/>
            </a:pPr>
            <a:endParaRPr sz="3300" b="0" i="0" u="none" strike="noStrike" cap="none">
              <a:solidFill>
                <a:schemeClr val="dk1"/>
              </a:solidFill>
              <a:latin typeface="Dela Gothic One"/>
              <a:ea typeface="Dela Gothic One"/>
              <a:cs typeface="Dela Gothic One"/>
              <a:sym typeface="Dela Gothic One"/>
            </a:endParaRPr>
          </a:p>
        </p:txBody>
      </p:sp>
      <p:sp>
        <p:nvSpPr>
          <p:cNvPr id="864" name="Google Shape;864;p9"/>
          <p:cNvSpPr txBox="1"/>
          <p:nvPr/>
        </p:nvSpPr>
        <p:spPr>
          <a:xfrm>
            <a:off x="2840429" y="358120"/>
            <a:ext cx="3142500" cy="6156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dk1"/>
              </a:buClr>
              <a:buFont typeface="Arial"/>
              <a:buNone/>
            </a:pPr>
            <a:r>
              <a:rPr lang="en-US" sz="2000" b="1">
                <a:solidFill>
                  <a:schemeClr val="dk1"/>
                </a:solidFill>
                <a:latin typeface="Times New Roman"/>
                <a:ea typeface="Times New Roman"/>
                <a:cs typeface="Times New Roman"/>
                <a:sym typeface="Times New Roman"/>
              </a:rPr>
              <a:t>Introduction of PET</a:t>
            </a:r>
            <a:endParaRPr sz="1600" b="1">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865" name="Google Shape;865;p9"/>
          <p:cNvGrpSpPr/>
          <p:nvPr/>
        </p:nvGrpSpPr>
        <p:grpSpPr>
          <a:xfrm rot="-5400000">
            <a:off x="1214987" y="444028"/>
            <a:ext cx="875505" cy="2586564"/>
            <a:chOff x="3379425" y="1617275"/>
            <a:chExt cx="1090650" cy="1327200"/>
          </a:xfrm>
        </p:grpSpPr>
        <p:sp>
          <p:nvSpPr>
            <p:cNvPr id="866" name="Google Shape;866;p9"/>
            <p:cNvSpPr/>
            <p:nvPr/>
          </p:nvSpPr>
          <p:spPr>
            <a:xfrm>
              <a:off x="3554475"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7" name="Google Shape;867;p9"/>
            <p:cNvSpPr/>
            <p:nvPr/>
          </p:nvSpPr>
          <p:spPr>
            <a:xfrm>
              <a:off x="3379425"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8" name="Google Shape;868;p9"/>
            <p:cNvSpPr/>
            <p:nvPr/>
          </p:nvSpPr>
          <p:spPr>
            <a:xfrm>
              <a:off x="3775050" y="2771175"/>
              <a:ext cx="300875" cy="173300"/>
            </a:xfrm>
            <a:custGeom>
              <a:avLst/>
              <a:gdLst/>
              <a:ahLst/>
              <a:cxnLst/>
              <a:rect l="l" t="t" r="r" b="b"/>
              <a:pathLst>
                <a:path w="12035" h="6932" extrusionOk="0">
                  <a:moveTo>
                    <a:pt x="11087" y="1"/>
                  </a:moveTo>
                  <a:cubicBezTo>
                    <a:pt x="10861" y="1"/>
                    <a:pt x="10636" y="87"/>
                    <a:pt x="10465" y="260"/>
                  </a:cubicBezTo>
                  <a:lnTo>
                    <a:pt x="6866" y="3859"/>
                  </a:lnTo>
                  <a:lnTo>
                    <a:pt x="5979" y="4742"/>
                  </a:lnTo>
                  <a:lnTo>
                    <a:pt x="5110" y="3874"/>
                  </a:lnTo>
                  <a:lnTo>
                    <a:pt x="1496" y="260"/>
                  </a:lnTo>
                  <a:cubicBezTo>
                    <a:pt x="1342" y="153"/>
                    <a:pt x="1166" y="102"/>
                    <a:pt x="990" y="102"/>
                  </a:cubicBezTo>
                  <a:cubicBezTo>
                    <a:pt x="731" y="102"/>
                    <a:pt x="475" y="214"/>
                    <a:pt x="298" y="427"/>
                  </a:cubicBezTo>
                  <a:cubicBezTo>
                    <a:pt x="1" y="783"/>
                    <a:pt x="23" y="1306"/>
                    <a:pt x="350" y="1636"/>
                  </a:cubicBezTo>
                  <a:lnTo>
                    <a:pt x="5389" y="6675"/>
                  </a:lnTo>
                  <a:cubicBezTo>
                    <a:pt x="5559" y="6846"/>
                    <a:pt x="5784" y="6931"/>
                    <a:pt x="6009" y="6931"/>
                  </a:cubicBezTo>
                  <a:cubicBezTo>
                    <a:pt x="6234" y="6931"/>
                    <a:pt x="6459" y="6846"/>
                    <a:pt x="6632" y="6675"/>
                  </a:cubicBezTo>
                  <a:lnTo>
                    <a:pt x="11667" y="1636"/>
                  </a:lnTo>
                  <a:cubicBezTo>
                    <a:pt x="12016" y="1250"/>
                    <a:pt x="12034" y="668"/>
                    <a:pt x="11712" y="260"/>
                  </a:cubicBezTo>
                  <a:cubicBezTo>
                    <a:pt x="11539" y="87"/>
                    <a:pt x="11313" y="1"/>
                    <a:pt x="11087" y="1"/>
                  </a:cubicBez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869" name="Google Shape;869;p9"/>
          <p:cNvSpPr txBox="1"/>
          <p:nvPr/>
        </p:nvSpPr>
        <p:spPr>
          <a:xfrm>
            <a:off x="843547" y="1550806"/>
            <a:ext cx="1233718"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000000"/>
                </a:solidFill>
                <a:latin typeface="Arial"/>
                <a:ea typeface="Arial"/>
                <a:cs typeface="Arial"/>
                <a:sym typeface="Arial"/>
              </a:rPr>
              <a:t>Polymer</a:t>
            </a:r>
            <a:endParaRPr sz="1800" b="1" i="0" u="none" strike="noStrike" cap="none">
              <a:solidFill>
                <a:srgbClr val="000000"/>
              </a:solidFill>
              <a:latin typeface="Arial"/>
              <a:ea typeface="Arial"/>
              <a:cs typeface="Arial"/>
              <a:sym typeface="Arial"/>
            </a:endParaRPr>
          </a:p>
        </p:txBody>
      </p:sp>
      <p:sp>
        <p:nvSpPr>
          <p:cNvPr id="870" name="Google Shape;870;p9"/>
          <p:cNvSpPr txBox="1"/>
          <p:nvPr/>
        </p:nvSpPr>
        <p:spPr>
          <a:xfrm>
            <a:off x="2664687" y="1582825"/>
            <a:ext cx="3618874"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Dela Gothic One"/>
                <a:ea typeface="Dela Gothic One"/>
                <a:cs typeface="Dela Gothic One"/>
                <a:sym typeface="Dela Gothic One"/>
              </a:rPr>
              <a:t>Polyethylene terephthalate </a:t>
            </a:r>
            <a:endParaRPr sz="1400" b="0" i="0" u="none" strike="noStrike" cap="none">
              <a:solidFill>
                <a:schemeClr val="dk1"/>
              </a:solidFill>
              <a:latin typeface="Dela Gothic One"/>
              <a:ea typeface="Dela Gothic One"/>
              <a:cs typeface="Dela Gothic One"/>
              <a:sym typeface="Dela Gothic One"/>
            </a:endParaRPr>
          </a:p>
        </p:txBody>
      </p:sp>
      <p:grpSp>
        <p:nvGrpSpPr>
          <p:cNvPr id="871" name="Google Shape;871;p9"/>
          <p:cNvGrpSpPr/>
          <p:nvPr/>
        </p:nvGrpSpPr>
        <p:grpSpPr>
          <a:xfrm rot="-5400000">
            <a:off x="1178644" y="1553345"/>
            <a:ext cx="875505" cy="2586564"/>
            <a:chOff x="3379425" y="1617275"/>
            <a:chExt cx="1090650" cy="1327200"/>
          </a:xfrm>
        </p:grpSpPr>
        <p:sp>
          <p:nvSpPr>
            <p:cNvPr id="872" name="Google Shape;872;p9"/>
            <p:cNvSpPr/>
            <p:nvPr/>
          </p:nvSpPr>
          <p:spPr>
            <a:xfrm>
              <a:off x="3554475"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3" name="Google Shape;873;p9"/>
            <p:cNvSpPr/>
            <p:nvPr/>
          </p:nvSpPr>
          <p:spPr>
            <a:xfrm>
              <a:off x="3379425"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4" name="Google Shape;874;p9"/>
            <p:cNvSpPr/>
            <p:nvPr/>
          </p:nvSpPr>
          <p:spPr>
            <a:xfrm>
              <a:off x="3775050" y="2771175"/>
              <a:ext cx="300875" cy="173300"/>
            </a:xfrm>
            <a:custGeom>
              <a:avLst/>
              <a:gdLst/>
              <a:ahLst/>
              <a:cxnLst/>
              <a:rect l="l" t="t" r="r" b="b"/>
              <a:pathLst>
                <a:path w="12035" h="6932" extrusionOk="0">
                  <a:moveTo>
                    <a:pt x="11087" y="1"/>
                  </a:moveTo>
                  <a:cubicBezTo>
                    <a:pt x="10861" y="1"/>
                    <a:pt x="10636" y="87"/>
                    <a:pt x="10465" y="260"/>
                  </a:cubicBezTo>
                  <a:lnTo>
                    <a:pt x="6866" y="3859"/>
                  </a:lnTo>
                  <a:lnTo>
                    <a:pt x="5979" y="4742"/>
                  </a:lnTo>
                  <a:lnTo>
                    <a:pt x="5110" y="3874"/>
                  </a:lnTo>
                  <a:lnTo>
                    <a:pt x="1496" y="260"/>
                  </a:lnTo>
                  <a:cubicBezTo>
                    <a:pt x="1342" y="153"/>
                    <a:pt x="1166" y="102"/>
                    <a:pt x="990" y="102"/>
                  </a:cubicBezTo>
                  <a:cubicBezTo>
                    <a:pt x="731" y="102"/>
                    <a:pt x="475" y="214"/>
                    <a:pt x="298" y="427"/>
                  </a:cubicBezTo>
                  <a:cubicBezTo>
                    <a:pt x="1" y="783"/>
                    <a:pt x="23" y="1306"/>
                    <a:pt x="350" y="1636"/>
                  </a:cubicBezTo>
                  <a:lnTo>
                    <a:pt x="5389" y="6675"/>
                  </a:lnTo>
                  <a:cubicBezTo>
                    <a:pt x="5559" y="6846"/>
                    <a:pt x="5784" y="6931"/>
                    <a:pt x="6009" y="6931"/>
                  </a:cubicBezTo>
                  <a:cubicBezTo>
                    <a:pt x="6234" y="6931"/>
                    <a:pt x="6459" y="6846"/>
                    <a:pt x="6632" y="6675"/>
                  </a:cubicBezTo>
                  <a:lnTo>
                    <a:pt x="11667" y="1636"/>
                  </a:lnTo>
                  <a:cubicBezTo>
                    <a:pt x="12016" y="1250"/>
                    <a:pt x="12034" y="668"/>
                    <a:pt x="11712" y="260"/>
                  </a:cubicBezTo>
                  <a:cubicBezTo>
                    <a:pt x="11539" y="87"/>
                    <a:pt x="11313" y="1"/>
                    <a:pt x="11087" y="1"/>
                  </a:cubicBez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875" name="Google Shape;875;p9"/>
          <p:cNvSpPr/>
          <p:nvPr/>
        </p:nvSpPr>
        <p:spPr>
          <a:xfrm>
            <a:off x="2911357" y="2687239"/>
            <a:ext cx="2776722" cy="307777"/>
          </a:xfrm>
          <a:prstGeom prst="rect">
            <a:avLst/>
          </a:prstGeom>
          <a:noFill/>
          <a:ln>
            <a:noFill/>
          </a:ln>
        </p:spPr>
        <p:txBody>
          <a:bodyPr spcFirstLastPara="1" wrap="square" lIns="91425" tIns="45700" rIns="91425" bIns="45700" anchor="t" anchorCtr="0">
            <a:spAutoFit/>
          </a:bodyPr>
          <a:lstStyle/>
          <a:p>
            <a:pPr marL="342900" marR="0" lvl="0" indent="-342900" algn="ctr" rtl="0">
              <a:lnSpc>
                <a:spcPct val="100000"/>
              </a:lnSpc>
              <a:spcBef>
                <a:spcPts val="0"/>
              </a:spcBef>
              <a:spcAft>
                <a:spcPts val="0"/>
              </a:spcAft>
              <a:buClr>
                <a:schemeClr val="dk1"/>
              </a:buClr>
              <a:buSzPts val="1900"/>
              <a:buFont typeface="Noto Sans Symbols"/>
              <a:buChar char="⮚"/>
            </a:pPr>
            <a:r>
              <a:rPr lang="en-US" sz="1400" b="0" i="0" u="none" strike="noStrike" cap="none">
                <a:solidFill>
                  <a:schemeClr val="dk1"/>
                </a:solidFill>
                <a:latin typeface="Dela Gothic One"/>
                <a:ea typeface="Dela Gothic One"/>
                <a:cs typeface="Dela Gothic One"/>
                <a:sym typeface="Dela Gothic One"/>
              </a:rPr>
              <a:t>Chemical Resistance</a:t>
            </a:r>
            <a:endParaRPr/>
          </a:p>
        </p:txBody>
      </p:sp>
      <p:sp>
        <p:nvSpPr>
          <p:cNvPr id="876" name="Google Shape;876;p9"/>
          <p:cNvSpPr/>
          <p:nvPr/>
        </p:nvSpPr>
        <p:spPr>
          <a:xfrm>
            <a:off x="2908000" y="2999919"/>
            <a:ext cx="3140603" cy="307777"/>
          </a:xfrm>
          <a:prstGeom prst="rect">
            <a:avLst/>
          </a:prstGeom>
          <a:noFill/>
          <a:ln>
            <a:noFill/>
          </a:ln>
        </p:spPr>
        <p:txBody>
          <a:bodyPr spcFirstLastPara="1" wrap="square" lIns="91425" tIns="45700" rIns="91425" bIns="45700" anchor="t" anchorCtr="0">
            <a:spAutoFit/>
          </a:bodyPr>
          <a:lstStyle/>
          <a:p>
            <a:pPr marL="342900" marR="0" lvl="0" indent="-342900" algn="ctr" rtl="0">
              <a:lnSpc>
                <a:spcPct val="100000"/>
              </a:lnSpc>
              <a:spcBef>
                <a:spcPts val="0"/>
              </a:spcBef>
              <a:spcAft>
                <a:spcPts val="0"/>
              </a:spcAft>
              <a:buClr>
                <a:schemeClr val="dk1"/>
              </a:buClr>
              <a:buSzPts val="1900"/>
              <a:buFont typeface="Noto Sans Symbols"/>
              <a:buChar char="⮚"/>
            </a:pPr>
            <a:r>
              <a:rPr lang="en-US" sz="1400" b="0" i="0" u="none" strike="noStrike" cap="none">
                <a:solidFill>
                  <a:schemeClr val="dk1"/>
                </a:solidFill>
                <a:latin typeface="Dela Gothic One"/>
                <a:ea typeface="Dela Gothic One"/>
                <a:cs typeface="Dela Gothic One"/>
                <a:sym typeface="Dela Gothic One"/>
              </a:rPr>
              <a:t>Strength to Weight Ratio</a:t>
            </a:r>
            <a:endParaRPr/>
          </a:p>
        </p:txBody>
      </p:sp>
      <p:sp>
        <p:nvSpPr>
          <p:cNvPr id="877" name="Google Shape;877;p9"/>
          <p:cNvSpPr/>
          <p:nvPr/>
        </p:nvSpPr>
        <p:spPr>
          <a:xfrm>
            <a:off x="2938363" y="3357784"/>
            <a:ext cx="2167581" cy="307777"/>
          </a:xfrm>
          <a:prstGeom prst="rect">
            <a:avLst/>
          </a:prstGeom>
          <a:noFill/>
          <a:ln>
            <a:noFill/>
          </a:ln>
        </p:spPr>
        <p:txBody>
          <a:bodyPr spcFirstLastPara="1" wrap="square" lIns="91425" tIns="45700" rIns="91425" bIns="45700" anchor="t" anchorCtr="0">
            <a:spAutoFit/>
          </a:bodyPr>
          <a:lstStyle/>
          <a:p>
            <a:pPr marL="342900" marR="0" lvl="0" indent="-342900" algn="ctr" rtl="0">
              <a:lnSpc>
                <a:spcPct val="100000"/>
              </a:lnSpc>
              <a:spcBef>
                <a:spcPts val="0"/>
              </a:spcBef>
              <a:spcAft>
                <a:spcPts val="0"/>
              </a:spcAft>
              <a:buClr>
                <a:schemeClr val="dk1"/>
              </a:buClr>
              <a:buSzPts val="1900"/>
              <a:buFont typeface="Noto Sans Symbols"/>
              <a:buChar char="⮚"/>
            </a:pPr>
            <a:r>
              <a:rPr lang="en-US" sz="1400" b="0" i="0" u="none" strike="noStrike" cap="none">
                <a:solidFill>
                  <a:schemeClr val="dk1"/>
                </a:solidFill>
                <a:latin typeface="Dela Gothic One"/>
                <a:ea typeface="Dela Gothic One"/>
                <a:cs typeface="Dela Gothic One"/>
                <a:sym typeface="Dela Gothic One"/>
              </a:rPr>
              <a:t>Transmissivity</a:t>
            </a:r>
            <a:endParaRPr/>
          </a:p>
        </p:txBody>
      </p:sp>
      <p:sp>
        <p:nvSpPr>
          <p:cNvPr id="878" name="Google Shape;878;p9"/>
          <p:cNvSpPr/>
          <p:nvPr/>
        </p:nvSpPr>
        <p:spPr>
          <a:xfrm>
            <a:off x="2938363" y="3740220"/>
            <a:ext cx="1954381" cy="307777"/>
          </a:xfrm>
          <a:prstGeom prst="rect">
            <a:avLst/>
          </a:prstGeom>
          <a:noFill/>
          <a:ln>
            <a:noFill/>
          </a:ln>
        </p:spPr>
        <p:txBody>
          <a:bodyPr spcFirstLastPara="1" wrap="square" lIns="91425" tIns="45700" rIns="91425" bIns="45700" anchor="t" anchorCtr="0">
            <a:spAutoFit/>
          </a:bodyPr>
          <a:lstStyle/>
          <a:p>
            <a:pPr marL="342900" marR="0" lvl="0" indent="-342900" algn="ctr" rtl="0">
              <a:lnSpc>
                <a:spcPct val="100000"/>
              </a:lnSpc>
              <a:spcBef>
                <a:spcPts val="0"/>
              </a:spcBef>
              <a:spcAft>
                <a:spcPts val="0"/>
              </a:spcAft>
              <a:buClr>
                <a:schemeClr val="dk1"/>
              </a:buClr>
              <a:buSzPts val="1900"/>
              <a:buFont typeface="Noto Sans Symbols"/>
              <a:buChar char="⮚"/>
            </a:pPr>
            <a:r>
              <a:rPr lang="en-US" sz="1400" b="0" i="0" u="none" strike="noStrike" cap="none">
                <a:solidFill>
                  <a:schemeClr val="dk1"/>
                </a:solidFill>
                <a:latin typeface="Dela Gothic One"/>
                <a:ea typeface="Dela Gothic One"/>
                <a:cs typeface="Dela Gothic One"/>
                <a:sym typeface="Dela Gothic One"/>
              </a:rPr>
              <a:t>Shatterproof</a:t>
            </a:r>
            <a:endParaRPr/>
          </a:p>
        </p:txBody>
      </p:sp>
      <p:sp>
        <p:nvSpPr>
          <p:cNvPr id="879" name="Google Shape;879;p9"/>
          <p:cNvSpPr/>
          <p:nvPr/>
        </p:nvSpPr>
        <p:spPr>
          <a:xfrm>
            <a:off x="2938363" y="4099875"/>
            <a:ext cx="2946640" cy="307777"/>
          </a:xfrm>
          <a:prstGeom prst="rect">
            <a:avLst/>
          </a:prstGeom>
          <a:noFill/>
          <a:ln>
            <a:noFill/>
          </a:ln>
        </p:spPr>
        <p:txBody>
          <a:bodyPr spcFirstLastPara="1" wrap="square" lIns="91425" tIns="45700" rIns="91425" bIns="45700" anchor="t" anchorCtr="0">
            <a:spAutoFit/>
          </a:bodyPr>
          <a:lstStyle/>
          <a:p>
            <a:pPr marL="342900" marR="0" lvl="0" indent="-342900" algn="ctr" rtl="0">
              <a:lnSpc>
                <a:spcPct val="100000"/>
              </a:lnSpc>
              <a:spcBef>
                <a:spcPts val="0"/>
              </a:spcBef>
              <a:spcAft>
                <a:spcPts val="0"/>
              </a:spcAft>
              <a:buClr>
                <a:schemeClr val="dk1"/>
              </a:buClr>
              <a:buSzPts val="1900"/>
              <a:buFont typeface="Noto Sans Symbols"/>
              <a:buChar char="⮚"/>
            </a:pPr>
            <a:r>
              <a:rPr lang="en-US" sz="1400" b="0" i="0" u="none" strike="noStrike" cap="none">
                <a:solidFill>
                  <a:schemeClr val="dk1"/>
                </a:solidFill>
                <a:latin typeface="Dela Gothic One"/>
                <a:ea typeface="Dela Gothic One"/>
                <a:cs typeface="Dela Gothic One"/>
                <a:sym typeface="Dela Gothic One"/>
              </a:rPr>
              <a:t>Potential for Recycling</a:t>
            </a:r>
            <a:endParaRPr/>
          </a:p>
        </p:txBody>
      </p:sp>
      <p:sp>
        <p:nvSpPr>
          <p:cNvPr id="880" name="Google Shape;880;p9"/>
          <p:cNvSpPr txBox="1"/>
          <p:nvPr/>
        </p:nvSpPr>
        <p:spPr>
          <a:xfrm>
            <a:off x="767155" y="2632068"/>
            <a:ext cx="131011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000000"/>
                </a:solidFill>
                <a:latin typeface="Arial"/>
                <a:ea typeface="Arial"/>
                <a:cs typeface="Arial"/>
                <a:sym typeface="Arial"/>
              </a:rPr>
              <a:t>properties</a:t>
            </a:r>
            <a:endParaRPr sz="1800" b="0" i="0" u="none" strike="noStrike" cap="none">
              <a:solidFill>
                <a:srgbClr val="000000"/>
              </a:solidFill>
              <a:latin typeface="Arial"/>
              <a:ea typeface="Arial"/>
              <a:cs typeface="Arial"/>
              <a:sym typeface="Arial"/>
            </a:endParaRPr>
          </a:p>
        </p:txBody>
      </p:sp>
      <p:pic>
        <p:nvPicPr>
          <p:cNvPr id="881" name="Google Shape;881;p9"/>
          <p:cNvPicPr preferRelativeResize="0"/>
          <p:nvPr/>
        </p:nvPicPr>
        <p:blipFill rotWithShape="1">
          <a:blip r:embed="rId3">
            <a:alphaModFix/>
          </a:blip>
          <a:srcRect/>
          <a:stretch/>
        </p:blipFill>
        <p:spPr>
          <a:xfrm>
            <a:off x="6283561" y="1393762"/>
            <a:ext cx="2275719" cy="1238306"/>
          </a:xfrm>
          <a:prstGeom prst="rect">
            <a:avLst/>
          </a:prstGeom>
          <a:noFill/>
          <a:ln>
            <a:noFill/>
          </a:ln>
        </p:spPr>
      </p:pic>
      <p:pic>
        <p:nvPicPr>
          <p:cNvPr id="882" name="Google Shape;882;p9"/>
          <p:cNvPicPr preferRelativeResize="0"/>
          <p:nvPr/>
        </p:nvPicPr>
        <p:blipFill rotWithShape="1">
          <a:blip r:embed="rId4">
            <a:alphaModFix/>
          </a:blip>
          <a:srcRect/>
          <a:stretch/>
        </p:blipFill>
        <p:spPr>
          <a:xfrm>
            <a:off x="6099820" y="3201304"/>
            <a:ext cx="2819391" cy="1615956"/>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11"/>
          <p:cNvSpPr/>
          <p:nvPr/>
        </p:nvSpPr>
        <p:spPr>
          <a:xfrm>
            <a:off x="1764900" y="372200"/>
            <a:ext cx="56142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8" name="Google Shape;888;p11"/>
          <p:cNvSpPr txBox="1">
            <a:spLocks noGrp="1"/>
          </p:cNvSpPr>
          <p:nvPr>
            <p:ph type="title"/>
          </p:nvPr>
        </p:nvSpPr>
        <p:spPr>
          <a:xfrm>
            <a:off x="2502898" y="372200"/>
            <a:ext cx="40470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800" b="1"/>
              <a:t>Previous Work:</a:t>
            </a:r>
            <a:endParaRPr sz="2800"/>
          </a:p>
        </p:txBody>
      </p:sp>
      <p:grpSp>
        <p:nvGrpSpPr>
          <p:cNvPr id="889" name="Google Shape;889;p11"/>
          <p:cNvGrpSpPr/>
          <p:nvPr/>
        </p:nvGrpSpPr>
        <p:grpSpPr>
          <a:xfrm>
            <a:off x="214071" y="977528"/>
            <a:ext cx="801941" cy="713368"/>
            <a:chOff x="946175" y="3253275"/>
            <a:chExt cx="298550" cy="296150"/>
          </a:xfrm>
        </p:grpSpPr>
        <p:sp>
          <p:nvSpPr>
            <p:cNvPr id="890" name="Google Shape;890;p11"/>
            <p:cNvSpPr/>
            <p:nvPr/>
          </p:nvSpPr>
          <p:spPr>
            <a:xfrm>
              <a:off x="946175" y="3253275"/>
              <a:ext cx="209550" cy="261500"/>
            </a:xfrm>
            <a:custGeom>
              <a:avLst/>
              <a:gdLst/>
              <a:ahLst/>
              <a:cxnLst/>
              <a:rect l="l" t="t" r="r" b="b"/>
              <a:pathLst>
                <a:path w="8382" h="10460" extrusionOk="0">
                  <a:moveTo>
                    <a:pt x="348" y="0"/>
                  </a:moveTo>
                  <a:cubicBezTo>
                    <a:pt x="158" y="0"/>
                    <a:pt x="1" y="158"/>
                    <a:pt x="1" y="347"/>
                  </a:cubicBezTo>
                  <a:lnTo>
                    <a:pt x="1" y="10113"/>
                  </a:lnTo>
                  <a:cubicBezTo>
                    <a:pt x="1" y="10302"/>
                    <a:pt x="158" y="10460"/>
                    <a:pt x="348" y="10460"/>
                  </a:cubicBezTo>
                  <a:lnTo>
                    <a:pt x="694" y="10460"/>
                  </a:lnTo>
                  <a:lnTo>
                    <a:pt x="694" y="3875"/>
                  </a:lnTo>
                  <a:cubicBezTo>
                    <a:pt x="694" y="3623"/>
                    <a:pt x="820" y="3340"/>
                    <a:pt x="1009" y="3151"/>
                  </a:cubicBezTo>
                  <a:lnTo>
                    <a:pt x="3151" y="1008"/>
                  </a:lnTo>
                  <a:cubicBezTo>
                    <a:pt x="3340" y="819"/>
                    <a:pt x="3624" y="693"/>
                    <a:pt x="3908" y="693"/>
                  </a:cubicBezTo>
                  <a:lnTo>
                    <a:pt x="8381" y="693"/>
                  </a:lnTo>
                  <a:lnTo>
                    <a:pt x="8381" y="347"/>
                  </a:lnTo>
                  <a:cubicBezTo>
                    <a:pt x="8381" y="158"/>
                    <a:pt x="8224" y="0"/>
                    <a:pt x="8035" y="0"/>
                  </a:cubicBez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1" name="Google Shape;891;p11"/>
            <p:cNvSpPr/>
            <p:nvPr/>
          </p:nvSpPr>
          <p:spPr>
            <a:xfrm>
              <a:off x="986350" y="3293425"/>
              <a:ext cx="47300" cy="48075"/>
            </a:xfrm>
            <a:custGeom>
              <a:avLst/>
              <a:gdLst/>
              <a:ahLst/>
              <a:cxnLst/>
              <a:rect l="l" t="t" r="r" b="b"/>
              <a:pathLst>
                <a:path w="1892" h="1923" extrusionOk="0">
                  <a:moveTo>
                    <a:pt x="1891" y="1"/>
                  </a:moveTo>
                  <a:lnTo>
                    <a:pt x="1" y="1923"/>
                  </a:lnTo>
                  <a:lnTo>
                    <a:pt x="1891" y="1923"/>
                  </a:lnTo>
                  <a:lnTo>
                    <a:pt x="1891" y="1"/>
                  </a:ln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2" name="Google Shape;892;p11"/>
            <p:cNvSpPr/>
            <p:nvPr/>
          </p:nvSpPr>
          <p:spPr>
            <a:xfrm>
              <a:off x="1051725" y="3359600"/>
              <a:ext cx="122100" cy="121325"/>
            </a:xfrm>
            <a:custGeom>
              <a:avLst/>
              <a:gdLst/>
              <a:ahLst/>
              <a:cxnLst/>
              <a:rect l="l" t="t" r="r" b="b"/>
              <a:pathLst>
                <a:path w="4884" h="4853" extrusionOk="0">
                  <a:moveTo>
                    <a:pt x="2427" y="0"/>
                  </a:moveTo>
                  <a:cubicBezTo>
                    <a:pt x="1103" y="0"/>
                    <a:pt x="1" y="1103"/>
                    <a:pt x="1" y="2426"/>
                  </a:cubicBezTo>
                  <a:cubicBezTo>
                    <a:pt x="1" y="3749"/>
                    <a:pt x="1103" y="4852"/>
                    <a:pt x="2427" y="4852"/>
                  </a:cubicBezTo>
                  <a:cubicBezTo>
                    <a:pt x="3781" y="4852"/>
                    <a:pt x="4884" y="3749"/>
                    <a:pt x="4884" y="2426"/>
                  </a:cubicBezTo>
                  <a:cubicBezTo>
                    <a:pt x="4884" y="1103"/>
                    <a:pt x="3781" y="0"/>
                    <a:pt x="2427" y="0"/>
                  </a:cubicBez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3" name="Google Shape;893;p11"/>
            <p:cNvSpPr/>
            <p:nvPr/>
          </p:nvSpPr>
          <p:spPr>
            <a:xfrm>
              <a:off x="980050" y="3289500"/>
              <a:ext cx="192200" cy="242600"/>
            </a:xfrm>
            <a:custGeom>
              <a:avLst/>
              <a:gdLst/>
              <a:ahLst/>
              <a:cxnLst/>
              <a:rect l="l" t="t" r="r" b="b"/>
              <a:pathLst>
                <a:path w="7688" h="9704" extrusionOk="0">
                  <a:moveTo>
                    <a:pt x="2868" y="0"/>
                  </a:moveTo>
                  <a:lnTo>
                    <a:pt x="2868" y="2426"/>
                  </a:lnTo>
                  <a:cubicBezTo>
                    <a:pt x="2868" y="2647"/>
                    <a:pt x="2679" y="2804"/>
                    <a:pt x="2490" y="2804"/>
                  </a:cubicBezTo>
                  <a:lnTo>
                    <a:pt x="1" y="2804"/>
                  </a:lnTo>
                  <a:lnTo>
                    <a:pt x="1" y="9357"/>
                  </a:lnTo>
                  <a:cubicBezTo>
                    <a:pt x="1" y="9578"/>
                    <a:pt x="190" y="9704"/>
                    <a:pt x="379" y="9704"/>
                  </a:cubicBezTo>
                  <a:lnTo>
                    <a:pt x="7341" y="9704"/>
                  </a:lnTo>
                  <a:cubicBezTo>
                    <a:pt x="7467" y="9704"/>
                    <a:pt x="7593" y="9641"/>
                    <a:pt x="7625" y="9578"/>
                  </a:cubicBezTo>
                  <a:lnTo>
                    <a:pt x="6239" y="8192"/>
                  </a:lnTo>
                  <a:cubicBezTo>
                    <a:pt x="5924" y="8318"/>
                    <a:pt x="5609" y="8349"/>
                    <a:pt x="5262" y="8349"/>
                  </a:cubicBezTo>
                  <a:cubicBezTo>
                    <a:pt x="3529" y="8349"/>
                    <a:pt x="2143" y="6931"/>
                    <a:pt x="2143" y="5230"/>
                  </a:cubicBezTo>
                  <a:cubicBezTo>
                    <a:pt x="2143" y="3529"/>
                    <a:pt x="3561" y="2111"/>
                    <a:pt x="5262" y="2111"/>
                  </a:cubicBezTo>
                  <a:cubicBezTo>
                    <a:pt x="6239" y="2111"/>
                    <a:pt x="7121" y="2584"/>
                    <a:pt x="7688" y="3308"/>
                  </a:cubicBezTo>
                  <a:lnTo>
                    <a:pt x="7688" y="347"/>
                  </a:lnTo>
                  <a:cubicBezTo>
                    <a:pt x="7688" y="158"/>
                    <a:pt x="7530" y="0"/>
                    <a:pt x="7341" y="0"/>
                  </a:cubicBez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4" name="Google Shape;894;p11"/>
            <p:cNvSpPr/>
            <p:nvPr/>
          </p:nvSpPr>
          <p:spPr>
            <a:xfrm>
              <a:off x="1154125" y="3460400"/>
              <a:ext cx="90600" cy="89025"/>
            </a:xfrm>
            <a:custGeom>
              <a:avLst/>
              <a:gdLst/>
              <a:ahLst/>
              <a:cxnLst/>
              <a:rect l="l" t="t" r="r" b="b"/>
              <a:pathLst>
                <a:path w="3624" h="3561" extrusionOk="0">
                  <a:moveTo>
                    <a:pt x="977" y="1"/>
                  </a:moveTo>
                  <a:cubicBezTo>
                    <a:pt x="693" y="410"/>
                    <a:pt x="378" y="757"/>
                    <a:pt x="0" y="1009"/>
                  </a:cubicBezTo>
                  <a:lnTo>
                    <a:pt x="2363" y="3372"/>
                  </a:lnTo>
                  <a:cubicBezTo>
                    <a:pt x="2489" y="3498"/>
                    <a:pt x="2662" y="3561"/>
                    <a:pt x="2840" y="3561"/>
                  </a:cubicBezTo>
                  <a:cubicBezTo>
                    <a:pt x="3017" y="3561"/>
                    <a:pt x="3198" y="3498"/>
                    <a:pt x="3340" y="3372"/>
                  </a:cubicBezTo>
                  <a:cubicBezTo>
                    <a:pt x="3623" y="3088"/>
                    <a:pt x="3623" y="2647"/>
                    <a:pt x="3340" y="2364"/>
                  </a:cubicBezTo>
                  <a:lnTo>
                    <a:pt x="977" y="1"/>
                  </a:lnTo>
                  <a:close/>
                </a:path>
              </a:pathLst>
            </a:custGeom>
            <a:solidFill>
              <a:srgbClr val="3EC98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895" name="Google Shape;895;p11"/>
          <p:cNvSpPr txBox="1"/>
          <p:nvPr/>
        </p:nvSpPr>
        <p:spPr>
          <a:xfrm>
            <a:off x="575975" y="1861875"/>
            <a:ext cx="8264700" cy="20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700">
                <a:solidFill>
                  <a:schemeClr val="dk1"/>
                </a:solidFill>
                <a:latin typeface="Chivo"/>
                <a:ea typeface="Chivo"/>
                <a:cs typeface="Chivo"/>
                <a:sym typeface="Chivo"/>
              </a:rPr>
              <a:t>Through our research and data collection, we have learned that there are plastic recycling practices in the West Bank, but they are not specialized in PET plastic, such as Moatasem Khamis’ workshop.</a:t>
            </a:r>
            <a:endParaRPr sz="1700">
              <a:solidFill>
                <a:schemeClr val="dk1"/>
              </a:solidFill>
              <a:latin typeface="Chivo"/>
              <a:ea typeface="Chivo"/>
              <a:cs typeface="Chivo"/>
              <a:sym typeface="Chivo"/>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99"/>
        <p:cNvGrpSpPr/>
        <p:nvPr/>
      </p:nvGrpSpPr>
      <p:grpSpPr>
        <a:xfrm>
          <a:off x="0" y="0"/>
          <a:ext cx="0" cy="0"/>
          <a:chOff x="0" y="0"/>
          <a:chExt cx="0" cy="0"/>
        </a:xfrm>
      </p:grpSpPr>
      <p:sp>
        <p:nvSpPr>
          <p:cNvPr id="900" name="Google Shape;900;p13"/>
          <p:cNvSpPr/>
          <p:nvPr/>
        </p:nvSpPr>
        <p:spPr>
          <a:xfrm>
            <a:off x="1764975" y="31000"/>
            <a:ext cx="5614200" cy="7314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1" name="Google Shape;901;p13"/>
          <p:cNvSpPr txBox="1">
            <a:spLocks noGrp="1"/>
          </p:cNvSpPr>
          <p:nvPr>
            <p:ph type="title"/>
          </p:nvPr>
        </p:nvSpPr>
        <p:spPr>
          <a:xfrm>
            <a:off x="2877375" y="110350"/>
            <a:ext cx="33894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300"/>
              <a:buNone/>
            </a:pPr>
            <a:r>
              <a:rPr lang="en-US" sz="2800" b="1"/>
              <a:t>Our Work:</a:t>
            </a:r>
            <a:endParaRPr sz="2800"/>
          </a:p>
        </p:txBody>
      </p:sp>
      <p:sp>
        <p:nvSpPr>
          <p:cNvPr id="902" name="Google Shape;902;p13"/>
          <p:cNvSpPr/>
          <p:nvPr/>
        </p:nvSpPr>
        <p:spPr>
          <a:xfrm>
            <a:off x="728904" y="1683326"/>
            <a:ext cx="7533409" cy="3345873"/>
          </a:xfrm>
          <a:prstGeom prst="rect">
            <a:avLst/>
          </a:prstGeom>
          <a:solidFill>
            <a:schemeClr val="accent1"/>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cxnSp>
        <p:nvCxnSpPr>
          <p:cNvPr id="903" name="Google Shape;903;p13"/>
          <p:cNvCxnSpPr/>
          <p:nvPr/>
        </p:nvCxnSpPr>
        <p:spPr>
          <a:xfrm>
            <a:off x="1811731" y="1811492"/>
            <a:ext cx="5046577" cy="0"/>
          </a:xfrm>
          <a:prstGeom prst="straightConnector1">
            <a:avLst/>
          </a:prstGeom>
          <a:noFill/>
          <a:ln w="38100" cap="flat" cmpd="sng">
            <a:solidFill>
              <a:schemeClr val="dk1"/>
            </a:solidFill>
            <a:prstDash val="solid"/>
            <a:round/>
            <a:headEnd type="none" w="sm" len="sm"/>
            <a:tailEnd type="triangle" w="med" len="med"/>
          </a:ln>
          <a:effectLst>
            <a:outerShdw blurRad="40000" dist="23000" dir="5400000" rotWithShape="0">
              <a:srgbClr val="000000">
                <a:alpha val="34901"/>
              </a:srgbClr>
            </a:outerShdw>
          </a:effectLst>
        </p:spPr>
      </p:cxnSp>
      <p:sp>
        <p:nvSpPr>
          <p:cNvPr id="904" name="Google Shape;904;p13"/>
          <p:cNvSpPr/>
          <p:nvPr/>
        </p:nvSpPr>
        <p:spPr>
          <a:xfrm>
            <a:off x="923236" y="2174990"/>
            <a:ext cx="1776990" cy="637080"/>
          </a:xfrm>
          <a:prstGeom prst="roundRect">
            <a:avLst>
              <a:gd name="adj" fmla="val 16667"/>
            </a:avLst>
          </a:prstGeom>
          <a:solidFill>
            <a:srgbClr val="B6DAF6"/>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a:solidFill>
                  <a:schemeClr val="dk1"/>
                </a:solidFill>
                <a:latin typeface="Arial"/>
                <a:ea typeface="Arial"/>
                <a:cs typeface="Arial"/>
                <a:sym typeface="Arial"/>
              </a:rPr>
              <a:t>PET plastic waste</a:t>
            </a:r>
            <a:endParaRPr sz="1400" b="1" i="0" u="none" strike="noStrike" cap="none">
              <a:solidFill>
                <a:schemeClr val="dk1"/>
              </a:solidFill>
              <a:latin typeface="Arial"/>
              <a:ea typeface="Arial"/>
              <a:cs typeface="Arial"/>
              <a:sym typeface="Arial"/>
            </a:endParaRPr>
          </a:p>
        </p:txBody>
      </p:sp>
      <p:sp>
        <p:nvSpPr>
          <p:cNvPr id="905" name="Google Shape;905;p13"/>
          <p:cNvSpPr/>
          <p:nvPr/>
        </p:nvSpPr>
        <p:spPr>
          <a:xfrm>
            <a:off x="3488387" y="2174990"/>
            <a:ext cx="1776990" cy="637080"/>
          </a:xfrm>
          <a:prstGeom prst="roundRect">
            <a:avLst>
              <a:gd name="adj" fmla="val 16667"/>
            </a:avLst>
          </a:prstGeom>
          <a:solidFill>
            <a:srgbClr val="B6DAF6"/>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a:solidFill>
                  <a:schemeClr val="dk1"/>
                </a:solidFill>
                <a:latin typeface="Arial"/>
                <a:ea typeface="Arial"/>
                <a:cs typeface="Arial"/>
                <a:sym typeface="Arial"/>
              </a:rPr>
              <a:t>Processes </a:t>
            </a:r>
            <a:endParaRPr sz="1400" b="1" i="0" u="none" strike="noStrike" cap="none">
              <a:solidFill>
                <a:schemeClr val="dk1"/>
              </a:solidFill>
              <a:latin typeface="Arial"/>
              <a:ea typeface="Arial"/>
              <a:cs typeface="Arial"/>
              <a:sym typeface="Arial"/>
            </a:endParaRPr>
          </a:p>
        </p:txBody>
      </p:sp>
      <p:sp>
        <p:nvSpPr>
          <p:cNvPr id="906" name="Google Shape;906;p13"/>
          <p:cNvSpPr/>
          <p:nvPr/>
        </p:nvSpPr>
        <p:spPr>
          <a:xfrm>
            <a:off x="6053538" y="2174990"/>
            <a:ext cx="1776990" cy="637080"/>
          </a:xfrm>
          <a:prstGeom prst="roundRect">
            <a:avLst>
              <a:gd name="adj" fmla="val 16667"/>
            </a:avLst>
          </a:prstGeom>
          <a:solidFill>
            <a:srgbClr val="B6DAF6"/>
          </a:solidFill>
          <a:ln w="25400" cap="flat" cmpd="sng">
            <a:solidFill>
              <a:srgbClr val="60A1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1" i="0" u="none" strike="noStrike" cap="none">
                <a:solidFill>
                  <a:schemeClr val="dk1"/>
                </a:solidFill>
                <a:latin typeface="Arial"/>
                <a:ea typeface="Arial"/>
                <a:cs typeface="Arial"/>
                <a:sym typeface="Arial"/>
              </a:rPr>
              <a:t>Recycled PET</a:t>
            </a:r>
            <a:endParaRPr sz="1400" b="1" i="0" u="none" strike="noStrike" cap="none">
              <a:solidFill>
                <a:schemeClr val="dk1"/>
              </a:solidFill>
              <a:latin typeface="Arial"/>
              <a:ea typeface="Arial"/>
              <a:cs typeface="Arial"/>
              <a:sym typeface="Arial"/>
            </a:endParaRPr>
          </a:p>
        </p:txBody>
      </p:sp>
      <p:cxnSp>
        <p:nvCxnSpPr>
          <p:cNvPr id="907" name="Google Shape;907;p13"/>
          <p:cNvCxnSpPr>
            <a:stCxn id="904" idx="3"/>
          </p:cNvCxnSpPr>
          <p:nvPr/>
        </p:nvCxnSpPr>
        <p:spPr>
          <a:xfrm>
            <a:off x="2700226" y="2493530"/>
            <a:ext cx="788100" cy="0"/>
          </a:xfrm>
          <a:prstGeom prst="straightConnector1">
            <a:avLst/>
          </a:prstGeom>
          <a:noFill/>
          <a:ln w="9525" cap="flat" cmpd="sng">
            <a:solidFill>
              <a:schemeClr val="dk1"/>
            </a:solidFill>
            <a:prstDash val="solid"/>
            <a:round/>
            <a:headEnd type="none" w="sm" len="sm"/>
            <a:tailEnd type="triangle" w="med" len="med"/>
          </a:ln>
        </p:spPr>
      </p:cxnSp>
      <p:cxnSp>
        <p:nvCxnSpPr>
          <p:cNvPr id="908" name="Google Shape;908;p13"/>
          <p:cNvCxnSpPr/>
          <p:nvPr/>
        </p:nvCxnSpPr>
        <p:spPr>
          <a:xfrm>
            <a:off x="5265377" y="2493530"/>
            <a:ext cx="788161" cy="0"/>
          </a:xfrm>
          <a:prstGeom prst="straightConnector1">
            <a:avLst/>
          </a:prstGeom>
          <a:noFill/>
          <a:ln w="9525" cap="flat" cmpd="sng">
            <a:solidFill>
              <a:schemeClr val="dk1"/>
            </a:solidFill>
            <a:prstDash val="solid"/>
            <a:round/>
            <a:headEnd type="none" w="sm" len="sm"/>
            <a:tailEnd type="triangle" w="med" len="med"/>
          </a:ln>
        </p:spPr>
      </p:cxnSp>
      <p:sp>
        <p:nvSpPr>
          <p:cNvPr id="909" name="Google Shape;909;p13"/>
          <p:cNvSpPr txBox="1"/>
          <p:nvPr/>
        </p:nvSpPr>
        <p:spPr>
          <a:xfrm>
            <a:off x="923236" y="2960123"/>
            <a:ext cx="2057953" cy="1600438"/>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dirty="0">
                <a:solidFill>
                  <a:srgbClr val="000000"/>
                </a:solidFill>
                <a:latin typeface="Arial"/>
                <a:ea typeface="Arial"/>
                <a:cs typeface="Arial"/>
                <a:sym typeface="Arial"/>
              </a:rPr>
              <a:t>PET quantities.</a:t>
            </a:r>
            <a:endParaRPr dirty="0"/>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dirty="0">
                <a:solidFill>
                  <a:srgbClr val="000000"/>
                </a:solidFill>
                <a:latin typeface="Arial"/>
                <a:ea typeface="Arial"/>
                <a:cs typeface="Arial"/>
                <a:sym typeface="Arial"/>
              </a:rPr>
              <a:t>Suppliers. </a:t>
            </a:r>
            <a:endParaRPr dirty="0"/>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dirty="0">
                <a:solidFill>
                  <a:srgbClr val="000000"/>
                </a:solidFill>
                <a:latin typeface="Arial"/>
                <a:ea typeface="Arial"/>
                <a:cs typeface="Arial"/>
                <a:sym typeface="Arial"/>
              </a:rPr>
              <a:t>Collecting and </a:t>
            </a:r>
            <a:r>
              <a:rPr lang="en-US" sz="1400" b="0" i="0" u="none" strike="noStrike" cap="none" dirty="0" smtClean="0">
                <a:solidFill>
                  <a:srgbClr val="000000"/>
                </a:solidFill>
                <a:latin typeface="Arial"/>
                <a:ea typeface="Arial"/>
                <a:cs typeface="Arial"/>
                <a:sym typeface="Arial"/>
              </a:rPr>
              <a:t>sorting.</a:t>
            </a:r>
            <a:endParaRPr dirty="0"/>
          </a:p>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p:txBody>
      </p:sp>
      <p:sp>
        <p:nvSpPr>
          <p:cNvPr id="910" name="Google Shape;910;p13"/>
          <p:cNvSpPr txBox="1"/>
          <p:nvPr/>
        </p:nvSpPr>
        <p:spPr>
          <a:xfrm>
            <a:off x="3435736" y="2939957"/>
            <a:ext cx="2272527" cy="203132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Mechanical recycling plant </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Machines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Equipment</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Labor</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Capacity</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Plant layout </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Location.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Area.</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transportation</a:t>
            </a:r>
            <a:endParaRPr sz="1400" b="0" i="0" u="none" strike="noStrike" cap="none">
              <a:solidFill>
                <a:srgbClr val="000000"/>
              </a:solidFill>
              <a:latin typeface="Arial"/>
              <a:ea typeface="Arial"/>
              <a:cs typeface="Arial"/>
              <a:sym typeface="Arial"/>
            </a:endParaRPr>
          </a:p>
        </p:txBody>
      </p:sp>
      <p:sp>
        <p:nvSpPr>
          <p:cNvPr id="911" name="Google Shape;911;p13"/>
          <p:cNvSpPr txBox="1"/>
          <p:nvPr/>
        </p:nvSpPr>
        <p:spPr>
          <a:xfrm>
            <a:off x="6266625" y="2939957"/>
            <a:ext cx="1772227"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Valuable final product</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Customers. </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Price.  </a:t>
            </a:r>
            <a:endParaRPr sz="1400" b="0" i="0" u="none" strike="noStrike" cap="none">
              <a:solidFill>
                <a:srgbClr val="000000"/>
              </a:solidFill>
              <a:latin typeface="Arial"/>
              <a:ea typeface="Arial"/>
              <a:cs typeface="Arial"/>
              <a:sym typeface="Arial"/>
            </a:endParaRPr>
          </a:p>
        </p:txBody>
      </p:sp>
      <p:sp>
        <p:nvSpPr>
          <p:cNvPr id="912" name="Google Shape;912;p13"/>
          <p:cNvSpPr txBox="1"/>
          <p:nvPr/>
        </p:nvSpPr>
        <p:spPr>
          <a:xfrm>
            <a:off x="3128216" y="1344279"/>
            <a:ext cx="2887568"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Feasibility study </a:t>
            </a:r>
            <a:endParaRPr sz="2400" b="1"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lastic Recycling Company Project Proposal by Slidesgo">
  <a:themeElements>
    <a:clrScheme name="Simple Light">
      <a:dk1>
        <a:srgbClr val="000000"/>
      </a:dk1>
      <a:lt1>
        <a:srgbClr val="FFFFFF"/>
      </a:lt1>
      <a:dk2>
        <a:srgbClr val="EFEFEF"/>
      </a:dk2>
      <a:lt2>
        <a:srgbClr val="4DA5E9"/>
      </a:lt2>
      <a:accent1>
        <a:srgbClr val="84DDB2"/>
      </a:accent1>
      <a:accent2>
        <a:srgbClr val="9E9E9E"/>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1343</Words>
  <Application>Microsoft Office PowerPoint</Application>
  <PresentationFormat>On-screen Show (16:9)</PresentationFormat>
  <Paragraphs>367</Paragraphs>
  <Slides>40</Slides>
  <Notes>40</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40</vt:i4>
      </vt:variant>
    </vt:vector>
  </HeadingPairs>
  <TitlesOfParts>
    <vt:vector size="51" baseType="lpstr">
      <vt:lpstr>Dela Gothic One</vt:lpstr>
      <vt:lpstr>Arial Black</vt:lpstr>
      <vt:lpstr>Fira Sans</vt:lpstr>
      <vt:lpstr>Balthazar</vt:lpstr>
      <vt:lpstr>Nunito</vt:lpstr>
      <vt:lpstr>Arial</vt:lpstr>
      <vt:lpstr>Chivo</vt:lpstr>
      <vt:lpstr>Noto Sans Symbols</vt:lpstr>
      <vt:lpstr>Times New Roman</vt:lpstr>
      <vt:lpstr>Catamaran</vt:lpstr>
      <vt:lpstr>Plastic Recycling Company Project Proposal by Slidesgo</vt:lpstr>
      <vt:lpstr>PowerPoint Presentation</vt:lpstr>
      <vt:lpstr>Enabling Sustainable Futures and Economic Empowerment through PET Recycling in Nablus  </vt:lpstr>
      <vt:lpstr>PowerPoint Presentation</vt:lpstr>
      <vt:lpstr>General Background</vt:lpstr>
      <vt:lpstr>PowerPoint Presentation</vt:lpstr>
      <vt:lpstr>PowerPoint Presentation</vt:lpstr>
      <vt:lpstr>PowerPoint Presentation</vt:lpstr>
      <vt:lpstr>Previous Work:</vt:lpstr>
      <vt:lpstr>Our Work:</vt:lpstr>
      <vt:lpstr>Assumptions :</vt:lpstr>
      <vt:lpstr>Feasibility Study:</vt:lpstr>
      <vt:lpstr>Market Study:</vt:lpstr>
      <vt:lpstr>PowerPoint Presentation</vt:lpstr>
      <vt:lpstr>PowerPoint Presentation</vt:lpstr>
      <vt:lpstr>PowerPoint Presentation</vt:lpstr>
      <vt:lpstr>PowerPoint Presentation</vt:lpstr>
      <vt:lpstr>Technical Study:</vt:lpstr>
      <vt:lpstr>PowerPoint Presentation</vt:lpstr>
      <vt:lpstr>PowerPoint Presentation</vt:lpstr>
      <vt:lpstr>PowerPoint Presentation</vt:lpstr>
      <vt:lpstr>PowerPoint Presentation</vt:lpstr>
      <vt:lpstr>PowerPoint Presentation</vt:lpstr>
      <vt:lpstr>PowerPoint Presentation</vt:lpstr>
      <vt:lpstr>Financial Study: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Results and Discussion:</vt:lpstr>
      <vt:lpstr> Results and Discussion:</vt:lpstr>
      <vt:lpstr>Conclusion :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4</cp:revision>
  <dcterms:modified xsi:type="dcterms:W3CDTF">2024-01-29T10:07:50Z</dcterms:modified>
</cp:coreProperties>
</file>