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3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y="5143500" cx="9144000"/>
  <p:notesSz cx="6858000" cy="9144000"/>
  <p:embeddedFontLst>
    <p:embeddedFont>
      <p:font typeface="Lato"/>
      <p:regular r:id="rId26"/>
      <p:bold r:id="rId27"/>
      <p:italic r:id="rId28"/>
      <p:boldItalic r:id="rId29"/>
    </p:embeddedFont>
    <p:embeddedFont>
      <p:font typeface="Fjalla One"/>
      <p:regular r:id="rId30"/>
    </p:embeddedFont>
    <p:embeddedFont>
      <p:font typeface="PT Sans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Lato-regular.fntdata"/><Relationship Id="rId25" Type="http://schemas.openxmlformats.org/officeDocument/2006/relationships/slide" Target="slides/slide21.xml"/><Relationship Id="rId28" Type="http://schemas.openxmlformats.org/officeDocument/2006/relationships/font" Target="fonts/Lato-italic.fntdata"/><Relationship Id="rId27" Type="http://schemas.openxmlformats.org/officeDocument/2006/relationships/font" Target="fonts/Lato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Lato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PTSans-regular.fntdata"/><Relationship Id="rId30" Type="http://schemas.openxmlformats.org/officeDocument/2006/relationships/font" Target="fonts/FjallaOne-regular.fntdata"/><Relationship Id="rId11" Type="http://schemas.openxmlformats.org/officeDocument/2006/relationships/slide" Target="slides/slide7.xml"/><Relationship Id="rId33" Type="http://schemas.openxmlformats.org/officeDocument/2006/relationships/font" Target="fonts/PTSans-italic.fntdata"/><Relationship Id="rId10" Type="http://schemas.openxmlformats.org/officeDocument/2006/relationships/slide" Target="slides/slide6.xml"/><Relationship Id="rId32" Type="http://schemas.openxmlformats.org/officeDocument/2006/relationships/font" Target="fonts/PTSans-bold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34" Type="http://schemas.openxmlformats.org/officeDocument/2006/relationships/font" Target="fonts/PTSans-boldItalic.fntdata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e900088e70_1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e900088e70_1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e900088e70_1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e900088e70_1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e900088e70_3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e900088e70_3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e900088e70_3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e900088e70_3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e900088e70_3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e900088e70_3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e900088e70_3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e900088e70_3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e900088e70_3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e900088e70_3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e900088e70_3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e900088e70_3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e900088e70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Google Shape;319;ge900088e70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e900088e70_1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e900088e70_1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99f2f57a7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99f2f57a7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e0d60e239f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e0d60e239f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e0d60e239f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e0d60e239f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bd6c00e730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bd6c00e730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e0d60e239f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e0d60e239f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e900088e70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e900088e70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e900088e70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e900088e70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e900088e70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e900088e70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e900088e70_1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e900088e70_1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e900088e70_1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e900088e70_1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2056531" y="1188113"/>
            <a:ext cx="5031000" cy="256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b="1" sz="5200">
                <a:solidFill>
                  <a:srgbClr val="191919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2056475" y="3799788"/>
            <a:ext cx="5031000" cy="4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1" name="Google Shape;11;p2"/>
          <p:cNvSpPr/>
          <p:nvPr/>
        </p:nvSpPr>
        <p:spPr>
          <a:xfrm>
            <a:off x="-1028425" y="-337265"/>
            <a:ext cx="3877361" cy="1938199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6010232" y="4359938"/>
            <a:ext cx="3009008" cy="1504130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 rot="-5400000">
            <a:off x="-1833870" y="1700000"/>
            <a:ext cx="3220942" cy="1610071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-1028425" y="-608876"/>
            <a:ext cx="3877361" cy="1938199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2"/>
          <p:cNvSpPr/>
          <p:nvPr/>
        </p:nvSpPr>
        <p:spPr>
          <a:xfrm rot="5400000">
            <a:off x="6588728" y="2004211"/>
            <a:ext cx="4841837" cy="2420317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"/>
          <p:cNvSpPr/>
          <p:nvPr/>
        </p:nvSpPr>
        <p:spPr>
          <a:xfrm rot="5400000">
            <a:off x="6927898" y="2004211"/>
            <a:ext cx="4841837" cy="2420317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-458000" y="4115506"/>
            <a:ext cx="2165000" cy="1265125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2"/>
          <p:cNvSpPr/>
          <p:nvPr/>
        </p:nvSpPr>
        <p:spPr>
          <a:xfrm rot="10800000">
            <a:off x="7200960" y="-337237"/>
            <a:ext cx="2610341" cy="1525361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/>
          <p:nvPr>
            <p:ph hasCustomPrompt="1" type="title"/>
          </p:nvPr>
        </p:nvSpPr>
        <p:spPr>
          <a:xfrm>
            <a:off x="1541250" y="1387300"/>
            <a:ext cx="6061500" cy="187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10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69" name="Google Shape;69;p11"/>
          <p:cNvSpPr txBox="1"/>
          <p:nvPr>
            <p:ph idx="1" type="subTitle"/>
          </p:nvPr>
        </p:nvSpPr>
        <p:spPr>
          <a:xfrm>
            <a:off x="1541250" y="3259075"/>
            <a:ext cx="6061500" cy="4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70" name="Google Shape;70;p11"/>
          <p:cNvSpPr/>
          <p:nvPr/>
        </p:nvSpPr>
        <p:spPr>
          <a:xfrm rot="-5400000">
            <a:off x="-752655" y="1933966"/>
            <a:ext cx="2551785" cy="1275576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1"/>
          <p:cNvSpPr/>
          <p:nvPr/>
        </p:nvSpPr>
        <p:spPr>
          <a:xfrm rot="-5400000">
            <a:off x="-570387" y="2059706"/>
            <a:ext cx="2048701" cy="1024096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1"/>
          <p:cNvSpPr/>
          <p:nvPr/>
        </p:nvSpPr>
        <p:spPr>
          <a:xfrm flipH="1" rot="5400000">
            <a:off x="7344870" y="1933966"/>
            <a:ext cx="2551785" cy="1275576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1"/>
          <p:cNvSpPr/>
          <p:nvPr/>
        </p:nvSpPr>
        <p:spPr>
          <a:xfrm flipH="1" rot="5400000">
            <a:off x="7665686" y="2059706"/>
            <a:ext cx="2048701" cy="1024096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1_1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3"/>
          <p:cNvSpPr/>
          <p:nvPr/>
        </p:nvSpPr>
        <p:spPr>
          <a:xfrm rot="5400000">
            <a:off x="7660126" y="219331"/>
            <a:ext cx="2048701" cy="1024096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3"/>
          <p:cNvSpPr/>
          <p:nvPr/>
        </p:nvSpPr>
        <p:spPr>
          <a:xfrm>
            <a:off x="-661388" y="-208158"/>
            <a:ext cx="2305570" cy="1152499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2" type="title"/>
          </p:nvPr>
        </p:nvSpPr>
        <p:spPr>
          <a:xfrm>
            <a:off x="720000" y="1937650"/>
            <a:ext cx="2305500" cy="42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80" name="Google Shape;80;p13"/>
          <p:cNvSpPr txBox="1"/>
          <p:nvPr>
            <p:ph idx="1" type="subTitle"/>
          </p:nvPr>
        </p:nvSpPr>
        <p:spPr>
          <a:xfrm>
            <a:off x="720000" y="2358250"/>
            <a:ext cx="2305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3"/>
          <p:cNvSpPr txBox="1"/>
          <p:nvPr>
            <p:ph idx="3" type="title"/>
          </p:nvPr>
        </p:nvSpPr>
        <p:spPr>
          <a:xfrm>
            <a:off x="3419271" y="1937650"/>
            <a:ext cx="2305500" cy="42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82" name="Google Shape;82;p13"/>
          <p:cNvSpPr txBox="1"/>
          <p:nvPr>
            <p:ph idx="4" type="subTitle"/>
          </p:nvPr>
        </p:nvSpPr>
        <p:spPr>
          <a:xfrm>
            <a:off x="3419271" y="2358250"/>
            <a:ext cx="2305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3"/>
          <p:cNvSpPr txBox="1"/>
          <p:nvPr>
            <p:ph idx="5" type="title"/>
          </p:nvPr>
        </p:nvSpPr>
        <p:spPr>
          <a:xfrm>
            <a:off x="720000" y="3639300"/>
            <a:ext cx="2305500" cy="42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84" name="Google Shape;84;p13"/>
          <p:cNvSpPr txBox="1"/>
          <p:nvPr>
            <p:ph idx="6" type="subTitle"/>
          </p:nvPr>
        </p:nvSpPr>
        <p:spPr>
          <a:xfrm>
            <a:off x="720000" y="4059900"/>
            <a:ext cx="2305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7" type="title"/>
          </p:nvPr>
        </p:nvSpPr>
        <p:spPr>
          <a:xfrm>
            <a:off x="3419271" y="3639300"/>
            <a:ext cx="2305500" cy="42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86" name="Google Shape;86;p13"/>
          <p:cNvSpPr txBox="1"/>
          <p:nvPr>
            <p:ph idx="8" type="subTitle"/>
          </p:nvPr>
        </p:nvSpPr>
        <p:spPr>
          <a:xfrm>
            <a:off x="3419271" y="4059900"/>
            <a:ext cx="2305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3"/>
          <p:cNvSpPr txBox="1"/>
          <p:nvPr>
            <p:ph idx="9" type="title"/>
          </p:nvPr>
        </p:nvSpPr>
        <p:spPr>
          <a:xfrm>
            <a:off x="6118549" y="1937650"/>
            <a:ext cx="2305500" cy="42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88" name="Google Shape;88;p13"/>
          <p:cNvSpPr txBox="1"/>
          <p:nvPr>
            <p:ph idx="13" type="subTitle"/>
          </p:nvPr>
        </p:nvSpPr>
        <p:spPr>
          <a:xfrm>
            <a:off x="6118549" y="2358250"/>
            <a:ext cx="2305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3"/>
          <p:cNvSpPr txBox="1"/>
          <p:nvPr>
            <p:ph idx="14" type="title"/>
          </p:nvPr>
        </p:nvSpPr>
        <p:spPr>
          <a:xfrm>
            <a:off x="6118550" y="3639300"/>
            <a:ext cx="2305500" cy="42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90" name="Google Shape;90;p13"/>
          <p:cNvSpPr txBox="1"/>
          <p:nvPr>
            <p:ph idx="15" type="subTitle"/>
          </p:nvPr>
        </p:nvSpPr>
        <p:spPr>
          <a:xfrm>
            <a:off x="6118549" y="4059900"/>
            <a:ext cx="2305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3"/>
          <p:cNvSpPr txBox="1"/>
          <p:nvPr>
            <p:ph hasCustomPrompt="1" idx="16" type="title"/>
          </p:nvPr>
        </p:nvSpPr>
        <p:spPr>
          <a:xfrm>
            <a:off x="1437900" y="1364950"/>
            <a:ext cx="8697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>
                <a:solidFill>
                  <a:srgbClr val="10112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92" name="Google Shape;92;p13"/>
          <p:cNvSpPr txBox="1"/>
          <p:nvPr>
            <p:ph hasCustomPrompt="1" idx="17" type="title"/>
          </p:nvPr>
        </p:nvSpPr>
        <p:spPr>
          <a:xfrm>
            <a:off x="4137150" y="1364950"/>
            <a:ext cx="8697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>
                <a:solidFill>
                  <a:srgbClr val="10112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93" name="Google Shape;93;p13"/>
          <p:cNvSpPr txBox="1"/>
          <p:nvPr>
            <p:ph hasCustomPrompt="1" idx="18" type="title"/>
          </p:nvPr>
        </p:nvSpPr>
        <p:spPr>
          <a:xfrm>
            <a:off x="6836400" y="1364950"/>
            <a:ext cx="8697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>
                <a:solidFill>
                  <a:srgbClr val="10112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94" name="Google Shape;94;p13"/>
          <p:cNvSpPr txBox="1"/>
          <p:nvPr>
            <p:ph hasCustomPrompt="1" idx="19" type="title"/>
          </p:nvPr>
        </p:nvSpPr>
        <p:spPr>
          <a:xfrm>
            <a:off x="1437900" y="3066600"/>
            <a:ext cx="8697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>
                <a:solidFill>
                  <a:srgbClr val="10112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95" name="Google Shape;95;p13"/>
          <p:cNvSpPr txBox="1"/>
          <p:nvPr>
            <p:ph hasCustomPrompt="1" idx="20" type="title"/>
          </p:nvPr>
        </p:nvSpPr>
        <p:spPr>
          <a:xfrm>
            <a:off x="4137150" y="3066600"/>
            <a:ext cx="8697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>
                <a:solidFill>
                  <a:srgbClr val="10112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96" name="Google Shape;96;p13"/>
          <p:cNvSpPr txBox="1"/>
          <p:nvPr>
            <p:ph hasCustomPrompt="1" idx="21" type="title"/>
          </p:nvPr>
        </p:nvSpPr>
        <p:spPr>
          <a:xfrm>
            <a:off x="6836400" y="3066600"/>
            <a:ext cx="8697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>
                <a:solidFill>
                  <a:srgbClr val="10112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"/>
          <p:cNvSpPr txBox="1"/>
          <p:nvPr>
            <p:ph type="title"/>
          </p:nvPr>
        </p:nvSpPr>
        <p:spPr>
          <a:xfrm>
            <a:off x="1660050" y="3045001"/>
            <a:ext cx="5823900" cy="53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99" name="Google Shape;99;p14"/>
          <p:cNvSpPr txBox="1"/>
          <p:nvPr>
            <p:ph idx="1" type="subTitle"/>
          </p:nvPr>
        </p:nvSpPr>
        <p:spPr>
          <a:xfrm>
            <a:off x="1660050" y="1566600"/>
            <a:ext cx="5823900" cy="147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14"/>
          <p:cNvSpPr/>
          <p:nvPr/>
        </p:nvSpPr>
        <p:spPr>
          <a:xfrm>
            <a:off x="3296109" y="-97784"/>
            <a:ext cx="2551785" cy="1275576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4"/>
          <p:cNvSpPr/>
          <p:nvPr/>
        </p:nvSpPr>
        <p:spPr>
          <a:xfrm>
            <a:off x="3547651" y="-41319"/>
            <a:ext cx="2048701" cy="1024096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11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/>
          <p:nvPr/>
        </p:nvSpPr>
        <p:spPr>
          <a:xfrm flipH="1">
            <a:off x="-355156" y="-411025"/>
            <a:ext cx="2010947" cy="1005224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5"/>
          <p:cNvSpPr/>
          <p:nvPr/>
        </p:nvSpPr>
        <p:spPr>
          <a:xfrm flipH="1" rot="5400000">
            <a:off x="-782962" y="610497"/>
            <a:ext cx="1809290" cy="1057265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5"/>
          <p:cNvSpPr/>
          <p:nvPr/>
        </p:nvSpPr>
        <p:spPr>
          <a:xfrm rot="5400000">
            <a:off x="7847462" y="-36258"/>
            <a:ext cx="2305570" cy="1152499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/>
          <p:nvPr>
            <p:ph type="title"/>
          </p:nvPr>
        </p:nvSpPr>
        <p:spPr>
          <a:xfrm>
            <a:off x="720000" y="1316303"/>
            <a:ext cx="3971700" cy="150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09" name="Google Shape;109;p16"/>
          <p:cNvSpPr txBox="1"/>
          <p:nvPr>
            <p:ph idx="1" type="subTitle"/>
          </p:nvPr>
        </p:nvSpPr>
        <p:spPr>
          <a:xfrm>
            <a:off x="720000" y="2822488"/>
            <a:ext cx="3971700" cy="100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6"/>
          <p:cNvSpPr/>
          <p:nvPr/>
        </p:nvSpPr>
        <p:spPr>
          <a:xfrm>
            <a:off x="-555893" y="-272859"/>
            <a:ext cx="2551785" cy="1275576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6"/>
          <p:cNvSpPr/>
          <p:nvPr/>
        </p:nvSpPr>
        <p:spPr>
          <a:xfrm>
            <a:off x="-304351" y="-216394"/>
            <a:ext cx="2048701" cy="1024096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4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/>
          <p:nvPr>
            <p:ph type="title"/>
          </p:nvPr>
        </p:nvSpPr>
        <p:spPr>
          <a:xfrm>
            <a:off x="4836000" y="1662600"/>
            <a:ext cx="3342900" cy="73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14" name="Google Shape;114;p17"/>
          <p:cNvSpPr txBox="1"/>
          <p:nvPr>
            <p:ph idx="1" type="subTitle"/>
          </p:nvPr>
        </p:nvSpPr>
        <p:spPr>
          <a:xfrm>
            <a:off x="4836000" y="2400625"/>
            <a:ext cx="3342900" cy="108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17"/>
          <p:cNvSpPr/>
          <p:nvPr/>
        </p:nvSpPr>
        <p:spPr>
          <a:xfrm>
            <a:off x="6118774" y="-464475"/>
            <a:ext cx="3022674" cy="1510962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7"/>
          <p:cNvSpPr/>
          <p:nvPr/>
        </p:nvSpPr>
        <p:spPr>
          <a:xfrm rot="-5400000">
            <a:off x="7465791" y="477886"/>
            <a:ext cx="2815583" cy="1645295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10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/>
          <p:nvPr/>
        </p:nvSpPr>
        <p:spPr>
          <a:xfrm>
            <a:off x="7220829" y="-411028"/>
            <a:ext cx="2406326" cy="1202864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8"/>
          <p:cNvSpPr/>
          <p:nvPr/>
        </p:nvSpPr>
        <p:spPr>
          <a:xfrm rot="-5400000">
            <a:off x="7974050" y="811350"/>
            <a:ext cx="2165000" cy="1265125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8"/>
          <p:cNvSpPr/>
          <p:nvPr/>
        </p:nvSpPr>
        <p:spPr>
          <a:xfrm>
            <a:off x="-555893" y="-272859"/>
            <a:ext cx="2551785" cy="1275576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8"/>
          <p:cNvSpPr txBox="1"/>
          <p:nvPr>
            <p:ph idx="1" type="body"/>
          </p:nvPr>
        </p:nvSpPr>
        <p:spPr>
          <a:xfrm>
            <a:off x="940950" y="1490963"/>
            <a:ext cx="3852000" cy="3070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250"/>
            </a:lvl1pPr>
            <a:lvl2pPr indent="-3048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Char char="○"/>
              <a:defRPr/>
            </a:lvl2pPr>
            <a:lvl3pPr indent="-3048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■"/>
              <a:defRPr/>
            </a:lvl3pPr>
            <a:lvl4pPr indent="-3048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●"/>
              <a:defRPr/>
            </a:lvl4pPr>
            <a:lvl5pPr indent="-3048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○"/>
              <a:defRPr/>
            </a:lvl5pPr>
            <a:lvl6pPr indent="-3048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■"/>
              <a:defRPr/>
            </a:lvl6pPr>
            <a:lvl7pPr indent="-3048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●"/>
              <a:defRPr/>
            </a:lvl7pPr>
            <a:lvl8pPr indent="-3048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○"/>
              <a:defRPr/>
            </a:lvl8pPr>
            <a:lvl9pPr indent="-3048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Font typeface="Roboto Condensed Light"/>
              <a:buChar char="■"/>
              <a:defRPr/>
            </a:lvl9pPr>
          </a:lstStyle>
          <a:p/>
        </p:txBody>
      </p:sp>
      <p:sp>
        <p:nvSpPr>
          <p:cNvPr id="122" name="Google Shape;122;p18"/>
          <p:cNvSpPr txBox="1"/>
          <p:nvPr>
            <p:ph idx="2" type="body"/>
          </p:nvPr>
        </p:nvSpPr>
        <p:spPr>
          <a:xfrm>
            <a:off x="4705136" y="1490963"/>
            <a:ext cx="3718800" cy="3070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Fjalla One"/>
              <a:buChar char="●"/>
              <a:defRPr b="1" sz="2500">
                <a:latin typeface="Fjalla One"/>
                <a:ea typeface="Fjalla One"/>
                <a:cs typeface="Fjalla One"/>
                <a:sym typeface="Fjalla One"/>
              </a:defRPr>
            </a:lvl1pPr>
            <a:lvl2pPr indent="-3048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Char char="○"/>
              <a:defRPr/>
            </a:lvl2pPr>
            <a:lvl3pPr indent="-3048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■"/>
              <a:defRPr/>
            </a:lvl3pPr>
            <a:lvl4pPr indent="-3048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●"/>
              <a:defRPr/>
            </a:lvl4pPr>
            <a:lvl5pPr indent="-3048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○"/>
              <a:defRPr/>
            </a:lvl5pPr>
            <a:lvl6pPr indent="-3048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■"/>
              <a:defRPr/>
            </a:lvl6pPr>
            <a:lvl7pPr indent="-3048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●"/>
              <a:defRPr/>
            </a:lvl7pPr>
            <a:lvl8pPr indent="-3048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○"/>
              <a:defRPr/>
            </a:lvl8pPr>
            <a:lvl9pPr indent="-3048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Font typeface="Roboto Condensed Light"/>
              <a:buChar char="■"/>
              <a:defRPr/>
            </a:lvl9pPr>
          </a:lstStyle>
          <a:p/>
        </p:txBody>
      </p:sp>
      <p:sp>
        <p:nvSpPr>
          <p:cNvPr id="123" name="Google Shape;123;p1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/>
          <p:nvPr/>
        </p:nvSpPr>
        <p:spPr>
          <a:xfrm>
            <a:off x="7514825" y="-88810"/>
            <a:ext cx="2339156" cy="1169287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9"/>
          <p:cNvSpPr/>
          <p:nvPr/>
        </p:nvSpPr>
        <p:spPr>
          <a:xfrm>
            <a:off x="7514825" y="-252675"/>
            <a:ext cx="2339156" cy="1169287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9"/>
          <p:cNvSpPr/>
          <p:nvPr/>
        </p:nvSpPr>
        <p:spPr>
          <a:xfrm rot="-5400000">
            <a:off x="-1009038" y="884792"/>
            <a:ext cx="2305570" cy="1152499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29" name="Google Shape;129;p19"/>
          <p:cNvSpPr txBox="1"/>
          <p:nvPr>
            <p:ph idx="2" type="title"/>
          </p:nvPr>
        </p:nvSpPr>
        <p:spPr>
          <a:xfrm>
            <a:off x="828850" y="2917325"/>
            <a:ext cx="2240400" cy="39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30" name="Google Shape;130;p19"/>
          <p:cNvSpPr txBox="1"/>
          <p:nvPr>
            <p:ph idx="1" type="subTitle"/>
          </p:nvPr>
        </p:nvSpPr>
        <p:spPr>
          <a:xfrm>
            <a:off x="828850" y="3311500"/>
            <a:ext cx="2240400" cy="777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19"/>
          <p:cNvSpPr txBox="1"/>
          <p:nvPr>
            <p:ph idx="3" type="title"/>
          </p:nvPr>
        </p:nvSpPr>
        <p:spPr>
          <a:xfrm>
            <a:off x="3451795" y="2917325"/>
            <a:ext cx="2240400" cy="39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32" name="Google Shape;132;p19"/>
          <p:cNvSpPr txBox="1"/>
          <p:nvPr>
            <p:ph idx="4" type="subTitle"/>
          </p:nvPr>
        </p:nvSpPr>
        <p:spPr>
          <a:xfrm>
            <a:off x="3451796" y="3311500"/>
            <a:ext cx="2240400" cy="777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19"/>
          <p:cNvSpPr txBox="1"/>
          <p:nvPr>
            <p:ph idx="5" type="title"/>
          </p:nvPr>
        </p:nvSpPr>
        <p:spPr>
          <a:xfrm>
            <a:off x="6074747" y="2917325"/>
            <a:ext cx="2240400" cy="39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34" name="Google Shape;134;p19"/>
          <p:cNvSpPr txBox="1"/>
          <p:nvPr>
            <p:ph idx="6" type="subTitle"/>
          </p:nvPr>
        </p:nvSpPr>
        <p:spPr>
          <a:xfrm>
            <a:off x="6074748" y="3311500"/>
            <a:ext cx="2240400" cy="777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CUSTOM_6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/>
          <p:nvPr/>
        </p:nvSpPr>
        <p:spPr>
          <a:xfrm>
            <a:off x="-555893" y="-272859"/>
            <a:ext cx="2551785" cy="1275576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20"/>
          <p:cNvSpPr/>
          <p:nvPr/>
        </p:nvSpPr>
        <p:spPr>
          <a:xfrm>
            <a:off x="-304351" y="-216394"/>
            <a:ext cx="2048701" cy="1024096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20"/>
          <p:cNvSpPr/>
          <p:nvPr/>
        </p:nvSpPr>
        <p:spPr>
          <a:xfrm rot="-5400000">
            <a:off x="7773665" y="587867"/>
            <a:ext cx="2272168" cy="1327749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2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40" name="Google Shape;140;p20"/>
          <p:cNvSpPr txBox="1"/>
          <p:nvPr>
            <p:ph idx="2" type="title"/>
          </p:nvPr>
        </p:nvSpPr>
        <p:spPr>
          <a:xfrm>
            <a:off x="828850" y="3636625"/>
            <a:ext cx="2240400" cy="39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41" name="Google Shape;141;p20"/>
          <p:cNvSpPr txBox="1"/>
          <p:nvPr>
            <p:ph idx="1" type="subTitle"/>
          </p:nvPr>
        </p:nvSpPr>
        <p:spPr>
          <a:xfrm>
            <a:off x="828850" y="4030800"/>
            <a:ext cx="22404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0"/>
          <p:cNvSpPr txBox="1"/>
          <p:nvPr>
            <p:ph idx="3" type="title"/>
          </p:nvPr>
        </p:nvSpPr>
        <p:spPr>
          <a:xfrm>
            <a:off x="3451795" y="3004225"/>
            <a:ext cx="2240400" cy="39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43" name="Google Shape;143;p20"/>
          <p:cNvSpPr txBox="1"/>
          <p:nvPr>
            <p:ph idx="4" type="subTitle"/>
          </p:nvPr>
        </p:nvSpPr>
        <p:spPr>
          <a:xfrm>
            <a:off x="3451796" y="3398400"/>
            <a:ext cx="22404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20"/>
          <p:cNvSpPr txBox="1"/>
          <p:nvPr>
            <p:ph idx="5" type="title"/>
          </p:nvPr>
        </p:nvSpPr>
        <p:spPr>
          <a:xfrm>
            <a:off x="6074747" y="3636625"/>
            <a:ext cx="2240400" cy="39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45" name="Google Shape;145;p20"/>
          <p:cNvSpPr txBox="1"/>
          <p:nvPr>
            <p:ph idx="6" type="subTitle"/>
          </p:nvPr>
        </p:nvSpPr>
        <p:spPr>
          <a:xfrm>
            <a:off x="6074749" y="4030800"/>
            <a:ext cx="22404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type="title"/>
          </p:nvPr>
        </p:nvSpPr>
        <p:spPr>
          <a:xfrm>
            <a:off x="1938900" y="2775025"/>
            <a:ext cx="52662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0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" name="Google Shape;21;p3"/>
          <p:cNvSpPr txBox="1"/>
          <p:nvPr>
            <p:ph hasCustomPrompt="1" idx="2" type="title"/>
          </p:nvPr>
        </p:nvSpPr>
        <p:spPr>
          <a:xfrm>
            <a:off x="3785100" y="1833313"/>
            <a:ext cx="15738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2" name="Google Shape;22;p3"/>
          <p:cNvSpPr txBox="1"/>
          <p:nvPr>
            <p:ph idx="1" type="subTitle"/>
          </p:nvPr>
        </p:nvSpPr>
        <p:spPr>
          <a:xfrm>
            <a:off x="1938900" y="3716738"/>
            <a:ext cx="5266200" cy="36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/>
          <p:nvPr/>
        </p:nvSpPr>
        <p:spPr>
          <a:xfrm>
            <a:off x="259466" y="-337265"/>
            <a:ext cx="3877361" cy="1938199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3"/>
          <p:cNvSpPr/>
          <p:nvPr/>
        </p:nvSpPr>
        <p:spPr>
          <a:xfrm>
            <a:off x="259466" y="-608876"/>
            <a:ext cx="3877361" cy="1938199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3"/>
          <p:cNvSpPr/>
          <p:nvPr/>
        </p:nvSpPr>
        <p:spPr>
          <a:xfrm rot="5400000">
            <a:off x="-1214485" y="997747"/>
            <a:ext cx="3564673" cy="2083028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3"/>
          <p:cNvSpPr/>
          <p:nvPr/>
        </p:nvSpPr>
        <p:spPr>
          <a:xfrm>
            <a:off x="5192116" y="-608875"/>
            <a:ext cx="3546140" cy="1772630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3"/>
          <p:cNvSpPr/>
          <p:nvPr/>
        </p:nvSpPr>
        <p:spPr>
          <a:xfrm rot="-5400000">
            <a:off x="7000992" y="800779"/>
            <a:ext cx="3303141" cy="1930201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5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1"/>
          <p:cNvSpPr/>
          <p:nvPr/>
        </p:nvSpPr>
        <p:spPr>
          <a:xfrm>
            <a:off x="-449575" y="-88810"/>
            <a:ext cx="2339156" cy="1169287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1"/>
          <p:cNvSpPr/>
          <p:nvPr/>
        </p:nvSpPr>
        <p:spPr>
          <a:xfrm>
            <a:off x="-449575" y="-252675"/>
            <a:ext cx="2339156" cy="1169287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21"/>
          <p:cNvSpPr/>
          <p:nvPr/>
        </p:nvSpPr>
        <p:spPr>
          <a:xfrm rot="5400000">
            <a:off x="7847462" y="4027254"/>
            <a:ext cx="2305570" cy="1152499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51" name="Google Shape;151;p21"/>
          <p:cNvSpPr txBox="1"/>
          <p:nvPr>
            <p:ph idx="2" type="title"/>
          </p:nvPr>
        </p:nvSpPr>
        <p:spPr>
          <a:xfrm>
            <a:off x="6780309" y="2881700"/>
            <a:ext cx="1575900" cy="42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52" name="Google Shape;152;p21"/>
          <p:cNvSpPr txBox="1"/>
          <p:nvPr>
            <p:ph idx="1" type="subTitle"/>
          </p:nvPr>
        </p:nvSpPr>
        <p:spPr>
          <a:xfrm>
            <a:off x="6780300" y="3305300"/>
            <a:ext cx="1575900" cy="71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1"/>
          <p:cNvSpPr txBox="1"/>
          <p:nvPr>
            <p:ph idx="3" type="title"/>
          </p:nvPr>
        </p:nvSpPr>
        <p:spPr>
          <a:xfrm>
            <a:off x="4782791" y="2881700"/>
            <a:ext cx="1575900" cy="42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54" name="Google Shape;154;p21"/>
          <p:cNvSpPr txBox="1"/>
          <p:nvPr>
            <p:ph idx="4" type="subTitle"/>
          </p:nvPr>
        </p:nvSpPr>
        <p:spPr>
          <a:xfrm>
            <a:off x="4782796" y="3305300"/>
            <a:ext cx="1575900" cy="71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21"/>
          <p:cNvSpPr txBox="1"/>
          <p:nvPr>
            <p:ph idx="5" type="title"/>
          </p:nvPr>
        </p:nvSpPr>
        <p:spPr>
          <a:xfrm>
            <a:off x="787809" y="2881700"/>
            <a:ext cx="1575900" cy="42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56" name="Google Shape;156;p21"/>
          <p:cNvSpPr txBox="1"/>
          <p:nvPr>
            <p:ph idx="6" type="subTitle"/>
          </p:nvPr>
        </p:nvSpPr>
        <p:spPr>
          <a:xfrm>
            <a:off x="787800" y="3305200"/>
            <a:ext cx="1575900" cy="71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24242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21"/>
          <p:cNvSpPr txBox="1"/>
          <p:nvPr>
            <p:ph idx="7" type="title"/>
          </p:nvPr>
        </p:nvSpPr>
        <p:spPr>
          <a:xfrm>
            <a:off x="2785291" y="2881700"/>
            <a:ext cx="1575900" cy="42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58" name="Google Shape;158;p21"/>
          <p:cNvSpPr txBox="1"/>
          <p:nvPr>
            <p:ph idx="8" type="subTitle"/>
          </p:nvPr>
        </p:nvSpPr>
        <p:spPr>
          <a:xfrm>
            <a:off x="2785292" y="3305200"/>
            <a:ext cx="1575900" cy="71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7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2"/>
          <p:cNvSpPr/>
          <p:nvPr/>
        </p:nvSpPr>
        <p:spPr>
          <a:xfrm>
            <a:off x="7254425" y="-88810"/>
            <a:ext cx="2339156" cy="1169287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2"/>
          <p:cNvSpPr/>
          <p:nvPr/>
        </p:nvSpPr>
        <p:spPr>
          <a:xfrm>
            <a:off x="7254425" y="-252675"/>
            <a:ext cx="2339156" cy="1169287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2"/>
          <p:cNvSpPr/>
          <p:nvPr/>
        </p:nvSpPr>
        <p:spPr>
          <a:xfrm>
            <a:off x="-271600" y="4603502"/>
            <a:ext cx="1983140" cy="1158854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2"/>
          <p:cNvSpPr/>
          <p:nvPr/>
        </p:nvSpPr>
        <p:spPr>
          <a:xfrm rot="-5400000">
            <a:off x="8103167" y="878807"/>
            <a:ext cx="2087277" cy="1219707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2"/>
          <p:cNvSpPr/>
          <p:nvPr/>
        </p:nvSpPr>
        <p:spPr>
          <a:xfrm rot="-5400000">
            <a:off x="-793252" y="3853204"/>
            <a:ext cx="1857149" cy="928344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2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66" name="Google Shape;166;p22"/>
          <p:cNvSpPr txBox="1"/>
          <p:nvPr>
            <p:ph idx="2" type="title"/>
          </p:nvPr>
        </p:nvSpPr>
        <p:spPr>
          <a:xfrm>
            <a:off x="978188" y="1789800"/>
            <a:ext cx="2056500" cy="42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67" name="Google Shape;167;p22"/>
          <p:cNvSpPr txBox="1"/>
          <p:nvPr>
            <p:ph idx="1" type="subTitle"/>
          </p:nvPr>
        </p:nvSpPr>
        <p:spPr>
          <a:xfrm>
            <a:off x="978188" y="2210400"/>
            <a:ext cx="2056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24242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8" name="Google Shape;168;p22"/>
          <p:cNvSpPr txBox="1"/>
          <p:nvPr>
            <p:ph idx="3" type="title"/>
          </p:nvPr>
        </p:nvSpPr>
        <p:spPr>
          <a:xfrm>
            <a:off x="3543750" y="1789800"/>
            <a:ext cx="2056500" cy="42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69" name="Google Shape;169;p22"/>
          <p:cNvSpPr txBox="1"/>
          <p:nvPr>
            <p:ph idx="4" type="subTitle"/>
          </p:nvPr>
        </p:nvSpPr>
        <p:spPr>
          <a:xfrm>
            <a:off x="3543751" y="2210400"/>
            <a:ext cx="2056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24242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22"/>
          <p:cNvSpPr txBox="1"/>
          <p:nvPr>
            <p:ph idx="5" type="title"/>
          </p:nvPr>
        </p:nvSpPr>
        <p:spPr>
          <a:xfrm>
            <a:off x="978188" y="3223350"/>
            <a:ext cx="2056500" cy="42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71" name="Google Shape;171;p22"/>
          <p:cNvSpPr txBox="1"/>
          <p:nvPr>
            <p:ph idx="6" type="subTitle"/>
          </p:nvPr>
        </p:nvSpPr>
        <p:spPr>
          <a:xfrm>
            <a:off x="978188" y="3643950"/>
            <a:ext cx="2056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24242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22"/>
          <p:cNvSpPr txBox="1"/>
          <p:nvPr>
            <p:ph idx="7" type="title"/>
          </p:nvPr>
        </p:nvSpPr>
        <p:spPr>
          <a:xfrm>
            <a:off x="3543750" y="3223350"/>
            <a:ext cx="2056500" cy="42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73" name="Google Shape;173;p22"/>
          <p:cNvSpPr txBox="1"/>
          <p:nvPr>
            <p:ph idx="8" type="subTitle"/>
          </p:nvPr>
        </p:nvSpPr>
        <p:spPr>
          <a:xfrm>
            <a:off x="3543751" y="3643950"/>
            <a:ext cx="2056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24242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22"/>
          <p:cNvSpPr txBox="1"/>
          <p:nvPr>
            <p:ph idx="9" type="title"/>
          </p:nvPr>
        </p:nvSpPr>
        <p:spPr>
          <a:xfrm>
            <a:off x="6109320" y="1789800"/>
            <a:ext cx="2056500" cy="42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75" name="Google Shape;175;p22"/>
          <p:cNvSpPr txBox="1"/>
          <p:nvPr>
            <p:ph idx="13" type="subTitle"/>
          </p:nvPr>
        </p:nvSpPr>
        <p:spPr>
          <a:xfrm>
            <a:off x="6109321" y="2210400"/>
            <a:ext cx="2056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24242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6" name="Google Shape;176;p22"/>
          <p:cNvSpPr txBox="1"/>
          <p:nvPr>
            <p:ph idx="14" type="title"/>
          </p:nvPr>
        </p:nvSpPr>
        <p:spPr>
          <a:xfrm>
            <a:off x="6109320" y="3223350"/>
            <a:ext cx="2056500" cy="42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77" name="Google Shape;177;p22"/>
          <p:cNvSpPr txBox="1"/>
          <p:nvPr>
            <p:ph idx="15" type="subTitle"/>
          </p:nvPr>
        </p:nvSpPr>
        <p:spPr>
          <a:xfrm>
            <a:off x="6109321" y="3643950"/>
            <a:ext cx="2056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24242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8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3"/>
          <p:cNvSpPr/>
          <p:nvPr/>
        </p:nvSpPr>
        <p:spPr>
          <a:xfrm rot="-5400000">
            <a:off x="-1317079" y="126064"/>
            <a:ext cx="3455113" cy="1727128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3"/>
          <p:cNvSpPr/>
          <p:nvPr/>
        </p:nvSpPr>
        <p:spPr>
          <a:xfrm>
            <a:off x="-931570" y="3439104"/>
            <a:ext cx="3303141" cy="1930201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3"/>
          <p:cNvSpPr/>
          <p:nvPr/>
        </p:nvSpPr>
        <p:spPr>
          <a:xfrm flipH="1">
            <a:off x="6145150" y="-596640"/>
            <a:ext cx="3877361" cy="1938199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23"/>
          <p:cNvSpPr/>
          <p:nvPr/>
        </p:nvSpPr>
        <p:spPr>
          <a:xfrm flipH="1">
            <a:off x="6145150" y="-868251"/>
            <a:ext cx="3877361" cy="1938199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23"/>
          <p:cNvSpPr/>
          <p:nvPr/>
        </p:nvSpPr>
        <p:spPr>
          <a:xfrm flipH="1" rot="-5400000">
            <a:off x="7198651" y="2319647"/>
            <a:ext cx="3564673" cy="2083028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23"/>
          <p:cNvSpPr txBox="1"/>
          <p:nvPr>
            <p:ph hasCustomPrompt="1" type="title"/>
          </p:nvPr>
        </p:nvSpPr>
        <p:spPr>
          <a:xfrm>
            <a:off x="2223600" y="764074"/>
            <a:ext cx="4696800" cy="7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45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85" name="Google Shape;185;p23"/>
          <p:cNvSpPr txBox="1"/>
          <p:nvPr>
            <p:ph idx="1" type="subTitle"/>
          </p:nvPr>
        </p:nvSpPr>
        <p:spPr>
          <a:xfrm>
            <a:off x="2223600" y="1394588"/>
            <a:ext cx="4696800" cy="4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186" name="Google Shape;186;p23"/>
          <p:cNvSpPr txBox="1"/>
          <p:nvPr>
            <p:ph hasCustomPrompt="1" idx="2" type="title"/>
          </p:nvPr>
        </p:nvSpPr>
        <p:spPr>
          <a:xfrm>
            <a:off x="2223600" y="2045200"/>
            <a:ext cx="4696800" cy="7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45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87" name="Google Shape;187;p23"/>
          <p:cNvSpPr txBox="1"/>
          <p:nvPr>
            <p:ph idx="3" type="subTitle"/>
          </p:nvPr>
        </p:nvSpPr>
        <p:spPr>
          <a:xfrm>
            <a:off x="2223600" y="2680587"/>
            <a:ext cx="4696800" cy="4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188" name="Google Shape;188;p23"/>
          <p:cNvSpPr txBox="1"/>
          <p:nvPr>
            <p:ph hasCustomPrompt="1" idx="4" type="title"/>
          </p:nvPr>
        </p:nvSpPr>
        <p:spPr>
          <a:xfrm>
            <a:off x="2223600" y="3329150"/>
            <a:ext cx="4696800" cy="7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45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89" name="Google Shape;189;p23"/>
          <p:cNvSpPr txBox="1"/>
          <p:nvPr>
            <p:ph idx="5" type="subTitle"/>
          </p:nvPr>
        </p:nvSpPr>
        <p:spPr>
          <a:xfrm>
            <a:off x="2223600" y="3966034"/>
            <a:ext cx="4696800" cy="4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" name="Google Shape;191;p24"/>
          <p:cNvGrpSpPr/>
          <p:nvPr/>
        </p:nvGrpSpPr>
        <p:grpSpPr>
          <a:xfrm flipH="1">
            <a:off x="7278000" y="564673"/>
            <a:ext cx="2550133" cy="4014276"/>
            <a:chOff x="-371550" y="1260424"/>
            <a:chExt cx="1666100" cy="2622681"/>
          </a:xfrm>
        </p:grpSpPr>
        <p:sp>
          <p:nvSpPr>
            <p:cNvPr id="192" name="Google Shape;192;p24"/>
            <p:cNvSpPr/>
            <p:nvPr/>
          </p:nvSpPr>
          <p:spPr>
            <a:xfrm rot="5400000">
              <a:off x="-783077" y="1805478"/>
              <a:ext cx="2622681" cy="1532572"/>
            </a:xfrm>
            <a:custGeom>
              <a:rect b="b" l="l" r="r" t="t"/>
              <a:pathLst>
                <a:path extrusionOk="0" h="50605" w="86600">
                  <a:moveTo>
                    <a:pt x="43297" y="1"/>
                  </a:moveTo>
                  <a:cubicBezTo>
                    <a:pt x="42353" y="1"/>
                    <a:pt x="41405" y="366"/>
                    <a:pt x="40675" y="1096"/>
                  </a:cubicBezTo>
                  <a:lnTo>
                    <a:pt x="1438" y="40333"/>
                  </a:lnTo>
                  <a:cubicBezTo>
                    <a:pt x="0" y="41771"/>
                    <a:pt x="0" y="44122"/>
                    <a:pt x="1438" y="45560"/>
                  </a:cubicBezTo>
                  <a:lnTo>
                    <a:pt x="6483" y="50604"/>
                  </a:lnTo>
                  <a:lnTo>
                    <a:pt x="40675" y="16412"/>
                  </a:lnTo>
                  <a:cubicBezTo>
                    <a:pt x="41405" y="15693"/>
                    <a:pt x="42353" y="15333"/>
                    <a:pt x="43297" y="15333"/>
                  </a:cubicBezTo>
                  <a:cubicBezTo>
                    <a:pt x="44241" y="15333"/>
                    <a:pt x="45183" y="15693"/>
                    <a:pt x="45902" y="16412"/>
                  </a:cubicBezTo>
                  <a:lnTo>
                    <a:pt x="80117" y="50604"/>
                  </a:lnTo>
                  <a:lnTo>
                    <a:pt x="85162" y="45560"/>
                  </a:lnTo>
                  <a:cubicBezTo>
                    <a:pt x="86600" y="44122"/>
                    <a:pt x="86600" y="41771"/>
                    <a:pt x="85162" y="40333"/>
                  </a:cubicBezTo>
                  <a:lnTo>
                    <a:pt x="45902" y="1096"/>
                  </a:lnTo>
                  <a:cubicBezTo>
                    <a:pt x="45183" y="366"/>
                    <a:pt x="44241" y="1"/>
                    <a:pt x="432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24"/>
            <p:cNvSpPr/>
            <p:nvPr/>
          </p:nvSpPr>
          <p:spPr>
            <a:xfrm rot="-5400000">
              <a:off x="-849506" y="2094083"/>
              <a:ext cx="1911349" cy="955437"/>
            </a:xfrm>
            <a:custGeom>
              <a:rect b="b" l="l" r="r" t="t"/>
              <a:pathLst>
                <a:path extrusionOk="0" h="46313" w="92649">
                  <a:moveTo>
                    <a:pt x="0" y="0"/>
                  </a:moveTo>
                  <a:cubicBezTo>
                    <a:pt x="0" y="936"/>
                    <a:pt x="366" y="1872"/>
                    <a:pt x="1096" y="2602"/>
                  </a:cubicBezTo>
                  <a:lnTo>
                    <a:pt x="43711" y="45217"/>
                  </a:lnTo>
                  <a:cubicBezTo>
                    <a:pt x="44430" y="45947"/>
                    <a:pt x="45377" y="46312"/>
                    <a:pt x="46324" y="46312"/>
                  </a:cubicBezTo>
                  <a:cubicBezTo>
                    <a:pt x="47272" y="46312"/>
                    <a:pt x="48219" y="45947"/>
                    <a:pt x="48938" y="45217"/>
                  </a:cubicBezTo>
                  <a:lnTo>
                    <a:pt x="91553" y="2602"/>
                  </a:lnTo>
                  <a:cubicBezTo>
                    <a:pt x="92283" y="1872"/>
                    <a:pt x="92648" y="936"/>
                    <a:pt x="92648" y="0"/>
                  </a:cubicBezTo>
                  <a:close/>
                </a:path>
              </a:pathLst>
            </a:cu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4" name="Google Shape;194;p24"/>
          <p:cNvSpPr/>
          <p:nvPr/>
        </p:nvSpPr>
        <p:spPr>
          <a:xfrm>
            <a:off x="4622876" y="-294025"/>
            <a:ext cx="4499499" cy="2249191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24"/>
          <p:cNvSpPr/>
          <p:nvPr/>
        </p:nvSpPr>
        <p:spPr>
          <a:xfrm flipH="1" rot="10800000">
            <a:off x="5585424" y="3705782"/>
            <a:ext cx="3258697" cy="1628944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24"/>
          <p:cNvSpPr txBox="1"/>
          <p:nvPr>
            <p:ph type="title"/>
          </p:nvPr>
        </p:nvSpPr>
        <p:spPr>
          <a:xfrm>
            <a:off x="720000" y="375275"/>
            <a:ext cx="3852000" cy="108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5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97" name="Google Shape;197;p24"/>
          <p:cNvSpPr txBox="1"/>
          <p:nvPr>
            <p:ph idx="1" type="subTitle"/>
          </p:nvPr>
        </p:nvSpPr>
        <p:spPr>
          <a:xfrm>
            <a:off x="720000" y="2435766"/>
            <a:ext cx="3015900" cy="97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8" name="Google Shape;198;p24"/>
          <p:cNvSpPr txBox="1"/>
          <p:nvPr/>
        </p:nvSpPr>
        <p:spPr>
          <a:xfrm>
            <a:off x="720000" y="3541550"/>
            <a:ext cx="3903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CRÉDITS: Ce modèle de présentation a été créé par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, comprenant des icônes de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, des infographies et des images de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9" name="Google Shape;199;p24"/>
          <p:cNvSpPr txBox="1"/>
          <p:nvPr>
            <p:ph idx="2" type="subTitle"/>
          </p:nvPr>
        </p:nvSpPr>
        <p:spPr>
          <a:xfrm>
            <a:off x="720000" y="2124375"/>
            <a:ext cx="3015900" cy="31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9"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5"/>
          <p:cNvSpPr/>
          <p:nvPr/>
        </p:nvSpPr>
        <p:spPr>
          <a:xfrm flipH="1">
            <a:off x="-355156" y="-411025"/>
            <a:ext cx="2010947" cy="1005224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5"/>
          <p:cNvSpPr/>
          <p:nvPr/>
        </p:nvSpPr>
        <p:spPr>
          <a:xfrm flipH="1" rot="5400000">
            <a:off x="-782962" y="610497"/>
            <a:ext cx="1809290" cy="1057265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25"/>
          <p:cNvSpPr/>
          <p:nvPr/>
        </p:nvSpPr>
        <p:spPr>
          <a:xfrm rot="5400000">
            <a:off x="7847462" y="-36258"/>
            <a:ext cx="2305570" cy="1152499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9_1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6"/>
          <p:cNvSpPr/>
          <p:nvPr/>
        </p:nvSpPr>
        <p:spPr>
          <a:xfrm>
            <a:off x="7254425" y="-88810"/>
            <a:ext cx="2339156" cy="1169287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26"/>
          <p:cNvSpPr/>
          <p:nvPr/>
        </p:nvSpPr>
        <p:spPr>
          <a:xfrm>
            <a:off x="7254425" y="-252675"/>
            <a:ext cx="2339156" cy="1169287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26"/>
          <p:cNvSpPr/>
          <p:nvPr/>
        </p:nvSpPr>
        <p:spPr>
          <a:xfrm>
            <a:off x="-271600" y="4603502"/>
            <a:ext cx="1983140" cy="1158854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26"/>
          <p:cNvSpPr/>
          <p:nvPr/>
        </p:nvSpPr>
        <p:spPr>
          <a:xfrm rot="-5400000">
            <a:off x="8103167" y="878807"/>
            <a:ext cx="2087277" cy="1219707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26"/>
          <p:cNvSpPr/>
          <p:nvPr/>
        </p:nvSpPr>
        <p:spPr>
          <a:xfrm rot="-5400000">
            <a:off x="-793252" y="3853204"/>
            <a:ext cx="1857149" cy="928344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/>
          <p:nvPr/>
        </p:nvSpPr>
        <p:spPr>
          <a:xfrm>
            <a:off x="7220829" y="-411028"/>
            <a:ext cx="2406326" cy="1202864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4"/>
          <p:cNvSpPr/>
          <p:nvPr/>
        </p:nvSpPr>
        <p:spPr>
          <a:xfrm rot="-5400000">
            <a:off x="7974050" y="811350"/>
            <a:ext cx="2165000" cy="1265125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" type="body"/>
          </p:nvPr>
        </p:nvSpPr>
        <p:spPr>
          <a:xfrm>
            <a:off x="720000" y="1215750"/>
            <a:ext cx="7704000" cy="3387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50"/>
            </a:lvl1pPr>
            <a:lvl2pPr indent="-3048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2pPr>
            <a:lvl3pPr indent="-3048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AutoNum type="romanLcPeriod"/>
              <a:defRPr/>
            </a:lvl3pPr>
            <a:lvl4pPr indent="-3048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AutoNum type="arabicPeriod"/>
              <a:defRPr/>
            </a:lvl4pPr>
            <a:lvl5pPr indent="-3048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5pPr>
            <a:lvl6pPr indent="-3048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AutoNum type="romanLcPeriod"/>
              <a:defRPr/>
            </a:lvl6pPr>
            <a:lvl7pPr indent="-3048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AutoNum type="arabicPeriod"/>
              <a:defRPr/>
            </a:lvl7pPr>
            <a:lvl8pPr indent="-3048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8pPr>
            <a:lvl9pPr indent="-3048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Font typeface="Roboto Condensed Light"/>
              <a:buAutoNum type="romanLcPeriod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1629135" y="826525"/>
            <a:ext cx="2447100" cy="42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2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2" type="title"/>
          </p:nvPr>
        </p:nvSpPr>
        <p:spPr>
          <a:xfrm>
            <a:off x="5067783" y="2878525"/>
            <a:ext cx="2447100" cy="42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2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" type="subTitle"/>
          </p:nvPr>
        </p:nvSpPr>
        <p:spPr>
          <a:xfrm>
            <a:off x="5067788" y="3306275"/>
            <a:ext cx="2447100" cy="1010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7" name="Google Shape;37;p5"/>
          <p:cNvSpPr txBox="1"/>
          <p:nvPr>
            <p:ph idx="3" type="subTitle"/>
          </p:nvPr>
        </p:nvSpPr>
        <p:spPr>
          <a:xfrm>
            <a:off x="1629112" y="1254275"/>
            <a:ext cx="2447100" cy="1010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8" name="Google Shape;38;p5"/>
          <p:cNvSpPr/>
          <p:nvPr/>
        </p:nvSpPr>
        <p:spPr>
          <a:xfrm rot="-5400000">
            <a:off x="6980405" y="1606654"/>
            <a:ext cx="3303141" cy="1930201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5"/>
          <p:cNvSpPr/>
          <p:nvPr/>
        </p:nvSpPr>
        <p:spPr>
          <a:xfrm rot="-5400000">
            <a:off x="-1317079" y="1708189"/>
            <a:ext cx="3455113" cy="1727128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2" name="Google Shape;42;p6"/>
          <p:cNvSpPr/>
          <p:nvPr/>
        </p:nvSpPr>
        <p:spPr>
          <a:xfrm rot="10800000">
            <a:off x="7664083" y="-283418"/>
            <a:ext cx="1519830" cy="888118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6"/>
          <p:cNvSpPr/>
          <p:nvPr/>
        </p:nvSpPr>
        <p:spPr>
          <a:xfrm rot="-5400000">
            <a:off x="-923924" y="3624256"/>
            <a:ext cx="2048701" cy="1024096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>
            <p:ph type="title"/>
          </p:nvPr>
        </p:nvSpPr>
        <p:spPr>
          <a:xfrm>
            <a:off x="720000" y="786338"/>
            <a:ext cx="423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" type="body"/>
          </p:nvPr>
        </p:nvSpPr>
        <p:spPr>
          <a:xfrm>
            <a:off x="720000" y="1776838"/>
            <a:ext cx="4232400" cy="258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>
                <a:solidFill>
                  <a:srgbClr val="434343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AutoNum type="alphaLcPeriod"/>
              <a:defRPr>
                <a:solidFill>
                  <a:srgbClr val="434343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AutoNum type="romanLcPeriod"/>
              <a:defRPr>
                <a:solidFill>
                  <a:srgbClr val="434343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AutoNum type="arabicPeriod"/>
              <a:defRPr>
                <a:solidFill>
                  <a:srgbClr val="434343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AutoNum type="alphaLcPeriod"/>
              <a:defRPr>
                <a:solidFill>
                  <a:srgbClr val="434343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AutoNum type="romanLcPeriod"/>
              <a:defRPr>
                <a:solidFill>
                  <a:srgbClr val="434343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AutoNum type="arabicPeriod"/>
              <a:defRPr>
                <a:solidFill>
                  <a:srgbClr val="434343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AutoNum type="alphaLcPeriod"/>
              <a:defRPr>
                <a:solidFill>
                  <a:srgbClr val="434343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AutoNum type="romanLcPeriod"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47" name="Google Shape;47;p7"/>
          <p:cNvSpPr/>
          <p:nvPr/>
        </p:nvSpPr>
        <p:spPr>
          <a:xfrm>
            <a:off x="5248475" y="4178906"/>
            <a:ext cx="2165000" cy="1265125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 txBox="1"/>
          <p:nvPr>
            <p:ph type="title"/>
          </p:nvPr>
        </p:nvSpPr>
        <p:spPr>
          <a:xfrm>
            <a:off x="2317950" y="905550"/>
            <a:ext cx="4508100" cy="333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10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grpSp>
        <p:nvGrpSpPr>
          <p:cNvPr id="50" name="Google Shape;50;p8"/>
          <p:cNvGrpSpPr/>
          <p:nvPr/>
        </p:nvGrpSpPr>
        <p:grpSpPr>
          <a:xfrm>
            <a:off x="-371550" y="1260424"/>
            <a:ext cx="1666100" cy="2622681"/>
            <a:chOff x="-371550" y="1260424"/>
            <a:chExt cx="1666100" cy="2622681"/>
          </a:xfrm>
        </p:grpSpPr>
        <p:sp>
          <p:nvSpPr>
            <p:cNvPr id="51" name="Google Shape;51;p8"/>
            <p:cNvSpPr/>
            <p:nvPr/>
          </p:nvSpPr>
          <p:spPr>
            <a:xfrm rot="5400000">
              <a:off x="-783077" y="1805478"/>
              <a:ext cx="2622681" cy="1532572"/>
            </a:xfrm>
            <a:custGeom>
              <a:rect b="b" l="l" r="r" t="t"/>
              <a:pathLst>
                <a:path extrusionOk="0" h="50605" w="86600">
                  <a:moveTo>
                    <a:pt x="43297" y="1"/>
                  </a:moveTo>
                  <a:cubicBezTo>
                    <a:pt x="42353" y="1"/>
                    <a:pt x="41405" y="366"/>
                    <a:pt x="40675" y="1096"/>
                  </a:cubicBezTo>
                  <a:lnTo>
                    <a:pt x="1438" y="40333"/>
                  </a:lnTo>
                  <a:cubicBezTo>
                    <a:pt x="0" y="41771"/>
                    <a:pt x="0" y="44122"/>
                    <a:pt x="1438" y="45560"/>
                  </a:cubicBezTo>
                  <a:lnTo>
                    <a:pt x="6483" y="50604"/>
                  </a:lnTo>
                  <a:lnTo>
                    <a:pt x="40675" y="16412"/>
                  </a:lnTo>
                  <a:cubicBezTo>
                    <a:pt x="41405" y="15693"/>
                    <a:pt x="42353" y="15333"/>
                    <a:pt x="43297" y="15333"/>
                  </a:cubicBezTo>
                  <a:cubicBezTo>
                    <a:pt x="44241" y="15333"/>
                    <a:pt x="45183" y="15693"/>
                    <a:pt x="45902" y="16412"/>
                  </a:cubicBezTo>
                  <a:lnTo>
                    <a:pt x="80117" y="50604"/>
                  </a:lnTo>
                  <a:lnTo>
                    <a:pt x="85162" y="45560"/>
                  </a:lnTo>
                  <a:cubicBezTo>
                    <a:pt x="86600" y="44122"/>
                    <a:pt x="86600" y="41771"/>
                    <a:pt x="85162" y="40333"/>
                  </a:cubicBezTo>
                  <a:lnTo>
                    <a:pt x="45902" y="1096"/>
                  </a:lnTo>
                  <a:cubicBezTo>
                    <a:pt x="45183" y="366"/>
                    <a:pt x="44241" y="1"/>
                    <a:pt x="432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8"/>
            <p:cNvSpPr/>
            <p:nvPr/>
          </p:nvSpPr>
          <p:spPr>
            <a:xfrm rot="-5400000">
              <a:off x="-849506" y="2094083"/>
              <a:ext cx="1911349" cy="955437"/>
            </a:xfrm>
            <a:custGeom>
              <a:rect b="b" l="l" r="r" t="t"/>
              <a:pathLst>
                <a:path extrusionOk="0" h="46313" w="92649">
                  <a:moveTo>
                    <a:pt x="0" y="0"/>
                  </a:moveTo>
                  <a:cubicBezTo>
                    <a:pt x="0" y="936"/>
                    <a:pt x="366" y="1872"/>
                    <a:pt x="1096" y="2602"/>
                  </a:cubicBezTo>
                  <a:lnTo>
                    <a:pt x="43711" y="45217"/>
                  </a:lnTo>
                  <a:cubicBezTo>
                    <a:pt x="44430" y="45947"/>
                    <a:pt x="45377" y="46312"/>
                    <a:pt x="46324" y="46312"/>
                  </a:cubicBezTo>
                  <a:cubicBezTo>
                    <a:pt x="47272" y="46312"/>
                    <a:pt x="48219" y="45947"/>
                    <a:pt x="48938" y="45217"/>
                  </a:cubicBezTo>
                  <a:lnTo>
                    <a:pt x="91553" y="2602"/>
                  </a:lnTo>
                  <a:cubicBezTo>
                    <a:pt x="92283" y="1872"/>
                    <a:pt x="92648" y="936"/>
                    <a:pt x="92648" y="0"/>
                  </a:cubicBezTo>
                  <a:close/>
                </a:path>
              </a:pathLst>
            </a:cu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3" name="Google Shape;53;p8"/>
          <p:cNvGrpSpPr/>
          <p:nvPr/>
        </p:nvGrpSpPr>
        <p:grpSpPr>
          <a:xfrm flipH="1">
            <a:off x="7849450" y="1260424"/>
            <a:ext cx="1666100" cy="2622681"/>
            <a:chOff x="-371550" y="1260424"/>
            <a:chExt cx="1666100" cy="2622681"/>
          </a:xfrm>
        </p:grpSpPr>
        <p:sp>
          <p:nvSpPr>
            <p:cNvPr id="54" name="Google Shape;54;p8"/>
            <p:cNvSpPr/>
            <p:nvPr/>
          </p:nvSpPr>
          <p:spPr>
            <a:xfrm rot="5400000">
              <a:off x="-783077" y="1805478"/>
              <a:ext cx="2622681" cy="1532572"/>
            </a:xfrm>
            <a:custGeom>
              <a:rect b="b" l="l" r="r" t="t"/>
              <a:pathLst>
                <a:path extrusionOk="0" h="50605" w="86600">
                  <a:moveTo>
                    <a:pt x="43297" y="1"/>
                  </a:moveTo>
                  <a:cubicBezTo>
                    <a:pt x="42353" y="1"/>
                    <a:pt x="41405" y="366"/>
                    <a:pt x="40675" y="1096"/>
                  </a:cubicBezTo>
                  <a:lnTo>
                    <a:pt x="1438" y="40333"/>
                  </a:lnTo>
                  <a:cubicBezTo>
                    <a:pt x="0" y="41771"/>
                    <a:pt x="0" y="44122"/>
                    <a:pt x="1438" y="45560"/>
                  </a:cubicBezTo>
                  <a:lnTo>
                    <a:pt x="6483" y="50604"/>
                  </a:lnTo>
                  <a:lnTo>
                    <a:pt x="40675" y="16412"/>
                  </a:lnTo>
                  <a:cubicBezTo>
                    <a:pt x="41405" y="15693"/>
                    <a:pt x="42353" y="15333"/>
                    <a:pt x="43297" y="15333"/>
                  </a:cubicBezTo>
                  <a:cubicBezTo>
                    <a:pt x="44241" y="15333"/>
                    <a:pt x="45183" y="15693"/>
                    <a:pt x="45902" y="16412"/>
                  </a:cubicBezTo>
                  <a:lnTo>
                    <a:pt x="80117" y="50604"/>
                  </a:lnTo>
                  <a:lnTo>
                    <a:pt x="85162" y="45560"/>
                  </a:lnTo>
                  <a:cubicBezTo>
                    <a:pt x="86600" y="44122"/>
                    <a:pt x="86600" y="41771"/>
                    <a:pt x="85162" y="40333"/>
                  </a:cubicBezTo>
                  <a:lnTo>
                    <a:pt x="45902" y="1096"/>
                  </a:lnTo>
                  <a:cubicBezTo>
                    <a:pt x="45183" y="366"/>
                    <a:pt x="44241" y="1"/>
                    <a:pt x="432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-5400000">
              <a:off x="-849506" y="2094083"/>
              <a:ext cx="1911349" cy="955437"/>
            </a:xfrm>
            <a:custGeom>
              <a:rect b="b" l="l" r="r" t="t"/>
              <a:pathLst>
                <a:path extrusionOk="0" h="46313" w="92649">
                  <a:moveTo>
                    <a:pt x="0" y="0"/>
                  </a:moveTo>
                  <a:cubicBezTo>
                    <a:pt x="0" y="936"/>
                    <a:pt x="366" y="1872"/>
                    <a:pt x="1096" y="2602"/>
                  </a:cubicBezTo>
                  <a:lnTo>
                    <a:pt x="43711" y="45217"/>
                  </a:lnTo>
                  <a:cubicBezTo>
                    <a:pt x="44430" y="45947"/>
                    <a:pt x="45377" y="46312"/>
                    <a:pt x="46324" y="46312"/>
                  </a:cubicBezTo>
                  <a:cubicBezTo>
                    <a:pt x="47272" y="46312"/>
                    <a:pt x="48219" y="45947"/>
                    <a:pt x="48938" y="45217"/>
                  </a:cubicBezTo>
                  <a:lnTo>
                    <a:pt x="91553" y="2602"/>
                  </a:lnTo>
                  <a:cubicBezTo>
                    <a:pt x="92283" y="1872"/>
                    <a:pt x="92648" y="936"/>
                    <a:pt x="92648" y="0"/>
                  </a:cubicBezTo>
                  <a:close/>
                </a:path>
              </a:pathLst>
            </a:cu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/>
          <p:nvPr/>
        </p:nvSpPr>
        <p:spPr>
          <a:xfrm rot="10800000">
            <a:off x="3489500" y="-156056"/>
            <a:ext cx="2165000" cy="1265125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9"/>
          <p:cNvSpPr/>
          <p:nvPr/>
        </p:nvSpPr>
        <p:spPr>
          <a:xfrm>
            <a:off x="3489500" y="4034431"/>
            <a:ext cx="2165000" cy="1265125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9"/>
          <p:cNvSpPr txBox="1"/>
          <p:nvPr>
            <p:ph type="title"/>
          </p:nvPr>
        </p:nvSpPr>
        <p:spPr>
          <a:xfrm>
            <a:off x="2137800" y="1494300"/>
            <a:ext cx="48684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5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0" name="Google Shape;60;p9"/>
          <p:cNvSpPr txBox="1"/>
          <p:nvPr>
            <p:ph idx="1" type="subTitle"/>
          </p:nvPr>
        </p:nvSpPr>
        <p:spPr>
          <a:xfrm>
            <a:off x="2137800" y="2336101"/>
            <a:ext cx="4868400" cy="13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720000" y="1377150"/>
            <a:ext cx="4119300" cy="238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63" name="Google Shape;63;p10"/>
          <p:cNvGrpSpPr/>
          <p:nvPr/>
        </p:nvGrpSpPr>
        <p:grpSpPr>
          <a:xfrm rot="5400000">
            <a:off x="1713675" y="-1085451"/>
            <a:ext cx="1666100" cy="2622681"/>
            <a:chOff x="-371550" y="1260424"/>
            <a:chExt cx="1666100" cy="2622681"/>
          </a:xfrm>
        </p:grpSpPr>
        <p:sp>
          <p:nvSpPr>
            <p:cNvPr id="64" name="Google Shape;64;p10"/>
            <p:cNvSpPr/>
            <p:nvPr/>
          </p:nvSpPr>
          <p:spPr>
            <a:xfrm rot="5400000">
              <a:off x="-783077" y="1805478"/>
              <a:ext cx="2622681" cy="1532572"/>
            </a:xfrm>
            <a:custGeom>
              <a:rect b="b" l="l" r="r" t="t"/>
              <a:pathLst>
                <a:path extrusionOk="0" h="50605" w="86600">
                  <a:moveTo>
                    <a:pt x="43297" y="1"/>
                  </a:moveTo>
                  <a:cubicBezTo>
                    <a:pt x="42353" y="1"/>
                    <a:pt x="41405" y="366"/>
                    <a:pt x="40675" y="1096"/>
                  </a:cubicBezTo>
                  <a:lnTo>
                    <a:pt x="1438" y="40333"/>
                  </a:lnTo>
                  <a:cubicBezTo>
                    <a:pt x="0" y="41771"/>
                    <a:pt x="0" y="44122"/>
                    <a:pt x="1438" y="45560"/>
                  </a:cubicBezTo>
                  <a:lnTo>
                    <a:pt x="6483" y="50604"/>
                  </a:lnTo>
                  <a:lnTo>
                    <a:pt x="40675" y="16412"/>
                  </a:lnTo>
                  <a:cubicBezTo>
                    <a:pt x="41405" y="15693"/>
                    <a:pt x="42353" y="15333"/>
                    <a:pt x="43297" y="15333"/>
                  </a:cubicBezTo>
                  <a:cubicBezTo>
                    <a:pt x="44241" y="15333"/>
                    <a:pt x="45183" y="15693"/>
                    <a:pt x="45902" y="16412"/>
                  </a:cubicBezTo>
                  <a:lnTo>
                    <a:pt x="80117" y="50604"/>
                  </a:lnTo>
                  <a:lnTo>
                    <a:pt x="85162" y="45560"/>
                  </a:lnTo>
                  <a:cubicBezTo>
                    <a:pt x="86600" y="44122"/>
                    <a:pt x="86600" y="41771"/>
                    <a:pt x="85162" y="40333"/>
                  </a:cubicBezTo>
                  <a:lnTo>
                    <a:pt x="45902" y="1096"/>
                  </a:lnTo>
                  <a:cubicBezTo>
                    <a:pt x="45183" y="366"/>
                    <a:pt x="44241" y="1"/>
                    <a:pt x="432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10"/>
            <p:cNvSpPr/>
            <p:nvPr/>
          </p:nvSpPr>
          <p:spPr>
            <a:xfrm rot="-5400000">
              <a:off x="-849506" y="2094083"/>
              <a:ext cx="1911349" cy="955437"/>
            </a:xfrm>
            <a:custGeom>
              <a:rect b="b" l="l" r="r" t="t"/>
              <a:pathLst>
                <a:path extrusionOk="0" h="46313" w="92649">
                  <a:moveTo>
                    <a:pt x="0" y="0"/>
                  </a:moveTo>
                  <a:cubicBezTo>
                    <a:pt x="0" y="936"/>
                    <a:pt x="366" y="1872"/>
                    <a:pt x="1096" y="2602"/>
                  </a:cubicBezTo>
                  <a:lnTo>
                    <a:pt x="43711" y="45217"/>
                  </a:lnTo>
                  <a:cubicBezTo>
                    <a:pt x="44430" y="45947"/>
                    <a:pt x="45377" y="46312"/>
                    <a:pt x="46324" y="46312"/>
                  </a:cubicBezTo>
                  <a:cubicBezTo>
                    <a:pt x="47272" y="46312"/>
                    <a:pt x="48219" y="45947"/>
                    <a:pt x="48938" y="45217"/>
                  </a:cubicBezTo>
                  <a:lnTo>
                    <a:pt x="91553" y="2602"/>
                  </a:lnTo>
                  <a:cubicBezTo>
                    <a:pt x="92283" y="1872"/>
                    <a:pt x="92648" y="936"/>
                    <a:pt x="92648" y="0"/>
                  </a:cubicBezTo>
                  <a:close/>
                </a:path>
              </a:pathLst>
            </a:cu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10"/>
          <p:cNvSpPr/>
          <p:nvPr/>
        </p:nvSpPr>
        <p:spPr>
          <a:xfrm flipH="1" rot="10800000">
            <a:off x="608050" y="4188399"/>
            <a:ext cx="3877361" cy="1938199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theme" Target="../theme/theme1.xml"/><Relationship Id="rId25" Type="http://schemas.openxmlformats.org/officeDocument/2006/relationships/slideLayout" Target="../slideLayouts/slideLayout25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jalla One"/>
              <a:buNone/>
              <a:defRPr b="1" sz="35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jalla One"/>
              <a:buNone/>
              <a:defRPr sz="35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jalla One"/>
              <a:buNone/>
              <a:defRPr sz="35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jalla One"/>
              <a:buNone/>
              <a:defRPr sz="35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jalla One"/>
              <a:buNone/>
              <a:defRPr sz="35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jalla One"/>
              <a:buNone/>
              <a:defRPr sz="35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jalla One"/>
              <a:buNone/>
              <a:defRPr sz="35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jalla One"/>
              <a:buNone/>
              <a:defRPr sz="35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jalla One"/>
              <a:buNone/>
              <a:defRPr sz="35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howtomechatronics.com/tutorials/arduino/arduino-dc-motor-control-tutorial-l298n-pwm-h-bridge/" TargetMode="External"/><Relationship Id="rId4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7"/>
          <p:cNvSpPr txBox="1"/>
          <p:nvPr>
            <p:ph type="ctrTitle"/>
          </p:nvPr>
        </p:nvSpPr>
        <p:spPr>
          <a:xfrm>
            <a:off x="1644925" y="1188125"/>
            <a:ext cx="5763000" cy="256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200">
                <a:solidFill>
                  <a:schemeClr val="dk1"/>
                </a:solidFill>
              </a:rPr>
              <a:t>Colored-balls Collecting Robot</a:t>
            </a:r>
            <a:endParaRPr sz="5100">
              <a:solidFill>
                <a:schemeClr val="accent1"/>
              </a:solidFill>
            </a:endParaRPr>
          </a:p>
        </p:txBody>
      </p:sp>
      <p:sp>
        <p:nvSpPr>
          <p:cNvPr id="215" name="Google Shape;215;p27"/>
          <p:cNvSpPr txBox="1"/>
          <p:nvPr>
            <p:ph idx="1" type="subTitle"/>
          </p:nvPr>
        </p:nvSpPr>
        <p:spPr>
          <a:xfrm>
            <a:off x="2056475" y="3799788"/>
            <a:ext cx="5031000" cy="4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By : Asmaa Shehadeh and Nareman Alawneh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supervisor: Eng. Asmaa Afeefi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Raspberry pi 3B</a:t>
            </a:r>
            <a:endParaRPr/>
          </a:p>
        </p:txBody>
      </p:sp>
      <p:pic>
        <p:nvPicPr>
          <p:cNvPr id="277" name="Google Shape;277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7375" y="1155300"/>
            <a:ext cx="5836519" cy="382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3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Raspberry pi Camera module</a:t>
            </a:r>
            <a:endParaRPr/>
          </a:p>
        </p:txBody>
      </p:sp>
      <p:pic>
        <p:nvPicPr>
          <p:cNvPr id="283" name="Google Shape;283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1500" y="1132975"/>
            <a:ext cx="3820976" cy="3820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1"/>
                </a:solidFill>
              </a:rPr>
              <a:t>Methodology</a:t>
            </a:r>
            <a:endParaRPr sz="4000"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38"/>
          <p:cNvSpPr txBox="1"/>
          <p:nvPr>
            <p:ph idx="1" type="body"/>
          </p:nvPr>
        </p:nvSpPr>
        <p:spPr>
          <a:xfrm>
            <a:off x="720000" y="1215750"/>
            <a:ext cx="8258400" cy="220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Project main parts are :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Balls and baskets detection using Raspberry pi and Image Processing .</a:t>
            </a:r>
            <a:endParaRPr sz="1900">
              <a:solidFill>
                <a:srgbClr val="B311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 and Gripper movement using Arduino.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9"/>
          <p:cNvSpPr txBox="1"/>
          <p:nvPr>
            <p:ph type="ctrTitle"/>
          </p:nvPr>
        </p:nvSpPr>
        <p:spPr>
          <a:xfrm>
            <a:off x="2056531" y="1188113"/>
            <a:ext cx="5031000" cy="256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</a:rPr>
              <a:t>Raspberry pi Algorithm</a:t>
            </a:r>
            <a:endParaRPr sz="50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0"/>
          <p:cNvSpPr txBox="1"/>
          <p:nvPr>
            <p:ph idx="1" type="body"/>
          </p:nvPr>
        </p:nvSpPr>
        <p:spPr>
          <a:xfrm>
            <a:off x="720000" y="1215750"/>
            <a:ext cx="7704000" cy="3387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00" name="Google Shape;300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41"/>
          <p:cNvSpPr txBox="1"/>
          <p:nvPr>
            <p:ph type="ctrTitle"/>
          </p:nvPr>
        </p:nvSpPr>
        <p:spPr>
          <a:xfrm>
            <a:off x="2056531" y="1188113"/>
            <a:ext cx="5031000" cy="256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</a:rPr>
              <a:t>Arduino</a:t>
            </a:r>
            <a:r>
              <a:rPr lang="en" sz="5000">
                <a:solidFill>
                  <a:schemeClr val="dk1"/>
                </a:solidFill>
              </a:rPr>
              <a:t> Algorithm</a:t>
            </a:r>
            <a:endParaRPr sz="5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42"/>
          <p:cNvSpPr txBox="1"/>
          <p:nvPr>
            <p:ph idx="1" type="body"/>
          </p:nvPr>
        </p:nvSpPr>
        <p:spPr>
          <a:xfrm>
            <a:off x="720000" y="1215750"/>
            <a:ext cx="7704000" cy="3387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11" name="Google Shape;311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38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Google Shape;316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7200" y="0"/>
            <a:ext cx="92712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4"/>
          <p:cNvSpPr txBox="1"/>
          <p:nvPr>
            <p:ph type="title"/>
          </p:nvPr>
        </p:nvSpPr>
        <p:spPr>
          <a:xfrm>
            <a:off x="720000" y="1377150"/>
            <a:ext cx="4449600" cy="238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Constraints</a:t>
            </a:r>
            <a:endParaRPr/>
          </a:p>
        </p:txBody>
      </p:sp>
      <p:sp>
        <p:nvSpPr>
          <p:cNvPr id="322" name="Google Shape;322;p44"/>
          <p:cNvSpPr txBox="1"/>
          <p:nvPr>
            <p:ph idx="4294967295" type="subTitle"/>
          </p:nvPr>
        </p:nvSpPr>
        <p:spPr>
          <a:xfrm>
            <a:off x="720000" y="2124375"/>
            <a:ext cx="7566900" cy="145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limited weight that the robot can carry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Camra delay.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Accuracy reduced with low light settings.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5"/>
          <p:cNvSpPr txBox="1"/>
          <p:nvPr>
            <p:ph type="title"/>
          </p:nvPr>
        </p:nvSpPr>
        <p:spPr>
          <a:xfrm>
            <a:off x="720000" y="1377150"/>
            <a:ext cx="4119300" cy="238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328" name="Google Shape;328;p45"/>
          <p:cNvSpPr txBox="1"/>
          <p:nvPr>
            <p:ph idx="4294967295" type="subTitle"/>
          </p:nvPr>
        </p:nvSpPr>
        <p:spPr>
          <a:xfrm>
            <a:off x="720000" y="2124375"/>
            <a:ext cx="7566900" cy="202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Adding a tube above the robot  to hold the balls after picking them up.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Detecting more objects and toys like teddy bears.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Attaching the camera with a servo motor.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Making the gripper base move freely (360 degrees).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Save the robot's path after dropping a ball.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221" name="Google Shape;221;p28"/>
          <p:cNvSpPr txBox="1"/>
          <p:nvPr>
            <p:ph idx="1" type="body"/>
          </p:nvPr>
        </p:nvSpPr>
        <p:spPr>
          <a:xfrm>
            <a:off x="720000" y="1215750"/>
            <a:ext cx="7704000" cy="3387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What is Colored-balls Collecting Robot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Components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Methodology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Constraints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Future work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Demo</a:t>
            </a:r>
            <a:endParaRPr sz="18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5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46"/>
          <p:cNvSpPr/>
          <p:nvPr/>
        </p:nvSpPr>
        <p:spPr>
          <a:xfrm>
            <a:off x="936000" y="540000"/>
            <a:ext cx="7272000" cy="4063500"/>
          </a:xfrm>
          <a:prstGeom prst="roundRect">
            <a:avLst>
              <a:gd fmla="val 7002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46"/>
          <p:cNvSpPr txBox="1"/>
          <p:nvPr>
            <p:ph type="title"/>
          </p:nvPr>
        </p:nvSpPr>
        <p:spPr>
          <a:xfrm>
            <a:off x="-859650" y="540000"/>
            <a:ext cx="10863300" cy="406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100"/>
              <a:t>DEMO</a:t>
            </a:r>
            <a:endParaRPr sz="12100"/>
          </a:p>
        </p:txBody>
      </p:sp>
      <p:grpSp>
        <p:nvGrpSpPr>
          <p:cNvPr id="335" name="Google Shape;335;p46"/>
          <p:cNvGrpSpPr/>
          <p:nvPr/>
        </p:nvGrpSpPr>
        <p:grpSpPr>
          <a:xfrm>
            <a:off x="-371550" y="1260424"/>
            <a:ext cx="1666100" cy="2622681"/>
            <a:chOff x="-371550" y="1260424"/>
            <a:chExt cx="1666100" cy="2622681"/>
          </a:xfrm>
        </p:grpSpPr>
        <p:sp>
          <p:nvSpPr>
            <p:cNvPr id="336" name="Google Shape;336;p46"/>
            <p:cNvSpPr/>
            <p:nvPr/>
          </p:nvSpPr>
          <p:spPr>
            <a:xfrm rot="5400000">
              <a:off x="-783077" y="1805478"/>
              <a:ext cx="2622681" cy="1532572"/>
            </a:xfrm>
            <a:custGeom>
              <a:rect b="b" l="l" r="r" t="t"/>
              <a:pathLst>
                <a:path extrusionOk="0" h="50605" w="86600">
                  <a:moveTo>
                    <a:pt x="43297" y="1"/>
                  </a:moveTo>
                  <a:cubicBezTo>
                    <a:pt x="42353" y="1"/>
                    <a:pt x="41405" y="366"/>
                    <a:pt x="40675" y="1096"/>
                  </a:cubicBezTo>
                  <a:lnTo>
                    <a:pt x="1438" y="40333"/>
                  </a:lnTo>
                  <a:cubicBezTo>
                    <a:pt x="0" y="41771"/>
                    <a:pt x="0" y="44122"/>
                    <a:pt x="1438" y="45560"/>
                  </a:cubicBezTo>
                  <a:lnTo>
                    <a:pt x="6483" y="50604"/>
                  </a:lnTo>
                  <a:lnTo>
                    <a:pt x="40675" y="16412"/>
                  </a:lnTo>
                  <a:cubicBezTo>
                    <a:pt x="41405" y="15693"/>
                    <a:pt x="42353" y="15333"/>
                    <a:pt x="43297" y="15333"/>
                  </a:cubicBezTo>
                  <a:cubicBezTo>
                    <a:pt x="44241" y="15333"/>
                    <a:pt x="45183" y="15693"/>
                    <a:pt x="45902" y="16412"/>
                  </a:cubicBezTo>
                  <a:lnTo>
                    <a:pt x="80117" y="50604"/>
                  </a:lnTo>
                  <a:lnTo>
                    <a:pt x="85162" y="45560"/>
                  </a:lnTo>
                  <a:cubicBezTo>
                    <a:pt x="86600" y="44122"/>
                    <a:pt x="86600" y="41771"/>
                    <a:pt x="85162" y="40333"/>
                  </a:cubicBezTo>
                  <a:lnTo>
                    <a:pt x="45902" y="1096"/>
                  </a:lnTo>
                  <a:cubicBezTo>
                    <a:pt x="45183" y="366"/>
                    <a:pt x="44241" y="1"/>
                    <a:pt x="432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46"/>
            <p:cNvSpPr/>
            <p:nvPr/>
          </p:nvSpPr>
          <p:spPr>
            <a:xfrm rot="-5400000">
              <a:off x="-849506" y="2094083"/>
              <a:ext cx="1911349" cy="955437"/>
            </a:xfrm>
            <a:custGeom>
              <a:rect b="b" l="l" r="r" t="t"/>
              <a:pathLst>
                <a:path extrusionOk="0" h="46313" w="92649">
                  <a:moveTo>
                    <a:pt x="0" y="0"/>
                  </a:moveTo>
                  <a:cubicBezTo>
                    <a:pt x="0" y="936"/>
                    <a:pt x="366" y="1872"/>
                    <a:pt x="1096" y="2602"/>
                  </a:cubicBezTo>
                  <a:lnTo>
                    <a:pt x="43711" y="45217"/>
                  </a:lnTo>
                  <a:cubicBezTo>
                    <a:pt x="44430" y="45947"/>
                    <a:pt x="45377" y="46312"/>
                    <a:pt x="46324" y="46312"/>
                  </a:cubicBezTo>
                  <a:cubicBezTo>
                    <a:pt x="47272" y="46312"/>
                    <a:pt x="48219" y="45947"/>
                    <a:pt x="48938" y="45217"/>
                  </a:cubicBezTo>
                  <a:lnTo>
                    <a:pt x="91553" y="2602"/>
                  </a:lnTo>
                  <a:cubicBezTo>
                    <a:pt x="92283" y="1872"/>
                    <a:pt x="92648" y="936"/>
                    <a:pt x="92648" y="0"/>
                  </a:cubicBezTo>
                  <a:close/>
                </a:path>
              </a:pathLst>
            </a:cu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8" name="Google Shape;338;p46"/>
          <p:cNvGrpSpPr/>
          <p:nvPr/>
        </p:nvGrpSpPr>
        <p:grpSpPr>
          <a:xfrm flipH="1">
            <a:off x="7849450" y="1260424"/>
            <a:ext cx="1666100" cy="2622681"/>
            <a:chOff x="-371550" y="1260424"/>
            <a:chExt cx="1666100" cy="2622681"/>
          </a:xfrm>
        </p:grpSpPr>
        <p:sp>
          <p:nvSpPr>
            <p:cNvPr id="339" name="Google Shape;339;p46"/>
            <p:cNvSpPr/>
            <p:nvPr/>
          </p:nvSpPr>
          <p:spPr>
            <a:xfrm rot="5400000">
              <a:off x="-783077" y="1805478"/>
              <a:ext cx="2622681" cy="1532572"/>
            </a:xfrm>
            <a:custGeom>
              <a:rect b="b" l="l" r="r" t="t"/>
              <a:pathLst>
                <a:path extrusionOk="0" h="50605" w="86600">
                  <a:moveTo>
                    <a:pt x="43297" y="1"/>
                  </a:moveTo>
                  <a:cubicBezTo>
                    <a:pt x="42353" y="1"/>
                    <a:pt x="41405" y="366"/>
                    <a:pt x="40675" y="1096"/>
                  </a:cubicBezTo>
                  <a:lnTo>
                    <a:pt x="1438" y="40333"/>
                  </a:lnTo>
                  <a:cubicBezTo>
                    <a:pt x="0" y="41771"/>
                    <a:pt x="0" y="44122"/>
                    <a:pt x="1438" y="45560"/>
                  </a:cubicBezTo>
                  <a:lnTo>
                    <a:pt x="6483" y="50604"/>
                  </a:lnTo>
                  <a:lnTo>
                    <a:pt x="40675" y="16412"/>
                  </a:lnTo>
                  <a:cubicBezTo>
                    <a:pt x="41405" y="15693"/>
                    <a:pt x="42353" y="15333"/>
                    <a:pt x="43297" y="15333"/>
                  </a:cubicBezTo>
                  <a:cubicBezTo>
                    <a:pt x="44241" y="15333"/>
                    <a:pt x="45183" y="15693"/>
                    <a:pt x="45902" y="16412"/>
                  </a:cubicBezTo>
                  <a:lnTo>
                    <a:pt x="80117" y="50604"/>
                  </a:lnTo>
                  <a:lnTo>
                    <a:pt x="85162" y="45560"/>
                  </a:lnTo>
                  <a:cubicBezTo>
                    <a:pt x="86600" y="44122"/>
                    <a:pt x="86600" y="41771"/>
                    <a:pt x="85162" y="40333"/>
                  </a:cubicBezTo>
                  <a:lnTo>
                    <a:pt x="45902" y="1096"/>
                  </a:lnTo>
                  <a:cubicBezTo>
                    <a:pt x="45183" y="366"/>
                    <a:pt x="44241" y="1"/>
                    <a:pt x="432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46"/>
            <p:cNvSpPr/>
            <p:nvPr/>
          </p:nvSpPr>
          <p:spPr>
            <a:xfrm rot="-5400000">
              <a:off x="-849506" y="2094083"/>
              <a:ext cx="1911349" cy="955437"/>
            </a:xfrm>
            <a:custGeom>
              <a:rect b="b" l="l" r="r" t="t"/>
              <a:pathLst>
                <a:path extrusionOk="0" h="46313" w="92649">
                  <a:moveTo>
                    <a:pt x="0" y="0"/>
                  </a:moveTo>
                  <a:cubicBezTo>
                    <a:pt x="0" y="936"/>
                    <a:pt x="366" y="1872"/>
                    <a:pt x="1096" y="2602"/>
                  </a:cubicBezTo>
                  <a:lnTo>
                    <a:pt x="43711" y="45217"/>
                  </a:lnTo>
                  <a:cubicBezTo>
                    <a:pt x="44430" y="45947"/>
                    <a:pt x="45377" y="46312"/>
                    <a:pt x="46324" y="46312"/>
                  </a:cubicBezTo>
                  <a:cubicBezTo>
                    <a:pt x="47272" y="46312"/>
                    <a:pt x="48219" y="45947"/>
                    <a:pt x="48938" y="45217"/>
                  </a:cubicBezTo>
                  <a:lnTo>
                    <a:pt x="91553" y="2602"/>
                  </a:lnTo>
                  <a:cubicBezTo>
                    <a:pt x="92283" y="1872"/>
                    <a:pt x="92648" y="936"/>
                    <a:pt x="92648" y="0"/>
                  </a:cubicBezTo>
                  <a:close/>
                </a:path>
              </a:pathLst>
            </a:cu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47"/>
          <p:cNvSpPr txBox="1"/>
          <p:nvPr>
            <p:ph type="title"/>
          </p:nvPr>
        </p:nvSpPr>
        <p:spPr>
          <a:xfrm>
            <a:off x="1938900" y="2775025"/>
            <a:ext cx="52662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800"/>
              <a:t>Thanks!</a:t>
            </a:r>
            <a:endParaRPr sz="8800"/>
          </a:p>
        </p:txBody>
      </p:sp>
      <p:sp>
        <p:nvSpPr>
          <p:cNvPr id="346" name="Google Shape;346;p47"/>
          <p:cNvSpPr txBox="1"/>
          <p:nvPr>
            <p:ph idx="1" type="subTitle"/>
          </p:nvPr>
        </p:nvSpPr>
        <p:spPr>
          <a:xfrm>
            <a:off x="1218525" y="3717663"/>
            <a:ext cx="5266200" cy="36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accent1"/>
                </a:solidFill>
                <a:latin typeface="Fjalla One"/>
                <a:ea typeface="Fjalla One"/>
                <a:cs typeface="Fjalla One"/>
                <a:sym typeface="Fjalla One"/>
              </a:rPr>
              <a:t>Do you have any Questions?</a:t>
            </a:r>
            <a:endParaRPr b="1" sz="2000">
              <a:solidFill>
                <a:schemeClr val="accent1"/>
              </a:solidFill>
              <a:latin typeface="Fjalla One"/>
              <a:ea typeface="Fjalla One"/>
              <a:cs typeface="Fjalla One"/>
              <a:sym typeface="Fjalla On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9"/>
          <p:cNvSpPr/>
          <p:nvPr/>
        </p:nvSpPr>
        <p:spPr>
          <a:xfrm>
            <a:off x="1228650" y="819150"/>
            <a:ext cx="6686700" cy="3505200"/>
          </a:xfrm>
          <a:prstGeom prst="roundRect">
            <a:avLst>
              <a:gd fmla="val 7002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29"/>
          <p:cNvSpPr txBox="1"/>
          <p:nvPr>
            <p:ph type="title"/>
          </p:nvPr>
        </p:nvSpPr>
        <p:spPr>
          <a:xfrm>
            <a:off x="1702550" y="1494300"/>
            <a:ext cx="58350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What is Colored-balls Collecting Robot</a:t>
            </a:r>
            <a:endParaRPr sz="4100"/>
          </a:p>
        </p:txBody>
      </p:sp>
      <p:sp>
        <p:nvSpPr>
          <p:cNvPr id="228" name="Google Shape;228;p29"/>
          <p:cNvSpPr txBox="1"/>
          <p:nvPr>
            <p:ph idx="1" type="subTitle"/>
          </p:nvPr>
        </p:nvSpPr>
        <p:spPr>
          <a:xfrm>
            <a:off x="2137800" y="2486114"/>
            <a:ext cx="4868400" cy="13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It is a robot that collects balls from the kids playing area using its arm and sorts them into the designated baskets according to their colors.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29"/>
          <p:cNvSpPr/>
          <p:nvPr/>
        </p:nvSpPr>
        <p:spPr>
          <a:xfrm rot="10800000">
            <a:off x="3489500" y="-156056"/>
            <a:ext cx="2165000" cy="1265125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29"/>
          <p:cNvSpPr/>
          <p:nvPr/>
        </p:nvSpPr>
        <p:spPr>
          <a:xfrm>
            <a:off x="3489500" y="4034431"/>
            <a:ext cx="2165000" cy="1265125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/>
          <p:nvPr/>
        </p:nvSpPr>
        <p:spPr>
          <a:xfrm>
            <a:off x="974250" y="819150"/>
            <a:ext cx="7195500" cy="3505200"/>
          </a:xfrm>
          <a:prstGeom prst="roundRect">
            <a:avLst>
              <a:gd fmla="val 7002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30"/>
          <p:cNvSpPr txBox="1"/>
          <p:nvPr>
            <p:ph type="title"/>
          </p:nvPr>
        </p:nvSpPr>
        <p:spPr>
          <a:xfrm>
            <a:off x="1541250" y="1387300"/>
            <a:ext cx="6061500" cy="187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Components</a:t>
            </a:r>
            <a:endParaRPr/>
          </a:p>
        </p:txBody>
      </p:sp>
      <p:sp>
        <p:nvSpPr>
          <p:cNvPr id="237" name="Google Shape;237;p30"/>
          <p:cNvSpPr/>
          <p:nvPr/>
        </p:nvSpPr>
        <p:spPr>
          <a:xfrm rot="-5400000">
            <a:off x="-752655" y="1933966"/>
            <a:ext cx="2551785" cy="1275576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30"/>
          <p:cNvSpPr/>
          <p:nvPr/>
        </p:nvSpPr>
        <p:spPr>
          <a:xfrm rot="-5400000">
            <a:off x="-570387" y="2059706"/>
            <a:ext cx="2048701" cy="1024096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30"/>
          <p:cNvSpPr/>
          <p:nvPr/>
        </p:nvSpPr>
        <p:spPr>
          <a:xfrm flipH="1" rot="5400000">
            <a:off x="7344870" y="1933966"/>
            <a:ext cx="2551785" cy="1275576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30"/>
          <p:cNvSpPr/>
          <p:nvPr/>
        </p:nvSpPr>
        <p:spPr>
          <a:xfrm flipH="1" rot="5400000">
            <a:off x="7665686" y="2059706"/>
            <a:ext cx="2048701" cy="1024096"/>
          </a:xfrm>
          <a:custGeom>
            <a:rect b="b" l="l" r="r" t="t"/>
            <a:pathLst>
              <a:path extrusionOk="0" h="46313" w="92649">
                <a:moveTo>
                  <a:pt x="0" y="0"/>
                </a:moveTo>
                <a:cubicBezTo>
                  <a:pt x="0" y="936"/>
                  <a:pt x="366" y="1872"/>
                  <a:pt x="1096" y="2602"/>
                </a:cubicBezTo>
                <a:lnTo>
                  <a:pt x="43711" y="45217"/>
                </a:lnTo>
                <a:cubicBezTo>
                  <a:pt x="44430" y="45947"/>
                  <a:pt x="45377" y="46312"/>
                  <a:pt x="46324" y="46312"/>
                </a:cubicBezTo>
                <a:cubicBezTo>
                  <a:pt x="47272" y="46312"/>
                  <a:pt x="48219" y="45947"/>
                  <a:pt x="48938" y="45217"/>
                </a:cubicBezTo>
                <a:lnTo>
                  <a:pt x="91553" y="2602"/>
                </a:lnTo>
                <a:cubicBezTo>
                  <a:pt x="92283" y="1872"/>
                  <a:pt x="92648" y="936"/>
                  <a:pt x="9264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Arduino UNO</a:t>
            </a:r>
            <a:endParaRPr/>
          </a:p>
        </p:txBody>
      </p:sp>
      <p:pic>
        <p:nvPicPr>
          <p:cNvPr id="246" name="Google Shape;24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6000" y="1158150"/>
            <a:ext cx="6549576" cy="3660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Gear </a:t>
            </a:r>
            <a:r>
              <a:rPr lang="en"/>
              <a:t>DC Motors</a:t>
            </a:r>
            <a:endParaRPr/>
          </a:p>
        </p:txBody>
      </p:sp>
      <p:pic>
        <p:nvPicPr>
          <p:cNvPr id="252" name="Google Shape;25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09163" y="1334700"/>
            <a:ext cx="3725675" cy="317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L98N Motor Driver</a:t>
            </a:r>
            <a:endParaRPr>
              <a:uFill>
                <a:noFill/>
              </a:uFill>
              <a:hlinkClick r:id="rId3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33"/>
          <p:cNvSpPr txBox="1"/>
          <p:nvPr/>
        </p:nvSpPr>
        <p:spPr>
          <a:xfrm>
            <a:off x="4958650" y="879800"/>
            <a:ext cx="734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59" name="Google Shape;259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99538" y="1461225"/>
            <a:ext cx="4744933" cy="355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Servo motors</a:t>
            </a:r>
            <a:endParaRPr/>
          </a:p>
        </p:txBody>
      </p:sp>
      <p:pic>
        <p:nvPicPr>
          <p:cNvPr id="265" name="Google Shape;26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19325" y="1170125"/>
            <a:ext cx="4705350" cy="3714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Ultrasonic sensors</a:t>
            </a:r>
            <a:endParaRPr/>
          </a:p>
        </p:txBody>
      </p:sp>
      <p:pic>
        <p:nvPicPr>
          <p:cNvPr id="271" name="Google Shape;27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6100" y="1273875"/>
            <a:ext cx="6247326" cy="338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roposition de projet minimaliste en niveaux de gris by Slidesgo">
  <a:themeElements>
    <a:clrScheme name="Simple Light">
      <a:dk1>
        <a:srgbClr val="191919"/>
      </a:dk1>
      <a:lt1>
        <a:srgbClr val="FFFFFF"/>
      </a:lt1>
      <a:dk2>
        <a:srgbClr val="EEEEEE"/>
      </a:dk2>
      <a:lt2>
        <a:srgbClr val="595959"/>
      </a:lt2>
      <a:accent1>
        <a:srgbClr val="333333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9191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