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  <p:sldMasterId id="2147483666" r:id="rId2"/>
  </p:sldMasterIdLst>
  <p:notesMasterIdLst>
    <p:notesMasterId r:id="rId130"/>
  </p:notesMasterIdLst>
  <p:sldIdLst>
    <p:sldId id="347" r:id="rId3"/>
    <p:sldId id="331" r:id="rId4"/>
    <p:sldId id="332" r:id="rId5"/>
    <p:sldId id="330" r:id="rId6"/>
    <p:sldId id="261" r:id="rId7"/>
    <p:sldId id="350" r:id="rId8"/>
    <p:sldId id="351" r:id="rId9"/>
    <p:sldId id="352" r:id="rId10"/>
    <p:sldId id="26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257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292" r:id="rId34"/>
    <p:sldId id="293" r:id="rId35"/>
    <p:sldId id="291" r:id="rId36"/>
    <p:sldId id="288" r:id="rId37"/>
    <p:sldId id="374" r:id="rId38"/>
    <p:sldId id="398" r:id="rId39"/>
    <p:sldId id="399" r:id="rId40"/>
    <p:sldId id="447" r:id="rId41"/>
    <p:sldId id="448" r:id="rId42"/>
    <p:sldId id="453" r:id="rId43"/>
    <p:sldId id="454" r:id="rId44"/>
    <p:sldId id="400" r:id="rId45"/>
    <p:sldId id="401" r:id="rId46"/>
    <p:sldId id="402" r:id="rId47"/>
    <p:sldId id="403" r:id="rId48"/>
    <p:sldId id="449" r:id="rId49"/>
    <p:sldId id="410" r:id="rId50"/>
    <p:sldId id="294" r:id="rId51"/>
    <p:sldId id="418" r:id="rId52"/>
    <p:sldId id="419" r:id="rId53"/>
    <p:sldId id="420" r:id="rId54"/>
    <p:sldId id="421" r:id="rId55"/>
    <p:sldId id="422" r:id="rId56"/>
    <p:sldId id="423" r:id="rId57"/>
    <p:sldId id="424" r:id="rId58"/>
    <p:sldId id="425" r:id="rId59"/>
    <p:sldId id="427" r:id="rId60"/>
    <p:sldId id="428" r:id="rId61"/>
    <p:sldId id="430" r:id="rId62"/>
    <p:sldId id="450" r:id="rId63"/>
    <p:sldId id="431" r:id="rId64"/>
    <p:sldId id="432" r:id="rId65"/>
    <p:sldId id="433" r:id="rId66"/>
    <p:sldId id="434" r:id="rId67"/>
    <p:sldId id="435" r:id="rId68"/>
    <p:sldId id="436" r:id="rId69"/>
    <p:sldId id="437" r:id="rId70"/>
    <p:sldId id="456" r:id="rId71"/>
    <p:sldId id="439" r:id="rId72"/>
    <p:sldId id="457" r:id="rId73"/>
    <p:sldId id="458" r:id="rId74"/>
    <p:sldId id="440" r:id="rId75"/>
    <p:sldId id="441" r:id="rId76"/>
    <p:sldId id="442" r:id="rId77"/>
    <p:sldId id="443" r:id="rId78"/>
    <p:sldId id="444" r:id="rId79"/>
    <p:sldId id="445" r:id="rId80"/>
    <p:sldId id="256" r:id="rId81"/>
    <p:sldId id="279" r:id="rId82"/>
    <p:sldId id="258" r:id="rId83"/>
    <p:sldId id="446" r:id="rId84"/>
    <p:sldId id="280" r:id="rId85"/>
    <p:sldId id="281" r:id="rId86"/>
    <p:sldId id="282" r:id="rId87"/>
    <p:sldId id="463" r:id="rId88"/>
    <p:sldId id="468" r:id="rId89"/>
    <p:sldId id="469" r:id="rId90"/>
    <p:sldId id="470" r:id="rId91"/>
    <p:sldId id="471" r:id="rId92"/>
    <p:sldId id="283" r:id="rId93"/>
    <p:sldId id="462" r:id="rId94"/>
    <p:sldId id="464" r:id="rId95"/>
    <p:sldId id="465" r:id="rId96"/>
    <p:sldId id="466" r:id="rId97"/>
    <p:sldId id="284" r:id="rId98"/>
    <p:sldId id="285" r:id="rId99"/>
    <p:sldId id="289" r:id="rId100"/>
    <p:sldId id="286" r:id="rId101"/>
    <p:sldId id="287" r:id="rId102"/>
    <p:sldId id="342" r:id="rId103"/>
    <p:sldId id="343" r:id="rId104"/>
    <p:sldId id="461" r:id="rId105"/>
    <p:sldId id="344" r:id="rId106"/>
    <p:sldId id="345" r:id="rId107"/>
    <p:sldId id="346" r:id="rId108"/>
    <p:sldId id="348" r:id="rId109"/>
    <p:sldId id="333" r:id="rId110"/>
    <p:sldId id="334" r:id="rId111"/>
    <p:sldId id="336" r:id="rId112"/>
    <p:sldId id="335" r:id="rId113"/>
    <p:sldId id="459" r:id="rId114"/>
    <p:sldId id="337" r:id="rId115"/>
    <p:sldId id="340" r:id="rId116"/>
    <p:sldId id="385" r:id="rId117"/>
    <p:sldId id="386" r:id="rId118"/>
    <p:sldId id="391" r:id="rId119"/>
    <p:sldId id="392" r:id="rId120"/>
    <p:sldId id="393" r:id="rId121"/>
    <p:sldId id="394" r:id="rId122"/>
    <p:sldId id="395" r:id="rId123"/>
    <p:sldId id="396" r:id="rId124"/>
    <p:sldId id="397" r:id="rId125"/>
    <p:sldId id="460" r:id="rId126"/>
    <p:sldId id="416" r:id="rId127"/>
    <p:sldId id="417" r:id="rId128"/>
    <p:sldId id="338" r:id="rId129"/>
  </p:sldIdLst>
  <p:sldSz cx="23039388" cy="17279938"/>
  <p:notesSz cx="6858000" cy="9144000"/>
  <p:embeddedFontLst>
    <p:embeddedFont>
      <p:font typeface="Abril Fatface" panose="02000503000000020003" pitchFamily="2" charset="0"/>
      <p:regular r:id="rId131"/>
    </p:embeddedFont>
    <p:embeddedFont>
      <p:font typeface="Antic Didone" panose="020B0604020202020204" charset="0"/>
      <p:regular r:id="rId132"/>
    </p:embeddedFont>
    <p:embeddedFont>
      <p:font typeface="Arial Black" panose="020B0A04020102020204" pitchFamily="34" charset="0"/>
      <p:bold r:id="rId133"/>
    </p:embeddedFont>
    <p:embeddedFont>
      <p:font typeface="Arial Narrow" panose="020B0606020202030204" pitchFamily="34" charset="0"/>
      <p:regular r:id="rId134"/>
      <p:bold r:id="rId135"/>
      <p:italic r:id="rId136"/>
      <p:boldItalic r:id="rId137"/>
    </p:embeddedFont>
    <p:embeddedFont>
      <p:font typeface="Bebas Neue" panose="020B0606020202050201" pitchFamily="34" charset="0"/>
      <p:regular r:id="rId138"/>
    </p:embeddedFont>
    <p:embeddedFont>
      <p:font typeface="Bell MT" panose="02020503060305020303" pitchFamily="18" charset="0"/>
      <p:regular r:id="rId139"/>
      <p:bold r:id="rId140"/>
      <p:italic r:id="rId141"/>
    </p:embeddedFont>
    <p:embeddedFont>
      <p:font typeface="Berlin Sans FB Demi" panose="020E0802020502020306" pitchFamily="34" charset="0"/>
      <p:bold r:id="rId142"/>
    </p:embeddedFont>
    <p:embeddedFont>
      <p:font typeface="Bookman Old Style" panose="02050604050505020204" pitchFamily="18" charset="0"/>
      <p:regular r:id="rId143"/>
      <p:bold r:id="rId144"/>
      <p:italic r:id="rId145"/>
      <p:boldItalic r:id="rId146"/>
    </p:embeddedFont>
    <p:embeddedFont>
      <p:font typeface="Calibri" panose="020F0502020204030204" pitchFamily="34" charset="0"/>
      <p:regular r:id="rId147"/>
      <p:bold r:id="rId148"/>
      <p:italic r:id="rId149"/>
      <p:boldItalic r:id="rId150"/>
    </p:embeddedFont>
    <p:embeddedFont>
      <p:font typeface="Cambria" panose="02040503050406030204" pitchFamily="18" charset="0"/>
      <p:regular r:id="rId151"/>
      <p:bold r:id="rId152"/>
      <p:italic r:id="rId153"/>
      <p:boldItalic r:id="rId154"/>
    </p:embeddedFont>
    <p:embeddedFont>
      <p:font typeface="Gill Sans MT" panose="020B0502020104020203" pitchFamily="34" charset="0"/>
      <p:regular r:id="rId155"/>
      <p:bold r:id="rId156"/>
      <p:italic r:id="rId157"/>
      <p:boldItalic r:id="rId158"/>
    </p:embeddedFont>
    <p:embeddedFont>
      <p:font typeface="Kulim Park" panose="020B0604020202020204" charset="0"/>
      <p:regular r:id="rId159"/>
      <p:bold r:id="rId160"/>
      <p:italic r:id="rId161"/>
      <p:boldItalic r:id="rId162"/>
    </p:embeddedFont>
    <p:embeddedFont>
      <p:font typeface="Manrope" panose="020B0604020202020204" charset="0"/>
      <p:regular r:id="rId163"/>
      <p:bold r:id="rId164"/>
    </p:embeddedFont>
    <p:embeddedFont>
      <p:font typeface="Montserrat" panose="00000500000000000000" pitchFamily="2" charset="0"/>
      <p:regular r:id="rId165"/>
      <p:bold r:id="rId166"/>
      <p:italic r:id="rId167"/>
      <p:boldItalic r:id="rId168"/>
    </p:embeddedFont>
    <p:embeddedFont>
      <p:font typeface="Montserrat Light" panose="00000400000000000000" pitchFamily="2" charset="0"/>
      <p:regular r:id="rId169"/>
      <p:italic r:id="rId170"/>
    </p:embeddedFont>
    <p:embeddedFont>
      <p:font typeface="Roboto" panose="02000000000000000000" pitchFamily="2" charset="0"/>
      <p:regular r:id="rId171"/>
      <p:bold r:id="rId172"/>
      <p:italic r:id="rId173"/>
      <p:boldItalic r:id="rId174"/>
    </p:embeddedFont>
    <p:embeddedFont>
      <p:font typeface="Times" panose="02020603050405020304" pitchFamily="18" charset="0"/>
      <p:regular r:id="rId175"/>
      <p:bold r:id="rId176"/>
      <p:italic r:id="rId177"/>
      <p:boldItalic r:id="rId178"/>
    </p:embeddedFont>
    <p:embeddedFont>
      <p:font typeface="Wingdings 3" panose="05040102010807070707" pitchFamily="18" charset="2"/>
      <p:regular r:id="rId17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442">
          <p15:clr>
            <a:srgbClr val="A4A3A4"/>
          </p15:clr>
        </p15:guide>
        <p15:guide id="2" pos="72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B7AEC7-9706-4F5B-883E-D854E6CA793D}">
  <a:tblStyle styleId="{8AB7AEC7-9706-4F5B-883E-D854E6CA793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2073" autoAdjust="0"/>
  </p:normalViewPr>
  <p:slideViewPr>
    <p:cSldViewPr snapToGrid="0">
      <p:cViewPr varScale="1">
        <p:scale>
          <a:sx n="24" d="100"/>
          <a:sy n="24" d="100"/>
        </p:scale>
        <p:origin x="1668" y="54"/>
      </p:cViewPr>
      <p:guideLst>
        <p:guide orient="horz" pos="5442"/>
        <p:guide pos="72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font" Target="fonts/font3.fntdata"/><Relationship Id="rId138" Type="http://schemas.openxmlformats.org/officeDocument/2006/relationships/font" Target="fonts/font8.fntdata"/><Relationship Id="rId154" Type="http://schemas.openxmlformats.org/officeDocument/2006/relationships/font" Target="fonts/font24.fntdata"/><Relationship Id="rId159" Type="http://schemas.openxmlformats.org/officeDocument/2006/relationships/font" Target="fonts/font29.fntdata"/><Relationship Id="rId175" Type="http://schemas.openxmlformats.org/officeDocument/2006/relationships/font" Target="fonts/font45.fntdata"/><Relationship Id="rId170" Type="http://schemas.openxmlformats.org/officeDocument/2006/relationships/font" Target="fonts/font40.fntdata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font" Target="fonts/font14.fntdata"/><Relationship Id="rId149" Type="http://schemas.openxmlformats.org/officeDocument/2006/relationships/font" Target="fonts/font19.fntdata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font" Target="fonts/font30.fntdata"/><Relationship Id="rId165" Type="http://schemas.openxmlformats.org/officeDocument/2006/relationships/font" Target="fonts/font35.fntdata"/><Relationship Id="rId181" Type="http://schemas.openxmlformats.org/officeDocument/2006/relationships/viewProps" Target="view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font" Target="fonts/font4.fntdata"/><Relationship Id="rId139" Type="http://schemas.openxmlformats.org/officeDocument/2006/relationships/font" Target="fonts/font9.fntdata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font" Target="fonts/font20.fntdata"/><Relationship Id="rId155" Type="http://schemas.openxmlformats.org/officeDocument/2006/relationships/font" Target="fonts/font25.fntdata"/><Relationship Id="rId171" Type="http://schemas.openxmlformats.org/officeDocument/2006/relationships/font" Target="fonts/font41.fntdata"/><Relationship Id="rId176" Type="http://schemas.openxmlformats.org/officeDocument/2006/relationships/font" Target="fonts/font46.fntdata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font" Target="fonts/font10.fntdata"/><Relationship Id="rId145" Type="http://schemas.openxmlformats.org/officeDocument/2006/relationships/font" Target="fonts/font15.fntdata"/><Relationship Id="rId161" Type="http://schemas.openxmlformats.org/officeDocument/2006/relationships/font" Target="fonts/font31.fntdata"/><Relationship Id="rId166" Type="http://schemas.openxmlformats.org/officeDocument/2006/relationships/font" Target="fonts/font36.fntdata"/><Relationship Id="rId18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notesMaster" Target="notesMasters/notesMaster1.xml"/><Relationship Id="rId135" Type="http://schemas.openxmlformats.org/officeDocument/2006/relationships/font" Target="fonts/font5.fntdata"/><Relationship Id="rId151" Type="http://schemas.openxmlformats.org/officeDocument/2006/relationships/font" Target="fonts/font21.fntdata"/><Relationship Id="rId156" Type="http://schemas.openxmlformats.org/officeDocument/2006/relationships/font" Target="fonts/font26.fntdata"/><Relationship Id="rId177" Type="http://schemas.openxmlformats.org/officeDocument/2006/relationships/font" Target="fonts/font4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72" Type="http://schemas.openxmlformats.org/officeDocument/2006/relationships/font" Target="fonts/font42.fntdata"/><Relationship Id="rId180" Type="http://schemas.openxmlformats.org/officeDocument/2006/relationships/presProps" Target="presProps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font" Target="fonts/font11.fntdata"/><Relationship Id="rId146" Type="http://schemas.openxmlformats.org/officeDocument/2006/relationships/font" Target="fonts/font16.fntdata"/><Relationship Id="rId167" Type="http://schemas.openxmlformats.org/officeDocument/2006/relationships/font" Target="fonts/font37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font" Target="fonts/font32.fntdata"/><Relationship Id="rId18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font" Target="fonts/font1.fntdata"/><Relationship Id="rId136" Type="http://schemas.openxmlformats.org/officeDocument/2006/relationships/font" Target="fonts/font6.fntdata"/><Relationship Id="rId157" Type="http://schemas.openxmlformats.org/officeDocument/2006/relationships/font" Target="fonts/font27.fntdata"/><Relationship Id="rId178" Type="http://schemas.openxmlformats.org/officeDocument/2006/relationships/font" Target="fonts/font48.fntdata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font" Target="fonts/font22.fntdata"/><Relationship Id="rId173" Type="http://schemas.openxmlformats.org/officeDocument/2006/relationships/font" Target="fonts/font43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font" Target="fonts/font17.fntdata"/><Relationship Id="rId168" Type="http://schemas.openxmlformats.org/officeDocument/2006/relationships/font" Target="fonts/font38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font" Target="fonts/font12.fntdata"/><Relationship Id="rId163" Type="http://schemas.openxmlformats.org/officeDocument/2006/relationships/font" Target="fonts/font33.fntdata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font" Target="fonts/font7.fntdata"/><Relationship Id="rId158" Type="http://schemas.openxmlformats.org/officeDocument/2006/relationships/font" Target="fonts/font28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font" Target="fonts/font2.fntdata"/><Relationship Id="rId153" Type="http://schemas.openxmlformats.org/officeDocument/2006/relationships/font" Target="fonts/font23.fntdata"/><Relationship Id="rId174" Type="http://schemas.openxmlformats.org/officeDocument/2006/relationships/font" Target="fonts/font44.fntdata"/><Relationship Id="rId179" Type="http://schemas.openxmlformats.org/officeDocument/2006/relationships/font" Target="fonts/font49.fntdata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font" Target="fonts/font13.fntdata"/><Relationship Id="rId148" Type="http://schemas.openxmlformats.org/officeDocument/2006/relationships/font" Target="fonts/font18.fntdata"/><Relationship Id="rId164" Type="http://schemas.openxmlformats.org/officeDocument/2006/relationships/font" Target="fonts/font34.fntdata"/><Relationship Id="rId169" Type="http://schemas.openxmlformats.org/officeDocument/2006/relationships/font" Target="fonts/font39.fntdata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jpeg"/><Relationship Id="rId1" Type="http://schemas.openxmlformats.org/officeDocument/2006/relationships/image" Target="../media/image138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png"/><Relationship Id="rId1" Type="http://schemas.openxmlformats.org/officeDocument/2006/relationships/image" Target="../media/image12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9.jpeg"/><Relationship Id="rId1" Type="http://schemas.openxmlformats.org/officeDocument/2006/relationships/image" Target="../media/image140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C004F9-A3F2-4698-AE54-E28E5516A464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</dgm:pt>
    <dgm:pt modelId="{DF8EE5EE-EE22-4F86-9E69-DC2CE7E568B6}">
      <dgm:prSet phldrT="[نص]"/>
      <dgm:spPr/>
      <dgm:t>
        <a:bodyPr/>
        <a:lstStyle/>
        <a:p>
          <a:pPr rtl="1"/>
          <a:r>
            <a:rPr lang="en-US" dirty="0"/>
            <a:t>01 : introduction </a:t>
          </a:r>
          <a:endParaRPr lang="ar-JO" dirty="0"/>
        </a:p>
      </dgm:t>
    </dgm:pt>
    <dgm:pt modelId="{4038EDDB-0959-4959-B253-9527DECDD529}" type="parTrans" cxnId="{0CFBC2EB-D709-4A89-80B8-D8C53AB04613}">
      <dgm:prSet/>
      <dgm:spPr/>
      <dgm:t>
        <a:bodyPr/>
        <a:lstStyle/>
        <a:p>
          <a:pPr rtl="1"/>
          <a:endParaRPr lang="ar-JO"/>
        </a:p>
      </dgm:t>
    </dgm:pt>
    <dgm:pt modelId="{F88AF123-11EF-4915-9DB8-CF66B7A89D5D}" type="sibTrans" cxnId="{0CFBC2EB-D709-4A89-80B8-D8C53AB04613}">
      <dgm:prSet/>
      <dgm:spPr/>
      <dgm:t>
        <a:bodyPr/>
        <a:lstStyle/>
        <a:p>
          <a:pPr rtl="1"/>
          <a:endParaRPr lang="ar-JO"/>
        </a:p>
      </dgm:t>
    </dgm:pt>
    <dgm:pt modelId="{D36613E4-2E35-422C-9764-0BC40F88C94C}">
      <dgm:prSet phldrT="[نص]"/>
      <dgm:spPr/>
      <dgm:t>
        <a:bodyPr/>
        <a:lstStyle/>
        <a:p>
          <a:pPr rtl="1"/>
          <a:r>
            <a:rPr lang="en-US"/>
            <a:t>03 :  Architectural  aspect</a:t>
          </a:r>
          <a:endParaRPr lang="ar-JO" dirty="0"/>
        </a:p>
      </dgm:t>
    </dgm:pt>
    <dgm:pt modelId="{E396DDC5-D82A-4AC5-8D4D-3F743A04C46A}" type="parTrans" cxnId="{5BC05CC9-EFB0-4469-AE55-5CDFDE2EDC3C}">
      <dgm:prSet/>
      <dgm:spPr/>
      <dgm:t>
        <a:bodyPr/>
        <a:lstStyle/>
        <a:p>
          <a:pPr rtl="1"/>
          <a:endParaRPr lang="ar-JO"/>
        </a:p>
      </dgm:t>
    </dgm:pt>
    <dgm:pt modelId="{43705B3B-29F0-48BE-B7F6-8520F58842DD}" type="sibTrans" cxnId="{5BC05CC9-EFB0-4469-AE55-5CDFDE2EDC3C}">
      <dgm:prSet/>
      <dgm:spPr/>
      <dgm:t>
        <a:bodyPr/>
        <a:lstStyle/>
        <a:p>
          <a:pPr rtl="1"/>
          <a:endParaRPr lang="ar-JO"/>
        </a:p>
      </dgm:t>
    </dgm:pt>
    <dgm:pt modelId="{791CA70F-3121-4A5A-A392-2F73C1951B2D}">
      <dgm:prSet phldrT="[نص]"/>
      <dgm:spPr/>
      <dgm:t>
        <a:bodyPr/>
        <a:lstStyle/>
        <a:p>
          <a:pPr rtl="1"/>
          <a:r>
            <a:rPr lang="en-US" dirty="0"/>
            <a:t>02 : site analysis </a:t>
          </a:r>
          <a:endParaRPr lang="ar-JO" dirty="0"/>
        </a:p>
      </dgm:t>
    </dgm:pt>
    <dgm:pt modelId="{64F70F82-985D-4235-9F2C-E321599CF778}" type="sibTrans" cxnId="{F1E72B46-78C0-4487-BF7A-3BFC415F26CE}">
      <dgm:prSet/>
      <dgm:spPr/>
      <dgm:t>
        <a:bodyPr/>
        <a:lstStyle/>
        <a:p>
          <a:pPr rtl="1"/>
          <a:endParaRPr lang="ar-JO"/>
        </a:p>
      </dgm:t>
    </dgm:pt>
    <dgm:pt modelId="{DAB8795B-D56A-4CB8-AA89-CDD54226D7D4}" type="parTrans" cxnId="{F1E72B46-78C0-4487-BF7A-3BFC415F26CE}">
      <dgm:prSet/>
      <dgm:spPr/>
      <dgm:t>
        <a:bodyPr/>
        <a:lstStyle/>
        <a:p>
          <a:pPr rtl="1"/>
          <a:endParaRPr lang="ar-JO"/>
        </a:p>
      </dgm:t>
    </dgm:pt>
    <dgm:pt modelId="{EC08D0B1-F464-4CC7-AC8B-8B9AAD51321B}" type="pres">
      <dgm:prSet presAssocID="{FAC004F9-A3F2-4698-AE54-E28E5516A464}" presName="compositeShape" presStyleCnt="0">
        <dgm:presLayoutVars>
          <dgm:dir/>
          <dgm:resizeHandles/>
        </dgm:presLayoutVars>
      </dgm:prSet>
      <dgm:spPr/>
    </dgm:pt>
    <dgm:pt modelId="{2D5459F4-43F2-477B-A5C4-2F40EBF47B8D}" type="pres">
      <dgm:prSet presAssocID="{FAC004F9-A3F2-4698-AE54-E28E5516A464}" presName="pyramid" presStyleLbl="node1" presStyleIdx="0" presStyleCnt="1" custScaleX="161679" custLinFactNeighborX="0" custLinFactNeighborY="649"/>
      <dgm:spPr/>
    </dgm:pt>
    <dgm:pt modelId="{B28E8A92-8C2F-486B-B8C9-462081D6D384}" type="pres">
      <dgm:prSet presAssocID="{FAC004F9-A3F2-4698-AE54-E28E5516A464}" presName="theList" presStyleCnt="0"/>
      <dgm:spPr/>
    </dgm:pt>
    <dgm:pt modelId="{B339C4B8-946C-4054-9C57-08D94471DFBA}" type="pres">
      <dgm:prSet presAssocID="{DF8EE5EE-EE22-4F86-9E69-DC2CE7E568B6}" presName="aNode" presStyleLbl="fgAcc1" presStyleIdx="0" presStyleCnt="3" custLinFactNeighborX="-34527" custLinFactNeighborY="-54762">
        <dgm:presLayoutVars>
          <dgm:bulletEnabled val="1"/>
        </dgm:presLayoutVars>
      </dgm:prSet>
      <dgm:spPr/>
    </dgm:pt>
    <dgm:pt modelId="{1C7F9AA1-75F3-49BF-8FB2-63D291E58B1D}" type="pres">
      <dgm:prSet presAssocID="{DF8EE5EE-EE22-4F86-9E69-DC2CE7E568B6}" presName="aSpace" presStyleCnt="0"/>
      <dgm:spPr/>
    </dgm:pt>
    <dgm:pt modelId="{0427FC70-FABF-406F-AABC-D7B470D73A46}" type="pres">
      <dgm:prSet presAssocID="{791CA70F-3121-4A5A-A392-2F73C1951B2D}" presName="aNode" presStyleLbl="fgAcc1" presStyleIdx="1" presStyleCnt="3" custLinFactNeighborX="-5048" custLinFactNeighborY="-44128">
        <dgm:presLayoutVars>
          <dgm:bulletEnabled val="1"/>
        </dgm:presLayoutVars>
      </dgm:prSet>
      <dgm:spPr/>
    </dgm:pt>
    <dgm:pt modelId="{DB4C7CCC-DC7B-4230-8C95-45D9C545488D}" type="pres">
      <dgm:prSet presAssocID="{791CA70F-3121-4A5A-A392-2F73C1951B2D}" presName="aSpace" presStyleCnt="0"/>
      <dgm:spPr/>
    </dgm:pt>
    <dgm:pt modelId="{106FCDF6-2CCA-43DD-BA44-3B2CB363D626}" type="pres">
      <dgm:prSet presAssocID="{D36613E4-2E35-422C-9764-0BC40F88C94C}" presName="aNode" presStyleLbl="fgAcc1" presStyleIdx="2" presStyleCnt="3" custScaleX="88427" custLinFactNeighborX="24172" custLinFactNeighborY="-13257">
        <dgm:presLayoutVars>
          <dgm:bulletEnabled val="1"/>
        </dgm:presLayoutVars>
      </dgm:prSet>
      <dgm:spPr/>
    </dgm:pt>
    <dgm:pt modelId="{763E030D-597C-4089-81D8-F2B58A200857}" type="pres">
      <dgm:prSet presAssocID="{D36613E4-2E35-422C-9764-0BC40F88C94C}" presName="aSpace" presStyleCnt="0"/>
      <dgm:spPr/>
    </dgm:pt>
  </dgm:ptLst>
  <dgm:cxnLst>
    <dgm:cxn modelId="{A5450B3A-9A9C-4A01-A7B4-4C782C1FA8BC}" type="presOf" srcId="{D36613E4-2E35-422C-9764-0BC40F88C94C}" destId="{106FCDF6-2CCA-43DD-BA44-3B2CB363D626}" srcOrd="0" destOrd="0" presId="urn:microsoft.com/office/officeart/2005/8/layout/pyramid2"/>
    <dgm:cxn modelId="{F1E72B46-78C0-4487-BF7A-3BFC415F26CE}" srcId="{FAC004F9-A3F2-4698-AE54-E28E5516A464}" destId="{791CA70F-3121-4A5A-A392-2F73C1951B2D}" srcOrd="1" destOrd="0" parTransId="{DAB8795B-D56A-4CB8-AA89-CDD54226D7D4}" sibTransId="{64F70F82-985D-4235-9F2C-E321599CF778}"/>
    <dgm:cxn modelId="{305BA66A-B930-4A1C-92AE-E6FAB507CB26}" type="presOf" srcId="{DF8EE5EE-EE22-4F86-9E69-DC2CE7E568B6}" destId="{B339C4B8-946C-4054-9C57-08D94471DFBA}" srcOrd="0" destOrd="0" presId="urn:microsoft.com/office/officeart/2005/8/layout/pyramid2"/>
    <dgm:cxn modelId="{2E358074-886B-4C3B-8B49-EA19EFC6F49B}" type="presOf" srcId="{FAC004F9-A3F2-4698-AE54-E28E5516A464}" destId="{EC08D0B1-F464-4CC7-AC8B-8B9AAD51321B}" srcOrd="0" destOrd="0" presId="urn:microsoft.com/office/officeart/2005/8/layout/pyramid2"/>
    <dgm:cxn modelId="{5BC05CC9-EFB0-4469-AE55-5CDFDE2EDC3C}" srcId="{FAC004F9-A3F2-4698-AE54-E28E5516A464}" destId="{D36613E4-2E35-422C-9764-0BC40F88C94C}" srcOrd="2" destOrd="0" parTransId="{E396DDC5-D82A-4AC5-8D4D-3F743A04C46A}" sibTransId="{43705B3B-29F0-48BE-B7F6-8520F58842DD}"/>
    <dgm:cxn modelId="{0CFBC2EB-D709-4A89-80B8-D8C53AB04613}" srcId="{FAC004F9-A3F2-4698-AE54-E28E5516A464}" destId="{DF8EE5EE-EE22-4F86-9E69-DC2CE7E568B6}" srcOrd="0" destOrd="0" parTransId="{4038EDDB-0959-4959-B253-9527DECDD529}" sibTransId="{F88AF123-11EF-4915-9DB8-CF66B7A89D5D}"/>
    <dgm:cxn modelId="{B61CF3FC-A07C-40A6-B166-AD9A501E0D60}" type="presOf" srcId="{791CA70F-3121-4A5A-A392-2F73C1951B2D}" destId="{0427FC70-FABF-406F-AABC-D7B470D73A46}" srcOrd="0" destOrd="0" presId="urn:microsoft.com/office/officeart/2005/8/layout/pyramid2"/>
    <dgm:cxn modelId="{31B865B3-4F5C-4692-AE5A-3CE318C0D43E}" type="presParOf" srcId="{EC08D0B1-F464-4CC7-AC8B-8B9AAD51321B}" destId="{2D5459F4-43F2-477B-A5C4-2F40EBF47B8D}" srcOrd="0" destOrd="0" presId="urn:microsoft.com/office/officeart/2005/8/layout/pyramid2"/>
    <dgm:cxn modelId="{815B9CCF-3181-4178-9B5E-99F24FCDB8E1}" type="presParOf" srcId="{EC08D0B1-F464-4CC7-AC8B-8B9AAD51321B}" destId="{B28E8A92-8C2F-486B-B8C9-462081D6D384}" srcOrd="1" destOrd="0" presId="urn:microsoft.com/office/officeart/2005/8/layout/pyramid2"/>
    <dgm:cxn modelId="{52A812D4-96ED-4986-89B4-F2D9F28DFBA7}" type="presParOf" srcId="{B28E8A92-8C2F-486B-B8C9-462081D6D384}" destId="{B339C4B8-946C-4054-9C57-08D94471DFBA}" srcOrd="0" destOrd="0" presId="urn:microsoft.com/office/officeart/2005/8/layout/pyramid2"/>
    <dgm:cxn modelId="{CE1DA3E7-A891-4387-BF4A-67B0753F7AAE}" type="presParOf" srcId="{B28E8A92-8C2F-486B-B8C9-462081D6D384}" destId="{1C7F9AA1-75F3-49BF-8FB2-63D291E58B1D}" srcOrd="1" destOrd="0" presId="urn:microsoft.com/office/officeart/2005/8/layout/pyramid2"/>
    <dgm:cxn modelId="{BE93C0BC-7C4A-481D-AD4D-6BB4C97AC497}" type="presParOf" srcId="{B28E8A92-8C2F-486B-B8C9-462081D6D384}" destId="{0427FC70-FABF-406F-AABC-D7B470D73A46}" srcOrd="2" destOrd="0" presId="urn:microsoft.com/office/officeart/2005/8/layout/pyramid2"/>
    <dgm:cxn modelId="{6768AA2A-4E4B-4FFF-B2DA-553346E847FB}" type="presParOf" srcId="{B28E8A92-8C2F-486B-B8C9-462081D6D384}" destId="{DB4C7CCC-DC7B-4230-8C95-45D9C545488D}" srcOrd="3" destOrd="0" presId="urn:microsoft.com/office/officeart/2005/8/layout/pyramid2"/>
    <dgm:cxn modelId="{4645C67E-5817-4A5A-A2A6-929D869139A0}" type="presParOf" srcId="{B28E8A92-8C2F-486B-B8C9-462081D6D384}" destId="{106FCDF6-2CCA-43DD-BA44-3B2CB363D626}" srcOrd="4" destOrd="0" presId="urn:microsoft.com/office/officeart/2005/8/layout/pyramid2"/>
    <dgm:cxn modelId="{161185D1-9335-48F3-900E-2F10BFAA30D3}" type="presParOf" srcId="{B28E8A92-8C2F-486B-B8C9-462081D6D384}" destId="{763E030D-597C-4089-81D8-F2B58A20085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C004F9-A3F2-4698-AE54-E28E5516A464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DF8EE5EE-EE22-4F86-9E69-DC2CE7E568B6}">
      <dgm:prSet phldrT="[نص]"/>
      <dgm:spPr/>
      <dgm:t>
        <a:bodyPr/>
        <a:lstStyle/>
        <a:p>
          <a:pPr rtl="1"/>
          <a:r>
            <a:rPr lang="en-US" dirty="0"/>
            <a:t>04  : Environmental aspects </a:t>
          </a:r>
          <a:endParaRPr lang="ar-JO" dirty="0"/>
        </a:p>
      </dgm:t>
    </dgm:pt>
    <dgm:pt modelId="{4038EDDB-0959-4959-B253-9527DECDD529}" type="parTrans" cxnId="{0CFBC2EB-D709-4A89-80B8-D8C53AB04613}">
      <dgm:prSet/>
      <dgm:spPr/>
      <dgm:t>
        <a:bodyPr/>
        <a:lstStyle/>
        <a:p>
          <a:pPr rtl="1"/>
          <a:endParaRPr lang="ar-JO"/>
        </a:p>
      </dgm:t>
    </dgm:pt>
    <dgm:pt modelId="{F88AF123-11EF-4915-9DB8-CF66B7A89D5D}" type="sibTrans" cxnId="{0CFBC2EB-D709-4A89-80B8-D8C53AB04613}">
      <dgm:prSet/>
      <dgm:spPr/>
      <dgm:t>
        <a:bodyPr/>
        <a:lstStyle/>
        <a:p>
          <a:pPr rtl="1"/>
          <a:endParaRPr lang="ar-JO"/>
        </a:p>
      </dgm:t>
    </dgm:pt>
    <dgm:pt modelId="{791CA70F-3121-4A5A-A392-2F73C1951B2D}">
      <dgm:prSet phldrT="[نص]"/>
      <dgm:spPr/>
      <dgm:t>
        <a:bodyPr/>
        <a:lstStyle/>
        <a:p>
          <a:pPr rtl="1"/>
          <a:r>
            <a:rPr lang="en-US" dirty="0"/>
            <a:t>05 : Structural  Aspects</a:t>
          </a:r>
          <a:endParaRPr lang="ar-JO" dirty="0"/>
        </a:p>
      </dgm:t>
    </dgm:pt>
    <dgm:pt modelId="{DAB8795B-D56A-4CB8-AA89-CDD54226D7D4}" type="parTrans" cxnId="{F1E72B46-78C0-4487-BF7A-3BFC415F26CE}">
      <dgm:prSet/>
      <dgm:spPr/>
      <dgm:t>
        <a:bodyPr/>
        <a:lstStyle/>
        <a:p>
          <a:pPr rtl="1"/>
          <a:endParaRPr lang="ar-JO"/>
        </a:p>
      </dgm:t>
    </dgm:pt>
    <dgm:pt modelId="{64F70F82-985D-4235-9F2C-E321599CF778}" type="sibTrans" cxnId="{F1E72B46-78C0-4487-BF7A-3BFC415F26CE}">
      <dgm:prSet/>
      <dgm:spPr/>
      <dgm:t>
        <a:bodyPr/>
        <a:lstStyle/>
        <a:p>
          <a:pPr rtl="1"/>
          <a:endParaRPr lang="ar-JO"/>
        </a:p>
      </dgm:t>
    </dgm:pt>
    <dgm:pt modelId="{D36613E4-2E35-422C-9764-0BC40F88C94C}">
      <dgm:prSet phldrT="[نص]"/>
      <dgm:spPr/>
      <dgm:t>
        <a:bodyPr/>
        <a:lstStyle/>
        <a:p>
          <a:pPr rtl="1"/>
          <a:r>
            <a:rPr lang="en-US"/>
            <a:t>06 :  electro –mechanical aspects </a:t>
          </a:r>
          <a:endParaRPr lang="ar-JO" dirty="0"/>
        </a:p>
      </dgm:t>
    </dgm:pt>
    <dgm:pt modelId="{E396DDC5-D82A-4AC5-8D4D-3F743A04C46A}" type="parTrans" cxnId="{5BC05CC9-EFB0-4469-AE55-5CDFDE2EDC3C}">
      <dgm:prSet/>
      <dgm:spPr/>
      <dgm:t>
        <a:bodyPr/>
        <a:lstStyle/>
        <a:p>
          <a:pPr rtl="1"/>
          <a:endParaRPr lang="ar-JO"/>
        </a:p>
      </dgm:t>
    </dgm:pt>
    <dgm:pt modelId="{43705B3B-29F0-48BE-B7F6-8520F58842DD}" type="sibTrans" cxnId="{5BC05CC9-EFB0-4469-AE55-5CDFDE2EDC3C}">
      <dgm:prSet/>
      <dgm:spPr/>
      <dgm:t>
        <a:bodyPr/>
        <a:lstStyle/>
        <a:p>
          <a:pPr rtl="1"/>
          <a:endParaRPr lang="ar-JO"/>
        </a:p>
      </dgm:t>
    </dgm:pt>
    <dgm:pt modelId="{41F47A64-99AB-47E6-B7BE-72F1CE4DA0F5}">
      <dgm:prSet phldrT="[نص]"/>
      <dgm:spPr/>
      <dgm:t>
        <a:bodyPr/>
        <a:lstStyle/>
        <a:p>
          <a:pPr rtl="1"/>
          <a:r>
            <a:rPr lang="en-US" dirty="0"/>
            <a:t>04  : quantity serving and cost estimation   </a:t>
          </a:r>
          <a:endParaRPr lang="ar-JO" dirty="0"/>
        </a:p>
      </dgm:t>
    </dgm:pt>
    <dgm:pt modelId="{44A035D0-6828-45EE-B79A-FCC67E242288}" type="parTrans" cxnId="{97D0FAF9-8AE2-48C4-AE20-290D3A610C8C}">
      <dgm:prSet/>
      <dgm:spPr/>
      <dgm:t>
        <a:bodyPr/>
        <a:lstStyle/>
        <a:p>
          <a:pPr rtl="1"/>
          <a:endParaRPr lang="ar-JO"/>
        </a:p>
      </dgm:t>
    </dgm:pt>
    <dgm:pt modelId="{93AFAAD8-4C96-4FF0-8846-8109D59BCE41}" type="sibTrans" cxnId="{97D0FAF9-8AE2-48C4-AE20-290D3A610C8C}">
      <dgm:prSet/>
      <dgm:spPr/>
      <dgm:t>
        <a:bodyPr/>
        <a:lstStyle/>
        <a:p>
          <a:pPr rtl="1"/>
          <a:endParaRPr lang="ar-JO"/>
        </a:p>
      </dgm:t>
    </dgm:pt>
    <dgm:pt modelId="{EC08D0B1-F464-4CC7-AC8B-8B9AAD51321B}" type="pres">
      <dgm:prSet presAssocID="{FAC004F9-A3F2-4698-AE54-E28E5516A464}" presName="compositeShape" presStyleCnt="0">
        <dgm:presLayoutVars>
          <dgm:dir/>
          <dgm:resizeHandles/>
        </dgm:presLayoutVars>
      </dgm:prSet>
      <dgm:spPr/>
    </dgm:pt>
    <dgm:pt modelId="{2D5459F4-43F2-477B-A5C4-2F40EBF47B8D}" type="pres">
      <dgm:prSet presAssocID="{FAC004F9-A3F2-4698-AE54-E28E5516A464}" presName="pyramid" presStyleLbl="node1" presStyleIdx="0" presStyleCnt="1" custScaleX="153894" custLinFactNeighborX="-899" custLinFactNeighborY="-2395"/>
      <dgm:spPr/>
    </dgm:pt>
    <dgm:pt modelId="{B28E8A92-8C2F-486B-B8C9-462081D6D384}" type="pres">
      <dgm:prSet presAssocID="{FAC004F9-A3F2-4698-AE54-E28E5516A464}" presName="theList" presStyleCnt="0"/>
      <dgm:spPr/>
    </dgm:pt>
    <dgm:pt modelId="{B339C4B8-946C-4054-9C57-08D94471DFBA}" type="pres">
      <dgm:prSet presAssocID="{DF8EE5EE-EE22-4F86-9E69-DC2CE7E568B6}" presName="aNode" presStyleLbl="fgAcc1" presStyleIdx="0" presStyleCnt="4" custScaleX="98152" custLinFactNeighborX="-47911" custLinFactNeighborY="36851">
        <dgm:presLayoutVars>
          <dgm:bulletEnabled val="1"/>
        </dgm:presLayoutVars>
      </dgm:prSet>
      <dgm:spPr/>
    </dgm:pt>
    <dgm:pt modelId="{1C7F9AA1-75F3-49BF-8FB2-63D291E58B1D}" type="pres">
      <dgm:prSet presAssocID="{DF8EE5EE-EE22-4F86-9E69-DC2CE7E568B6}" presName="aSpace" presStyleCnt="0"/>
      <dgm:spPr/>
    </dgm:pt>
    <dgm:pt modelId="{0427FC70-FABF-406F-AABC-D7B470D73A46}" type="pres">
      <dgm:prSet presAssocID="{791CA70F-3121-4A5A-A392-2F73C1951B2D}" presName="aNode" presStyleLbl="fgAcc1" presStyleIdx="1" presStyleCnt="4" custScaleX="83413" custLinFactNeighborX="-24880" custLinFactNeighborY="53222">
        <dgm:presLayoutVars>
          <dgm:bulletEnabled val="1"/>
        </dgm:presLayoutVars>
      </dgm:prSet>
      <dgm:spPr/>
    </dgm:pt>
    <dgm:pt modelId="{DB4C7CCC-DC7B-4230-8C95-45D9C545488D}" type="pres">
      <dgm:prSet presAssocID="{791CA70F-3121-4A5A-A392-2F73C1951B2D}" presName="aSpace" presStyleCnt="0"/>
      <dgm:spPr/>
    </dgm:pt>
    <dgm:pt modelId="{106FCDF6-2CCA-43DD-BA44-3B2CB363D626}" type="pres">
      <dgm:prSet presAssocID="{D36613E4-2E35-422C-9764-0BC40F88C94C}" presName="aNode" presStyleLbl="fgAcc1" presStyleIdx="2" presStyleCnt="4" custScaleX="90782" custLinFactY="2937" custLinFactNeighborX="10126" custLinFactNeighborY="100000">
        <dgm:presLayoutVars>
          <dgm:bulletEnabled val="1"/>
        </dgm:presLayoutVars>
      </dgm:prSet>
      <dgm:spPr/>
    </dgm:pt>
    <dgm:pt modelId="{763E030D-597C-4089-81D8-F2B58A200857}" type="pres">
      <dgm:prSet presAssocID="{D36613E4-2E35-422C-9764-0BC40F88C94C}" presName="aSpace" presStyleCnt="0"/>
      <dgm:spPr/>
    </dgm:pt>
    <dgm:pt modelId="{69849D3A-118A-4D73-87EC-3651D2F4C20C}" type="pres">
      <dgm:prSet presAssocID="{41F47A64-99AB-47E6-B7BE-72F1CE4DA0F5}" presName="aNode" presStyleLbl="fgAcc1" presStyleIdx="3" presStyleCnt="4" custScaleX="98152" custLinFactY="21829" custLinFactNeighborX="32235" custLinFactNeighborY="100000">
        <dgm:presLayoutVars>
          <dgm:bulletEnabled val="1"/>
        </dgm:presLayoutVars>
      </dgm:prSet>
      <dgm:spPr/>
    </dgm:pt>
    <dgm:pt modelId="{8D1523A7-11E2-41A8-9548-FE559C84A15E}" type="pres">
      <dgm:prSet presAssocID="{41F47A64-99AB-47E6-B7BE-72F1CE4DA0F5}" presName="aSpace" presStyleCnt="0"/>
      <dgm:spPr/>
    </dgm:pt>
  </dgm:ptLst>
  <dgm:cxnLst>
    <dgm:cxn modelId="{E517BB2C-2DAB-4A08-A8FE-FCEA4A134C8E}" type="presOf" srcId="{41F47A64-99AB-47E6-B7BE-72F1CE4DA0F5}" destId="{69849D3A-118A-4D73-87EC-3651D2F4C20C}" srcOrd="0" destOrd="0" presId="urn:microsoft.com/office/officeart/2005/8/layout/pyramid2"/>
    <dgm:cxn modelId="{F1E72B46-78C0-4487-BF7A-3BFC415F26CE}" srcId="{FAC004F9-A3F2-4698-AE54-E28E5516A464}" destId="{791CA70F-3121-4A5A-A392-2F73C1951B2D}" srcOrd="1" destOrd="0" parTransId="{DAB8795B-D56A-4CB8-AA89-CDD54226D7D4}" sibTransId="{64F70F82-985D-4235-9F2C-E321599CF778}"/>
    <dgm:cxn modelId="{25CB3E73-57E7-4CC7-B7A9-0C1846C5D0D8}" type="presOf" srcId="{DF8EE5EE-EE22-4F86-9E69-DC2CE7E568B6}" destId="{B339C4B8-946C-4054-9C57-08D94471DFBA}" srcOrd="0" destOrd="0" presId="urn:microsoft.com/office/officeart/2005/8/layout/pyramid2"/>
    <dgm:cxn modelId="{530C0F9B-919B-4794-8704-12A5E90E8249}" type="presOf" srcId="{FAC004F9-A3F2-4698-AE54-E28E5516A464}" destId="{EC08D0B1-F464-4CC7-AC8B-8B9AAD51321B}" srcOrd="0" destOrd="0" presId="urn:microsoft.com/office/officeart/2005/8/layout/pyramid2"/>
    <dgm:cxn modelId="{C14774B6-BEAD-4A7D-A4C6-1AC9B69BA466}" type="presOf" srcId="{791CA70F-3121-4A5A-A392-2F73C1951B2D}" destId="{0427FC70-FABF-406F-AABC-D7B470D73A46}" srcOrd="0" destOrd="0" presId="urn:microsoft.com/office/officeart/2005/8/layout/pyramid2"/>
    <dgm:cxn modelId="{CB338AB7-9DB2-486C-8B41-FA03B0DB7EFA}" type="presOf" srcId="{D36613E4-2E35-422C-9764-0BC40F88C94C}" destId="{106FCDF6-2CCA-43DD-BA44-3B2CB363D626}" srcOrd="0" destOrd="0" presId="urn:microsoft.com/office/officeart/2005/8/layout/pyramid2"/>
    <dgm:cxn modelId="{5BC05CC9-EFB0-4469-AE55-5CDFDE2EDC3C}" srcId="{FAC004F9-A3F2-4698-AE54-E28E5516A464}" destId="{D36613E4-2E35-422C-9764-0BC40F88C94C}" srcOrd="2" destOrd="0" parTransId="{E396DDC5-D82A-4AC5-8D4D-3F743A04C46A}" sibTransId="{43705B3B-29F0-48BE-B7F6-8520F58842DD}"/>
    <dgm:cxn modelId="{0CFBC2EB-D709-4A89-80B8-D8C53AB04613}" srcId="{FAC004F9-A3F2-4698-AE54-E28E5516A464}" destId="{DF8EE5EE-EE22-4F86-9E69-DC2CE7E568B6}" srcOrd="0" destOrd="0" parTransId="{4038EDDB-0959-4959-B253-9527DECDD529}" sibTransId="{F88AF123-11EF-4915-9DB8-CF66B7A89D5D}"/>
    <dgm:cxn modelId="{97D0FAF9-8AE2-48C4-AE20-290D3A610C8C}" srcId="{FAC004F9-A3F2-4698-AE54-E28E5516A464}" destId="{41F47A64-99AB-47E6-B7BE-72F1CE4DA0F5}" srcOrd="3" destOrd="0" parTransId="{44A035D0-6828-45EE-B79A-FCC67E242288}" sibTransId="{93AFAAD8-4C96-4FF0-8846-8109D59BCE41}"/>
    <dgm:cxn modelId="{A243A314-C5E1-4A01-8592-D5E19B0B4610}" type="presParOf" srcId="{EC08D0B1-F464-4CC7-AC8B-8B9AAD51321B}" destId="{2D5459F4-43F2-477B-A5C4-2F40EBF47B8D}" srcOrd="0" destOrd="0" presId="urn:microsoft.com/office/officeart/2005/8/layout/pyramid2"/>
    <dgm:cxn modelId="{40105FFD-7E5C-4D44-B670-6621A3503380}" type="presParOf" srcId="{EC08D0B1-F464-4CC7-AC8B-8B9AAD51321B}" destId="{B28E8A92-8C2F-486B-B8C9-462081D6D384}" srcOrd="1" destOrd="0" presId="urn:microsoft.com/office/officeart/2005/8/layout/pyramid2"/>
    <dgm:cxn modelId="{47499AA8-9CAC-45D2-9C0F-F896BC793A74}" type="presParOf" srcId="{B28E8A92-8C2F-486B-B8C9-462081D6D384}" destId="{B339C4B8-946C-4054-9C57-08D94471DFBA}" srcOrd="0" destOrd="0" presId="urn:microsoft.com/office/officeart/2005/8/layout/pyramid2"/>
    <dgm:cxn modelId="{25139A35-9E22-4BE4-826F-A214BE6E1896}" type="presParOf" srcId="{B28E8A92-8C2F-486B-B8C9-462081D6D384}" destId="{1C7F9AA1-75F3-49BF-8FB2-63D291E58B1D}" srcOrd="1" destOrd="0" presId="urn:microsoft.com/office/officeart/2005/8/layout/pyramid2"/>
    <dgm:cxn modelId="{00470EA8-763B-4F45-9C71-D27C21EBAC62}" type="presParOf" srcId="{B28E8A92-8C2F-486B-B8C9-462081D6D384}" destId="{0427FC70-FABF-406F-AABC-D7B470D73A46}" srcOrd="2" destOrd="0" presId="urn:microsoft.com/office/officeart/2005/8/layout/pyramid2"/>
    <dgm:cxn modelId="{2E12D707-DD2D-42AD-97F3-91BB651F83CC}" type="presParOf" srcId="{B28E8A92-8C2F-486B-B8C9-462081D6D384}" destId="{DB4C7CCC-DC7B-4230-8C95-45D9C545488D}" srcOrd="3" destOrd="0" presId="urn:microsoft.com/office/officeart/2005/8/layout/pyramid2"/>
    <dgm:cxn modelId="{56858612-4096-4650-BBD9-99CF35716762}" type="presParOf" srcId="{B28E8A92-8C2F-486B-B8C9-462081D6D384}" destId="{106FCDF6-2CCA-43DD-BA44-3B2CB363D626}" srcOrd="4" destOrd="0" presId="urn:microsoft.com/office/officeart/2005/8/layout/pyramid2"/>
    <dgm:cxn modelId="{D561CB28-2F67-4086-8E2F-FB5AFFF9518D}" type="presParOf" srcId="{B28E8A92-8C2F-486B-B8C9-462081D6D384}" destId="{763E030D-597C-4089-81D8-F2B58A200857}" srcOrd="5" destOrd="0" presId="urn:microsoft.com/office/officeart/2005/8/layout/pyramid2"/>
    <dgm:cxn modelId="{BCBF37A3-F796-4630-94A9-9CC519B25DA7}" type="presParOf" srcId="{B28E8A92-8C2F-486B-B8C9-462081D6D384}" destId="{69849D3A-118A-4D73-87EC-3651D2F4C20C}" srcOrd="6" destOrd="0" presId="urn:microsoft.com/office/officeart/2005/8/layout/pyramid2"/>
    <dgm:cxn modelId="{785BB39D-5346-4E20-A278-DDFB93363273}" type="presParOf" srcId="{B28E8A92-8C2F-486B-B8C9-462081D6D384}" destId="{8D1523A7-11E2-41A8-9548-FE559C84A15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C7729D-F6DB-48C7-8D0C-403EA821B98C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</dgm:pt>
    <dgm:pt modelId="{B25CB41F-90DE-4EC0-8CE9-8C8045DD0F22}">
      <dgm:prSet phldrT="[Text]"/>
      <dgm:spPr/>
      <dgm:t>
        <a:bodyPr/>
        <a:lstStyle/>
        <a:p>
          <a:r>
            <a:rPr lang="en-US" b="1" dirty="0">
              <a:solidFill>
                <a:schemeClr val="tx1">
                  <a:lumMod val="50000"/>
                </a:schemeClr>
              </a:solidFill>
            </a:rPr>
            <a:t>The Glare check</a:t>
          </a:r>
        </a:p>
      </dgm:t>
    </dgm:pt>
    <dgm:pt modelId="{DCF1A58B-B20C-43BD-B270-464B91078A5A}" type="parTrans" cxnId="{514B91FD-577C-4E8D-9E09-6285F05418D9}">
      <dgm:prSet/>
      <dgm:spPr/>
      <dgm:t>
        <a:bodyPr/>
        <a:lstStyle/>
        <a:p>
          <a:endParaRPr lang="en-US"/>
        </a:p>
      </dgm:t>
    </dgm:pt>
    <dgm:pt modelId="{4B49B74D-DC76-4424-9411-664B2B03145E}" type="sibTrans" cxnId="{514B91FD-577C-4E8D-9E09-6285F05418D9}">
      <dgm:prSet/>
      <dgm:spPr/>
      <dgm:t>
        <a:bodyPr/>
        <a:lstStyle/>
        <a:p>
          <a:endParaRPr lang="en-US"/>
        </a:p>
      </dgm:t>
    </dgm:pt>
    <dgm:pt modelId="{A6A9E6D6-B255-45A9-8362-5C7CBDD60175}">
      <dgm:prSet phldrT="[Text]"/>
      <dgm:spPr/>
      <dgm:t>
        <a:bodyPr/>
        <a:lstStyle/>
        <a:p>
          <a:r>
            <a:rPr lang="en-US" b="1" dirty="0">
              <a:solidFill>
                <a:schemeClr val="tx1">
                  <a:lumMod val="50000"/>
                </a:schemeClr>
              </a:solidFill>
            </a:rPr>
            <a:t>lux level on Employees Office</a:t>
          </a:r>
        </a:p>
      </dgm:t>
    </dgm:pt>
    <dgm:pt modelId="{60B05778-ABB2-436B-921D-1FCCA258AF48}" type="parTrans" cxnId="{CEC291EC-B3C6-4C8F-ADA6-AF83847A6AE1}">
      <dgm:prSet/>
      <dgm:spPr/>
      <dgm:t>
        <a:bodyPr/>
        <a:lstStyle/>
        <a:p>
          <a:endParaRPr lang="en-US"/>
        </a:p>
      </dgm:t>
    </dgm:pt>
    <dgm:pt modelId="{097912A5-D3F5-4D9C-B65B-A4C5A0679425}" type="sibTrans" cxnId="{CEC291EC-B3C6-4C8F-ADA6-AF83847A6AE1}">
      <dgm:prSet/>
      <dgm:spPr/>
      <dgm:t>
        <a:bodyPr/>
        <a:lstStyle/>
        <a:p>
          <a:endParaRPr lang="en-US"/>
        </a:p>
      </dgm:t>
    </dgm:pt>
    <dgm:pt modelId="{B7FC2985-6141-41FD-A3FC-AC762A1B330E}">
      <dgm:prSet phldrT="[Text]"/>
      <dgm:spPr/>
      <dgm:t>
        <a:bodyPr/>
        <a:lstStyle/>
        <a:p>
          <a:r>
            <a:rPr kumimoji="0" lang="en-US" b="1" i="0" u="none" strike="noStrike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uLnTx/>
              <a:uFillTx/>
              <a:latin typeface="Kulim Park" panose="020B0604020202020204" charset="0"/>
              <a:ea typeface="+mn-ea"/>
              <a:cs typeface="Times New Roman" panose="02020603050405020304" pitchFamily="18" charset="0"/>
            </a:rPr>
            <a:t>3D  lighting Modeling </a:t>
          </a:r>
          <a:endParaRPr lang="en-US" dirty="0"/>
        </a:p>
      </dgm:t>
    </dgm:pt>
    <dgm:pt modelId="{8866E2AA-9652-4C42-89BE-6C58BB8492F9}" type="parTrans" cxnId="{FEADF648-EA21-46D5-B341-25F558294B91}">
      <dgm:prSet/>
      <dgm:spPr/>
      <dgm:t>
        <a:bodyPr/>
        <a:lstStyle/>
        <a:p>
          <a:endParaRPr lang="en-US"/>
        </a:p>
      </dgm:t>
    </dgm:pt>
    <dgm:pt modelId="{61121477-DCE6-4CC0-8923-B50060C5895C}" type="sibTrans" cxnId="{FEADF648-EA21-46D5-B341-25F558294B91}">
      <dgm:prSet/>
      <dgm:spPr/>
      <dgm:t>
        <a:bodyPr/>
        <a:lstStyle/>
        <a:p>
          <a:endParaRPr lang="en-US"/>
        </a:p>
      </dgm:t>
    </dgm:pt>
    <dgm:pt modelId="{74DFDF51-6F1F-4699-848C-5D86A157D54D}" type="pres">
      <dgm:prSet presAssocID="{5FC7729D-F6DB-48C7-8D0C-403EA821B98C}" presName="diagram" presStyleCnt="0">
        <dgm:presLayoutVars>
          <dgm:dir/>
        </dgm:presLayoutVars>
      </dgm:prSet>
      <dgm:spPr/>
    </dgm:pt>
    <dgm:pt modelId="{E9716279-9C63-423F-B6CD-BADB02E82BA7}" type="pres">
      <dgm:prSet presAssocID="{B25CB41F-90DE-4EC0-8CE9-8C8045DD0F22}" presName="composite" presStyleCnt="0"/>
      <dgm:spPr/>
    </dgm:pt>
    <dgm:pt modelId="{2E221AE5-6AE5-4FD9-8421-316E49ADF71A}" type="pres">
      <dgm:prSet presAssocID="{B25CB41F-90DE-4EC0-8CE9-8C8045DD0F22}" presName="Image" presStyleLbl="bgShp" presStyleIdx="0" presStyleCnt="3"/>
      <dgm:spPr>
        <a:blipFill>
          <a:blip xmlns:r="http://schemas.openxmlformats.org/officeDocument/2006/relationships" r:embed="rId1"/>
          <a:srcRect/>
          <a:stretch>
            <a:fillRect l="-12000" r="-12000"/>
          </a:stretch>
        </a:blipFill>
      </dgm:spPr>
    </dgm:pt>
    <dgm:pt modelId="{F0AB28DF-42D0-4F31-AB0A-098CA2377B0A}" type="pres">
      <dgm:prSet presAssocID="{B25CB41F-90DE-4EC0-8CE9-8C8045DD0F22}" presName="Parent" presStyleLbl="node0" presStyleIdx="0" presStyleCnt="3">
        <dgm:presLayoutVars>
          <dgm:bulletEnabled val="1"/>
        </dgm:presLayoutVars>
      </dgm:prSet>
      <dgm:spPr/>
    </dgm:pt>
    <dgm:pt modelId="{BACA59DF-8CED-4533-A13D-AA782BCB4978}" type="pres">
      <dgm:prSet presAssocID="{4B49B74D-DC76-4424-9411-664B2B03145E}" presName="sibTrans" presStyleCnt="0"/>
      <dgm:spPr/>
    </dgm:pt>
    <dgm:pt modelId="{F361F7F3-5278-4D12-8C0F-E2FE75050075}" type="pres">
      <dgm:prSet presAssocID="{A6A9E6D6-B255-45A9-8362-5C7CBDD60175}" presName="composite" presStyleCnt="0"/>
      <dgm:spPr/>
    </dgm:pt>
    <dgm:pt modelId="{A18179D2-B312-413C-8C8B-BEAC1B87D5E7}" type="pres">
      <dgm:prSet presAssocID="{A6A9E6D6-B255-45A9-8362-5C7CBDD60175}" presName="Image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708DCF84-9D23-4BFD-B3EC-2D8AD85B6738}" type="pres">
      <dgm:prSet presAssocID="{A6A9E6D6-B255-45A9-8362-5C7CBDD60175}" presName="Parent" presStyleLbl="node0" presStyleIdx="1" presStyleCnt="3">
        <dgm:presLayoutVars>
          <dgm:bulletEnabled val="1"/>
        </dgm:presLayoutVars>
      </dgm:prSet>
      <dgm:spPr/>
    </dgm:pt>
    <dgm:pt modelId="{91BDBE37-F752-4C6E-8CF3-99CB5975C60E}" type="pres">
      <dgm:prSet presAssocID="{097912A5-D3F5-4D9C-B65B-A4C5A0679425}" presName="sibTrans" presStyleCnt="0"/>
      <dgm:spPr/>
    </dgm:pt>
    <dgm:pt modelId="{EFFE7FD5-A070-47CA-A2C6-2922DFA00027}" type="pres">
      <dgm:prSet presAssocID="{B7FC2985-6141-41FD-A3FC-AC762A1B330E}" presName="composite" presStyleCnt="0"/>
      <dgm:spPr/>
    </dgm:pt>
    <dgm:pt modelId="{E3A17085-436B-464F-B4E8-962B65C250E8}" type="pres">
      <dgm:prSet presAssocID="{B7FC2985-6141-41FD-A3FC-AC762A1B330E}" presName="Image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377AAEF2-30AE-4526-956E-31B65B935466}" type="pres">
      <dgm:prSet presAssocID="{B7FC2985-6141-41FD-A3FC-AC762A1B330E}" presName="Parent" presStyleLbl="node0" presStyleIdx="2" presStyleCnt="3">
        <dgm:presLayoutVars>
          <dgm:bulletEnabled val="1"/>
        </dgm:presLayoutVars>
      </dgm:prSet>
      <dgm:spPr/>
    </dgm:pt>
  </dgm:ptLst>
  <dgm:cxnLst>
    <dgm:cxn modelId="{9440F633-A198-4495-AEAA-6657900690C0}" type="presOf" srcId="{B7FC2985-6141-41FD-A3FC-AC762A1B330E}" destId="{377AAEF2-30AE-4526-956E-31B65B935466}" srcOrd="0" destOrd="0" presId="urn:microsoft.com/office/officeart/2008/layout/BendingPictureCaption"/>
    <dgm:cxn modelId="{939D665F-7D65-49B6-80D3-B72133309746}" type="presOf" srcId="{A6A9E6D6-B255-45A9-8362-5C7CBDD60175}" destId="{708DCF84-9D23-4BFD-B3EC-2D8AD85B6738}" srcOrd="0" destOrd="0" presId="urn:microsoft.com/office/officeart/2008/layout/BendingPictureCaption"/>
    <dgm:cxn modelId="{FEADF648-EA21-46D5-B341-25F558294B91}" srcId="{5FC7729D-F6DB-48C7-8D0C-403EA821B98C}" destId="{B7FC2985-6141-41FD-A3FC-AC762A1B330E}" srcOrd="2" destOrd="0" parTransId="{8866E2AA-9652-4C42-89BE-6C58BB8492F9}" sibTransId="{61121477-DCE6-4CC0-8923-B50060C5895C}"/>
    <dgm:cxn modelId="{BDF22072-C5DC-4DF4-9672-8CBD885CCF0A}" type="presOf" srcId="{B25CB41F-90DE-4EC0-8CE9-8C8045DD0F22}" destId="{F0AB28DF-42D0-4F31-AB0A-098CA2377B0A}" srcOrd="0" destOrd="0" presId="urn:microsoft.com/office/officeart/2008/layout/BendingPictureCaption"/>
    <dgm:cxn modelId="{92F8F280-08D6-4586-9643-FF51F6B9CE8D}" type="presOf" srcId="{5FC7729D-F6DB-48C7-8D0C-403EA821B98C}" destId="{74DFDF51-6F1F-4699-848C-5D86A157D54D}" srcOrd="0" destOrd="0" presId="urn:microsoft.com/office/officeart/2008/layout/BendingPictureCaption"/>
    <dgm:cxn modelId="{CEC291EC-B3C6-4C8F-ADA6-AF83847A6AE1}" srcId="{5FC7729D-F6DB-48C7-8D0C-403EA821B98C}" destId="{A6A9E6D6-B255-45A9-8362-5C7CBDD60175}" srcOrd="1" destOrd="0" parTransId="{60B05778-ABB2-436B-921D-1FCCA258AF48}" sibTransId="{097912A5-D3F5-4D9C-B65B-A4C5A0679425}"/>
    <dgm:cxn modelId="{514B91FD-577C-4E8D-9E09-6285F05418D9}" srcId="{5FC7729D-F6DB-48C7-8D0C-403EA821B98C}" destId="{B25CB41F-90DE-4EC0-8CE9-8C8045DD0F22}" srcOrd="0" destOrd="0" parTransId="{DCF1A58B-B20C-43BD-B270-464B91078A5A}" sibTransId="{4B49B74D-DC76-4424-9411-664B2B03145E}"/>
    <dgm:cxn modelId="{63E378DA-D21F-4BFC-8733-F239EDAB6D06}" type="presParOf" srcId="{74DFDF51-6F1F-4699-848C-5D86A157D54D}" destId="{E9716279-9C63-423F-B6CD-BADB02E82BA7}" srcOrd="0" destOrd="0" presId="urn:microsoft.com/office/officeart/2008/layout/BendingPictureCaption"/>
    <dgm:cxn modelId="{7B63F416-5C58-4358-8F9E-57D6D77093C6}" type="presParOf" srcId="{E9716279-9C63-423F-B6CD-BADB02E82BA7}" destId="{2E221AE5-6AE5-4FD9-8421-316E49ADF71A}" srcOrd="0" destOrd="0" presId="urn:microsoft.com/office/officeart/2008/layout/BendingPictureCaption"/>
    <dgm:cxn modelId="{0300A8DF-76D1-4742-B745-9C03B8695DDA}" type="presParOf" srcId="{E9716279-9C63-423F-B6CD-BADB02E82BA7}" destId="{F0AB28DF-42D0-4F31-AB0A-098CA2377B0A}" srcOrd="1" destOrd="0" presId="urn:microsoft.com/office/officeart/2008/layout/BendingPictureCaption"/>
    <dgm:cxn modelId="{6DEA71FE-4ED7-46A4-8DB8-0A477CE2C47F}" type="presParOf" srcId="{74DFDF51-6F1F-4699-848C-5D86A157D54D}" destId="{BACA59DF-8CED-4533-A13D-AA782BCB4978}" srcOrd="1" destOrd="0" presId="urn:microsoft.com/office/officeart/2008/layout/BendingPictureCaption"/>
    <dgm:cxn modelId="{E1C98C8F-962A-41CB-9790-72263C8FF675}" type="presParOf" srcId="{74DFDF51-6F1F-4699-848C-5D86A157D54D}" destId="{F361F7F3-5278-4D12-8C0F-E2FE75050075}" srcOrd="2" destOrd="0" presId="urn:microsoft.com/office/officeart/2008/layout/BendingPictureCaption"/>
    <dgm:cxn modelId="{385C76A7-21FC-48BF-A2C7-EC0223FBEC4F}" type="presParOf" srcId="{F361F7F3-5278-4D12-8C0F-E2FE75050075}" destId="{A18179D2-B312-413C-8C8B-BEAC1B87D5E7}" srcOrd="0" destOrd="0" presId="urn:microsoft.com/office/officeart/2008/layout/BendingPictureCaption"/>
    <dgm:cxn modelId="{2433CB1F-75AC-4D8C-9FB7-50376EEA5C7D}" type="presParOf" srcId="{F361F7F3-5278-4D12-8C0F-E2FE75050075}" destId="{708DCF84-9D23-4BFD-B3EC-2D8AD85B6738}" srcOrd="1" destOrd="0" presId="urn:microsoft.com/office/officeart/2008/layout/BendingPictureCaption"/>
    <dgm:cxn modelId="{BD2FD662-DB90-47E0-8413-858E81EB7434}" type="presParOf" srcId="{74DFDF51-6F1F-4699-848C-5D86A157D54D}" destId="{91BDBE37-F752-4C6E-8CF3-99CB5975C60E}" srcOrd="3" destOrd="0" presId="urn:microsoft.com/office/officeart/2008/layout/BendingPictureCaption"/>
    <dgm:cxn modelId="{2A1CB74E-C3AC-4721-A2E7-D8DC86AECEFB}" type="presParOf" srcId="{74DFDF51-6F1F-4699-848C-5D86A157D54D}" destId="{EFFE7FD5-A070-47CA-A2C6-2922DFA00027}" srcOrd="4" destOrd="0" presId="urn:microsoft.com/office/officeart/2008/layout/BendingPictureCaption"/>
    <dgm:cxn modelId="{9F5ACCB7-5FB8-4EFF-805F-698FFB8890BC}" type="presParOf" srcId="{EFFE7FD5-A070-47CA-A2C6-2922DFA00027}" destId="{E3A17085-436B-464F-B4E8-962B65C250E8}" srcOrd="0" destOrd="0" presId="urn:microsoft.com/office/officeart/2008/layout/BendingPictureCaption"/>
    <dgm:cxn modelId="{57AB21C3-B6AC-4078-B2C6-52CC55E33C9E}" type="presParOf" srcId="{EFFE7FD5-A070-47CA-A2C6-2922DFA00027}" destId="{377AAEF2-30AE-4526-956E-31B65B935466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8A8DC8-D436-4C3D-99E1-529877D21243}" type="doc">
      <dgm:prSet loTypeId="urn:microsoft.com/office/officeart/2011/layout/Picture Frame" loCatId="picture" qsTypeId="urn:microsoft.com/office/officeart/2005/8/quickstyle/simple1" qsCatId="simple" csTypeId="urn:microsoft.com/office/officeart/2005/8/colors/accent1_2" csCatId="accent1" phldr="1"/>
      <dgm:spPr/>
    </dgm:pt>
    <dgm:pt modelId="{530C7D3B-768C-4043-8D7E-438A61F975A2}">
      <dgm:prSet phldrT="[Text]" custT="1"/>
      <dgm:spPr/>
      <dgm:t>
        <a:bodyPr/>
        <a:lstStyle/>
        <a:p>
          <a:r>
            <a:rPr lang="en-US" sz="4800" b="1" dirty="0"/>
            <a:t>Glare check </a:t>
          </a:r>
        </a:p>
      </dgm:t>
    </dgm:pt>
    <dgm:pt modelId="{723AF949-A8FC-4D95-BF65-32290EAE1B2C}" type="parTrans" cxnId="{0FAC310C-9B1C-435A-AF82-8D959EAA929F}">
      <dgm:prSet/>
      <dgm:spPr/>
      <dgm:t>
        <a:bodyPr/>
        <a:lstStyle/>
        <a:p>
          <a:endParaRPr lang="en-US"/>
        </a:p>
      </dgm:t>
    </dgm:pt>
    <dgm:pt modelId="{2E5EAF84-46B0-4227-8334-EF4E6302CD60}" type="sibTrans" cxnId="{0FAC310C-9B1C-435A-AF82-8D959EAA929F}">
      <dgm:prSet/>
      <dgm:spPr/>
      <dgm:t>
        <a:bodyPr/>
        <a:lstStyle/>
        <a:p>
          <a:endParaRPr lang="en-US"/>
        </a:p>
      </dgm:t>
    </dgm:pt>
    <dgm:pt modelId="{59F228B1-883D-4810-BD1C-2E32113F2412}">
      <dgm:prSet phldrT="[Text]"/>
      <dgm:spPr/>
      <dgm:t>
        <a:bodyPr/>
        <a:lstStyle/>
        <a:p>
          <a:r>
            <a:rPr lang="en-US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+mn-lt"/>
              <a:ea typeface="+mn-ea"/>
              <a:cs typeface="Times New Roman" panose="02020603050405020304" pitchFamily="18" charset="0"/>
            </a:rPr>
            <a:t>3D  lighting Modeling for </a:t>
          </a:r>
          <a:r>
            <a:rPr lang="en-US" b="1" dirty="0">
              <a:latin typeface="+mn-lt"/>
              <a:ea typeface="Calibri" panose="020F0502020204030204" pitchFamily="34" charset="0"/>
              <a:cs typeface="Arial" panose="020B0604020202020204" pitchFamily="34" charset="0"/>
            </a:rPr>
            <a:t>Meeting room</a:t>
          </a:r>
          <a:endParaRPr lang="en-US" dirty="0"/>
        </a:p>
      </dgm:t>
    </dgm:pt>
    <dgm:pt modelId="{9F6E6A06-9D1C-46B0-BA90-833A5A52092B}" type="parTrans" cxnId="{E28A0C04-44FF-4BD4-805B-E1B5BEAE3823}">
      <dgm:prSet/>
      <dgm:spPr/>
      <dgm:t>
        <a:bodyPr/>
        <a:lstStyle/>
        <a:p>
          <a:endParaRPr lang="en-US"/>
        </a:p>
      </dgm:t>
    </dgm:pt>
    <dgm:pt modelId="{EFDA7BD7-718D-4E56-91CE-71EFD8BC4BB5}" type="sibTrans" cxnId="{E28A0C04-44FF-4BD4-805B-E1B5BEAE3823}">
      <dgm:prSet/>
      <dgm:spPr/>
      <dgm:t>
        <a:bodyPr/>
        <a:lstStyle/>
        <a:p>
          <a:endParaRPr lang="en-US"/>
        </a:p>
      </dgm:t>
    </dgm:pt>
    <dgm:pt modelId="{70C07D24-1B74-4D39-AB3E-B3424AD05F37}">
      <dgm:prSet phldrT="[Text]"/>
      <dgm:spPr/>
      <dgm:t>
        <a:bodyPr/>
        <a:lstStyle/>
        <a:p>
          <a:r>
            <a:rPr lang="en-US" b="1" dirty="0">
              <a:solidFill>
                <a:schemeClr val="tx1">
                  <a:lumMod val="50000"/>
                </a:schemeClr>
              </a:solidFill>
            </a:rPr>
            <a:t>lux level on Meeting Room</a:t>
          </a:r>
          <a:endParaRPr lang="en-US" dirty="0"/>
        </a:p>
      </dgm:t>
    </dgm:pt>
    <dgm:pt modelId="{1169663C-4F3B-48FD-86E6-97473F189D6E}" type="parTrans" cxnId="{1BA1FAFE-ABF1-4AB0-9F1D-F95AE39F6CF6}">
      <dgm:prSet/>
      <dgm:spPr/>
      <dgm:t>
        <a:bodyPr/>
        <a:lstStyle/>
        <a:p>
          <a:endParaRPr lang="en-US"/>
        </a:p>
      </dgm:t>
    </dgm:pt>
    <dgm:pt modelId="{6522D95E-9E68-4895-B388-D74A6A123319}" type="sibTrans" cxnId="{1BA1FAFE-ABF1-4AB0-9F1D-F95AE39F6CF6}">
      <dgm:prSet/>
      <dgm:spPr/>
      <dgm:t>
        <a:bodyPr/>
        <a:lstStyle/>
        <a:p>
          <a:endParaRPr lang="en-US"/>
        </a:p>
      </dgm:t>
    </dgm:pt>
    <dgm:pt modelId="{4E8EE30A-8DAE-419F-AFC3-14997FB5BFA1}" type="pres">
      <dgm:prSet presAssocID="{298A8DC8-D436-4C3D-99E1-529877D21243}" presName="Name0" presStyleCnt="0">
        <dgm:presLayoutVars>
          <dgm:chMax/>
          <dgm:chPref/>
          <dgm:dir/>
        </dgm:presLayoutVars>
      </dgm:prSet>
      <dgm:spPr/>
    </dgm:pt>
    <dgm:pt modelId="{0F748402-1B3A-45C8-B3C8-532D3907751B}" type="pres">
      <dgm:prSet presAssocID="{530C7D3B-768C-4043-8D7E-438A61F975A2}" presName="composite" presStyleCnt="0"/>
      <dgm:spPr/>
    </dgm:pt>
    <dgm:pt modelId="{DD438A7A-65F0-4195-BD52-48FFF72B48FF}" type="pres">
      <dgm:prSet presAssocID="{530C7D3B-768C-4043-8D7E-438A61F975A2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BC1F4E8-3F0A-4862-BBDD-8F7CA58B2656}" type="pres">
      <dgm:prSet presAssocID="{530C7D3B-768C-4043-8D7E-438A61F975A2}" presName="Accent1" presStyleLbl="parChTrans1D1" presStyleIdx="0" presStyleCnt="3"/>
      <dgm:spPr/>
    </dgm:pt>
    <dgm:pt modelId="{43CEFF4C-9405-4203-9816-0EFA0FA7B542}" type="pres">
      <dgm:prSet presAssocID="{530C7D3B-768C-4043-8D7E-438A61F975A2}" presName="Image" presStyleLbl="alignImgPlace1" presStyleIdx="0" presStyleCnt="3"/>
      <dgm:spPr>
        <a:blipFill>
          <a:blip xmlns:r="http://schemas.openxmlformats.org/officeDocument/2006/relationships" r:embed="rId1"/>
          <a:srcRect/>
          <a:stretch>
            <a:fillRect l="-37000" r="-37000"/>
          </a:stretch>
        </a:blipFill>
      </dgm:spPr>
    </dgm:pt>
    <dgm:pt modelId="{752AE26E-F07B-4DDF-9148-16C913EC39EA}" type="pres">
      <dgm:prSet presAssocID="{2E5EAF84-46B0-4227-8334-EF4E6302CD60}" presName="sibTrans" presStyleCnt="0"/>
      <dgm:spPr/>
    </dgm:pt>
    <dgm:pt modelId="{5DF96C9B-C225-4E1C-8BB4-AEB66E0EAA5F}" type="pres">
      <dgm:prSet presAssocID="{59F228B1-883D-4810-BD1C-2E32113F2412}" presName="composite" presStyleCnt="0"/>
      <dgm:spPr/>
    </dgm:pt>
    <dgm:pt modelId="{050BEA63-8B91-4267-B0C8-D11F900CDF8C}" type="pres">
      <dgm:prSet presAssocID="{59F228B1-883D-4810-BD1C-2E32113F2412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2E325312-BA51-4EBF-8322-E4D88C165B67}" type="pres">
      <dgm:prSet presAssocID="{59F228B1-883D-4810-BD1C-2E32113F2412}" presName="Accent1" presStyleLbl="parChTrans1D1" presStyleIdx="1" presStyleCnt="3"/>
      <dgm:spPr/>
    </dgm:pt>
    <dgm:pt modelId="{4F81D639-7E75-4E6E-9C2E-B03C78FCE3A4}" type="pres">
      <dgm:prSet presAssocID="{59F228B1-883D-4810-BD1C-2E32113F2412}" presName="Image" presStyleLbl="align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9A67375C-0125-4F1A-9E40-0221959CFE79}" type="pres">
      <dgm:prSet presAssocID="{EFDA7BD7-718D-4E56-91CE-71EFD8BC4BB5}" presName="sibTrans" presStyleCnt="0"/>
      <dgm:spPr/>
    </dgm:pt>
    <dgm:pt modelId="{CFE543E0-D1B8-4DFF-AE37-4EA48F21B1C7}" type="pres">
      <dgm:prSet presAssocID="{70C07D24-1B74-4D39-AB3E-B3424AD05F37}" presName="composite" presStyleCnt="0"/>
      <dgm:spPr/>
    </dgm:pt>
    <dgm:pt modelId="{B10FE37E-A4A2-43D6-AD4F-65CFD67D0141}" type="pres">
      <dgm:prSet presAssocID="{70C07D24-1B74-4D39-AB3E-B3424AD05F37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6E71E2B3-86DA-420D-9127-45148CC71473}" type="pres">
      <dgm:prSet presAssocID="{70C07D24-1B74-4D39-AB3E-B3424AD05F37}" presName="Accent1" presStyleLbl="parChTrans1D1" presStyleIdx="2" presStyleCnt="3"/>
      <dgm:spPr/>
    </dgm:pt>
    <dgm:pt modelId="{83F03E6C-BC20-4A92-A114-A6B9708D0EE2}" type="pres">
      <dgm:prSet presAssocID="{70C07D24-1B74-4D39-AB3E-B3424AD05F37}" presName="Image" presStyleLbl="alignImgPlace1" presStyleIdx="2" presStyleCnt="3"/>
      <dgm:spPr>
        <a:blipFill>
          <a:blip xmlns:r="http://schemas.openxmlformats.org/officeDocument/2006/relationships" r:embed="rId3"/>
          <a:srcRect/>
          <a:stretch>
            <a:fillRect l="-45000" r="-45000"/>
          </a:stretch>
        </a:blipFill>
      </dgm:spPr>
    </dgm:pt>
  </dgm:ptLst>
  <dgm:cxnLst>
    <dgm:cxn modelId="{E28A0C04-44FF-4BD4-805B-E1B5BEAE3823}" srcId="{298A8DC8-D436-4C3D-99E1-529877D21243}" destId="{59F228B1-883D-4810-BD1C-2E32113F2412}" srcOrd="1" destOrd="0" parTransId="{9F6E6A06-9D1C-46B0-BA90-833A5A52092B}" sibTransId="{EFDA7BD7-718D-4E56-91CE-71EFD8BC4BB5}"/>
    <dgm:cxn modelId="{0FAC310C-9B1C-435A-AF82-8D959EAA929F}" srcId="{298A8DC8-D436-4C3D-99E1-529877D21243}" destId="{530C7D3B-768C-4043-8D7E-438A61F975A2}" srcOrd="0" destOrd="0" parTransId="{723AF949-A8FC-4D95-BF65-32290EAE1B2C}" sibTransId="{2E5EAF84-46B0-4227-8334-EF4E6302CD60}"/>
    <dgm:cxn modelId="{8C0E0619-DF0D-4CDF-B7BB-2C70258DEE64}" type="presOf" srcId="{59F228B1-883D-4810-BD1C-2E32113F2412}" destId="{050BEA63-8B91-4267-B0C8-D11F900CDF8C}" srcOrd="0" destOrd="0" presId="urn:microsoft.com/office/officeart/2011/layout/Picture Frame"/>
    <dgm:cxn modelId="{10466A6B-54C3-4F28-B256-964F74915064}" type="presOf" srcId="{298A8DC8-D436-4C3D-99E1-529877D21243}" destId="{4E8EE30A-8DAE-419F-AFC3-14997FB5BFA1}" srcOrd="0" destOrd="0" presId="urn:microsoft.com/office/officeart/2011/layout/Picture Frame"/>
    <dgm:cxn modelId="{7F191E7E-C8BD-48AC-93E9-F9F7B2901EE2}" type="presOf" srcId="{530C7D3B-768C-4043-8D7E-438A61F975A2}" destId="{DD438A7A-65F0-4195-BD52-48FFF72B48FF}" srcOrd="0" destOrd="0" presId="urn:microsoft.com/office/officeart/2011/layout/Picture Frame"/>
    <dgm:cxn modelId="{66A1E0D5-F9FB-4E37-894D-94BE10F7D2BC}" type="presOf" srcId="{70C07D24-1B74-4D39-AB3E-B3424AD05F37}" destId="{B10FE37E-A4A2-43D6-AD4F-65CFD67D0141}" srcOrd="0" destOrd="0" presId="urn:microsoft.com/office/officeart/2011/layout/Picture Frame"/>
    <dgm:cxn modelId="{1BA1FAFE-ABF1-4AB0-9F1D-F95AE39F6CF6}" srcId="{298A8DC8-D436-4C3D-99E1-529877D21243}" destId="{70C07D24-1B74-4D39-AB3E-B3424AD05F37}" srcOrd="2" destOrd="0" parTransId="{1169663C-4F3B-48FD-86E6-97473F189D6E}" sibTransId="{6522D95E-9E68-4895-B388-D74A6A123319}"/>
    <dgm:cxn modelId="{7282F2D9-154C-4206-8266-CC2B25F375D8}" type="presParOf" srcId="{4E8EE30A-8DAE-419F-AFC3-14997FB5BFA1}" destId="{0F748402-1B3A-45C8-B3C8-532D3907751B}" srcOrd="0" destOrd="0" presId="urn:microsoft.com/office/officeart/2011/layout/Picture Frame"/>
    <dgm:cxn modelId="{CD340D1D-5338-461E-B96C-D597901D45DC}" type="presParOf" srcId="{0F748402-1B3A-45C8-B3C8-532D3907751B}" destId="{DD438A7A-65F0-4195-BD52-48FFF72B48FF}" srcOrd="0" destOrd="0" presId="urn:microsoft.com/office/officeart/2011/layout/Picture Frame"/>
    <dgm:cxn modelId="{E10FEF4D-297C-4DF7-A8A5-3FB7E3029952}" type="presParOf" srcId="{0F748402-1B3A-45C8-B3C8-532D3907751B}" destId="{7BC1F4E8-3F0A-4862-BBDD-8F7CA58B2656}" srcOrd="1" destOrd="0" presId="urn:microsoft.com/office/officeart/2011/layout/Picture Frame"/>
    <dgm:cxn modelId="{884E85EC-F0A8-4888-A04D-769A647155D7}" type="presParOf" srcId="{0F748402-1B3A-45C8-B3C8-532D3907751B}" destId="{43CEFF4C-9405-4203-9816-0EFA0FA7B542}" srcOrd="2" destOrd="0" presId="urn:microsoft.com/office/officeart/2011/layout/Picture Frame"/>
    <dgm:cxn modelId="{CEC2A9E6-EEEF-4A46-A7A9-298BED9B43BA}" type="presParOf" srcId="{4E8EE30A-8DAE-419F-AFC3-14997FB5BFA1}" destId="{752AE26E-F07B-4DDF-9148-16C913EC39EA}" srcOrd="1" destOrd="0" presId="urn:microsoft.com/office/officeart/2011/layout/Picture Frame"/>
    <dgm:cxn modelId="{80E0E62E-81EE-4FAD-8653-90811F50431F}" type="presParOf" srcId="{4E8EE30A-8DAE-419F-AFC3-14997FB5BFA1}" destId="{5DF96C9B-C225-4E1C-8BB4-AEB66E0EAA5F}" srcOrd="2" destOrd="0" presId="urn:microsoft.com/office/officeart/2011/layout/Picture Frame"/>
    <dgm:cxn modelId="{23E09020-C789-440F-B491-384A36490FD9}" type="presParOf" srcId="{5DF96C9B-C225-4E1C-8BB4-AEB66E0EAA5F}" destId="{050BEA63-8B91-4267-B0C8-D11F900CDF8C}" srcOrd="0" destOrd="0" presId="urn:microsoft.com/office/officeart/2011/layout/Picture Frame"/>
    <dgm:cxn modelId="{A0ECAC2E-3633-492B-B63A-4132EF2123FA}" type="presParOf" srcId="{5DF96C9B-C225-4E1C-8BB4-AEB66E0EAA5F}" destId="{2E325312-BA51-4EBF-8322-E4D88C165B67}" srcOrd="1" destOrd="0" presId="urn:microsoft.com/office/officeart/2011/layout/Picture Frame"/>
    <dgm:cxn modelId="{DA9DF3F7-9E44-4DE1-AB4F-8E887953B5DD}" type="presParOf" srcId="{5DF96C9B-C225-4E1C-8BB4-AEB66E0EAA5F}" destId="{4F81D639-7E75-4E6E-9C2E-B03C78FCE3A4}" srcOrd="2" destOrd="0" presId="urn:microsoft.com/office/officeart/2011/layout/Picture Frame"/>
    <dgm:cxn modelId="{3F28ED07-43A9-4C45-B7DF-C0197CE28D1C}" type="presParOf" srcId="{4E8EE30A-8DAE-419F-AFC3-14997FB5BFA1}" destId="{9A67375C-0125-4F1A-9E40-0221959CFE79}" srcOrd="3" destOrd="0" presId="urn:microsoft.com/office/officeart/2011/layout/Picture Frame"/>
    <dgm:cxn modelId="{2D22AFD5-037E-4684-B361-E7E00BDCE24F}" type="presParOf" srcId="{4E8EE30A-8DAE-419F-AFC3-14997FB5BFA1}" destId="{CFE543E0-D1B8-4DFF-AE37-4EA48F21B1C7}" srcOrd="4" destOrd="0" presId="urn:microsoft.com/office/officeart/2011/layout/Picture Frame"/>
    <dgm:cxn modelId="{C39446FB-CC88-42CF-964E-05BBA7F0EBFB}" type="presParOf" srcId="{CFE543E0-D1B8-4DFF-AE37-4EA48F21B1C7}" destId="{B10FE37E-A4A2-43D6-AD4F-65CFD67D0141}" srcOrd="0" destOrd="0" presId="urn:microsoft.com/office/officeart/2011/layout/Picture Frame"/>
    <dgm:cxn modelId="{050D88E9-5607-4262-8F77-A059B3E1352F}" type="presParOf" srcId="{CFE543E0-D1B8-4DFF-AE37-4EA48F21B1C7}" destId="{6E71E2B3-86DA-420D-9127-45148CC71473}" srcOrd="1" destOrd="0" presId="urn:microsoft.com/office/officeart/2011/layout/Picture Frame"/>
    <dgm:cxn modelId="{D038AB24-A406-4DA3-909B-65B1BD3869F5}" type="presParOf" srcId="{CFE543E0-D1B8-4DFF-AE37-4EA48F21B1C7}" destId="{83F03E6C-BC20-4A92-A114-A6B9708D0EE2}" srcOrd="2" destOrd="0" presId="urn:microsoft.com/office/officeart/2011/layout/Picture Fram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BA2DEC-AFDA-411B-BD11-6123C1D17359}" type="doc">
      <dgm:prSet loTypeId="urn:microsoft.com/office/officeart/2005/8/layout/radial3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3DE0AB7-6011-431B-AE4C-4D4E91308E3F}">
      <dgm:prSet phldrT="[Text]" custT="1"/>
      <dgm:spPr>
        <a:xfrm>
          <a:off x="2488599" y="1147814"/>
          <a:ext cx="2660730" cy="2660730"/>
        </a:xfrm>
        <a:prstGeom prst="ellipse">
          <a:avLst/>
        </a:prstGeom>
        <a:solidFill>
          <a:srgbClr val="F3F3F3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sz="5400" b="0" cap="none" spc="0" dirty="0">
              <a:ln w="0"/>
              <a:solidFill>
                <a:srgbClr val="664B34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Fire Prevention</a:t>
          </a:r>
          <a:endParaRPr lang="en-US" sz="5400" b="0" cap="none" spc="0" dirty="0">
            <a:ln w="0"/>
            <a:solidFill>
              <a:srgbClr val="664B34"/>
            </a:solidFill>
            <a:effectLst>
              <a:outerShdw blurRad="38100" dist="19050" dir="2700000" algn="tl" rotWithShape="0">
                <a:srgbClr val="1E1E1E">
                  <a:alpha val="40000"/>
                </a:srgbClr>
              </a:outerShdw>
            </a:effectLst>
            <a:latin typeface="Kulim Park" panose="020B0604020202020204" charset="0"/>
            <a:ea typeface="+mn-ea"/>
            <a:cs typeface="+mn-cs"/>
          </a:endParaRPr>
        </a:p>
      </dgm:t>
    </dgm:pt>
    <dgm:pt modelId="{98AC65F4-8731-4775-8654-9ADD20477623}" type="parTrans" cxnId="{3EA0F439-E805-49DB-8491-E1C294E21D2E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7EBD620-B2BD-450D-9DDB-A6A4AF29CAC5}" type="sibTrans" cxnId="{3EA0F439-E805-49DB-8491-E1C294E21D2E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54C39215-C831-4405-A344-283D1F622D7C}">
      <dgm:prSet phldrT="[Text]"/>
      <dgm:spPr>
        <a:xfrm>
          <a:off x="3153781" y="82089"/>
          <a:ext cx="1330365" cy="1330365"/>
        </a:xfrm>
        <a:prstGeom prst="ellipse">
          <a:avLst/>
        </a:prstGeom>
        <a:solidFill>
          <a:srgbClr val="F3F3F3">
            <a:alpha val="50000"/>
            <a:hueOff val="119985"/>
            <a:satOff val="10169"/>
            <a:lumOff val="-3686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b="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Smoke detector</a:t>
          </a:r>
        </a:p>
      </dgm:t>
    </dgm:pt>
    <dgm:pt modelId="{7C18893C-73AE-4729-B048-A038C2BADA45}" type="parTrans" cxnId="{8861705C-A3BD-402F-A3BC-80EF31D24EE0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AF27822-F304-4695-ABC1-9A3922D2EC3E}" type="sibTrans" cxnId="{8861705C-A3BD-402F-A3BC-80EF31D24EE0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C29FB17-CF1D-4B6C-9FEA-D501628E6C51}">
      <dgm:prSet phldrT="[Text]"/>
      <dgm:spPr>
        <a:xfrm>
          <a:off x="4799972" y="1278117"/>
          <a:ext cx="1330365" cy="1330365"/>
        </a:xfrm>
        <a:prstGeom prst="ellipse">
          <a:avLst/>
        </a:prstGeom>
        <a:solidFill>
          <a:srgbClr val="F3F3F3">
            <a:alpha val="50000"/>
            <a:hueOff val="239971"/>
            <a:satOff val="20338"/>
            <a:lumOff val="-7372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b="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Call point</a:t>
          </a:r>
        </a:p>
      </dgm:t>
    </dgm:pt>
    <dgm:pt modelId="{00169E67-FDC3-41A7-A297-1B9F284FB4EC}" type="parTrans" cxnId="{FEB69B12-6A10-4860-A23B-18AB8065A1B8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FFAD437-45E9-451A-BC66-1C46A2CA6E7B}" type="sibTrans" cxnId="{FEB69B12-6A10-4860-A23B-18AB8065A1B8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A0F879F-B356-4A7E-9AB6-2F6E936B797A}">
      <dgm:prSet phldrT="[Text]"/>
      <dgm:spPr>
        <a:xfrm>
          <a:off x="4171183" y="3213331"/>
          <a:ext cx="1330365" cy="1330365"/>
        </a:xfrm>
        <a:prstGeom prst="ellipse">
          <a:avLst/>
        </a:prstGeom>
        <a:solidFill>
          <a:srgbClr val="F3F3F3">
            <a:alpha val="50000"/>
            <a:hueOff val="359956"/>
            <a:satOff val="30508"/>
            <a:lumOff val="-11059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b="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Exit sign</a:t>
          </a:r>
        </a:p>
      </dgm:t>
    </dgm:pt>
    <dgm:pt modelId="{D2C08072-28AD-46F1-B0BF-66918DE9F9E8}" type="parTrans" cxnId="{0F299358-7ACC-42BC-A185-D007A7DBB5BF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BB1243D-64BB-46C1-8427-AF0BA3BDB7A2}" type="sibTrans" cxnId="{0F299358-7ACC-42BC-A185-D007A7DBB5BF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B482DC8-F710-41C2-847F-3777BBAFD198}">
      <dgm:prSet phldrT="[Text]"/>
      <dgm:spPr>
        <a:xfrm>
          <a:off x="2136379" y="3213331"/>
          <a:ext cx="1330365" cy="1330365"/>
        </a:xfrm>
        <a:prstGeom prst="ellipse">
          <a:avLst/>
        </a:prstGeom>
        <a:solidFill>
          <a:srgbClr val="F3F3F3">
            <a:alpha val="50000"/>
            <a:hueOff val="479942"/>
            <a:satOff val="40677"/>
            <a:lumOff val="-1474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b="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Alarm bell</a:t>
          </a:r>
        </a:p>
      </dgm:t>
    </dgm:pt>
    <dgm:pt modelId="{D887698A-BE20-4727-AE66-0169DA9312E3}" type="parTrans" cxnId="{7BB808BF-5CD5-4833-A0D0-CBDB4C2AE619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562A6EC-494E-4908-85A0-76D2B684A565}" type="sibTrans" cxnId="{7BB808BF-5CD5-4833-A0D0-CBDB4C2AE619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9C86949-2EEE-4F1C-BBDE-15546D93F733}">
      <dgm:prSet phldrT="[Text]"/>
      <dgm:spPr>
        <a:xfrm>
          <a:off x="1507590" y="1278117"/>
          <a:ext cx="1330365" cy="1330365"/>
        </a:xfrm>
        <a:prstGeom prst="ellipse">
          <a:avLst/>
        </a:prstGeom>
        <a:solidFill>
          <a:srgbClr val="F3F3F3">
            <a:alpha val="50000"/>
            <a:hueOff val="599927"/>
            <a:satOff val="50846"/>
            <a:lumOff val="-18431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buNone/>
          </a:pPr>
          <a:r>
            <a:rPr lang="en-US" b="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Heat detector </a:t>
          </a:r>
        </a:p>
      </dgm:t>
    </dgm:pt>
    <dgm:pt modelId="{DDD717D4-E51B-48B3-9732-19337576BAC7}" type="parTrans" cxnId="{96C58844-19D0-418A-8FB5-7AC7194F4CF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ADB77FF-342E-41FD-B31D-9C68E34DAEBF}" type="sibTrans" cxnId="{96C58844-19D0-418A-8FB5-7AC7194F4CF2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DF59BA0-1E8F-4154-BDD3-511A080FF573}" type="pres">
      <dgm:prSet presAssocID="{01BA2DEC-AFDA-411B-BD11-6123C1D17359}" presName="composite" presStyleCnt="0">
        <dgm:presLayoutVars>
          <dgm:chMax val="1"/>
          <dgm:dir/>
          <dgm:resizeHandles val="exact"/>
        </dgm:presLayoutVars>
      </dgm:prSet>
      <dgm:spPr/>
    </dgm:pt>
    <dgm:pt modelId="{3CD67C19-BEB0-4C85-A63C-EDA7E21C37A6}" type="pres">
      <dgm:prSet presAssocID="{01BA2DEC-AFDA-411B-BD11-6123C1D17359}" presName="radial" presStyleCnt="0">
        <dgm:presLayoutVars>
          <dgm:animLvl val="ctr"/>
        </dgm:presLayoutVars>
      </dgm:prSet>
      <dgm:spPr/>
    </dgm:pt>
    <dgm:pt modelId="{D6595BDC-4DDA-4730-877F-E0101C4E031F}" type="pres">
      <dgm:prSet presAssocID="{A3DE0AB7-6011-431B-AE4C-4D4E91308E3F}" presName="centerShape" presStyleLbl="vennNode1" presStyleIdx="0" presStyleCnt="6" custLinFactNeighborX="6591" custLinFactNeighborY="3232"/>
      <dgm:spPr/>
    </dgm:pt>
    <dgm:pt modelId="{9967401B-2E01-4A63-AE97-D49A2AA105A1}" type="pres">
      <dgm:prSet presAssocID="{54C39215-C831-4405-A344-283D1F622D7C}" presName="node" presStyleLbl="vennNode1" presStyleIdx="1" presStyleCnt="6">
        <dgm:presLayoutVars>
          <dgm:bulletEnabled val="1"/>
        </dgm:presLayoutVars>
      </dgm:prSet>
      <dgm:spPr/>
    </dgm:pt>
    <dgm:pt modelId="{C2B63EA8-EFA5-4601-A26A-ECA4AF627B6D}" type="pres">
      <dgm:prSet presAssocID="{AC29FB17-CF1D-4B6C-9FEA-D501628E6C51}" presName="node" presStyleLbl="vennNode1" presStyleIdx="2" presStyleCnt="6" custRadScaleRad="100128" custRadScaleInc="-11918">
        <dgm:presLayoutVars>
          <dgm:bulletEnabled val="1"/>
        </dgm:presLayoutVars>
      </dgm:prSet>
      <dgm:spPr/>
    </dgm:pt>
    <dgm:pt modelId="{3D4A2383-0A09-4B41-922F-CE8248865ABC}" type="pres">
      <dgm:prSet presAssocID="{9A0F879F-B356-4A7E-9AB6-2F6E936B797A}" presName="node" presStyleLbl="vennNode1" presStyleIdx="3" presStyleCnt="6">
        <dgm:presLayoutVars>
          <dgm:bulletEnabled val="1"/>
        </dgm:presLayoutVars>
      </dgm:prSet>
      <dgm:spPr/>
    </dgm:pt>
    <dgm:pt modelId="{B1918A51-2F60-4B57-938E-FD5BCF835848}" type="pres">
      <dgm:prSet presAssocID="{AB482DC8-F710-41C2-847F-3777BBAFD198}" presName="node" presStyleLbl="vennNode1" presStyleIdx="4" presStyleCnt="6">
        <dgm:presLayoutVars>
          <dgm:bulletEnabled val="1"/>
        </dgm:presLayoutVars>
      </dgm:prSet>
      <dgm:spPr/>
    </dgm:pt>
    <dgm:pt modelId="{C0BBC8E4-AF89-4257-8BBE-F3DC5EFDA6D2}" type="pres">
      <dgm:prSet presAssocID="{E9C86949-2EEE-4F1C-BBDE-15546D93F733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0986B504-372E-42B6-A735-B3D1B4429A1A}" type="presOf" srcId="{54C39215-C831-4405-A344-283D1F622D7C}" destId="{9967401B-2E01-4A63-AE97-D49A2AA105A1}" srcOrd="0" destOrd="0" presId="urn:microsoft.com/office/officeart/2005/8/layout/radial3"/>
    <dgm:cxn modelId="{35A42A07-05A7-44CE-A611-B9965078F034}" type="presOf" srcId="{AC29FB17-CF1D-4B6C-9FEA-D501628E6C51}" destId="{C2B63EA8-EFA5-4601-A26A-ECA4AF627B6D}" srcOrd="0" destOrd="0" presId="urn:microsoft.com/office/officeart/2005/8/layout/radial3"/>
    <dgm:cxn modelId="{FEB69B12-6A10-4860-A23B-18AB8065A1B8}" srcId="{A3DE0AB7-6011-431B-AE4C-4D4E91308E3F}" destId="{AC29FB17-CF1D-4B6C-9FEA-D501628E6C51}" srcOrd="1" destOrd="0" parTransId="{00169E67-FDC3-41A7-A297-1B9F284FB4EC}" sibTransId="{AFFAD437-45E9-451A-BC66-1C46A2CA6E7B}"/>
    <dgm:cxn modelId="{88E35313-74AF-4022-B217-25C9D82D3DBD}" type="presOf" srcId="{A3DE0AB7-6011-431B-AE4C-4D4E91308E3F}" destId="{D6595BDC-4DDA-4730-877F-E0101C4E031F}" srcOrd="0" destOrd="0" presId="urn:microsoft.com/office/officeart/2005/8/layout/radial3"/>
    <dgm:cxn modelId="{3EA0F439-E805-49DB-8491-E1C294E21D2E}" srcId="{01BA2DEC-AFDA-411B-BD11-6123C1D17359}" destId="{A3DE0AB7-6011-431B-AE4C-4D4E91308E3F}" srcOrd="0" destOrd="0" parTransId="{98AC65F4-8731-4775-8654-9ADD20477623}" sibTransId="{67EBD620-B2BD-450D-9DDB-A6A4AF29CAC5}"/>
    <dgm:cxn modelId="{8861705C-A3BD-402F-A3BC-80EF31D24EE0}" srcId="{A3DE0AB7-6011-431B-AE4C-4D4E91308E3F}" destId="{54C39215-C831-4405-A344-283D1F622D7C}" srcOrd="0" destOrd="0" parTransId="{7C18893C-73AE-4729-B048-A038C2BADA45}" sibTransId="{EAF27822-F304-4695-ABC1-9A3922D2EC3E}"/>
    <dgm:cxn modelId="{96C58844-19D0-418A-8FB5-7AC7194F4CF2}" srcId="{A3DE0AB7-6011-431B-AE4C-4D4E91308E3F}" destId="{E9C86949-2EEE-4F1C-BBDE-15546D93F733}" srcOrd="4" destOrd="0" parTransId="{DDD717D4-E51B-48B3-9732-19337576BAC7}" sibTransId="{7ADB77FF-342E-41FD-B31D-9C68E34DAEBF}"/>
    <dgm:cxn modelId="{24622F45-158B-4567-BD55-DCAA593D78D5}" type="presOf" srcId="{01BA2DEC-AFDA-411B-BD11-6123C1D17359}" destId="{EDF59BA0-1E8F-4154-BDD3-511A080FF573}" srcOrd="0" destOrd="0" presId="urn:microsoft.com/office/officeart/2005/8/layout/radial3"/>
    <dgm:cxn modelId="{0F299358-7ACC-42BC-A185-D007A7DBB5BF}" srcId="{A3DE0AB7-6011-431B-AE4C-4D4E91308E3F}" destId="{9A0F879F-B356-4A7E-9AB6-2F6E936B797A}" srcOrd="2" destOrd="0" parTransId="{D2C08072-28AD-46F1-B0BF-66918DE9F9E8}" sibTransId="{9BB1243D-64BB-46C1-8427-AF0BA3BDB7A2}"/>
    <dgm:cxn modelId="{094F29B2-D2BB-4630-B89D-98F428406133}" type="presOf" srcId="{AB482DC8-F710-41C2-847F-3777BBAFD198}" destId="{B1918A51-2F60-4B57-938E-FD5BCF835848}" srcOrd="0" destOrd="0" presId="urn:microsoft.com/office/officeart/2005/8/layout/radial3"/>
    <dgm:cxn modelId="{7BB808BF-5CD5-4833-A0D0-CBDB4C2AE619}" srcId="{A3DE0AB7-6011-431B-AE4C-4D4E91308E3F}" destId="{AB482DC8-F710-41C2-847F-3777BBAFD198}" srcOrd="3" destOrd="0" parTransId="{D887698A-BE20-4727-AE66-0169DA9312E3}" sibTransId="{7562A6EC-494E-4908-85A0-76D2B684A565}"/>
    <dgm:cxn modelId="{D42687C7-F353-428D-9544-75FFA6C2ACD7}" type="presOf" srcId="{E9C86949-2EEE-4F1C-BBDE-15546D93F733}" destId="{C0BBC8E4-AF89-4257-8BBE-F3DC5EFDA6D2}" srcOrd="0" destOrd="0" presId="urn:microsoft.com/office/officeart/2005/8/layout/radial3"/>
    <dgm:cxn modelId="{B78EA7C7-1A3F-454D-9F39-C32D5FD5EC9F}" type="presOf" srcId="{9A0F879F-B356-4A7E-9AB6-2F6E936B797A}" destId="{3D4A2383-0A09-4B41-922F-CE8248865ABC}" srcOrd="0" destOrd="0" presId="urn:microsoft.com/office/officeart/2005/8/layout/radial3"/>
    <dgm:cxn modelId="{08B3B7B6-D5DE-410B-B8DC-9B430D66FDDB}" type="presParOf" srcId="{EDF59BA0-1E8F-4154-BDD3-511A080FF573}" destId="{3CD67C19-BEB0-4C85-A63C-EDA7E21C37A6}" srcOrd="0" destOrd="0" presId="urn:microsoft.com/office/officeart/2005/8/layout/radial3"/>
    <dgm:cxn modelId="{84B2DE0A-DE7A-4A86-B1E0-38847A1423BB}" type="presParOf" srcId="{3CD67C19-BEB0-4C85-A63C-EDA7E21C37A6}" destId="{D6595BDC-4DDA-4730-877F-E0101C4E031F}" srcOrd="0" destOrd="0" presId="urn:microsoft.com/office/officeart/2005/8/layout/radial3"/>
    <dgm:cxn modelId="{9DCF313E-146D-4C7E-B7E1-6D635F175157}" type="presParOf" srcId="{3CD67C19-BEB0-4C85-A63C-EDA7E21C37A6}" destId="{9967401B-2E01-4A63-AE97-D49A2AA105A1}" srcOrd="1" destOrd="0" presId="urn:microsoft.com/office/officeart/2005/8/layout/radial3"/>
    <dgm:cxn modelId="{EB6813E6-EDEF-42BA-BB91-CD7DE235F383}" type="presParOf" srcId="{3CD67C19-BEB0-4C85-A63C-EDA7E21C37A6}" destId="{C2B63EA8-EFA5-4601-A26A-ECA4AF627B6D}" srcOrd="2" destOrd="0" presId="urn:microsoft.com/office/officeart/2005/8/layout/radial3"/>
    <dgm:cxn modelId="{E8EE5E71-3F6B-4381-9C93-7404E088AE8E}" type="presParOf" srcId="{3CD67C19-BEB0-4C85-A63C-EDA7E21C37A6}" destId="{3D4A2383-0A09-4B41-922F-CE8248865ABC}" srcOrd="3" destOrd="0" presId="urn:microsoft.com/office/officeart/2005/8/layout/radial3"/>
    <dgm:cxn modelId="{8E2C6A7C-AAA9-49B5-A44F-E255ACB3BE83}" type="presParOf" srcId="{3CD67C19-BEB0-4C85-A63C-EDA7E21C37A6}" destId="{B1918A51-2F60-4B57-938E-FD5BCF835848}" srcOrd="4" destOrd="0" presId="urn:microsoft.com/office/officeart/2005/8/layout/radial3"/>
    <dgm:cxn modelId="{61AF0BE8-CC3D-4493-9373-490DAD6019AB}" type="presParOf" srcId="{3CD67C19-BEB0-4C85-A63C-EDA7E21C37A6}" destId="{C0BBC8E4-AF89-4257-8BBE-F3DC5EFDA6D2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927211-CC55-409E-9944-221F28744538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DDF9B855-1C95-482A-927C-5735E9E1699A}">
      <dgm:prSet phldrT="[Text]" custT="1"/>
      <dgm:spPr/>
      <dgm:t>
        <a:bodyPr/>
        <a:lstStyle/>
        <a:p>
          <a:pPr algn="ctr"/>
          <a:r>
            <a:rPr lang="en-US" sz="6600" b="1" dirty="0">
              <a:solidFill>
                <a:srgbClr val="002060"/>
              </a:solidFill>
            </a:rPr>
            <a:t>QUANTITY SURVEYING and COST ESTIMATE</a:t>
          </a:r>
          <a:endParaRPr lang="en-US" sz="6600" dirty="0"/>
        </a:p>
      </dgm:t>
    </dgm:pt>
    <dgm:pt modelId="{A9512D2A-2137-4D04-8B2E-2F1E0D2CBAE9}" type="parTrans" cxnId="{E281DCA4-D2F6-483B-9230-92FC03C2E42A}">
      <dgm:prSet/>
      <dgm:spPr/>
      <dgm:t>
        <a:bodyPr/>
        <a:lstStyle/>
        <a:p>
          <a:endParaRPr lang="en-US"/>
        </a:p>
      </dgm:t>
    </dgm:pt>
    <dgm:pt modelId="{0AC802A0-28A7-49AE-87C4-83CC5AE5434A}" type="sibTrans" cxnId="{E281DCA4-D2F6-483B-9230-92FC03C2E42A}">
      <dgm:prSet/>
      <dgm:spPr/>
      <dgm:t>
        <a:bodyPr/>
        <a:lstStyle/>
        <a:p>
          <a:endParaRPr lang="en-US"/>
        </a:p>
      </dgm:t>
    </dgm:pt>
    <dgm:pt modelId="{93764837-13F3-4EBE-8831-2C81B99BE5A8}" type="pres">
      <dgm:prSet presAssocID="{81927211-CC55-409E-9944-221F28744538}" presName="Name0" presStyleCnt="0">
        <dgm:presLayoutVars>
          <dgm:chMax/>
          <dgm:chPref/>
          <dgm:dir/>
          <dgm:animLvl val="lvl"/>
        </dgm:presLayoutVars>
      </dgm:prSet>
      <dgm:spPr/>
    </dgm:pt>
    <dgm:pt modelId="{C65C2AAF-B1E6-40ED-B4C6-7D45AC46AD9F}" type="pres">
      <dgm:prSet presAssocID="{DDF9B855-1C95-482A-927C-5735E9E1699A}" presName="composite" presStyleCnt="0"/>
      <dgm:spPr/>
    </dgm:pt>
    <dgm:pt modelId="{BCD3C84C-83C6-4425-8262-9EE9CE317C63}" type="pres">
      <dgm:prSet presAssocID="{DDF9B855-1C95-482A-927C-5735E9E1699A}" presName="ParentAccentShape" presStyleLbl="trBgShp" presStyleIdx="0" presStyleCnt="1" custScaleX="109755" custScaleY="129973"/>
      <dgm:spPr/>
    </dgm:pt>
    <dgm:pt modelId="{F672C4A8-0F11-4EA3-838C-B8A68F32DF11}" type="pres">
      <dgm:prSet presAssocID="{DDF9B855-1C95-482A-927C-5735E9E1699A}" presName="ParentText" presStyleLbl="revTx" presStyleIdx="0" presStyleCnt="2" custLinFactNeighborX="2559" custLinFactNeighborY="73675">
        <dgm:presLayoutVars>
          <dgm:chMax val="1"/>
          <dgm:chPref val="1"/>
          <dgm:bulletEnabled val="1"/>
        </dgm:presLayoutVars>
      </dgm:prSet>
      <dgm:spPr/>
    </dgm:pt>
    <dgm:pt modelId="{3D75D50D-7938-43A4-A097-C4FBEB129FB9}" type="pres">
      <dgm:prSet presAssocID="{DDF9B855-1C95-482A-927C-5735E9E1699A}" presName="ChildText" presStyleLbl="revTx" presStyleIdx="1" presStyleCnt="2">
        <dgm:presLayoutVars>
          <dgm:chMax val="0"/>
          <dgm:chPref val="0"/>
        </dgm:presLayoutVars>
      </dgm:prSet>
      <dgm:spPr/>
    </dgm:pt>
    <dgm:pt modelId="{ADF0D50F-E9C5-491F-B2B5-1C00EE1CA92B}" type="pres">
      <dgm:prSet presAssocID="{DDF9B855-1C95-482A-927C-5735E9E1699A}" presName="ChildAccentShape" presStyleLbl="trBgShp" presStyleIdx="0" presStyleCnt="1"/>
      <dgm:spPr/>
    </dgm:pt>
    <dgm:pt modelId="{A40BA996-9950-44C9-8C37-365AB69AFEBC}" type="pres">
      <dgm:prSet presAssocID="{DDF9B855-1C95-482A-927C-5735E9E1699A}" presName="Image" presStyleLbl="alignImgPlace1" presStyleIdx="0" presStyleCnt="1" custLinFactNeighborX="4535" custLinFactNeighborY="5751"/>
      <dgm:spPr>
        <a:blipFill>
          <a:blip xmlns:r="http://schemas.openxmlformats.org/officeDocument/2006/relationships" r:embed="rId1">
            <a:alphaModFix amt="50000"/>
          </a:blip>
          <a:srcRect/>
          <a:stretch>
            <a:fillRect t="-15000" b="-15000"/>
          </a:stretch>
        </a:blipFill>
      </dgm:spPr>
    </dgm:pt>
  </dgm:ptLst>
  <dgm:cxnLst>
    <dgm:cxn modelId="{AF75A31F-7887-4AD0-884C-68C887FF3F06}" type="presOf" srcId="{81927211-CC55-409E-9944-221F28744538}" destId="{93764837-13F3-4EBE-8831-2C81B99BE5A8}" srcOrd="0" destOrd="0" presId="urn:microsoft.com/office/officeart/2009/3/layout/SnapshotPictureList"/>
    <dgm:cxn modelId="{4A689C48-027C-47C7-9231-62C7CB028A5A}" type="presOf" srcId="{DDF9B855-1C95-482A-927C-5735E9E1699A}" destId="{F672C4A8-0F11-4EA3-838C-B8A68F32DF11}" srcOrd="0" destOrd="0" presId="urn:microsoft.com/office/officeart/2009/3/layout/SnapshotPictureList"/>
    <dgm:cxn modelId="{E281DCA4-D2F6-483B-9230-92FC03C2E42A}" srcId="{81927211-CC55-409E-9944-221F28744538}" destId="{DDF9B855-1C95-482A-927C-5735E9E1699A}" srcOrd="0" destOrd="0" parTransId="{A9512D2A-2137-4D04-8B2E-2F1E0D2CBAE9}" sibTransId="{0AC802A0-28A7-49AE-87C4-83CC5AE5434A}"/>
    <dgm:cxn modelId="{25565E5C-F67D-4548-B1F5-6377A03D4D2E}" type="presParOf" srcId="{93764837-13F3-4EBE-8831-2C81B99BE5A8}" destId="{C65C2AAF-B1E6-40ED-B4C6-7D45AC46AD9F}" srcOrd="0" destOrd="0" presId="urn:microsoft.com/office/officeart/2009/3/layout/SnapshotPictureList"/>
    <dgm:cxn modelId="{90E376EB-E2E3-4C74-A00B-6665C9E0C6D6}" type="presParOf" srcId="{C65C2AAF-B1E6-40ED-B4C6-7D45AC46AD9F}" destId="{BCD3C84C-83C6-4425-8262-9EE9CE317C63}" srcOrd="0" destOrd="0" presId="urn:microsoft.com/office/officeart/2009/3/layout/SnapshotPictureList"/>
    <dgm:cxn modelId="{FF75C5BE-E755-4FE6-9379-890DB4631D1E}" type="presParOf" srcId="{C65C2AAF-B1E6-40ED-B4C6-7D45AC46AD9F}" destId="{F672C4A8-0F11-4EA3-838C-B8A68F32DF11}" srcOrd="1" destOrd="0" presId="urn:microsoft.com/office/officeart/2009/3/layout/SnapshotPictureList"/>
    <dgm:cxn modelId="{A504A0CF-4020-4715-BC74-BB79ABBA7CEA}" type="presParOf" srcId="{C65C2AAF-B1E6-40ED-B4C6-7D45AC46AD9F}" destId="{3D75D50D-7938-43A4-A097-C4FBEB129FB9}" srcOrd="2" destOrd="0" presId="urn:microsoft.com/office/officeart/2009/3/layout/SnapshotPictureList"/>
    <dgm:cxn modelId="{DC7329DC-2E92-45D2-8F31-92B65874EFCE}" type="presParOf" srcId="{C65C2AAF-B1E6-40ED-B4C6-7D45AC46AD9F}" destId="{ADF0D50F-E9C5-491F-B2B5-1C00EE1CA92B}" srcOrd="3" destOrd="0" presId="urn:microsoft.com/office/officeart/2009/3/layout/SnapshotPictureList"/>
    <dgm:cxn modelId="{2A25CAE1-500A-4615-BBD3-ADBD224E58C6}" type="presParOf" srcId="{C65C2AAF-B1E6-40ED-B4C6-7D45AC46AD9F}" destId="{A40BA996-9950-44C9-8C37-365AB69AFEB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459F4-43F2-477B-A5C4-2F40EBF47B8D}">
      <dsp:nvSpPr>
        <dsp:cNvPr id="0" name=""/>
        <dsp:cNvSpPr/>
      </dsp:nvSpPr>
      <dsp:spPr>
        <a:xfrm>
          <a:off x="308174" y="0"/>
          <a:ext cx="19288951" cy="1193039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39C4B8-946C-4054-9C57-08D94471DFBA}">
      <dsp:nvSpPr>
        <dsp:cNvPr id="0" name=""/>
        <dsp:cNvSpPr/>
      </dsp:nvSpPr>
      <dsp:spPr>
        <a:xfrm>
          <a:off x="7275164" y="1006127"/>
          <a:ext cx="7754760" cy="28241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200" kern="1200" dirty="0"/>
            <a:t>01 : introduction </a:t>
          </a:r>
          <a:endParaRPr lang="ar-JO" sz="6200" kern="1200" dirty="0"/>
        </a:p>
      </dsp:txBody>
      <dsp:txXfrm>
        <a:off x="7413028" y="1143991"/>
        <a:ext cx="7479032" cy="2548421"/>
      </dsp:txXfrm>
    </dsp:sp>
    <dsp:sp modelId="{0427FC70-FABF-406F-AABC-D7B470D73A46}">
      <dsp:nvSpPr>
        <dsp:cNvPr id="0" name=""/>
        <dsp:cNvSpPr/>
      </dsp:nvSpPr>
      <dsp:spPr>
        <a:xfrm>
          <a:off x="9561189" y="4220835"/>
          <a:ext cx="7754760" cy="28241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200" kern="1200" dirty="0"/>
            <a:t>02 : site analysis </a:t>
          </a:r>
          <a:endParaRPr lang="ar-JO" sz="6200" kern="1200" dirty="0"/>
        </a:p>
      </dsp:txBody>
      <dsp:txXfrm>
        <a:off x="9699053" y="4358699"/>
        <a:ext cx="7479032" cy="2548421"/>
      </dsp:txXfrm>
    </dsp:sp>
    <dsp:sp modelId="{106FCDF6-2CCA-43DD-BA44-3B2CB363D626}">
      <dsp:nvSpPr>
        <dsp:cNvPr id="0" name=""/>
        <dsp:cNvSpPr/>
      </dsp:nvSpPr>
      <dsp:spPr>
        <a:xfrm>
          <a:off x="12275859" y="7506984"/>
          <a:ext cx="6857301" cy="28241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marL="0" lvl="0" indent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200" kern="1200"/>
            <a:t>03 :  Architectural  aspect</a:t>
          </a:r>
          <a:endParaRPr lang="ar-JO" sz="6200" kern="1200" dirty="0"/>
        </a:p>
      </dsp:txBody>
      <dsp:txXfrm>
        <a:off x="12413723" y="7644848"/>
        <a:ext cx="6581573" cy="25484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459F4-43F2-477B-A5C4-2F40EBF47B8D}">
      <dsp:nvSpPr>
        <dsp:cNvPr id="0" name=""/>
        <dsp:cNvSpPr/>
      </dsp:nvSpPr>
      <dsp:spPr>
        <a:xfrm>
          <a:off x="665310" y="0"/>
          <a:ext cx="18360169" cy="1193039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39C4B8-946C-4054-9C57-08D94471DFBA}">
      <dsp:nvSpPr>
        <dsp:cNvPr id="0" name=""/>
        <dsp:cNvSpPr/>
      </dsp:nvSpPr>
      <dsp:spPr>
        <a:xfrm>
          <a:off x="6308920" y="1291880"/>
          <a:ext cx="7611452" cy="21204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04  : Environmental aspects </a:t>
          </a:r>
          <a:endParaRPr lang="ar-JO" sz="5500" kern="1200" dirty="0"/>
        </a:p>
      </dsp:txBody>
      <dsp:txXfrm>
        <a:off x="6412431" y="1395391"/>
        <a:ext cx="7404430" cy="1913420"/>
      </dsp:txXfrm>
    </dsp:sp>
    <dsp:sp modelId="{0427FC70-FABF-406F-AABC-D7B470D73A46}">
      <dsp:nvSpPr>
        <dsp:cNvPr id="0" name=""/>
        <dsp:cNvSpPr/>
      </dsp:nvSpPr>
      <dsp:spPr>
        <a:xfrm>
          <a:off x="8666406" y="3720770"/>
          <a:ext cx="6468477" cy="21204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05 : Structural  Aspects</a:t>
          </a:r>
          <a:endParaRPr lang="ar-JO" sz="5500" kern="1200" dirty="0"/>
        </a:p>
      </dsp:txBody>
      <dsp:txXfrm>
        <a:off x="8769917" y="3824281"/>
        <a:ext cx="6261455" cy="1913420"/>
      </dsp:txXfrm>
    </dsp:sp>
    <dsp:sp modelId="{106FCDF6-2CCA-43DD-BA44-3B2CB363D626}">
      <dsp:nvSpPr>
        <dsp:cNvPr id="0" name=""/>
        <dsp:cNvSpPr/>
      </dsp:nvSpPr>
      <dsp:spPr>
        <a:xfrm>
          <a:off x="11095313" y="6292532"/>
          <a:ext cx="7039926" cy="21204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/>
            <a:t>06 :  electro –mechanical aspects </a:t>
          </a:r>
          <a:endParaRPr lang="ar-JO" sz="5500" kern="1200" dirty="0"/>
        </a:p>
      </dsp:txBody>
      <dsp:txXfrm>
        <a:off x="11198824" y="6396043"/>
        <a:ext cx="6832904" cy="1913420"/>
      </dsp:txXfrm>
    </dsp:sp>
    <dsp:sp modelId="{69849D3A-118A-4D73-87EC-3651D2F4C20C}">
      <dsp:nvSpPr>
        <dsp:cNvPr id="0" name=""/>
        <dsp:cNvSpPr/>
      </dsp:nvSpPr>
      <dsp:spPr>
        <a:xfrm>
          <a:off x="12293847" y="9078624"/>
          <a:ext cx="7611452" cy="21204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04  : quantity serving and cost estimation   </a:t>
          </a:r>
          <a:endParaRPr lang="ar-JO" sz="5500" kern="1200" dirty="0"/>
        </a:p>
      </dsp:txBody>
      <dsp:txXfrm>
        <a:off x="12397358" y="9182135"/>
        <a:ext cx="7404430" cy="19134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21AE5-6AE5-4FD9-8421-316E49ADF71A}">
      <dsp:nvSpPr>
        <dsp:cNvPr id="0" name=""/>
        <dsp:cNvSpPr/>
      </dsp:nvSpPr>
      <dsp:spPr>
        <a:xfrm>
          <a:off x="3526644" y="155477"/>
          <a:ext cx="8023515" cy="5929347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2000" r="-1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B28DF-42D0-4F31-AB0A-098CA2377B0A}">
      <dsp:nvSpPr>
        <dsp:cNvPr id="0" name=""/>
        <dsp:cNvSpPr/>
      </dsp:nvSpPr>
      <dsp:spPr>
        <a:xfrm>
          <a:off x="5148419" y="5009723"/>
          <a:ext cx="6913880" cy="1661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104775" rIns="104775" bIns="10477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5500" b="1" kern="1200" dirty="0">
              <a:solidFill>
                <a:schemeClr val="tx1">
                  <a:lumMod val="50000"/>
                </a:schemeClr>
              </a:solidFill>
            </a:rPr>
            <a:t>The Glare check</a:t>
          </a:r>
        </a:p>
      </dsp:txBody>
      <dsp:txXfrm>
        <a:off x="5148419" y="5009723"/>
        <a:ext cx="6913880" cy="1661520"/>
      </dsp:txXfrm>
    </dsp:sp>
    <dsp:sp modelId="{A18179D2-B312-413C-8C8B-BEAC1B87D5E7}">
      <dsp:nvSpPr>
        <dsp:cNvPr id="0" name=""/>
        <dsp:cNvSpPr/>
      </dsp:nvSpPr>
      <dsp:spPr>
        <a:xfrm>
          <a:off x="13222848" y="155477"/>
          <a:ext cx="8023515" cy="592934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8DCF84-9D23-4BFD-B3EC-2D8AD85B6738}">
      <dsp:nvSpPr>
        <dsp:cNvPr id="0" name=""/>
        <dsp:cNvSpPr/>
      </dsp:nvSpPr>
      <dsp:spPr>
        <a:xfrm>
          <a:off x="14844622" y="5009723"/>
          <a:ext cx="6913880" cy="1661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104775" rIns="104775" bIns="10477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en-US" sz="5500" b="1" kern="1200" dirty="0">
              <a:solidFill>
                <a:schemeClr val="tx1">
                  <a:lumMod val="50000"/>
                </a:schemeClr>
              </a:solidFill>
            </a:rPr>
            <a:t>lux level on Employees Office</a:t>
          </a:r>
        </a:p>
      </dsp:txBody>
      <dsp:txXfrm>
        <a:off x="14844622" y="5009723"/>
        <a:ext cx="6913880" cy="1661520"/>
      </dsp:txXfrm>
    </dsp:sp>
    <dsp:sp modelId="{E3A17085-436B-464F-B4E8-962B65C250E8}">
      <dsp:nvSpPr>
        <dsp:cNvPr id="0" name=""/>
        <dsp:cNvSpPr/>
      </dsp:nvSpPr>
      <dsp:spPr>
        <a:xfrm>
          <a:off x="8374746" y="7524809"/>
          <a:ext cx="8023515" cy="59293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7AAEF2-30AE-4526-956E-31B65B935466}">
      <dsp:nvSpPr>
        <dsp:cNvPr id="0" name=""/>
        <dsp:cNvSpPr/>
      </dsp:nvSpPr>
      <dsp:spPr>
        <a:xfrm>
          <a:off x="9996521" y="12379056"/>
          <a:ext cx="6913880" cy="1661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104775" rIns="104775" bIns="10477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0" lang="en-US" sz="5500" b="1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uLnTx/>
              <a:uFillTx/>
              <a:latin typeface="Kulim Park" panose="020B0604020202020204" charset="0"/>
              <a:ea typeface="+mn-ea"/>
              <a:cs typeface="Times New Roman" panose="02020603050405020304" pitchFamily="18" charset="0"/>
            </a:rPr>
            <a:t>3D  lighting Modeling </a:t>
          </a:r>
          <a:endParaRPr lang="en-US" sz="5500" kern="1200" dirty="0"/>
        </a:p>
      </dsp:txBody>
      <dsp:txXfrm>
        <a:off x="9996521" y="12379056"/>
        <a:ext cx="6913880" cy="1661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03E6C-BC20-4A92-A114-A6B9708D0EE2}">
      <dsp:nvSpPr>
        <dsp:cNvPr id="0" name=""/>
        <dsp:cNvSpPr/>
      </dsp:nvSpPr>
      <dsp:spPr>
        <a:xfrm>
          <a:off x="6956986" y="7130821"/>
          <a:ext cx="8535855" cy="52691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45000" r="-4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1D639-7E75-4E6E-9C2E-B03C78FCE3A4}">
      <dsp:nvSpPr>
        <dsp:cNvPr id="0" name=""/>
        <dsp:cNvSpPr/>
      </dsp:nvSpPr>
      <dsp:spPr>
        <a:xfrm>
          <a:off x="12059718" y="48176"/>
          <a:ext cx="8535855" cy="526913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EFF4C-9405-4203-9816-0EFA0FA7B542}">
      <dsp:nvSpPr>
        <dsp:cNvPr id="0" name=""/>
        <dsp:cNvSpPr/>
      </dsp:nvSpPr>
      <dsp:spPr>
        <a:xfrm>
          <a:off x="1854254" y="48176"/>
          <a:ext cx="8535855" cy="52691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37000" r="-3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38A7A-65F0-4195-BD52-48FFF72B48FF}">
      <dsp:nvSpPr>
        <dsp:cNvPr id="0" name=""/>
        <dsp:cNvSpPr/>
      </dsp:nvSpPr>
      <dsp:spPr>
        <a:xfrm>
          <a:off x="1190998" y="5286499"/>
          <a:ext cx="8518377" cy="901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0" rIns="182880" bIns="0" numCol="1" spcCol="1270" anchor="b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/>
            <a:t>Glare check </a:t>
          </a:r>
        </a:p>
      </dsp:txBody>
      <dsp:txXfrm>
        <a:off x="1190998" y="5286499"/>
        <a:ext cx="8518377" cy="901607"/>
      </dsp:txXfrm>
    </dsp:sp>
    <dsp:sp modelId="{7BC1F4E8-3F0A-4862-BBDD-8F7CA58B2656}">
      <dsp:nvSpPr>
        <dsp:cNvPr id="0" name=""/>
        <dsp:cNvSpPr/>
      </dsp:nvSpPr>
      <dsp:spPr>
        <a:xfrm>
          <a:off x="1190998" y="728542"/>
          <a:ext cx="8533096" cy="5482367"/>
        </a:xfrm>
        <a:prstGeom prst="rect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BEA63-8B91-4267-B0C8-D11F900CDF8C}">
      <dsp:nvSpPr>
        <dsp:cNvPr id="0" name=""/>
        <dsp:cNvSpPr/>
      </dsp:nvSpPr>
      <dsp:spPr>
        <a:xfrm>
          <a:off x="11396462" y="5286499"/>
          <a:ext cx="8518377" cy="901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0" rIns="133350" bIns="0" numCol="1" spcCol="1270" anchor="b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+mn-lt"/>
              <a:ea typeface="+mn-ea"/>
              <a:cs typeface="Times New Roman" panose="02020603050405020304" pitchFamily="18" charset="0"/>
            </a:rPr>
            <a:t>3D  lighting Modeling for </a:t>
          </a:r>
          <a:r>
            <a:rPr lang="en-US" sz="3500" b="1" kern="1200" dirty="0">
              <a:latin typeface="+mn-lt"/>
              <a:ea typeface="Calibri" panose="020F0502020204030204" pitchFamily="34" charset="0"/>
              <a:cs typeface="Arial" panose="020B0604020202020204" pitchFamily="34" charset="0"/>
            </a:rPr>
            <a:t>Meeting room</a:t>
          </a:r>
          <a:endParaRPr lang="en-US" sz="3500" kern="1200" dirty="0"/>
        </a:p>
      </dsp:txBody>
      <dsp:txXfrm>
        <a:off x="11396462" y="5286499"/>
        <a:ext cx="8518377" cy="901607"/>
      </dsp:txXfrm>
    </dsp:sp>
    <dsp:sp modelId="{2E325312-BA51-4EBF-8322-E4D88C165B67}">
      <dsp:nvSpPr>
        <dsp:cNvPr id="0" name=""/>
        <dsp:cNvSpPr/>
      </dsp:nvSpPr>
      <dsp:spPr>
        <a:xfrm>
          <a:off x="11396462" y="728542"/>
          <a:ext cx="8533096" cy="5482367"/>
        </a:xfrm>
        <a:prstGeom prst="rect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FE37E-A4A2-43D6-AD4F-65CFD67D0141}">
      <dsp:nvSpPr>
        <dsp:cNvPr id="0" name=""/>
        <dsp:cNvSpPr/>
      </dsp:nvSpPr>
      <dsp:spPr>
        <a:xfrm>
          <a:off x="6293730" y="12369144"/>
          <a:ext cx="8518377" cy="901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0" rIns="133350" bIns="0" numCol="1" spcCol="1270" anchor="b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>
              <a:solidFill>
                <a:schemeClr val="tx1">
                  <a:lumMod val="50000"/>
                </a:schemeClr>
              </a:solidFill>
            </a:rPr>
            <a:t>lux level on Meeting Room</a:t>
          </a:r>
          <a:endParaRPr lang="en-US" sz="3500" kern="1200" dirty="0"/>
        </a:p>
      </dsp:txBody>
      <dsp:txXfrm>
        <a:off x="6293730" y="12369144"/>
        <a:ext cx="8518377" cy="901607"/>
      </dsp:txXfrm>
    </dsp:sp>
    <dsp:sp modelId="{6E71E2B3-86DA-420D-9127-45148CC71473}">
      <dsp:nvSpPr>
        <dsp:cNvPr id="0" name=""/>
        <dsp:cNvSpPr/>
      </dsp:nvSpPr>
      <dsp:spPr>
        <a:xfrm>
          <a:off x="6293730" y="7811186"/>
          <a:ext cx="8533096" cy="5482367"/>
        </a:xfrm>
        <a:prstGeom prst="rect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595BDC-4DDA-4730-877F-E0101C4E031F}">
      <dsp:nvSpPr>
        <dsp:cNvPr id="0" name=""/>
        <dsp:cNvSpPr/>
      </dsp:nvSpPr>
      <dsp:spPr>
        <a:xfrm>
          <a:off x="7349907" y="3480560"/>
          <a:ext cx="7351614" cy="7351614"/>
        </a:xfrm>
        <a:prstGeom prst="ellipse">
          <a:avLst/>
        </a:prstGeom>
        <a:solidFill>
          <a:srgbClr val="F3F3F3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kern="1200" cap="none" spc="0" dirty="0">
              <a:ln w="0"/>
              <a:solidFill>
                <a:srgbClr val="664B34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Fire Prevention</a:t>
          </a:r>
          <a:endParaRPr lang="en-US" sz="5400" b="0" kern="1200" cap="none" spc="0" dirty="0">
            <a:ln w="0"/>
            <a:solidFill>
              <a:srgbClr val="664B34"/>
            </a:solidFill>
            <a:effectLst>
              <a:outerShdw blurRad="38100" dist="19050" dir="2700000" algn="tl" rotWithShape="0">
                <a:srgbClr val="1E1E1E">
                  <a:alpha val="40000"/>
                </a:srgbClr>
              </a:outerShdw>
            </a:effectLst>
            <a:latin typeface="Kulim Park" panose="020B0604020202020204" charset="0"/>
            <a:ea typeface="+mn-ea"/>
            <a:cs typeface="+mn-cs"/>
          </a:endParaRPr>
        </a:p>
      </dsp:txBody>
      <dsp:txXfrm>
        <a:off x="8426526" y="4557179"/>
        <a:ext cx="5198376" cy="5198376"/>
      </dsp:txXfrm>
    </dsp:sp>
    <dsp:sp modelId="{9967401B-2E01-4A63-AE97-D49A2AA105A1}">
      <dsp:nvSpPr>
        <dsp:cNvPr id="0" name=""/>
        <dsp:cNvSpPr/>
      </dsp:nvSpPr>
      <dsp:spPr>
        <a:xfrm>
          <a:off x="8557380" y="226814"/>
          <a:ext cx="3675807" cy="3675807"/>
        </a:xfrm>
        <a:prstGeom prst="ellipse">
          <a:avLst/>
        </a:prstGeom>
        <a:solidFill>
          <a:srgbClr val="F3F3F3">
            <a:alpha val="50000"/>
            <a:hueOff val="119985"/>
            <a:satOff val="10169"/>
            <a:lumOff val="-3686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b="0" kern="120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Smoke detector</a:t>
          </a:r>
        </a:p>
      </dsp:txBody>
      <dsp:txXfrm>
        <a:off x="9095689" y="765123"/>
        <a:ext cx="2599189" cy="2599189"/>
      </dsp:txXfrm>
    </dsp:sp>
    <dsp:sp modelId="{C2B63EA8-EFA5-4601-A26A-ECA4AF627B6D}">
      <dsp:nvSpPr>
        <dsp:cNvPr id="0" name=""/>
        <dsp:cNvSpPr/>
      </dsp:nvSpPr>
      <dsp:spPr>
        <a:xfrm>
          <a:off x="12839866" y="2866593"/>
          <a:ext cx="3675807" cy="3675807"/>
        </a:xfrm>
        <a:prstGeom prst="ellipse">
          <a:avLst/>
        </a:prstGeom>
        <a:solidFill>
          <a:srgbClr val="F3F3F3">
            <a:alpha val="50000"/>
            <a:hueOff val="239971"/>
            <a:satOff val="20338"/>
            <a:lumOff val="-7372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b="0" kern="120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Call point</a:t>
          </a:r>
        </a:p>
      </dsp:txBody>
      <dsp:txXfrm>
        <a:off x="13378175" y="3404902"/>
        <a:ext cx="2599189" cy="2599189"/>
      </dsp:txXfrm>
    </dsp:sp>
    <dsp:sp modelId="{3D4A2383-0A09-4B41-922F-CE8248865ABC}">
      <dsp:nvSpPr>
        <dsp:cNvPr id="0" name=""/>
        <dsp:cNvSpPr/>
      </dsp:nvSpPr>
      <dsp:spPr>
        <a:xfrm>
          <a:off x="11368468" y="8878453"/>
          <a:ext cx="3675807" cy="3675807"/>
        </a:xfrm>
        <a:prstGeom prst="ellipse">
          <a:avLst/>
        </a:prstGeom>
        <a:solidFill>
          <a:srgbClr val="F3F3F3">
            <a:alpha val="50000"/>
            <a:hueOff val="359956"/>
            <a:satOff val="30508"/>
            <a:lumOff val="-11059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b="0" kern="120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Exit sign</a:t>
          </a:r>
        </a:p>
      </dsp:txBody>
      <dsp:txXfrm>
        <a:off x="11906777" y="9416762"/>
        <a:ext cx="2599189" cy="2599189"/>
      </dsp:txXfrm>
    </dsp:sp>
    <dsp:sp modelId="{B1918A51-2F60-4B57-938E-FD5BCF835848}">
      <dsp:nvSpPr>
        <dsp:cNvPr id="0" name=""/>
        <dsp:cNvSpPr/>
      </dsp:nvSpPr>
      <dsp:spPr>
        <a:xfrm>
          <a:off x="5746293" y="8878453"/>
          <a:ext cx="3675807" cy="3675807"/>
        </a:xfrm>
        <a:prstGeom prst="ellipse">
          <a:avLst/>
        </a:prstGeom>
        <a:solidFill>
          <a:srgbClr val="F3F3F3">
            <a:alpha val="50000"/>
            <a:hueOff val="479942"/>
            <a:satOff val="40677"/>
            <a:lumOff val="-14745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b="0" kern="120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Alarm bell</a:t>
          </a:r>
        </a:p>
      </dsp:txBody>
      <dsp:txXfrm>
        <a:off x="6284602" y="9416762"/>
        <a:ext cx="2599189" cy="2599189"/>
      </dsp:txXfrm>
    </dsp:sp>
    <dsp:sp modelId="{C0BBC8E4-AF89-4257-8BBE-F3DC5EFDA6D2}">
      <dsp:nvSpPr>
        <dsp:cNvPr id="0" name=""/>
        <dsp:cNvSpPr/>
      </dsp:nvSpPr>
      <dsp:spPr>
        <a:xfrm>
          <a:off x="4008945" y="3531446"/>
          <a:ext cx="3675807" cy="3675807"/>
        </a:xfrm>
        <a:prstGeom prst="ellipse">
          <a:avLst/>
        </a:prstGeom>
        <a:solidFill>
          <a:srgbClr val="F3F3F3">
            <a:alpha val="50000"/>
            <a:hueOff val="599927"/>
            <a:satOff val="50846"/>
            <a:lumOff val="-18431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b="0" kern="1200" cap="none" spc="0" dirty="0">
              <a:ln w="0"/>
              <a:solidFill>
                <a:srgbClr val="1E1E1E"/>
              </a:solidFill>
              <a:effectLst>
                <a:outerShdw blurRad="38100" dist="19050" dir="2700000" algn="tl" rotWithShape="0">
                  <a:srgbClr val="1E1E1E">
                    <a:alpha val="40000"/>
                  </a:srgbClr>
                </a:outerShdw>
              </a:effectLst>
              <a:latin typeface="Kulim Park" panose="020B0604020202020204" charset="0"/>
              <a:ea typeface="+mn-ea"/>
              <a:cs typeface="Times New Roman" panose="02020603050405020304" pitchFamily="18" charset="0"/>
            </a:rPr>
            <a:t>Heat detector </a:t>
          </a:r>
        </a:p>
      </dsp:txBody>
      <dsp:txXfrm>
        <a:off x="4547254" y="4069755"/>
        <a:ext cx="2599189" cy="25991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D3C84C-83C6-4425-8262-9EE9CE317C63}">
      <dsp:nvSpPr>
        <dsp:cNvPr id="0" name=""/>
        <dsp:cNvSpPr/>
      </dsp:nvSpPr>
      <dsp:spPr>
        <a:xfrm>
          <a:off x="7045" y="9"/>
          <a:ext cx="19486333" cy="16421081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BA996-9950-44C9-8C37-365AB69AFEBC}">
      <dsp:nvSpPr>
        <dsp:cNvPr id="0" name=""/>
        <dsp:cNvSpPr/>
      </dsp:nvSpPr>
      <dsp:spPr>
        <a:xfrm>
          <a:off x="964579" y="1066888"/>
          <a:ext cx="17071752" cy="11950873"/>
        </a:xfrm>
        <a:prstGeom prst="rect">
          <a:avLst/>
        </a:prstGeom>
        <a:blipFill>
          <a:blip xmlns:r="http://schemas.openxmlformats.org/officeDocument/2006/relationships" r:embed="rId1">
            <a:alphaModFix amt="50000"/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2C4A8-0F11-4EA3-838C-B8A68F32DF11}">
      <dsp:nvSpPr>
        <dsp:cNvPr id="0" name=""/>
        <dsp:cNvSpPr/>
      </dsp:nvSpPr>
      <dsp:spPr>
        <a:xfrm>
          <a:off x="1986233" y="13439612"/>
          <a:ext cx="16377638" cy="1499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0560" tIns="251460" rIns="6705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b="1" kern="1200" dirty="0">
              <a:solidFill>
                <a:srgbClr val="002060"/>
              </a:solidFill>
            </a:rPr>
            <a:t>QUANTITY SURVEYING and COST ESTIMATE</a:t>
          </a:r>
          <a:endParaRPr lang="en-US" sz="6600" kern="1200" dirty="0"/>
        </a:p>
      </dsp:txBody>
      <dsp:txXfrm>
        <a:off x="1986233" y="13439612"/>
        <a:ext cx="16377638" cy="1499695"/>
      </dsp:txXfrm>
    </dsp:sp>
    <dsp:sp modelId="{3D75D50D-7938-43A4-A097-C4FBEB129FB9}">
      <dsp:nvSpPr>
        <dsp:cNvPr id="0" name=""/>
        <dsp:cNvSpPr/>
      </dsp:nvSpPr>
      <dsp:spPr>
        <a:xfrm>
          <a:off x="19350204" y="1893437"/>
          <a:ext cx="8117113" cy="12634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Picture Frame">
  <dgm:title val="Picture Frame"/>
  <dgm:desc val="Use to show pictures and the corresponding Level 1 text, both displayed in an offset frame. Works best with Level 1 text only."/>
  <dgm:catLst>
    <dgm:cat type="picture" pri="6500"/>
    <dgm:cat type="officeonline" pri="10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4927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Text" refType="w" fact="0"/>
              <dgm:constr type="t" for="ch" forName="ParentText" refType="h" fact="0.85"/>
              <dgm:constr type="w" for="ch" forName="ParentText" refType="w" fact="0.926"/>
              <dgm:constr type="h" for="ch" forName="ParentText" refType="h" fact="0.1463"/>
              <dgm:constr type="l" for="ch" forName="Accent1" refType="w" fact="0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.0721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if>
          <dgm:else name="Name6">
            <dgm:constrLst>
              <dgm:constr type="l" for="ch" forName="ParentText" refType="w" fact="0.0837"/>
              <dgm:constr type="t" for="ch" forName="ParentText" refType="h" fact="0.84"/>
              <dgm:constr type="w" for="ch" forName="ParentText" refType="w" fact="0.9163"/>
              <dgm:constr type="h" for="ch" forName="ParentText" refType="h" fact="0.1463"/>
              <dgm:constr type="l" for="ch" forName="Accent1" refType="w" fact="0.0724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else>
        </dgm:choos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l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Accent1" styleLbl="parChTrans1D1">
          <dgm:alg type="sp"/>
          <dgm:shape xmlns:r="http://schemas.openxmlformats.org/officeDocument/2006/relationships" type="rect" r:blip="" zOrderOff="10">
            <dgm:adjLst/>
          </dgm:shape>
          <dgm:presOf/>
        </dgm:layoutNode>
        <dgm:layoutNode name="Image" styleLbl="alignImgPlace1">
          <dgm:alg type="sp"/>
          <dgm:shape xmlns:r="http://schemas.openxmlformats.org/officeDocument/2006/relationships" type="rect" r:blip="" zOrderOff="-15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a073618e6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a073618e60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930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6771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398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7675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8372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73829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13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51476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59f1a87b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159f1a87b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a073618e6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a073618e6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59f1a87bc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159f1a87bc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ead6129809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ead6129809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52561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27009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51595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763223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112646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4261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ead6129809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ead6129809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7907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1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125b3e4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125b3e4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7562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8574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125b3e48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125b3e48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34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3828900"/>
            <a:ext cx="23040000" cy="9622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072500" y="5069860"/>
            <a:ext cx="14895000" cy="46137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523250" y="10855623"/>
            <a:ext cx="13993500" cy="14289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45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title" hasCustomPrompt="1"/>
          </p:nvPr>
        </p:nvSpPr>
        <p:spPr>
          <a:xfrm>
            <a:off x="785386" y="3716115"/>
            <a:ext cx="21469200" cy="65964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3600"/>
              <a:buNone/>
              <a:defRPr sz="33600"/>
            </a:lvl9pPr>
          </a:lstStyle>
          <a:p>
            <a:r>
              <a:t>xx%</a:t>
            </a:r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785386" y="10590152"/>
            <a:ext cx="21469200" cy="43701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546100" algn="ctr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1pPr>
            <a:lvl2pPr marL="914400" lvl="1" indent="-476250" algn="ctr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2pPr>
            <a:lvl3pPr marL="1371600" lvl="2" indent="-476250" algn="ctr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3pPr>
            <a:lvl4pPr marL="1828800" lvl="3" indent="-476250" algn="ctr">
              <a:spcBef>
                <a:spcPts val="0"/>
              </a:spcBef>
              <a:spcAft>
                <a:spcPts val="0"/>
              </a:spcAft>
              <a:buSzPts val="3900"/>
              <a:buChar char="●"/>
              <a:defRPr/>
            </a:lvl4pPr>
            <a:lvl5pPr marL="2286000" lvl="4" indent="-476250" algn="ctr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5pPr>
            <a:lvl6pPr marL="2743200" lvl="5" indent="-476250" algn="ctr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6pPr>
            <a:lvl7pPr marL="3200400" lvl="6" indent="-476250" algn="ctr">
              <a:spcBef>
                <a:spcPts val="0"/>
              </a:spcBef>
              <a:spcAft>
                <a:spcPts val="0"/>
              </a:spcAft>
              <a:buSzPts val="3900"/>
              <a:buChar char="●"/>
              <a:defRPr/>
            </a:lvl7pPr>
            <a:lvl8pPr marL="3657600" lvl="7" indent="-476250" algn="ctr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8pPr>
            <a:lvl9pPr marL="4114800" lvl="8" indent="-476250" algn="ctr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1" name="Google Shape;81;p12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2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5" name="Google Shape;85;p13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3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006 Two columns">
  <p:cSld name="006 Two 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7"/>
          <p:cNvGrpSpPr/>
          <p:nvPr/>
        </p:nvGrpSpPr>
        <p:grpSpPr>
          <a:xfrm>
            <a:off x="0" y="1"/>
            <a:ext cx="22049019" cy="15799616"/>
            <a:chOff x="-12" y="-20554"/>
            <a:chExt cx="10012800" cy="5456400"/>
          </a:xfrm>
        </p:grpSpPr>
        <p:cxnSp>
          <p:nvCxnSpPr>
            <p:cNvPr id="50" name="Google Shape;50;p7"/>
            <p:cNvCxnSpPr/>
            <p:nvPr/>
          </p:nvCxnSpPr>
          <p:spPr>
            <a:xfrm>
              <a:off x="-12" y="5435846"/>
              <a:ext cx="10012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" name="Google Shape;51;p7"/>
            <p:cNvCxnSpPr/>
            <p:nvPr/>
          </p:nvCxnSpPr>
          <p:spPr>
            <a:xfrm rot="10800000">
              <a:off x="10012788" y="-20554"/>
              <a:ext cx="0" cy="5456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2" name="Google Shape;52;p7"/>
          <p:cNvSpPr txBox="1">
            <a:spLocks noGrp="1"/>
          </p:cNvSpPr>
          <p:nvPr>
            <p:ph type="subTitle" idx="1"/>
          </p:nvPr>
        </p:nvSpPr>
        <p:spPr>
          <a:xfrm>
            <a:off x="1650400" y="4570126"/>
            <a:ext cx="9375058" cy="180887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3968" b="1"/>
            </a:lvl1pPr>
            <a:lvl2pPr lvl="1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2pPr>
            <a:lvl3pPr lvl="2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3pPr>
            <a:lvl4pPr lvl="3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4pPr>
            <a:lvl5pPr lvl="4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5pPr>
            <a:lvl6pPr lvl="5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6pPr>
            <a:lvl7pPr lvl="6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7pPr>
            <a:lvl8pPr lvl="7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8pPr>
            <a:lvl9pPr lvl="8" rtl="0">
              <a:spcBef>
                <a:spcPts val="3968"/>
              </a:spcBef>
              <a:spcAft>
                <a:spcPts val="3968"/>
              </a:spcAft>
              <a:buSzPts val="2100"/>
              <a:buNone/>
              <a:defRPr sz="3968" b="1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2"/>
          </p:nvPr>
        </p:nvSpPr>
        <p:spPr>
          <a:xfrm>
            <a:off x="12215402" y="4570126"/>
            <a:ext cx="9374491" cy="180887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3968" b="1"/>
            </a:lvl1pPr>
            <a:lvl2pPr lvl="1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2pPr>
            <a:lvl3pPr lvl="2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3pPr>
            <a:lvl4pPr lvl="3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4pPr>
            <a:lvl5pPr lvl="4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5pPr>
            <a:lvl6pPr lvl="5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6pPr>
            <a:lvl7pPr lvl="6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7pPr>
            <a:lvl8pPr lvl="7" rtl="0">
              <a:spcBef>
                <a:spcPts val="3968"/>
              </a:spcBef>
              <a:spcAft>
                <a:spcPts val="0"/>
              </a:spcAft>
              <a:buSzPts val="2100"/>
              <a:buNone/>
              <a:defRPr sz="3968" b="1"/>
            </a:lvl8pPr>
            <a:lvl9pPr lvl="8" rtl="0">
              <a:spcBef>
                <a:spcPts val="3968"/>
              </a:spcBef>
              <a:spcAft>
                <a:spcPts val="3968"/>
              </a:spcAft>
              <a:buSzPts val="2100"/>
              <a:buNone/>
              <a:defRPr sz="3968" b="1"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1650381" y="2107205"/>
            <a:ext cx="19940069" cy="192377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1650381" y="6931125"/>
            <a:ext cx="9374491" cy="785761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863971" lvl="0" indent="-659978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1727942" lvl="1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2pPr>
            <a:lvl3pPr marL="2591913" lvl="2" indent="-659978">
              <a:spcBef>
                <a:spcPts val="3968"/>
              </a:spcBef>
              <a:spcAft>
                <a:spcPts val="0"/>
              </a:spcAft>
              <a:buSzPts val="1900"/>
              <a:buChar char="■"/>
              <a:defRPr/>
            </a:lvl3pPr>
            <a:lvl4pPr marL="3455883" lvl="3" indent="-659978">
              <a:spcBef>
                <a:spcPts val="3968"/>
              </a:spcBef>
              <a:spcAft>
                <a:spcPts val="0"/>
              </a:spcAft>
              <a:buSzPts val="1900"/>
              <a:buChar char="●"/>
              <a:defRPr/>
            </a:lvl4pPr>
            <a:lvl5pPr marL="4319854" lvl="4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5pPr>
            <a:lvl6pPr marL="5183825" lvl="5" indent="-659978">
              <a:spcBef>
                <a:spcPts val="3968"/>
              </a:spcBef>
              <a:spcAft>
                <a:spcPts val="0"/>
              </a:spcAft>
              <a:buSzPts val="1900"/>
              <a:buChar char="■"/>
              <a:defRPr/>
            </a:lvl6pPr>
            <a:lvl7pPr marL="6047796" lvl="6" indent="-659978">
              <a:spcBef>
                <a:spcPts val="3968"/>
              </a:spcBef>
              <a:spcAft>
                <a:spcPts val="0"/>
              </a:spcAft>
              <a:buSzPts val="1900"/>
              <a:buChar char="●"/>
              <a:defRPr/>
            </a:lvl7pPr>
            <a:lvl8pPr marL="6911767" lvl="7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8pPr>
            <a:lvl9pPr marL="7775738" lvl="8" indent="-659978">
              <a:spcBef>
                <a:spcPts val="3968"/>
              </a:spcBef>
              <a:spcAft>
                <a:spcPts val="3968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12215385" y="6901518"/>
            <a:ext cx="9375058" cy="785761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863971" lvl="0" indent="-659978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1727942" lvl="1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2pPr>
            <a:lvl3pPr marL="2591913" lvl="2" indent="-659978">
              <a:spcBef>
                <a:spcPts val="3968"/>
              </a:spcBef>
              <a:spcAft>
                <a:spcPts val="0"/>
              </a:spcAft>
              <a:buSzPts val="1900"/>
              <a:buChar char="■"/>
              <a:defRPr/>
            </a:lvl3pPr>
            <a:lvl4pPr marL="3455883" lvl="3" indent="-659978">
              <a:spcBef>
                <a:spcPts val="3968"/>
              </a:spcBef>
              <a:spcAft>
                <a:spcPts val="0"/>
              </a:spcAft>
              <a:buSzPts val="1900"/>
              <a:buChar char="●"/>
              <a:defRPr/>
            </a:lvl4pPr>
            <a:lvl5pPr marL="4319854" lvl="4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5pPr>
            <a:lvl6pPr marL="5183825" lvl="5" indent="-659978">
              <a:spcBef>
                <a:spcPts val="3968"/>
              </a:spcBef>
              <a:spcAft>
                <a:spcPts val="0"/>
              </a:spcAft>
              <a:buSzPts val="1900"/>
              <a:buChar char="■"/>
              <a:defRPr/>
            </a:lvl6pPr>
            <a:lvl7pPr marL="6047796" lvl="6" indent="-659978">
              <a:spcBef>
                <a:spcPts val="3968"/>
              </a:spcBef>
              <a:spcAft>
                <a:spcPts val="0"/>
              </a:spcAft>
              <a:buSzPts val="1900"/>
              <a:buChar char="●"/>
              <a:defRPr/>
            </a:lvl7pPr>
            <a:lvl8pPr marL="6911767" lvl="7" indent="-659978">
              <a:spcBef>
                <a:spcPts val="3968"/>
              </a:spcBef>
              <a:spcAft>
                <a:spcPts val="0"/>
              </a:spcAft>
              <a:buSzPts val="1900"/>
              <a:buChar char="○"/>
              <a:defRPr/>
            </a:lvl8pPr>
            <a:lvl9pPr marL="7775738" lvl="8" indent="-659978">
              <a:spcBef>
                <a:spcPts val="3968"/>
              </a:spcBef>
              <a:spcAft>
                <a:spcPts val="3968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21559828" y="15957446"/>
            <a:ext cx="1382703" cy="132283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buNone/>
              <a:defRPr>
                <a:latin typeface="Times"/>
                <a:ea typeface="Times"/>
                <a:cs typeface="Times"/>
                <a:sym typeface="Times"/>
              </a:defRPr>
            </a:lvl1pPr>
            <a:lvl2pPr lvl="1">
              <a:buNone/>
              <a:defRPr>
                <a:latin typeface="Times"/>
                <a:ea typeface="Times"/>
                <a:cs typeface="Times"/>
                <a:sym typeface="Times"/>
              </a:defRPr>
            </a:lvl2pPr>
            <a:lvl3pPr lvl="2">
              <a:buNone/>
              <a:defRPr>
                <a:latin typeface="Times"/>
                <a:ea typeface="Times"/>
                <a:cs typeface="Times"/>
                <a:sym typeface="Times"/>
              </a:defRPr>
            </a:lvl3pPr>
            <a:lvl4pPr lvl="3">
              <a:buNone/>
              <a:defRPr>
                <a:latin typeface="Times"/>
                <a:ea typeface="Times"/>
                <a:cs typeface="Times"/>
                <a:sym typeface="Times"/>
              </a:defRPr>
            </a:lvl4pPr>
            <a:lvl5pPr lvl="4">
              <a:buNone/>
              <a:defRPr>
                <a:latin typeface="Times"/>
                <a:ea typeface="Times"/>
                <a:cs typeface="Times"/>
                <a:sym typeface="Times"/>
              </a:defRPr>
            </a:lvl5pPr>
            <a:lvl6pPr lvl="5">
              <a:buNone/>
              <a:defRPr>
                <a:latin typeface="Times"/>
                <a:ea typeface="Times"/>
                <a:cs typeface="Times"/>
                <a:sym typeface="Times"/>
              </a:defRPr>
            </a:lvl6pPr>
            <a:lvl7pPr lvl="6">
              <a:buNone/>
              <a:defRPr>
                <a:latin typeface="Times"/>
                <a:ea typeface="Times"/>
                <a:cs typeface="Times"/>
                <a:sym typeface="Times"/>
              </a:defRPr>
            </a:lvl7pPr>
            <a:lvl8pPr lvl="7">
              <a:buNone/>
              <a:defRPr>
                <a:latin typeface="Times"/>
                <a:ea typeface="Times"/>
                <a:cs typeface="Times"/>
                <a:sym typeface="Times"/>
              </a:defRPr>
            </a:lvl8pPr>
            <a:lvl9pPr lvl="8">
              <a:buNone/>
              <a:defRPr>
                <a:latin typeface="Times"/>
                <a:ea typeface="Times"/>
                <a:cs typeface="Times"/>
                <a:sym typeface="Time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40206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007 Quote">
  <p:cSld name="007 Quot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/>
          <p:nvPr/>
        </p:nvSpPr>
        <p:spPr>
          <a:xfrm>
            <a:off x="785932" y="3522570"/>
            <a:ext cx="21504752" cy="1036040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72767" tIns="172767" rIns="172767" bIns="172767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46"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1054649" y="4720676"/>
            <a:ext cx="20967317" cy="796419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9449"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1195952" y="14915159"/>
            <a:ext cx="21504752" cy="1808875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sldNum" idx="12"/>
          </p:nvPr>
        </p:nvSpPr>
        <p:spPr>
          <a:xfrm>
            <a:off x="21559828" y="15957446"/>
            <a:ext cx="1382703" cy="132283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buNone/>
              <a:defRPr>
                <a:latin typeface="Times"/>
                <a:ea typeface="Times"/>
                <a:cs typeface="Times"/>
                <a:sym typeface="Times"/>
              </a:defRPr>
            </a:lvl1pPr>
            <a:lvl2pPr lvl="1">
              <a:buNone/>
              <a:defRPr>
                <a:latin typeface="Times"/>
                <a:ea typeface="Times"/>
                <a:cs typeface="Times"/>
                <a:sym typeface="Times"/>
              </a:defRPr>
            </a:lvl2pPr>
            <a:lvl3pPr lvl="2">
              <a:buNone/>
              <a:defRPr>
                <a:latin typeface="Times"/>
                <a:ea typeface="Times"/>
                <a:cs typeface="Times"/>
                <a:sym typeface="Times"/>
              </a:defRPr>
            </a:lvl3pPr>
            <a:lvl4pPr lvl="3">
              <a:buNone/>
              <a:defRPr>
                <a:latin typeface="Times"/>
                <a:ea typeface="Times"/>
                <a:cs typeface="Times"/>
                <a:sym typeface="Times"/>
              </a:defRPr>
            </a:lvl4pPr>
            <a:lvl5pPr lvl="4">
              <a:buNone/>
              <a:defRPr>
                <a:latin typeface="Times"/>
                <a:ea typeface="Times"/>
                <a:cs typeface="Times"/>
                <a:sym typeface="Times"/>
              </a:defRPr>
            </a:lvl5pPr>
            <a:lvl6pPr lvl="5">
              <a:buNone/>
              <a:defRPr>
                <a:latin typeface="Times"/>
                <a:ea typeface="Times"/>
                <a:cs typeface="Times"/>
                <a:sym typeface="Times"/>
              </a:defRPr>
            </a:lvl6pPr>
            <a:lvl7pPr lvl="6">
              <a:buNone/>
              <a:defRPr>
                <a:latin typeface="Times"/>
                <a:ea typeface="Times"/>
                <a:cs typeface="Times"/>
                <a:sym typeface="Times"/>
              </a:defRPr>
            </a:lvl7pPr>
            <a:lvl8pPr lvl="7">
              <a:buNone/>
              <a:defRPr>
                <a:latin typeface="Times"/>
                <a:ea typeface="Times"/>
                <a:cs typeface="Times"/>
                <a:sym typeface="Times"/>
              </a:defRPr>
            </a:lvl8pPr>
            <a:lvl9pPr lvl="8">
              <a:buNone/>
              <a:defRPr>
                <a:latin typeface="Times"/>
                <a:ea typeface="Times"/>
                <a:cs typeface="Times"/>
                <a:sym typeface="Time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281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008 Three columns">
  <p:cSld name="008 Three column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1"/>
          <p:cNvGrpSpPr/>
          <p:nvPr/>
        </p:nvGrpSpPr>
        <p:grpSpPr>
          <a:xfrm>
            <a:off x="0" y="1"/>
            <a:ext cx="22049019" cy="15799616"/>
            <a:chOff x="-12" y="-20554"/>
            <a:chExt cx="10012800" cy="5456400"/>
          </a:xfrm>
        </p:grpSpPr>
        <p:cxnSp>
          <p:nvCxnSpPr>
            <p:cNvPr id="79" name="Google Shape;79;p11"/>
            <p:cNvCxnSpPr/>
            <p:nvPr/>
          </p:nvCxnSpPr>
          <p:spPr>
            <a:xfrm>
              <a:off x="-12" y="5435846"/>
              <a:ext cx="10012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0" name="Google Shape;80;p11"/>
            <p:cNvCxnSpPr/>
            <p:nvPr/>
          </p:nvCxnSpPr>
          <p:spPr>
            <a:xfrm rot="10800000">
              <a:off x="10012788" y="-20554"/>
              <a:ext cx="0" cy="5456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81" name="Google Shape;81;p11"/>
          <p:cNvSpPr txBox="1">
            <a:spLocks noGrp="1"/>
          </p:cNvSpPr>
          <p:nvPr>
            <p:ph type="subTitle" idx="1"/>
          </p:nvPr>
        </p:nvSpPr>
        <p:spPr>
          <a:xfrm>
            <a:off x="2624211" y="4358977"/>
            <a:ext cx="14230677" cy="152919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401" b="1"/>
            </a:lvl1pPr>
            <a:lvl2pPr lvl="1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2pPr>
            <a:lvl3pPr lvl="2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3pPr>
            <a:lvl4pPr lvl="3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4pPr>
            <a:lvl5pPr lvl="4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5pPr>
            <a:lvl6pPr lvl="5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6pPr>
            <a:lvl7pPr lvl="6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7pPr>
            <a:lvl8pPr lvl="7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8pPr>
            <a:lvl9pPr lvl="8" rtl="0">
              <a:spcBef>
                <a:spcPts val="3968"/>
              </a:spcBef>
              <a:spcAft>
                <a:spcPts val="3968"/>
              </a:spcAft>
              <a:buSzPts val="1800"/>
              <a:buNone/>
              <a:defRPr sz="3401" b="1"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ubTitle" idx="2"/>
          </p:nvPr>
        </p:nvSpPr>
        <p:spPr>
          <a:xfrm>
            <a:off x="2624211" y="8402787"/>
            <a:ext cx="14230677" cy="152919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401" b="1"/>
            </a:lvl1pPr>
            <a:lvl2pPr lvl="1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2pPr>
            <a:lvl3pPr lvl="2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3pPr>
            <a:lvl4pPr lvl="3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4pPr>
            <a:lvl5pPr lvl="4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5pPr>
            <a:lvl6pPr lvl="5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6pPr>
            <a:lvl7pPr lvl="6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7pPr>
            <a:lvl8pPr lvl="7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8pPr>
            <a:lvl9pPr lvl="8" rtl="0">
              <a:spcBef>
                <a:spcPts val="3968"/>
              </a:spcBef>
              <a:spcAft>
                <a:spcPts val="3968"/>
              </a:spcAft>
              <a:buSzPts val="1800"/>
              <a:buNone/>
              <a:defRPr sz="3401" b="1"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ubTitle" idx="3"/>
          </p:nvPr>
        </p:nvSpPr>
        <p:spPr>
          <a:xfrm>
            <a:off x="2624211" y="12446600"/>
            <a:ext cx="14230677" cy="152919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401" b="1"/>
            </a:lvl1pPr>
            <a:lvl2pPr lvl="1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2pPr>
            <a:lvl3pPr lvl="2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3pPr>
            <a:lvl4pPr lvl="3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4pPr>
            <a:lvl5pPr lvl="4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5pPr>
            <a:lvl6pPr lvl="5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6pPr>
            <a:lvl7pPr lvl="6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7pPr>
            <a:lvl8pPr lvl="7" rtl="0">
              <a:spcBef>
                <a:spcPts val="3968"/>
              </a:spcBef>
              <a:spcAft>
                <a:spcPts val="0"/>
              </a:spcAft>
              <a:buSzPts val="1800"/>
              <a:buNone/>
              <a:defRPr sz="3401" b="1"/>
            </a:lvl8pPr>
            <a:lvl9pPr lvl="8" rtl="0">
              <a:spcBef>
                <a:spcPts val="3968"/>
              </a:spcBef>
              <a:spcAft>
                <a:spcPts val="3968"/>
              </a:spcAft>
              <a:buSzPts val="1800"/>
              <a:buNone/>
              <a:defRPr sz="3401" b="1"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title"/>
          </p:nvPr>
        </p:nvSpPr>
        <p:spPr>
          <a:xfrm>
            <a:off x="956290" y="1495113"/>
            <a:ext cx="15898538" cy="192377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7559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body" idx="4"/>
          </p:nvPr>
        </p:nvSpPr>
        <p:spPr>
          <a:xfrm>
            <a:off x="2624198" y="5462469"/>
            <a:ext cx="14230677" cy="2331204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863971" lvl="0" indent="-59998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646"/>
            </a:lvl1pPr>
            <a:lvl2pPr marL="1727942" lvl="1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2pPr>
            <a:lvl3pPr marL="2591913" lvl="2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3pPr>
            <a:lvl4pPr marL="3455883" lvl="3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4pPr>
            <a:lvl5pPr marL="4319854" lvl="4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5pPr>
            <a:lvl6pPr marL="5183825" lvl="5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6pPr>
            <a:lvl7pPr marL="6047796" lvl="6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7pPr>
            <a:lvl8pPr marL="6911767" lvl="7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8pPr>
            <a:lvl9pPr marL="7775738" lvl="8" indent="-599980">
              <a:spcBef>
                <a:spcPts val="3968"/>
              </a:spcBef>
              <a:spcAft>
                <a:spcPts val="3968"/>
              </a:spcAft>
              <a:buSzPts val="1400"/>
              <a:buChar char="■"/>
              <a:defRPr sz="2646"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body" idx="5"/>
          </p:nvPr>
        </p:nvSpPr>
        <p:spPr>
          <a:xfrm>
            <a:off x="2624198" y="9477479"/>
            <a:ext cx="14230677" cy="232666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863971" lvl="0" indent="-59998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646"/>
            </a:lvl1pPr>
            <a:lvl2pPr marL="1727942" lvl="1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2pPr>
            <a:lvl3pPr marL="2591913" lvl="2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3pPr>
            <a:lvl4pPr marL="3455883" lvl="3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4pPr>
            <a:lvl5pPr marL="4319854" lvl="4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5pPr>
            <a:lvl6pPr marL="5183825" lvl="5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6pPr>
            <a:lvl7pPr marL="6047796" lvl="6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7pPr>
            <a:lvl8pPr marL="6911767" lvl="7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8pPr>
            <a:lvl9pPr marL="7775738" lvl="8" indent="-599980">
              <a:spcBef>
                <a:spcPts val="3968"/>
              </a:spcBef>
              <a:spcAft>
                <a:spcPts val="3968"/>
              </a:spcAft>
              <a:buSzPts val="1400"/>
              <a:buChar char="■"/>
              <a:defRPr sz="2646"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body" idx="6"/>
          </p:nvPr>
        </p:nvSpPr>
        <p:spPr>
          <a:xfrm>
            <a:off x="2624198" y="13487952"/>
            <a:ext cx="14232378" cy="232666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863971" lvl="0" indent="-59998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646"/>
            </a:lvl1pPr>
            <a:lvl2pPr marL="1727942" lvl="1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2pPr>
            <a:lvl3pPr marL="2591913" lvl="2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3pPr>
            <a:lvl4pPr marL="3455883" lvl="3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4pPr>
            <a:lvl5pPr marL="4319854" lvl="4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5pPr>
            <a:lvl6pPr marL="5183825" lvl="5" indent="-599980">
              <a:spcBef>
                <a:spcPts val="3968"/>
              </a:spcBef>
              <a:spcAft>
                <a:spcPts val="0"/>
              </a:spcAft>
              <a:buSzPts val="1400"/>
              <a:buChar char="■"/>
              <a:defRPr sz="2646"/>
            </a:lvl6pPr>
            <a:lvl7pPr marL="6047796" lvl="6" indent="-599980">
              <a:spcBef>
                <a:spcPts val="3968"/>
              </a:spcBef>
              <a:spcAft>
                <a:spcPts val="0"/>
              </a:spcAft>
              <a:buSzPts val="1400"/>
              <a:buChar char="●"/>
              <a:defRPr sz="2646"/>
            </a:lvl7pPr>
            <a:lvl8pPr marL="6911767" lvl="7" indent="-599980">
              <a:spcBef>
                <a:spcPts val="3968"/>
              </a:spcBef>
              <a:spcAft>
                <a:spcPts val="0"/>
              </a:spcAft>
              <a:buSzPts val="1400"/>
              <a:buChar char="○"/>
              <a:defRPr sz="2646"/>
            </a:lvl8pPr>
            <a:lvl9pPr marL="7775738" lvl="8" indent="-599980">
              <a:spcBef>
                <a:spcPts val="3968"/>
              </a:spcBef>
              <a:spcAft>
                <a:spcPts val="3968"/>
              </a:spcAft>
              <a:buSzPts val="1400"/>
              <a:buChar char="■"/>
              <a:defRPr sz="2646"/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sldNum" idx="12"/>
          </p:nvPr>
        </p:nvSpPr>
        <p:spPr>
          <a:xfrm>
            <a:off x="21559828" y="15957446"/>
            <a:ext cx="1382703" cy="132283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buNone/>
              <a:defRPr>
                <a:latin typeface="Times"/>
                <a:ea typeface="Times"/>
                <a:cs typeface="Times"/>
                <a:sym typeface="Times"/>
              </a:defRPr>
            </a:lvl1pPr>
            <a:lvl2pPr lvl="1">
              <a:buNone/>
              <a:defRPr>
                <a:latin typeface="Times"/>
                <a:ea typeface="Times"/>
                <a:cs typeface="Times"/>
                <a:sym typeface="Times"/>
              </a:defRPr>
            </a:lvl2pPr>
            <a:lvl3pPr lvl="2">
              <a:buNone/>
              <a:defRPr>
                <a:latin typeface="Times"/>
                <a:ea typeface="Times"/>
                <a:cs typeface="Times"/>
                <a:sym typeface="Times"/>
              </a:defRPr>
            </a:lvl3pPr>
            <a:lvl4pPr lvl="3">
              <a:buNone/>
              <a:defRPr>
                <a:latin typeface="Times"/>
                <a:ea typeface="Times"/>
                <a:cs typeface="Times"/>
                <a:sym typeface="Times"/>
              </a:defRPr>
            </a:lvl4pPr>
            <a:lvl5pPr lvl="4">
              <a:buNone/>
              <a:defRPr>
                <a:latin typeface="Times"/>
                <a:ea typeface="Times"/>
                <a:cs typeface="Times"/>
                <a:sym typeface="Times"/>
              </a:defRPr>
            </a:lvl5pPr>
            <a:lvl6pPr lvl="5">
              <a:buNone/>
              <a:defRPr>
                <a:latin typeface="Times"/>
                <a:ea typeface="Times"/>
                <a:cs typeface="Times"/>
                <a:sym typeface="Times"/>
              </a:defRPr>
            </a:lvl6pPr>
            <a:lvl7pPr lvl="6">
              <a:buNone/>
              <a:defRPr>
                <a:latin typeface="Times"/>
                <a:ea typeface="Times"/>
                <a:cs typeface="Times"/>
                <a:sym typeface="Times"/>
              </a:defRPr>
            </a:lvl7pPr>
            <a:lvl8pPr lvl="7">
              <a:buNone/>
              <a:defRPr>
                <a:latin typeface="Times"/>
                <a:ea typeface="Times"/>
                <a:cs typeface="Times"/>
                <a:sym typeface="Times"/>
              </a:defRPr>
            </a:lvl8pPr>
            <a:lvl9pPr lvl="8">
              <a:buNone/>
              <a:defRPr>
                <a:latin typeface="Times"/>
                <a:ea typeface="Times"/>
                <a:cs typeface="Times"/>
                <a:sym typeface="Time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9339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3071918" y="9791965"/>
            <a:ext cx="17279541" cy="2495991"/>
          </a:xfrm>
        </p:spPr>
        <p:txBody>
          <a:bodyPr anchor="t" anchorCtr="0"/>
          <a:lstStyle>
            <a:lvl1pPr algn="r">
              <a:defRPr sz="8100">
                <a:solidFill>
                  <a:schemeClr val="tx1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071918" y="12911954"/>
            <a:ext cx="17279541" cy="1343995"/>
          </a:xfrm>
        </p:spPr>
        <p:txBody>
          <a:bodyPr/>
          <a:lstStyle>
            <a:lvl1pPr marL="0" indent="0" algn="r">
              <a:buNone/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1151961" indent="0" algn="ctr">
              <a:buNone/>
            </a:lvl2pPr>
            <a:lvl3pPr marL="2303922" indent="0" algn="ctr">
              <a:buNone/>
            </a:lvl3pPr>
            <a:lvl4pPr marL="3455883" indent="0" algn="ctr">
              <a:buNone/>
            </a:lvl4pPr>
            <a:lvl5pPr marL="4607844" indent="0" algn="ctr">
              <a:buNone/>
            </a:lvl5pPr>
            <a:lvl6pPr marL="5759806" indent="0" algn="ctr">
              <a:buNone/>
            </a:lvl6pPr>
            <a:lvl7pPr marL="6911767" indent="0" algn="ctr">
              <a:buNone/>
            </a:lvl7pPr>
            <a:lvl8pPr marL="8063728" indent="0" algn="ctr">
              <a:buNone/>
            </a:lvl8pPr>
            <a:lvl9pPr marL="9215689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6127572" y="16012742"/>
            <a:ext cx="5759847" cy="921597"/>
          </a:xfrm>
        </p:spPr>
        <p:txBody>
          <a:bodyPr/>
          <a:lstStyle>
            <a:lvl1pPr>
              <a:defRPr sz="3500"/>
            </a:lvl1pPr>
          </a:lstStyle>
          <a:p>
            <a:fld id="{ACDF6120-F1F0-4C60-9FE9-39AC71A9C79D}" type="datetimeFigureOut">
              <a:rPr lang="en-US" smtClean="0"/>
              <a:pPr/>
              <a:t>6/10/2023</a:t>
            </a:fld>
            <a:endParaRPr lang="en-US" sz="4000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7303486" y="16012742"/>
            <a:ext cx="8754967" cy="921597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3064239" y="16012742"/>
            <a:ext cx="3071918" cy="92159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21" name="مستطيل 20"/>
          <p:cNvSpPr/>
          <p:nvPr/>
        </p:nvSpPr>
        <p:spPr>
          <a:xfrm>
            <a:off x="2279940" y="9191967"/>
            <a:ext cx="18431510" cy="3225588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2303939" y="12719954"/>
            <a:ext cx="18431510" cy="1727994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2279939" y="9191967"/>
            <a:ext cx="575985" cy="3225588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2303939" y="12719954"/>
            <a:ext cx="575985" cy="1727994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1151970" y="3071989"/>
            <a:ext cx="20735449" cy="12441555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71918" y="7487973"/>
            <a:ext cx="17279541" cy="2687990"/>
          </a:xfrm>
        </p:spPr>
        <p:txBody>
          <a:bodyPr anchor="t" anchorCtr="0"/>
          <a:lstStyle>
            <a:lvl1pPr algn="r">
              <a:buNone/>
              <a:defRPr sz="8100" b="0" cap="none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263913" y="10751961"/>
            <a:ext cx="17087546" cy="2879990"/>
          </a:xfrm>
        </p:spPr>
        <p:txBody>
          <a:bodyPr anchor="t" anchorCtr="0"/>
          <a:lstStyle>
            <a:lvl1pPr marL="0" indent="0" algn="r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16127572" y="16012742"/>
            <a:ext cx="5759847" cy="921597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7303486" y="16012742"/>
            <a:ext cx="8754967" cy="921597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2695608" y="16012742"/>
            <a:ext cx="3832218" cy="92159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7" name="مستطيل 6"/>
          <p:cNvSpPr/>
          <p:nvPr/>
        </p:nvSpPr>
        <p:spPr>
          <a:xfrm>
            <a:off x="2303939" y="7103975"/>
            <a:ext cx="18431510" cy="3225588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303939" y="7103975"/>
            <a:ext cx="575985" cy="3225588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1970" y="575998"/>
            <a:ext cx="20735449" cy="2303992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1151970" y="3071989"/>
            <a:ext cx="10183409" cy="12441555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11671370" y="3064309"/>
            <a:ext cx="10183409" cy="12441555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1970" y="575998"/>
            <a:ext cx="20735449" cy="230399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51969" y="3239988"/>
            <a:ext cx="10179731" cy="1727994"/>
          </a:xfrm>
          <a:noFill/>
          <a:ln>
            <a:noFill/>
          </a:ln>
        </p:spPr>
        <p:txBody>
          <a:bodyPr lIns="230392" anchor="b" anchorCtr="0">
            <a:noAutofit/>
          </a:bodyPr>
          <a:lstStyle>
            <a:lvl1pPr marL="0" indent="0">
              <a:buNone/>
              <a:defRPr sz="6000" b="1">
                <a:solidFill>
                  <a:schemeClr val="accent2"/>
                </a:solidFill>
              </a:defRPr>
            </a:lvl1pPr>
            <a:lvl2pPr>
              <a:buNone/>
              <a:defRPr sz="5000" b="1"/>
            </a:lvl2pPr>
            <a:lvl3pPr>
              <a:buNone/>
              <a:defRPr sz="4500" b="1"/>
            </a:lvl3pPr>
            <a:lvl4pPr>
              <a:buNone/>
              <a:defRPr sz="4000" b="1"/>
            </a:lvl4pPr>
            <a:lvl5pPr>
              <a:buNone/>
              <a:defRPr sz="40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1711690" y="3263988"/>
            <a:ext cx="10183729" cy="1727994"/>
          </a:xfrm>
          <a:noFill/>
          <a:ln>
            <a:noFill/>
          </a:ln>
        </p:spPr>
        <p:txBody>
          <a:bodyPr lIns="230392" anchor="b" anchorCtr="0"/>
          <a:lstStyle>
            <a:lvl1pPr marL="0" indent="0">
              <a:buNone/>
              <a:defRPr sz="6000" b="1">
                <a:solidFill>
                  <a:schemeClr val="accent2"/>
                </a:solidFill>
              </a:defRPr>
            </a:lvl1pPr>
            <a:lvl2pPr>
              <a:buNone/>
              <a:defRPr sz="5000" b="1"/>
            </a:lvl2pPr>
            <a:lvl3pPr>
              <a:buNone/>
              <a:defRPr sz="4500" b="1"/>
            </a:lvl3pPr>
            <a:lvl4pPr>
              <a:buNone/>
              <a:defRPr sz="4000" b="1"/>
            </a:lvl4pPr>
            <a:lvl5pPr>
              <a:buNone/>
              <a:defRPr sz="40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1151969" y="5375981"/>
            <a:ext cx="10175730" cy="10175963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11711689" y="5375981"/>
            <a:ext cx="10175730" cy="10175963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85386" y="7225953"/>
            <a:ext cx="21469200" cy="28281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9" name="Google Shape;19;p3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1970" y="575998"/>
            <a:ext cx="20735449" cy="2303992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1151970" y="16007943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935577" y="767997"/>
            <a:ext cx="6335832" cy="2111992"/>
          </a:xfrm>
        </p:spPr>
        <p:txBody>
          <a:bodyPr anchor="b" anchorCtr="0">
            <a:noAutofit/>
          </a:bodyPr>
          <a:lstStyle>
            <a:lvl1pPr algn="l">
              <a:buNone/>
              <a:defRPr sz="5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5935577" y="3071990"/>
            <a:ext cx="6335832" cy="12203957"/>
          </a:xfrm>
        </p:spPr>
        <p:txBody>
          <a:bodyPr/>
          <a:lstStyle>
            <a:lvl1pPr marL="0" indent="0">
              <a:lnSpc>
                <a:spcPts val="5543"/>
              </a:lnSpc>
              <a:spcAft>
                <a:spcPts val="2520"/>
              </a:spcAft>
              <a:buNone/>
              <a:defRPr sz="4000">
                <a:solidFill>
                  <a:schemeClr val="tx2"/>
                </a:solidFill>
              </a:defRPr>
            </a:lvl1pPr>
            <a:lvl2pPr>
              <a:buNone/>
              <a:defRPr sz="3000"/>
            </a:lvl2pPr>
            <a:lvl3pPr>
              <a:buNone/>
              <a:defRPr sz="2500"/>
            </a:lvl3pPr>
            <a:lvl4pPr>
              <a:buNone/>
              <a:defRPr sz="2300"/>
            </a:lvl4pPr>
            <a:lvl5pPr>
              <a:buNone/>
              <a:defRPr sz="23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151970" y="16007943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7963444" y="8375970"/>
            <a:ext cx="1520634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767979" y="767997"/>
            <a:ext cx="14399618" cy="14399948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1970" y="1261995"/>
            <a:ext cx="20735449" cy="1699995"/>
          </a:xfrm>
          <a:ln>
            <a:solidFill>
              <a:schemeClr val="accent1"/>
            </a:solidFill>
          </a:ln>
        </p:spPr>
        <p:txBody>
          <a:bodyPr lIns="691177" anchor="ctr"/>
          <a:lstStyle>
            <a:lvl1pPr algn="r">
              <a:buNone/>
              <a:defRPr sz="5000" b="0">
                <a:solidFill>
                  <a:schemeClr val="tx1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51970" y="4799983"/>
            <a:ext cx="20735449" cy="10759641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1512"/>
              </a:spcBef>
              <a:buNone/>
              <a:defRPr sz="8100"/>
            </a:lvl1pPr>
          </a:lstStyle>
          <a:p>
            <a:r>
              <a:rPr kumimoji="0" lang="ar-SA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51970" y="3071989"/>
            <a:ext cx="20735449" cy="1343995"/>
          </a:xfrm>
        </p:spPr>
        <p:txBody>
          <a:bodyPr anchor="ctr" anchorCtr="0"/>
          <a:lstStyle>
            <a:lvl1pPr marL="0" indent="0" algn="l">
              <a:buFontTx/>
              <a:buNone/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151970" y="16007943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151969" y="1261995"/>
            <a:ext cx="460788" cy="1727994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16703556" y="692000"/>
            <a:ext cx="5183862" cy="14743947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51969" y="692000"/>
            <a:ext cx="15167597" cy="14743947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6/10/2023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151970" y="16007943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9145054" y="8067882"/>
            <a:ext cx="14745547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3500">
                <a:solidFill>
                  <a:schemeClr val="dk1"/>
                </a:solidFill>
              </a:defRPr>
            </a:lvl1pPr>
            <a:lvl2pPr marL="914400" lvl="1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2pPr>
            <a:lvl3pPr marL="1371600" lvl="2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3pPr>
            <a:lvl4pPr marL="1828800" lvl="3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●"/>
              <a:defRPr>
                <a:solidFill>
                  <a:schemeClr val="dk1"/>
                </a:solidFill>
              </a:defRPr>
            </a:lvl4pPr>
            <a:lvl5pPr marL="2286000" lvl="4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5pPr>
            <a:lvl6pPr marL="2743200" lvl="5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6pPr>
            <a:lvl7pPr marL="3200400" lvl="6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●"/>
              <a:defRPr>
                <a:solidFill>
                  <a:schemeClr val="dk1"/>
                </a:solidFill>
              </a:defRPr>
            </a:lvl7pPr>
            <a:lvl8pPr marL="3657600" lvl="7" indent="-264159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8pPr>
            <a:lvl9pPr marL="4114800" lvl="8" indent="-264159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8119"/>
            </a:lvl1pPr>
            <a:lvl2pPr lvl="1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253725"/>
            <a:ext cx="23040000" cy="1799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>
            <a:off x="492750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3500">
                <a:solidFill>
                  <a:schemeClr val="dk1"/>
                </a:solidFill>
              </a:defRPr>
            </a:lvl1pPr>
            <a:lvl2pPr marL="914400" lvl="1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2pPr>
            <a:lvl3pPr marL="1371600" lvl="2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3pPr>
            <a:lvl4pPr marL="1828800" lvl="3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●"/>
              <a:defRPr>
                <a:solidFill>
                  <a:schemeClr val="dk1"/>
                </a:solidFill>
              </a:defRPr>
            </a:lvl4pPr>
            <a:lvl5pPr marL="2286000" lvl="4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5pPr>
            <a:lvl6pPr marL="2743200" lvl="5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6pPr>
            <a:lvl7pPr marL="3200400" lvl="6" indent="-26416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●"/>
              <a:defRPr>
                <a:solidFill>
                  <a:schemeClr val="dk1"/>
                </a:solidFill>
              </a:defRPr>
            </a:lvl7pPr>
            <a:lvl8pPr marL="3657600" lvl="7" indent="-264159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○"/>
              <a:defRPr>
                <a:solidFill>
                  <a:schemeClr val="dk1"/>
                </a:solidFill>
              </a:defRPr>
            </a:lvl8pPr>
            <a:lvl9pPr marL="4114800" lvl="8" indent="-264159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"/>
              <a:buFont typeface="Roboto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8119"/>
            </a:lvl1pPr>
            <a:lvl2pPr lvl="1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0" y="253725"/>
            <a:ext cx="23040000" cy="1799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5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785386" y="3871832"/>
            <a:ext cx="10078500" cy="114777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476250">
              <a:spcBef>
                <a:spcPts val="0"/>
              </a:spcBef>
              <a:spcAft>
                <a:spcPts val="0"/>
              </a:spcAft>
              <a:buSzPts val="3900"/>
              <a:buChar char="●"/>
              <a:defRPr sz="3900"/>
            </a:lvl1pPr>
            <a:lvl2pPr marL="914400" lvl="1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2pPr>
            <a:lvl3pPr marL="1371600" lvl="2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3pPr>
            <a:lvl4pPr marL="1828800" lvl="3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4pPr>
            <a:lvl5pPr marL="2286000" lvl="4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5pPr>
            <a:lvl6pPr marL="2743200" lvl="5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6pPr>
            <a:lvl7pPr marL="3200400" lvl="6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7pPr>
            <a:lvl8pPr marL="3657600" lvl="7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8pPr>
            <a:lvl9pPr marL="4114800" lvl="8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12176126" y="3871832"/>
            <a:ext cx="10078500" cy="114777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476250">
              <a:spcBef>
                <a:spcPts val="0"/>
              </a:spcBef>
              <a:spcAft>
                <a:spcPts val="0"/>
              </a:spcAft>
              <a:buSzPts val="3900"/>
              <a:buChar char="●"/>
              <a:defRPr sz="3900"/>
            </a:lvl1pPr>
            <a:lvl2pPr marL="914400" lvl="1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2pPr>
            <a:lvl3pPr marL="1371600" lvl="2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3pPr>
            <a:lvl4pPr marL="1828800" lvl="3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4pPr>
            <a:lvl5pPr marL="2286000" lvl="4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5pPr>
            <a:lvl6pPr marL="2743200" lvl="5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6pPr>
            <a:lvl7pPr marL="3200400" lvl="6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7pPr>
            <a:lvl8pPr marL="3657600" lvl="7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8pPr>
            <a:lvl9pPr marL="4114800" lvl="8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8119"/>
            </a:lvl1pPr>
            <a:lvl2pPr lvl="1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/>
          <p:nvPr/>
        </p:nvSpPr>
        <p:spPr>
          <a:xfrm>
            <a:off x="0" y="253725"/>
            <a:ext cx="23040000" cy="1799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6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6"/>
          <p:cNvSpPr/>
          <p:nvPr/>
        </p:nvSpPr>
        <p:spPr>
          <a:xfrm flipH="1">
            <a:off x="20788075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8119"/>
            </a:lvl1pPr>
            <a:lvl2pPr lvl="1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/>
          <p:nvPr/>
        </p:nvSpPr>
        <p:spPr>
          <a:xfrm rot="10800000" flipH="1">
            <a:off x="-2313188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785376" y="2950250"/>
            <a:ext cx="12771600" cy="123996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marL="914400" lvl="1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2pPr>
            <a:lvl3pPr marL="1371600" lvl="2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3pPr>
            <a:lvl4pPr marL="1828800" lvl="3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4pPr>
            <a:lvl5pPr marL="2286000" lvl="4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5pPr>
            <a:lvl6pPr marL="2743200" lvl="5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6pPr>
            <a:lvl7pPr marL="3200400" lvl="6" indent="-4445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7pPr>
            <a:lvl8pPr marL="3657600" lvl="7" indent="-44450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400"/>
            </a:lvl8pPr>
            <a:lvl9pPr marL="4114800" lvl="8" indent="-44450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400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52" name="Google Shape;52;p8"/>
          <p:cNvSpPr/>
          <p:nvPr/>
        </p:nvSpPr>
        <p:spPr>
          <a:xfrm>
            <a:off x="0" y="253725"/>
            <a:ext cx="23040000" cy="1799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800"/>
              <a:buNone/>
              <a:defRPr sz="8119"/>
            </a:lvl1pPr>
            <a:lvl2pPr lvl="1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78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8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1235276" y="1512315"/>
            <a:ext cx="16044900" cy="137433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1pPr>
            <a:lvl2pPr lvl="1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2pPr>
            <a:lvl3pPr lvl="2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3pPr>
            <a:lvl4pPr lvl="3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4pPr>
            <a:lvl5pPr lvl="4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5pPr>
            <a:lvl6pPr lvl="5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6pPr>
            <a:lvl7pPr lvl="6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7pPr>
            <a:lvl8pPr lvl="7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8pPr>
            <a:lvl9pPr lvl="8">
              <a:spcBef>
                <a:spcPts val="0"/>
              </a:spcBef>
              <a:spcAft>
                <a:spcPts val="0"/>
              </a:spcAft>
              <a:buSzPts val="13400"/>
              <a:buNone/>
              <a:defRPr sz="134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59" name="Google Shape;59;p9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9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9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/>
          <p:nvPr/>
        </p:nvSpPr>
        <p:spPr>
          <a:xfrm>
            <a:off x="11520000" y="-420"/>
            <a:ext cx="11520000" cy="1728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0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0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68976" y="4142950"/>
            <a:ext cx="10192500" cy="49800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1800"/>
              <a:buNone/>
              <a:defRPr sz="118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ubTitle" idx="1"/>
          </p:nvPr>
        </p:nvSpPr>
        <p:spPr>
          <a:xfrm>
            <a:off x="668976" y="9417155"/>
            <a:ext cx="10192500" cy="41493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Font typeface="Montserrat"/>
              <a:buNone/>
              <a:defRPr sz="59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12445984" y="2432588"/>
            <a:ext cx="9668100" cy="124140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marL="457200" lvl="0" indent="-546100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1pPr>
            <a:lvl2pPr marL="914400" lvl="1" indent="-476250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2pPr>
            <a:lvl3pPr marL="1371600" lvl="2" indent="-476250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3pPr>
            <a:lvl4pPr marL="1828800" lvl="3" indent="-476250">
              <a:spcBef>
                <a:spcPts val="0"/>
              </a:spcBef>
              <a:spcAft>
                <a:spcPts val="0"/>
              </a:spcAft>
              <a:buSzPts val="3900"/>
              <a:buChar char="●"/>
              <a:defRPr/>
            </a:lvl4pPr>
            <a:lvl5pPr marL="2286000" lvl="4" indent="-476250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5pPr>
            <a:lvl6pPr marL="2743200" lvl="5" indent="-476250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6pPr>
            <a:lvl7pPr marL="3200400" lvl="6" indent="-476250">
              <a:spcBef>
                <a:spcPts val="0"/>
              </a:spcBef>
              <a:spcAft>
                <a:spcPts val="0"/>
              </a:spcAft>
              <a:buSzPts val="3900"/>
              <a:buChar char="●"/>
              <a:defRPr/>
            </a:lvl7pPr>
            <a:lvl8pPr marL="3657600" lvl="7" indent="-476250">
              <a:spcBef>
                <a:spcPts val="0"/>
              </a:spcBef>
              <a:spcAft>
                <a:spcPts val="0"/>
              </a:spcAft>
              <a:buSzPts val="3900"/>
              <a:buChar char="○"/>
              <a:defRPr/>
            </a:lvl8pPr>
            <a:lvl9pPr marL="4114800" lvl="8" indent="-476250">
              <a:spcBef>
                <a:spcPts val="0"/>
              </a:spcBef>
              <a:spcAft>
                <a:spcPts val="0"/>
              </a:spcAft>
              <a:buSzPts val="39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>
            <a:off x="785386" y="14212955"/>
            <a:ext cx="15115200" cy="20328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3" name="Google Shape;73;p11"/>
          <p:cNvSpPr/>
          <p:nvPr/>
        </p:nvSpPr>
        <p:spPr>
          <a:xfrm flipH="1">
            <a:off x="492812" y="501000"/>
            <a:ext cx="22054500" cy="1627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1"/>
          <p:cNvSpPr/>
          <p:nvPr/>
        </p:nvSpPr>
        <p:spPr>
          <a:xfrm>
            <a:off x="-2313188" y="-2338062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1"/>
          <p:cNvSpPr/>
          <p:nvPr/>
        </p:nvSpPr>
        <p:spPr>
          <a:xfrm rot="10800000">
            <a:off x="20788075" y="15031038"/>
            <a:ext cx="4613700" cy="4613700"/>
          </a:xfrm>
          <a:prstGeom prst="pie">
            <a:avLst>
              <a:gd name="adj1" fmla="val 0"/>
              <a:gd name="adj2" fmla="val 542793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5386" y="1541239"/>
            <a:ext cx="21469200" cy="19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7800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5386" y="3871832"/>
            <a:ext cx="21469200" cy="11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t" anchorCtr="0">
            <a:normAutofit/>
          </a:bodyPr>
          <a:lstStyle>
            <a:lvl1pPr marL="457200" lvl="0" indent="-546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Montserrat"/>
              <a:buChar char="●"/>
              <a:defRPr sz="5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476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1347925" y="15666450"/>
            <a:ext cx="1382700" cy="13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rmAutofit/>
          </a:bodyPr>
          <a:lstStyle>
            <a:lvl1pPr lvl="0" algn="r">
              <a:buNone/>
              <a:defRPr sz="2800">
                <a:solidFill>
                  <a:schemeClr val="dk2"/>
                </a:solidFill>
              </a:defRPr>
            </a:lvl1pPr>
            <a:lvl2pPr lvl="1" algn="r">
              <a:buNone/>
              <a:defRPr sz="2800">
                <a:solidFill>
                  <a:schemeClr val="dk2"/>
                </a:solidFill>
              </a:defRPr>
            </a:lvl2pPr>
            <a:lvl3pPr lvl="2" algn="r">
              <a:buNone/>
              <a:defRPr sz="2800">
                <a:solidFill>
                  <a:schemeClr val="dk2"/>
                </a:solidFill>
              </a:defRPr>
            </a:lvl3pPr>
            <a:lvl4pPr lvl="3" algn="r">
              <a:buNone/>
              <a:defRPr sz="2800">
                <a:solidFill>
                  <a:schemeClr val="dk2"/>
                </a:solidFill>
              </a:defRPr>
            </a:lvl4pPr>
            <a:lvl5pPr lvl="4" algn="r">
              <a:buNone/>
              <a:defRPr sz="2800">
                <a:solidFill>
                  <a:schemeClr val="dk2"/>
                </a:solidFill>
              </a:defRPr>
            </a:lvl5pPr>
            <a:lvl6pPr lvl="5" algn="r">
              <a:buNone/>
              <a:defRPr sz="2800">
                <a:solidFill>
                  <a:schemeClr val="dk2"/>
                </a:solidFill>
              </a:defRPr>
            </a:lvl6pPr>
            <a:lvl7pPr lvl="6" algn="r">
              <a:buNone/>
              <a:defRPr sz="2800">
                <a:solidFill>
                  <a:schemeClr val="dk2"/>
                </a:solidFill>
              </a:defRPr>
            </a:lvl7pPr>
            <a:lvl8pPr lvl="7" algn="r">
              <a:buNone/>
              <a:defRPr sz="2800">
                <a:solidFill>
                  <a:schemeClr val="dk2"/>
                </a:solidFill>
              </a:defRPr>
            </a:lvl8pPr>
            <a:lvl9pPr lvl="8" algn="r">
              <a:buNone/>
              <a:defRPr sz="28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5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14221">
          <p15:clr>
            <a:srgbClr val="EA4335"/>
          </p15:clr>
        </p15:guide>
        <p15:guide id="3" orient="horz" pos="300">
          <p15:clr>
            <a:srgbClr val="EA4335"/>
          </p15:clr>
        </p15:guide>
        <p15:guide id="4" orient="horz" pos="10598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1151970" y="383999"/>
            <a:ext cx="20735449" cy="2495991"/>
          </a:xfrm>
          <a:prstGeom prst="rect">
            <a:avLst/>
          </a:prstGeom>
        </p:spPr>
        <p:txBody>
          <a:bodyPr vert="horz" lIns="230392" tIns="115196" rIns="230392" bIns="115196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1151970" y="3071989"/>
            <a:ext cx="20735449" cy="12372436"/>
          </a:xfrm>
          <a:prstGeom prst="rect">
            <a:avLst/>
          </a:prstGeom>
        </p:spPr>
        <p:txBody>
          <a:bodyPr vert="horz" lIns="230392" tIns="115196" rIns="230392" bIns="115196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16127571" y="16015942"/>
            <a:ext cx="5767527" cy="921597"/>
          </a:xfrm>
          <a:prstGeom prst="rect">
            <a:avLst/>
          </a:prstGeom>
        </p:spPr>
        <p:txBody>
          <a:bodyPr vert="horz" lIns="230392" tIns="115196" rIns="230392" bIns="115196"/>
          <a:lstStyle>
            <a:lvl1pPr algn="l" eaLnBrk="1" latinLnBrk="0" hangingPunct="1">
              <a:defRPr kumimoji="0" sz="35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6/10/2023</a:t>
            </a:fld>
            <a:endParaRPr lang="en-US" sz="3500" dirty="0">
              <a:solidFill>
                <a:schemeClr val="tx2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7303486" y="16015942"/>
            <a:ext cx="8831765" cy="921597"/>
          </a:xfrm>
          <a:prstGeom prst="rect">
            <a:avLst/>
          </a:prstGeom>
        </p:spPr>
        <p:txBody>
          <a:bodyPr vert="horz" lIns="230392" tIns="115196" rIns="230392" bIns="115196"/>
          <a:lstStyle>
            <a:lvl1pPr algn="r" eaLnBrk="1" latinLnBrk="0" hangingPunct="1">
              <a:defRPr kumimoji="0" sz="35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3500" dirty="0">
              <a:solidFill>
                <a:schemeClr val="tx2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543639" y="16015942"/>
            <a:ext cx="4991867" cy="921597"/>
          </a:xfrm>
          <a:prstGeom prst="rect">
            <a:avLst/>
          </a:prstGeom>
        </p:spPr>
        <p:txBody>
          <a:bodyPr vert="horz" lIns="230392" tIns="115196" rIns="230392" bIns="115196"/>
          <a:lstStyle>
            <a:lvl1pPr algn="l" eaLnBrk="1" latinLnBrk="0" hangingPunct="1">
              <a:defRPr kumimoji="0" sz="35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1151970" y="16007943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1151970" y="2879990"/>
            <a:ext cx="2073544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230392" tIns="115196" rIns="230392" bIns="115196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1055968" y="16295945"/>
            <a:ext cx="480878" cy="30314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30392" tIns="115196" rIns="230392" bIns="115196"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81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691177" indent="-691177" algn="r" rtl="1" eaLnBrk="1" latinLnBrk="0" hangingPunct="1">
        <a:spcBef>
          <a:spcPts val="1512"/>
        </a:spcBef>
        <a:buClr>
          <a:schemeClr val="accent1"/>
        </a:buClr>
        <a:buSzPct val="76000"/>
        <a:buFont typeface="Wingdings 3"/>
        <a:buChar char=""/>
        <a:defRPr kumimoji="0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382353" indent="-691177" algn="r" rtl="1" eaLnBrk="1" latinLnBrk="0" hangingPunct="1">
        <a:spcBef>
          <a:spcPts val="1260"/>
        </a:spcBef>
        <a:buClr>
          <a:schemeClr val="accent2"/>
        </a:buClr>
        <a:buSzPct val="76000"/>
        <a:buFont typeface="Wingdings 3"/>
        <a:buChar char=""/>
        <a:defRPr kumimoji="0" sz="5800" kern="1200">
          <a:solidFill>
            <a:schemeClr val="tx2"/>
          </a:solidFill>
          <a:latin typeface="+mn-lt"/>
          <a:ea typeface="+mn-ea"/>
          <a:cs typeface="+mn-cs"/>
        </a:defRPr>
      </a:lvl2pPr>
      <a:lvl3pPr marL="2073530" indent="-575981" algn="r" rtl="1" eaLnBrk="1" latinLnBrk="0" hangingPunct="1">
        <a:spcBef>
          <a:spcPts val="126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707" indent="-575981" algn="r" rtl="1" eaLnBrk="1" latinLnBrk="0" hangingPunct="1">
        <a:spcBef>
          <a:spcPts val="1008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3455883" indent="-575981" algn="r" rtl="1" eaLnBrk="1" latinLnBrk="0" hangingPunct="1">
        <a:spcBef>
          <a:spcPts val="756"/>
        </a:spcBef>
        <a:buClr>
          <a:schemeClr val="accent2"/>
        </a:buClr>
        <a:buSzPct val="70000"/>
        <a:buFont typeface="Wingdings"/>
        <a:buChar char="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4147060" indent="-460784" algn="r" rtl="1" eaLnBrk="1" latinLnBrk="0" hangingPunct="1">
        <a:spcBef>
          <a:spcPts val="756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40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4607844" indent="-460784" algn="r" rtl="1" eaLnBrk="1" latinLnBrk="0" hangingPunct="1">
        <a:spcBef>
          <a:spcPts val="756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35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5068629" indent="-460784" algn="r" rtl="1" eaLnBrk="1" latinLnBrk="0" hangingPunct="1">
        <a:spcBef>
          <a:spcPts val="756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35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5529413" indent="-460784" algn="r" rtl="1" eaLnBrk="1" latinLnBrk="0" hangingPunct="1">
        <a:spcBef>
          <a:spcPts val="756"/>
        </a:spcBef>
        <a:buClr>
          <a:srgbClr val="9FB8CD"/>
        </a:buClr>
        <a:buSzPct val="75000"/>
        <a:buFont typeface="Wingdings 3"/>
        <a:buChar char=""/>
        <a:defRPr kumimoji="0" lang="en-US" sz="30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15196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30392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345588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460784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575980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691176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8063728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921568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2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5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9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2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5.wdp"/></Relationships>
</file>

<file path=ppt/slides/_rels/slide109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9.wdp"/><Relationship Id="rId4" Type="http://schemas.openxmlformats.org/officeDocument/2006/relationships/image" Target="../media/image167.png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1.wdp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3.wdp"/><Relationship Id="rId5" Type="http://schemas.openxmlformats.org/officeDocument/2006/relationships/image" Target="../media/image171.png"/><Relationship Id="rId4" Type="http://schemas.microsoft.com/office/2007/relationships/hdphoto" Target="../media/hdphoto22.wdp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5.wdp"/><Relationship Id="rId5" Type="http://schemas.openxmlformats.org/officeDocument/2006/relationships/image" Target="../media/image173.png"/><Relationship Id="rId4" Type="http://schemas.microsoft.com/office/2007/relationships/hdphoto" Target="../media/hdphoto24.wdp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6.wdp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7" Type="http://schemas.openxmlformats.org/officeDocument/2006/relationships/image" Target="../media/image178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8.wdp"/><Relationship Id="rId5" Type="http://schemas.openxmlformats.org/officeDocument/2006/relationships/image" Target="../media/image177.png"/><Relationship Id="rId4" Type="http://schemas.microsoft.com/office/2007/relationships/hdphoto" Target="../media/hdphoto27.wdp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0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emf"/><Relationship Id="rId1" Type="http://schemas.openxmlformats.org/officeDocument/2006/relationships/slideLayout" Target="../slideLayouts/slideLayout2.xml"/><Relationship Id="rId6" Type="http://schemas.microsoft.com/office/2007/relationships/hdphoto" Target="../media/hdphoto31.wdp"/><Relationship Id="rId5" Type="http://schemas.openxmlformats.org/officeDocument/2006/relationships/image" Target="../media/image185.png"/><Relationship Id="rId4" Type="http://schemas.microsoft.com/office/2007/relationships/hdphoto" Target="../media/hdphoto30.wdp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microsoft.com/office/2007/relationships/hdphoto" Target="../media/hdphoto4.wdp"/><Relationship Id="rId7" Type="http://schemas.microsoft.com/office/2007/relationships/hdphoto" Target="../media/hdphoto5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microsoft.com/office/2007/relationships/hdphoto" Target="../media/hdphoto8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microsoft.com/office/2007/relationships/hdphoto" Target="../media/hdphoto7.wdp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5" Type="http://schemas.microsoft.com/office/2007/relationships/hdphoto" Target="../media/hdphoto10.wdp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69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3.wdp"/><Relationship Id="rId5" Type="http://schemas.openxmlformats.org/officeDocument/2006/relationships/image" Target="../media/image70.png"/><Relationship Id="rId4" Type="http://schemas.microsoft.com/office/2007/relationships/hdphoto" Target="../media/hdphoto1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A06CA4-22C1-650D-2E4B-77CC8C5371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1872" r="5190"/>
          <a:stretch/>
        </p:blipFill>
        <p:spPr>
          <a:xfrm>
            <a:off x="445978" y="3327902"/>
            <a:ext cx="22147433" cy="1340453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EC166C2-20EB-9376-6C61-8B600D324875}"/>
              </a:ext>
            </a:extLst>
          </p:cNvPr>
          <p:cNvSpPr/>
          <p:nvPr/>
        </p:nvSpPr>
        <p:spPr>
          <a:xfrm>
            <a:off x="8114459" y="1945539"/>
            <a:ext cx="4319885" cy="13823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CFFAD3-5F4B-CF71-D5BC-86F1625DEB10}"/>
              </a:ext>
            </a:extLst>
          </p:cNvPr>
          <p:cNvCxnSpPr>
            <a:cxnSpLocks/>
          </p:cNvCxnSpPr>
          <p:nvPr/>
        </p:nvCxnSpPr>
        <p:spPr>
          <a:xfrm flipV="1">
            <a:off x="11952283" y="2372835"/>
            <a:ext cx="10454122" cy="28799"/>
          </a:xfrm>
          <a:prstGeom prst="line">
            <a:avLst/>
          </a:prstGeom>
          <a:ln w="19050">
            <a:solidFill>
              <a:srgbClr val="87B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Single Corner Snipped 9">
            <a:extLst>
              <a:ext uri="{FF2B5EF4-FFF2-40B4-BE49-F238E27FC236}">
                <a16:creationId xmlns:a16="http://schemas.microsoft.com/office/drawing/2014/main" id="{67670D52-70F2-4D8A-1D8E-9D6836D4A2F9}"/>
              </a:ext>
            </a:extLst>
          </p:cNvPr>
          <p:cNvSpPr/>
          <p:nvPr/>
        </p:nvSpPr>
        <p:spPr>
          <a:xfrm rot="10800000">
            <a:off x="9144000" y="9414108"/>
            <a:ext cx="6970644" cy="990600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E78B15B-CB0F-A703-DCA7-CDD3AA982C55}"/>
              </a:ext>
            </a:extLst>
          </p:cNvPr>
          <p:cNvSpPr txBox="1">
            <a:spLocks/>
          </p:cNvSpPr>
          <p:nvPr/>
        </p:nvSpPr>
        <p:spPr>
          <a:xfrm>
            <a:off x="6553201" y="1046474"/>
            <a:ext cx="6858000" cy="275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l"/>
            <a:endParaRPr lang="en-US" sz="907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: Single Corner Snipped 15">
            <a:extLst>
              <a:ext uri="{FF2B5EF4-FFF2-40B4-BE49-F238E27FC236}">
                <a16:creationId xmlns:a16="http://schemas.microsoft.com/office/drawing/2014/main" id="{6658C257-A2D6-5AEA-0039-B9039E47F54A}"/>
              </a:ext>
            </a:extLst>
          </p:cNvPr>
          <p:cNvSpPr/>
          <p:nvPr/>
        </p:nvSpPr>
        <p:spPr>
          <a:xfrm>
            <a:off x="0" y="1398533"/>
            <a:ext cx="18554700" cy="1972588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A0863C21-6CD4-1D9D-E4C4-A94F83254179}"/>
              </a:ext>
            </a:extLst>
          </p:cNvPr>
          <p:cNvSpPr txBox="1">
            <a:spLocks/>
          </p:cNvSpPr>
          <p:nvPr/>
        </p:nvSpPr>
        <p:spPr>
          <a:xfrm>
            <a:off x="1502460" y="1076240"/>
            <a:ext cx="15811803" cy="2515496"/>
          </a:xfrm>
          <a:prstGeom prst="rect">
            <a:avLst/>
          </a:prstGeom>
        </p:spPr>
        <p:txBody>
          <a:bodyPr anchor="ctr">
            <a:normAutofit fontScale="6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1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“An Integrated Redesign of Anti-Corruption Commission</a:t>
            </a:r>
            <a:r>
              <a:rPr lang="en-US" sz="101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Ramallah City”</a:t>
            </a:r>
            <a:endParaRPr lang="en-US" sz="101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: Single Corner Snipped 17">
            <a:extLst>
              <a:ext uri="{FF2B5EF4-FFF2-40B4-BE49-F238E27FC236}">
                <a16:creationId xmlns:a16="http://schemas.microsoft.com/office/drawing/2014/main" id="{3F5E8E41-602D-A064-F4CD-FEB2F2A3ACCD}"/>
              </a:ext>
            </a:extLst>
          </p:cNvPr>
          <p:cNvSpPr/>
          <p:nvPr/>
        </p:nvSpPr>
        <p:spPr>
          <a:xfrm rot="10800000">
            <a:off x="7727910" y="10941079"/>
            <a:ext cx="7778790" cy="990600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sp>
        <p:nvSpPr>
          <p:cNvPr id="19" name="Rectangle: Single Corner Snipped 18">
            <a:extLst>
              <a:ext uri="{FF2B5EF4-FFF2-40B4-BE49-F238E27FC236}">
                <a16:creationId xmlns:a16="http://schemas.microsoft.com/office/drawing/2014/main" id="{EE764095-8863-E6D5-8484-26EDE29B1304}"/>
              </a:ext>
            </a:extLst>
          </p:cNvPr>
          <p:cNvSpPr/>
          <p:nvPr/>
        </p:nvSpPr>
        <p:spPr>
          <a:xfrm rot="10800000">
            <a:off x="6132908" y="12632855"/>
            <a:ext cx="8878491" cy="990600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sp>
        <p:nvSpPr>
          <p:cNvPr id="20" name="Rectangle: Single Corner Snipped 19">
            <a:extLst>
              <a:ext uri="{FF2B5EF4-FFF2-40B4-BE49-F238E27FC236}">
                <a16:creationId xmlns:a16="http://schemas.microsoft.com/office/drawing/2014/main" id="{7A022130-54B3-9050-0C87-F70DF367B027}"/>
              </a:ext>
            </a:extLst>
          </p:cNvPr>
          <p:cNvSpPr/>
          <p:nvPr/>
        </p:nvSpPr>
        <p:spPr>
          <a:xfrm rot="10800000">
            <a:off x="4267199" y="14201675"/>
            <a:ext cx="10464808" cy="990600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sp>
        <p:nvSpPr>
          <p:cNvPr id="22" name="Rectangle: Single Corner Snipped 21">
            <a:extLst>
              <a:ext uri="{FF2B5EF4-FFF2-40B4-BE49-F238E27FC236}">
                <a16:creationId xmlns:a16="http://schemas.microsoft.com/office/drawing/2014/main" id="{9AF56791-D0B3-1654-13AB-72C9671368A4}"/>
              </a:ext>
            </a:extLst>
          </p:cNvPr>
          <p:cNvSpPr/>
          <p:nvPr/>
        </p:nvSpPr>
        <p:spPr>
          <a:xfrm rot="10800000">
            <a:off x="1066799" y="15731781"/>
            <a:ext cx="13944599" cy="990600"/>
          </a:xfrm>
          <a:prstGeom prst="snip1Rect">
            <a:avLst>
              <a:gd name="adj" fmla="val 25512"/>
            </a:avLst>
          </a:prstGeom>
          <a:solidFill>
            <a:srgbClr val="525B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46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BED8B0A-062E-D14D-76D7-5FA496BA84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13" t="8712" r="37349" b="20849"/>
          <a:stretch/>
        </p:blipFill>
        <p:spPr>
          <a:xfrm>
            <a:off x="14732008" y="7503714"/>
            <a:ext cx="7861402" cy="9241914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585F0D4-6230-30D3-8A0E-38086677C721}"/>
              </a:ext>
            </a:extLst>
          </p:cNvPr>
          <p:cNvSpPr txBox="1">
            <a:spLocks/>
          </p:cNvSpPr>
          <p:nvPr/>
        </p:nvSpPr>
        <p:spPr>
          <a:xfrm>
            <a:off x="7352349" y="9324290"/>
            <a:ext cx="9171309" cy="990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Submitted by:</a:t>
            </a:r>
            <a:endParaRPr lang="en-US" sz="660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C9C0458E-1D85-324D-3094-9C9A0AB91368}"/>
              </a:ext>
            </a:extLst>
          </p:cNvPr>
          <p:cNvSpPr txBox="1">
            <a:spLocks/>
          </p:cNvSpPr>
          <p:nvPr/>
        </p:nvSpPr>
        <p:spPr>
          <a:xfrm>
            <a:off x="6434409" y="11002556"/>
            <a:ext cx="9171309" cy="990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Lama daghlas </a:t>
            </a:r>
            <a:endParaRPr lang="en-US" sz="6600" b="1" dirty="0">
              <a:solidFill>
                <a:schemeClr val="bg2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ED4146A-359D-37EB-A5D2-4BDCF8D1FF2A}"/>
              </a:ext>
            </a:extLst>
          </p:cNvPr>
          <p:cNvSpPr txBox="1">
            <a:spLocks/>
          </p:cNvSpPr>
          <p:nvPr/>
        </p:nvSpPr>
        <p:spPr>
          <a:xfrm>
            <a:off x="5047304" y="12632854"/>
            <a:ext cx="9869792" cy="990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Fatima daraghma</a:t>
            </a:r>
            <a:endParaRPr lang="en-US" sz="660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9353459E-1D2A-E815-31DB-6292DE7FC6DB}"/>
              </a:ext>
            </a:extLst>
          </p:cNvPr>
          <p:cNvSpPr txBox="1">
            <a:spLocks/>
          </p:cNvSpPr>
          <p:nvPr/>
        </p:nvSpPr>
        <p:spPr>
          <a:xfrm>
            <a:off x="3557299" y="14161236"/>
            <a:ext cx="9171309" cy="990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marR="0" algn="ctr" rtl="1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Deema shakhsher</a:t>
            </a:r>
            <a:endParaRPr lang="en-US" sz="6600" dirty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7F37C6D-F42C-50ED-DE74-340131856909}"/>
              </a:ext>
            </a:extLst>
          </p:cNvPr>
          <p:cNvSpPr txBox="1">
            <a:spLocks/>
          </p:cNvSpPr>
          <p:nvPr/>
        </p:nvSpPr>
        <p:spPr>
          <a:xfrm>
            <a:off x="-573482" y="15764639"/>
            <a:ext cx="16688126" cy="990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Antic Didone"/>
              <a:buNone/>
              <a:defRPr sz="10100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00"/>
              <a:buFont typeface="Bebas Neue"/>
              <a:buNone/>
              <a:defRPr sz="101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6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Supervisor name: Dr. Luay Dwaikat</a:t>
            </a:r>
            <a:endParaRPr lang="en-US" sz="66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39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9"/>
          <p:cNvSpPr txBox="1">
            <a:spLocks noGrp="1"/>
          </p:cNvSpPr>
          <p:nvPr>
            <p:ph type="title"/>
          </p:nvPr>
        </p:nvSpPr>
        <p:spPr>
          <a:xfrm>
            <a:off x="209449" y="717092"/>
            <a:ext cx="22143327" cy="1442796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pPr lvl="0" algn="ctr"/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3</a:t>
            </a:r>
            <a:r>
              <a:rPr lang="en-US" sz="5291" b="1" baseline="30000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rd</a:t>
            </a:r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  Basement Floor</a:t>
            </a:r>
            <a:endParaRPr sz="5291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271" name="Google Shape;271;p29"/>
          <p:cNvSpPr txBox="1">
            <a:spLocks noGrp="1"/>
          </p:cNvSpPr>
          <p:nvPr>
            <p:ph type="sldNum" idx="12"/>
          </p:nvPr>
        </p:nvSpPr>
        <p:spPr>
          <a:xfrm>
            <a:off x="21559827" y="14127950"/>
            <a:ext cx="1382703" cy="992100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fld id="{00000000-1234-1234-1234-123412341234}" type="slidenum">
              <a:rPr lang="en"/>
              <a:pPr/>
              <a:t>10</a:t>
            </a:fld>
            <a:endParaRPr/>
          </a:p>
        </p:txBody>
      </p:sp>
      <p:sp>
        <p:nvSpPr>
          <p:cNvPr id="16" name="Google Shape;264;p29"/>
          <p:cNvSpPr txBox="1">
            <a:spLocks/>
          </p:cNvSpPr>
          <p:nvPr/>
        </p:nvSpPr>
        <p:spPr>
          <a:xfrm>
            <a:off x="209449" y="3497212"/>
            <a:ext cx="15898538" cy="144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 sz="60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7559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233" y="5526059"/>
            <a:ext cx="12240121" cy="90979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72;p54">
            <a:extLst>
              <a:ext uri="{FF2B5EF4-FFF2-40B4-BE49-F238E27FC236}">
                <a16:creationId xmlns:a16="http://schemas.microsoft.com/office/drawing/2014/main" id="{E530F8C4-F401-10E3-8396-B0EEA2DB3C54}"/>
              </a:ext>
            </a:extLst>
          </p:cNvPr>
          <p:cNvSpPr txBox="1"/>
          <p:nvPr/>
        </p:nvSpPr>
        <p:spPr>
          <a:xfrm>
            <a:off x="2049062" y="4415513"/>
            <a:ext cx="6332938" cy="1365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6000" dirty="0">
                <a:solidFill>
                  <a:srgbClr val="1E1E1E"/>
                </a:solidFill>
                <a:latin typeface="Kulim Park" panose="020B0604020202020204" charset="0"/>
              </a:rPr>
              <a:t>Outdoor Unit:</a:t>
            </a:r>
            <a:endParaRPr lang="en-US" sz="6000" dirty="0">
              <a:solidFill>
                <a:srgbClr val="664B34"/>
              </a:solidFill>
              <a:latin typeface="Kulim Park" panose="020B0604020202020204" charset="0"/>
            </a:endParaRPr>
          </a:p>
        </p:txBody>
      </p:sp>
      <p:sp>
        <p:nvSpPr>
          <p:cNvPr id="11" name="Google Shape;672;p54">
            <a:extLst>
              <a:ext uri="{FF2B5EF4-FFF2-40B4-BE49-F238E27FC236}">
                <a16:creationId xmlns:a16="http://schemas.microsoft.com/office/drawing/2014/main" id="{5F1E3984-D152-912D-D305-CF3E092EE612}"/>
              </a:ext>
            </a:extLst>
          </p:cNvPr>
          <p:cNvSpPr txBox="1"/>
          <p:nvPr/>
        </p:nvSpPr>
        <p:spPr>
          <a:xfrm>
            <a:off x="1931039" y="6360091"/>
            <a:ext cx="14152962" cy="1365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6000" dirty="0">
                <a:latin typeface="Kulim Park" panose="020B0604020202020204" charset="0"/>
              </a:rPr>
              <a:t>The used HVAC system is VRF</a:t>
            </a:r>
            <a:endParaRPr lang="en-US" sz="6000" dirty="0">
              <a:solidFill>
                <a:srgbClr val="664B34"/>
              </a:solidFill>
              <a:latin typeface="Kulim Park" panose="020B0604020202020204" charset="0"/>
            </a:endParaRPr>
          </a:p>
        </p:txBody>
      </p:sp>
      <p:sp>
        <p:nvSpPr>
          <p:cNvPr id="12" name="Google Shape;672;p54">
            <a:extLst>
              <a:ext uri="{FF2B5EF4-FFF2-40B4-BE49-F238E27FC236}">
                <a16:creationId xmlns:a16="http://schemas.microsoft.com/office/drawing/2014/main" id="{61A5EBD8-16BE-43D8-588C-BE4AA1B54715}"/>
              </a:ext>
            </a:extLst>
          </p:cNvPr>
          <p:cNvSpPr txBox="1"/>
          <p:nvPr/>
        </p:nvSpPr>
        <p:spPr>
          <a:xfrm>
            <a:off x="1931039" y="9514432"/>
            <a:ext cx="6337300" cy="1365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6000" dirty="0">
                <a:solidFill>
                  <a:srgbClr val="1E1E1E"/>
                </a:solidFill>
                <a:latin typeface="Kulim Park" panose="020B0604020202020204" charset="0"/>
              </a:rPr>
              <a:t>indoor Unit:</a:t>
            </a:r>
            <a:endParaRPr lang="en-US" sz="6000" dirty="0">
              <a:solidFill>
                <a:srgbClr val="664B34"/>
              </a:solidFill>
              <a:latin typeface="Kulim Park" panose="020B0604020202020204" charset="0"/>
            </a:endParaRPr>
          </a:p>
        </p:txBody>
      </p:sp>
      <p:sp>
        <p:nvSpPr>
          <p:cNvPr id="13" name="Google Shape;672;p54">
            <a:extLst>
              <a:ext uri="{FF2B5EF4-FFF2-40B4-BE49-F238E27FC236}">
                <a16:creationId xmlns:a16="http://schemas.microsoft.com/office/drawing/2014/main" id="{0197E47A-3853-A21A-4006-8E07F2E5C286}"/>
              </a:ext>
            </a:extLst>
          </p:cNvPr>
          <p:cNvSpPr txBox="1"/>
          <p:nvPr/>
        </p:nvSpPr>
        <p:spPr>
          <a:xfrm>
            <a:off x="1931039" y="12128712"/>
            <a:ext cx="18610662" cy="2015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5400" dirty="0">
                <a:latin typeface="Kulim Park" panose="020B0604020202020204" charset="0"/>
              </a:rPr>
              <a:t>Split Unit for the Offices, and caste unit for commercial spaces.</a:t>
            </a:r>
          </a:p>
          <a:p>
            <a:endParaRPr lang="en-US" sz="1500" dirty="0">
              <a:solidFill>
                <a:srgbClr val="664B34"/>
              </a:solidFill>
              <a:latin typeface="Kulim Park" panose="020B0604020202020204" charset="0"/>
            </a:endParaRP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FD559E56-2BBA-C9B1-D7A3-38180C96B1D0}"/>
              </a:ext>
            </a:extLst>
          </p:cNvPr>
          <p:cNvSpPr txBox="1">
            <a:spLocks/>
          </p:cNvSpPr>
          <p:nvPr/>
        </p:nvSpPr>
        <p:spPr>
          <a:xfrm flipH="1">
            <a:off x="1668060" y="96838"/>
            <a:ext cx="10371539" cy="219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2800"/>
              <a:buFont typeface="Kulim Park"/>
              <a:buNone/>
              <a:tabLst/>
              <a:defRPr/>
            </a:pPr>
            <a:r>
              <a:rPr kumimoji="0" 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Kulim Park"/>
                <a:sym typeface="Kulim Park"/>
              </a:rPr>
              <a:t>HVAC Design:</a:t>
            </a:r>
            <a:endParaRPr kumimoji="0" lang="x-none" sz="8000" b="1" i="0" u="none" strike="noStrike" kern="0" cap="none" spc="0" normalizeH="0" baseline="0" noProof="0" dirty="0">
              <a:ln>
                <a:noFill/>
              </a:ln>
              <a:solidFill>
                <a:srgbClr val="664B34"/>
              </a:solidFill>
              <a:effectLst/>
              <a:uLnTx/>
              <a:uFillTx/>
              <a:latin typeface="Kulim Park"/>
              <a:cs typeface="Kulim Park"/>
              <a:sym typeface="Kulim Park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7A1AFA-1D6C-B5DB-9E37-1F6C4C144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3519" y="4143398"/>
            <a:ext cx="9056593" cy="716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6214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A0E618-462A-83E0-94F4-895B09216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397949" y="2740349"/>
            <a:ext cx="7689811" cy="165765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HVAC Design:</a:t>
            </a:r>
            <a:endParaRPr lang="x-none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23DD4C-6DCB-EFE0-C760-65F79100C2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89" r="70056"/>
          <a:stretch/>
        </p:blipFill>
        <p:spPr>
          <a:xfrm>
            <a:off x="12234099" y="4954444"/>
            <a:ext cx="9407340" cy="6669111"/>
          </a:xfrm>
          <a:prstGeom prst="rect">
            <a:avLst/>
          </a:prstGeom>
        </p:spPr>
      </p:pic>
      <p:sp>
        <p:nvSpPr>
          <p:cNvPr id="10" name="Google Shape;672;p54">
            <a:extLst>
              <a:ext uri="{FF2B5EF4-FFF2-40B4-BE49-F238E27FC236}">
                <a16:creationId xmlns:a16="http://schemas.microsoft.com/office/drawing/2014/main" id="{3E839E53-AFCE-4DCE-6728-5A75075C5CC8}"/>
              </a:ext>
            </a:extLst>
          </p:cNvPr>
          <p:cNvSpPr txBox="1"/>
          <p:nvPr/>
        </p:nvSpPr>
        <p:spPr>
          <a:xfrm>
            <a:off x="1737341" y="2740349"/>
            <a:ext cx="11481713" cy="1167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b" anchorCtr="0">
            <a:noAutofit/>
          </a:bodyPr>
          <a:lstStyle/>
          <a:p>
            <a:r>
              <a:rPr lang="en-US" sz="7200" b="1" dirty="0">
                <a:solidFill>
                  <a:schemeClr val="tx1"/>
                </a:solidFill>
                <a:latin typeface="+mj-lt"/>
              </a:rPr>
              <a:t>indoor Units Used:</a:t>
            </a:r>
            <a:endParaRPr lang="en-US" sz="7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997B17-B964-B0E0-5195-D712BC278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949" y="4954444"/>
            <a:ext cx="9429810" cy="66691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A5AD5E-FE03-C383-892A-6CCC9A3EBC6F}"/>
              </a:ext>
            </a:extLst>
          </p:cNvPr>
          <p:cNvSpPr txBox="1"/>
          <p:nvPr/>
        </p:nvSpPr>
        <p:spPr>
          <a:xfrm>
            <a:off x="1617604" y="12399261"/>
            <a:ext cx="116014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[FXSQ40], a 4.5-kW unit</a:t>
            </a:r>
            <a:endParaRPr lang="en-US" sz="4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67522-DC83-E203-9A54-9C623EB91323}"/>
              </a:ext>
            </a:extLst>
          </p:cNvPr>
          <p:cNvSpPr txBox="1"/>
          <p:nvPr/>
        </p:nvSpPr>
        <p:spPr>
          <a:xfrm>
            <a:off x="12234099" y="12399261"/>
            <a:ext cx="1290240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(FXAQ50P, FXAQ32P), a 5.6-kW, 3.6-kW</a:t>
            </a:r>
            <a:endParaRPr lang="en-US" sz="4400" dirty="0"/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569C4294-7D9F-AC7C-F03E-917A240C0CE1}"/>
              </a:ext>
            </a:extLst>
          </p:cNvPr>
          <p:cNvSpPr txBox="1">
            <a:spLocks/>
          </p:cNvSpPr>
          <p:nvPr/>
        </p:nvSpPr>
        <p:spPr>
          <a:xfrm flipH="1">
            <a:off x="1668060" y="96838"/>
            <a:ext cx="10371539" cy="219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2800"/>
              <a:buFont typeface="Kulim Park"/>
              <a:buNone/>
              <a:tabLst/>
              <a:defRPr/>
            </a:pPr>
            <a:r>
              <a:rPr kumimoji="0" 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Kulim Park"/>
                <a:sym typeface="Kulim Park"/>
              </a:rPr>
              <a:t>HVAC Design:</a:t>
            </a:r>
            <a:endParaRPr kumimoji="0" lang="x-none" sz="8000" b="1" i="0" u="none" strike="noStrike" kern="0" cap="none" spc="0" normalizeH="0" baseline="0" noProof="0" dirty="0">
              <a:ln>
                <a:noFill/>
              </a:ln>
              <a:solidFill>
                <a:srgbClr val="664B34"/>
              </a:solidFill>
              <a:effectLst/>
              <a:uLnTx/>
              <a:uFillTx/>
              <a:latin typeface="Kulim Park"/>
              <a:cs typeface="Kulim Park"/>
              <a:sym typeface="Kulim Park"/>
            </a:endParaRPr>
          </a:p>
        </p:txBody>
      </p:sp>
    </p:spTree>
    <p:extLst>
      <p:ext uri="{BB962C8B-B14F-4D97-AF65-F5344CB8AC3E}">
        <p14:creationId xmlns:p14="http://schemas.microsoft.com/office/powerpoint/2010/main" val="413122260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73AF9-9B1E-523E-EB14-CB1CD75C1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93" y="2291335"/>
            <a:ext cx="21469200" cy="2539068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Sample of the distribution of fan coils and diffusers in the Ceiling</a:t>
            </a:r>
            <a:endParaRPr lang="en-US" sz="54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032CB1-2A47-302B-3D94-252268EFF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592" y="4830403"/>
            <a:ext cx="14992201" cy="10940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72FC82B0-D269-B02C-CF6F-09CFA7662095}"/>
              </a:ext>
            </a:extLst>
          </p:cNvPr>
          <p:cNvSpPr txBox="1">
            <a:spLocks/>
          </p:cNvSpPr>
          <p:nvPr/>
        </p:nvSpPr>
        <p:spPr>
          <a:xfrm flipH="1">
            <a:off x="1668060" y="96838"/>
            <a:ext cx="10371539" cy="219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2800"/>
              <a:buFont typeface="Kulim Park"/>
              <a:buNone/>
              <a:tabLst/>
              <a:defRPr/>
            </a:pPr>
            <a:r>
              <a:rPr kumimoji="0" 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Kulim Park"/>
                <a:sym typeface="Kulim Park"/>
              </a:rPr>
              <a:t>HVAC Design:</a:t>
            </a:r>
            <a:endParaRPr kumimoji="0" lang="x-none" sz="8000" b="1" i="0" u="none" strike="noStrike" kern="0" cap="none" spc="0" normalizeH="0" baseline="0" noProof="0" dirty="0">
              <a:ln>
                <a:noFill/>
              </a:ln>
              <a:solidFill>
                <a:srgbClr val="664B34"/>
              </a:solidFill>
              <a:effectLst/>
              <a:uLnTx/>
              <a:uFillTx/>
              <a:latin typeface="Kulim Park"/>
              <a:cs typeface="Kulim Park"/>
              <a:sym typeface="Kulim Park"/>
            </a:endParaRPr>
          </a:p>
        </p:txBody>
      </p:sp>
    </p:spTree>
    <p:extLst>
      <p:ext uri="{BB962C8B-B14F-4D97-AF65-F5344CB8AC3E}">
        <p14:creationId xmlns:p14="http://schemas.microsoft.com/office/powerpoint/2010/main" val="5362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21B7-C486-5DED-0200-0604EFCD8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3D HVAC system by Revit program </a:t>
            </a:r>
            <a:endParaRPr lang="en-US" sz="6600" dirty="0">
              <a:latin typeface="Arial Black" panose="020B0A040201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5ACF99-F43F-A7F8-D820-092E4D434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43" y="4196653"/>
            <a:ext cx="16176914" cy="10553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1442331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77;p46">
            <a:extLst>
              <a:ext uri="{FF2B5EF4-FFF2-40B4-BE49-F238E27FC236}">
                <a16:creationId xmlns:a16="http://schemas.microsoft.com/office/drawing/2014/main" id="{9C515ED1-E315-DD32-230E-014876999FDB}"/>
              </a:ext>
            </a:extLst>
          </p:cNvPr>
          <p:cNvSpPr txBox="1">
            <a:spLocks/>
          </p:cNvSpPr>
          <p:nvPr/>
        </p:nvSpPr>
        <p:spPr>
          <a:xfrm flipH="1">
            <a:off x="1202888" y="2986877"/>
            <a:ext cx="8424218" cy="3871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9600" b="1" dirty="0">
                <a:solidFill>
                  <a:schemeClr val="tx1"/>
                </a:solidFill>
                <a:latin typeface="Arial Black" panose="020B0A04020102020204" pitchFamily="34" charset="0"/>
              </a:rPr>
              <a:t>Acoustical </a:t>
            </a:r>
            <a:br>
              <a:rPr lang="en-US" sz="9600" b="1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sz="9600" b="1" dirty="0">
                <a:solidFill>
                  <a:schemeClr val="tx1"/>
                </a:solidFill>
                <a:latin typeface="Arial Black" panose="020B0A04020102020204" pitchFamily="34" charset="0"/>
              </a:rPr>
              <a:t>Design </a:t>
            </a:r>
            <a:endParaRPr lang="en-US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949761-A680-B48E-0B20-B26AD97EE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9694" y="2060916"/>
            <a:ext cx="9054083" cy="67922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FA37C5-50A2-5D99-5AAB-182FFD2CB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114" y="9293244"/>
            <a:ext cx="17397985" cy="6774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7322094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08;p59">
            <a:extLst>
              <a:ext uri="{FF2B5EF4-FFF2-40B4-BE49-F238E27FC236}">
                <a16:creationId xmlns:a16="http://schemas.microsoft.com/office/drawing/2014/main" id="{BCF25591-AFC1-50A3-29CB-88BBCB493CA2}"/>
              </a:ext>
            </a:extLst>
          </p:cNvPr>
          <p:cNvSpPr txBox="1">
            <a:spLocks/>
          </p:cNvSpPr>
          <p:nvPr/>
        </p:nvSpPr>
        <p:spPr>
          <a:xfrm>
            <a:off x="1594627" y="690542"/>
            <a:ext cx="19411138" cy="1657657"/>
          </a:xfrm>
          <a:prstGeom prst="rect">
            <a:avLst/>
          </a:prstGeom>
        </p:spPr>
        <p:txBody>
          <a:bodyPr spcFirstLastPara="1" wrap="square" lIns="230356" tIns="230356" rIns="230356" bIns="230356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6600" dirty="0"/>
              <a:t>Acoustical consideration </a:t>
            </a:r>
          </a:p>
        </p:txBody>
      </p:sp>
      <p:grpSp>
        <p:nvGrpSpPr>
          <p:cNvPr id="10" name="Google Shape;814;p59">
            <a:extLst>
              <a:ext uri="{FF2B5EF4-FFF2-40B4-BE49-F238E27FC236}">
                <a16:creationId xmlns:a16="http://schemas.microsoft.com/office/drawing/2014/main" id="{055A6547-40CE-4EC9-FE65-918BEFAFB928}"/>
              </a:ext>
            </a:extLst>
          </p:cNvPr>
          <p:cNvGrpSpPr/>
          <p:nvPr/>
        </p:nvGrpSpPr>
        <p:grpSpPr>
          <a:xfrm rot="571104">
            <a:off x="1013305" y="5005747"/>
            <a:ext cx="717287" cy="196253"/>
            <a:chOff x="4833226" y="3413348"/>
            <a:chExt cx="220084" cy="60216"/>
          </a:xfrm>
        </p:grpSpPr>
        <p:sp>
          <p:nvSpPr>
            <p:cNvPr id="12" name="Google Shape;816;p59">
              <a:extLst>
                <a:ext uri="{FF2B5EF4-FFF2-40B4-BE49-F238E27FC236}">
                  <a16:creationId xmlns:a16="http://schemas.microsoft.com/office/drawing/2014/main" id="{F040372D-2203-158D-1BBB-AC3FCD0BCF3E}"/>
                </a:ext>
              </a:extLst>
            </p:cNvPr>
            <p:cNvSpPr/>
            <p:nvPr/>
          </p:nvSpPr>
          <p:spPr>
            <a:xfrm>
              <a:off x="4932944" y="3413348"/>
              <a:ext cx="20072" cy="60216"/>
            </a:xfrm>
            <a:custGeom>
              <a:avLst/>
              <a:gdLst/>
              <a:ahLst/>
              <a:cxnLst/>
              <a:rect l="l" t="t" r="r" b="b"/>
              <a:pathLst>
                <a:path w="625" h="1875" extrusionOk="0">
                  <a:moveTo>
                    <a:pt x="0" y="1"/>
                  </a:moveTo>
                  <a:lnTo>
                    <a:pt x="0" y="1874"/>
                  </a:lnTo>
                  <a:lnTo>
                    <a:pt x="625" y="1874"/>
                  </a:lnTo>
                  <a:lnTo>
                    <a:pt x="6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230356" tIns="230356" rIns="230356" bIns="230356" anchor="ctr" anchorCtr="0">
              <a:noAutofit/>
            </a:bodyPr>
            <a:lstStyle/>
            <a:p>
              <a:pPr defTabSz="2303922"/>
              <a:endParaRPr sz="3527"/>
            </a:p>
          </p:txBody>
        </p:sp>
        <p:sp>
          <p:nvSpPr>
            <p:cNvPr id="13" name="Google Shape;817;p59">
              <a:extLst>
                <a:ext uri="{FF2B5EF4-FFF2-40B4-BE49-F238E27FC236}">
                  <a16:creationId xmlns:a16="http://schemas.microsoft.com/office/drawing/2014/main" id="{8F5D8106-926D-FCB6-80B0-3F2949CF4F39}"/>
                </a:ext>
              </a:extLst>
            </p:cNvPr>
            <p:cNvSpPr/>
            <p:nvPr/>
          </p:nvSpPr>
          <p:spPr>
            <a:xfrm>
              <a:off x="4973055" y="3413348"/>
              <a:ext cx="80255" cy="60216"/>
            </a:xfrm>
            <a:custGeom>
              <a:avLst/>
              <a:gdLst/>
              <a:ahLst/>
              <a:cxnLst/>
              <a:rect l="l" t="t" r="r" b="b"/>
              <a:pathLst>
                <a:path w="2499" h="1875" extrusionOk="0">
                  <a:moveTo>
                    <a:pt x="1874" y="1"/>
                  </a:moveTo>
                  <a:cubicBezTo>
                    <a:pt x="1874" y="340"/>
                    <a:pt x="1588" y="625"/>
                    <a:pt x="1249" y="625"/>
                  </a:cubicBezTo>
                  <a:cubicBezTo>
                    <a:pt x="553" y="625"/>
                    <a:pt x="0" y="1178"/>
                    <a:pt x="0" y="1874"/>
                  </a:cubicBezTo>
                  <a:lnTo>
                    <a:pt x="625" y="1874"/>
                  </a:lnTo>
                  <a:cubicBezTo>
                    <a:pt x="625" y="1535"/>
                    <a:pt x="910" y="1250"/>
                    <a:pt x="1249" y="1250"/>
                  </a:cubicBezTo>
                  <a:cubicBezTo>
                    <a:pt x="1927" y="1250"/>
                    <a:pt x="2498" y="697"/>
                    <a:pt x="24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230356" tIns="230356" rIns="230356" bIns="230356" anchor="ctr" anchorCtr="0">
              <a:noAutofit/>
            </a:bodyPr>
            <a:lstStyle/>
            <a:p>
              <a:pPr defTabSz="2303922"/>
              <a:endParaRPr sz="3527"/>
            </a:p>
          </p:txBody>
        </p:sp>
        <p:sp>
          <p:nvSpPr>
            <p:cNvPr id="14" name="Google Shape;818;p59">
              <a:extLst>
                <a:ext uri="{FF2B5EF4-FFF2-40B4-BE49-F238E27FC236}">
                  <a16:creationId xmlns:a16="http://schemas.microsoft.com/office/drawing/2014/main" id="{B6733955-2496-7D60-BB3C-8B9D372C27FA}"/>
                </a:ext>
              </a:extLst>
            </p:cNvPr>
            <p:cNvSpPr/>
            <p:nvPr/>
          </p:nvSpPr>
          <p:spPr>
            <a:xfrm>
              <a:off x="4833226" y="3413348"/>
              <a:ext cx="80255" cy="60216"/>
            </a:xfrm>
            <a:custGeom>
              <a:avLst/>
              <a:gdLst/>
              <a:ahLst/>
              <a:cxnLst/>
              <a:rect l="l" t="t" r="r" b="b"/>
              <a:pathLst>
                <a:path w="2499" h="1875" extrusionOk="0">
                  <a:moveTo>
                    <a:pt x="0" y="1"/>
                  </a:moveTo>
                  <a:cubicBezTo>
                    <a:pt x="0" y="697"/>
                    <a:pt x="554" y="1250"/>
                    <a:pt x="1249" y="1250"/>
                  </a:cubicBezTo>
                  <a:cubicBezTo>
                    <a:pt x="1588" y="1250"/>
                    <a:pt x="1874" y="1535"/>
                    <a:pt x="1874" y="1874"/>
                  </a:cubicBezTo>
                  <a:lnTo>
                    <a:pt x="2498" y="1874"/>
                  </a:lnTo>
                  <a:cubicBezTo>
                    <a:pt x="2498" y="1178"/>
                    <a:pt x="1927" y="625"/>
                    <a:pt x="1249" y="625"/>
                  </a:cubicBezTo>
                  <a:cubicBezTo>
                    <a:pt x="910" y="625"/>
                    <a:pt x="625" y="340"/>
                    <a:pt x="6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230356" tIns="230356" rIns="230356" bIns="230356" anchor="ctr" anchorCtr="0">
              <a:noAutofit/>
            </a:bodyPr>
            <a:lstStyle/>
            <a:p>
              <a:pPr defTabSz="2303922"/>
              <a:endParaRPr sz="3527"/>
            </a:p>
          </p:txBody>
        </p:sp>
      </p:grpSp>
      <p:sp>
        <p:nvSpPr>
          <p:cNvPr id="15" name="Google Shape;819;p59">
            <a:extLst>
              <a:ext uri="{FF2B5EF4-FFF2-40B4-BE49-F238E27FC236}">
                <a16:creationId xmlns:a16="http://schemas.microsoft.com/office/drawing/2014/main" id="{106B66D6-BAE6-8C4D-FFF7-0BF22AB9EF2E}"/>
              </a:ext>
            </a:extLst>
          </p:cNvPr>
          <p:cNvSpPr/>
          <p:nvPr/>
        </p:nvSpPr>
        <p:spPr>
          <a:xfrm rot="722622">
            <a:off x="792019" y="5027196"/>
            <a:ext cx="717154" cy="1111315"/>
          </a:xfrm>
          <a:custGeom>
            <a:avLst/>
            <a:gdLst/>
            <a:ahLst/>
            <a:cxnLst/>
            <a:rect l="l" t="t" r="r" b="b"/>
            <a:pathLst>
              <a:path w="6852" h="10618" extrusionOk="0">
                <a:moveTo>
                  <a:pt x="3426" y="625"/>
                </a:moveTo>
                <a:cubicBezTo>
                  <a:pt x="3605" y="625"/>
                  <a:pt x="3730" y="768"/>
                  <a:pt x="3730" y="929"/>
                </a:cubicBezTo>
                <a:cubicBezTo>
                  <a:pt x="3730" y="1107"/>
                  <a:pt x="3605" y="1250"/>
                  <a:pt x="3426" y="1250"/>
                </a:cubicBezTo>
                <a:cubicBezTo>
                  <a:pt x="3248" y="1250"/>
                  <a:pt x="3105" y="1107"/>
                  <a:pt x="3105" y="929"/>
                </a:cubicBezTo>
                <a:cubicBezTo>
                  <a:pt x="3105" y="768"/>
                  <a:pt x="3248" y="625"/>
                  <a:pt x="3426" y="625"/>
                </a:cubicBezTo>
                <a:close/>
                <a:moveTo>
                  <a:pt x="3426" y="1874"/>
                </a:moveTo>
                <a:cubicBezTo>
                  <a:pt x="4176" y="1874"/>
                  <a:pt x="4800" y="2410"/>
                  <a:pt x="4943" y="3123"/>
                </a:cubicBezTo>
                <a:lnTo>
                  <a:pt x="1892" y="3123"/>
                </a:lnTo>
                <a:cubicBezTo>
                  <a:pt x="2052" y="2410"/>
                  <a:pt x="2677" y="1874"/>
                  <a:pt x="3426" y="1874"/>
                </a:cubicBezTo>
                <a:close/>
                <a:moveTo>
                  <a:pt x="4978" y="3730"/>
                </a:moveTo>
                <a:lnTo>
                  <a:pt x="4978" y="4979"/>
                </a:lnTo>
                <a:lnTo>
                  <a:pt x="1874" y="4979"/>
                </a:lnTo>
                <a:lnTo>
                  <a:pt x="1874" y="3730"/>
                </a:lnTo>
                <a:close/>
                <a:moveTo>
                  <a:pt x="4978" y="5603"/>
                </a:moveTo>
                <a:lnTo>
                  <a:pt x="4978" y="5907"/>
                </a:lnTo>
                <a:cubicBezTo>
                  <a:pt x="4978" y="6264"/>
                  <a:pt x="5103" y="6585"/>
                  <a:pt x="5300" y="6852"/>
                </a:cubicBezTo>
                <a:lnTo>
                  <a:pt x="1553" y="6852"/>
                </a:lnTo>
                <a:cubicBezTo>
                  <a:pt x="1749" y="6585"/>
                  <a:pt x="1874" y="6264"/>
                  <a:pt x="1874" y="5907"/>
                </a:cubicBezTo>
                <a:lnTo>
                  <a:pt x="1874" y="5603"/>
                </a:lnTo>
                <a:close/>
                <a:moveTo>
                  <a:pt x="5906" y="8994"/>
                </a:moveTo>
                <a:lnTo>
                  <a:pt x="5906" y="9689"/>
                </a:lnTo>
                <a:cubicBezTo>
                  <a:pt x="5728" y="9600"/>
                  <a:pt x="5567" y="9475"/>
                  <a:pt x="5442" y="9368"/>
                </a:cubicBezTo>
                <a:cubicBezTo>
                  <a:pt x="5567" y="9243"/>
                  <a:pt x="5746" y="9118"/>
                  <a:pt x="5906" y="8994"/>
                </a:cubicBezTo>
                <a:close/>
                <a:moveTo>
                  <a:pt x="3426" y="8762"/>
                </a:moveTo>
                <a:cubicBezTo>
                  <a:pt x="3747" y="8762"/>
                  <a:pt x="4211" y="9083"/>
                  <a:pt x="4532" y="9368"/>
                </a:cubicBezTo>
                <a:cubicBezTo>
                  <a:pt x="4211" y="9672"/>
                  <a:pt x="3747" y="9993"/>
                  <a:pt x="3426" y="9993"/>
                </a:cubicBezTo>
                <a:cubicBezTo>
                  <a:pt x="3105" y="9993"/>
                  <a:pt x="2641" y="9672"/>
                  <a:pt x="2320" y="9368"/>
                </a:cubicBezTo>
                <a:cubicBezTo>
                  <a:pt x="2641" y="9083"/>
                  <a:pt x="3105" y="8762"/>
                  <a:pt x="3426" y="8762"/>
                </a:cubicBezTo>
                <a:close/>
                <a:moveTo>
                  <a:pt x="3426" y="1"/>
                </a:moveTo>
                <a:cubicBezTo>
                  <a:pt x="2909" y="1"/>
                  <a:pt x="2498" y="429"/>
                  <a:pt x="2498" y="929"/>
                </a:cubicBezTo>
                <a:cubicBezTo>
                  <a:pt x="2498" y="1107"/>
                  <a:pt x="2534" y="1268"/>
                  <a:pt x="2623" y="1410"/>
                </a:cubicBezTo>
                <a:cubicBezTo>
                  <a:pt x="1910" y="1696"/>
                  <a:pt x="1374" y="2338"/>
                  <a:pt x="1267" y="3123"/>
                </a:cubicBezTo>
                <a:lnTo>
                  <a:pt x="625" y="3123"/>
                </a:lnTo>
                <a:lnTo>
                  <a:pt x="625" y="3730"/>
                </a:lnTo>
                <a:lnTo>
                  <a:pt x="1249" y="3730"/>
                </a:lnTo>
                <a:lnTo>
                  <a:pt x="1249" y="4979"/>
                </a:lnTo>
                <a:lnTo>
                  <a:pt x="625" y="4979"/>
                </a:lnTo>
                <a:lnTo>
                  <a:pt x="625" y="5603"/>
                </a:lnTo>
                <a:lnTo>
                  <a:pt x="1249" y="5603"/>
                </a:lnTo>
                <a:lnTo>
                  <a:pt x="1249" y="5907"/>
                </a:lnTo>
                <a:cubicBezTo>
                  <a:pt x="1249" y="6424"/>
                  <a:pt x="821" y="6852"/>
                  <a:pt x="322" y="6852"/>
                </a:cubicBezTo>
                <a:lnTo>
                  <a:pt x="0" y="6852"/>
                </a:lnTo>
                <a:lnTo>
                  <a:pt x="0" y="7477"/>
                </a:lnTo>
                <a:lnTo>
                  <a:pt x="3105" y="7477"/>
                </a:lnTo>
                <a:lnTo>
                  <a:pt x="3105" y="8173"/>
                </a:lnTo>
                <a:cubicBezTo>
                  <a:pt x="2409" y="8351"/>
                  <a:pt x="1731" y="9065"/>
                  <a:pt x="1642" y="9172"/>
                </a:cubicBezTo>
                <a:lnTo>
                  <a:pt x="1446" y="9368"/>
                </a:lnTo>
                <a:lnTo>
                  <a:pt x="1642" y="9582"/>
                </a:lnTo>
                <a:cubicBezTo>
                  <a:pt x="1731" y="9689"/>
                  <a:pt x="2623" y="10617"/>
                  <a:pt x="3426" y="10617"/>
                </a:cubicBezTo>
                <a:cubicBezTo>
                  <a:pt x="4015" y="10617"/>
                  <a:pt x="4657" y="10100"/>
                  <a:pt x="4996" y="9796"/>
                </a:cubicBezTo>
                <a:cubicBezTo>
                  <a:pt x="5246" y="10011"/>
                  <a:pt x="5692" y="10350"/>
                  <a:pt x="6120" y="10492"/>
                </a:cubicBezTo>
                <a:lnTo>
                  <a:pt x="6531" y="10617"/>
                </a:lnTo>
                <a:lnTo>
                  <a:pt x="6531" y="8066"/>
                </a:lnTo>
                <a:lnTo>
                  <a:pt x="6120" y="8208"/>
                </a:lnTo>
                <a:cubicBezTo>
                  <a:pt x="5674" y="8351"/>
                  <a:pt x="5246" y="8708"/>
                  <a:pt x="4978" y="8940"/>
                </a:cubicBezTo>
                <a:cubicBezTo>
                  <a:pt x="4711" y="8690"/>
                  <a:pt x="4229" y="8298"/>
                  <a:pt x="3730" y="8173"/>
                </a:cubicBezTo>
                <a:lnTo>
                  <a:pt x="3730" y="7477"/>
                </a:lnTo>
                <a:lnTo>
                  <a:pt x="6852" y="7477"/>
                </a:lnTo>
                <a:lnTo>
                  <a:pt x="6852" y="6852"/>
                </a:lnTo>
                <a:lnTo>
                  <a:pt x="6531" y="6852"/>
                </a:lnTo>
                <a:cubicBezTo>
                  <a:pt x="6013" y="6852"/>
                  <a:pt x="5603" y="6424"/>
                  <a:pt x="5603" y="5907"/>
                </a:cubicBezTo>
                <a:lnTo>
                  <a:pt x="5603" y="5603"/>
                </a:lnTo>
                <a:lnTo>
                  <a:pt x="6227" y="5603"/>
                </a:lnTo>
                <a:lnTo>
                  <a:pt x="6227" y="4979"/>
                </a:lnTo>
                <a:lnTo>
                  <a:pt x="5603" y="4979"/>
                </a:lnTo>
                <a:lnTo>
                  <a:pt x="5603" y="3730"/>
                </a:lnTo>
                <a:lnTo>
                  <a:pt x="6227" y="3730"/>
                </a:lnTo>
                <a:lnTo>
                  <a:pt x="6227" y="3123"/>
                </a:lnTo>
                <a:lnTo>
                  <a:pt x="5585" y="3123"/>
                </a:lnTo>
                <a:cubicBezTo>
                  <a:pt x="5460" y="2338"/>
                  <a:pt x="4943" y="1696"/>
                  <a:pt x="4229" y="1410"/>
                </a:cubicBezTo>
                <a:cubicBezTo>
                  <a:pt x="4318" y="1268"/>
                  <a:pt x="4354" y="1107"/>
                  <a:pt x="4354" y="929"/>
                </a:cubicBezTo>
                <a:cubicBezTo>
                  <a:pt x="4354" y="429"/>
                  <a:pt x="3944" y="1"/>
                  <a:pt x="342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pPr defTabSz="2303922"/>
            <a:endParaRPr sz="3527"/>
          </a:p>
        </p:txBody>
      </p:sp>
      <p:grpSp>
        <p:nvGrpSpPr>
          <p:cNvPr id="16" name="Google Shape;820;p59">
            <a:extLst>
              <a:ext uri="{FF2B5EF4-FFF2-40B4-BE49-F238E27FC236}">
                <a16:creationId xmlns:a16="http://schemas.microsoft.com/office/drawing/2014/main" id="{8768630E-F6A0-DEFC-14CF-1D39B868811E}"/>
              </a:ext>
            </a:extLst>
          </p:cNvPr>
          <p:cNvGrpSpPr/>
          <p:nvPr/>
        </p:nvGrpSpPr>
        <p:grpSpPr>
          <a:xfrm rot="-879690">
            <a:off x="12032284" y="8584597"/>
            <a:ext cx="997464" cy="1010359"/>
            <a:chOff x="7743006" y="3413348"/>
            <a:chExt cx="341543" cy="340997"/>
          </a:xfrm>
        </p:grpSpPr>
        <p:sp>
          <p:nvSpPr>
            <p:cNvPr id="17" name="Google Shape;821;p59">
              <a:extLst>
                <a:ext uri="{FF2B5EF4-FFF2-40B4-BE49-F238E27FC236}">
                  <a16:creationId xmlns:a16="http://schemas.microsoft.com/office/drawing/2014/main" id="{A609F2A5-6222-821D-2283-230BF6C4E08F}"/>
                </a:ext>
              </a:extLst>
            </p:cNvPr>
            <p:cNvSpPr/>
            <p:nvPr/>
          </p:nvSpPr>
          <p:spPr>
            <a:xfrm>
              <a:off x="7743006" y="3413348"/>
              <a:ext cx="341543" cy="340997"/>
            </a:xfrm>
            <a:custGeom>
              <a:avLst/>
              <a:gdLst/>
              <a:ahLst/>
              <a:cxnLst/>
              <a:rect l="l" t="t" r="r" b="b"/>
              <a:pathLst>
                <a:path w="10635" h="10618" extrusionOk="0">
                  <a:moveTo>
                    <a:pt x="2980" y="625"/>
                  </a:moveTo>
                  <a:cubicBezTo>
                    <a:pt x="3266" y="964"/>
                    <a:pt x="3426" y="1178"/>
                    <a:pt x="3426" y="1553"/>
                  </a:cubicBezTo>
                  <a:cubicBezTo>
                    <a:pt x="3426" y="1714"/>
                    <a:pt x="3355" y="1803"/>
                    <a:pt x="3194" y="1981"/>
                  </a:cubicBezTo>
                  <a:cubicBezTo>
                    <a:pt x="3016" y="2178"/>
                    <a:pt x="2802" y="2410"/>
                    <a:pt x="2802" y="2802"/>
                  </a:cubicBezTo>
                  <a:cubicBezTo>
                    <a:pt x="2802" y="3195"/>
                    <a:pt x="3016" y="3444"/>
                    <a:pt x="3194" y="3641"/>
                  </a:cubicBezTo>
                  <a:cubicBezTo>
                    <a:pt x="3355" y="3801"/>
                    <a:pt x="3426" y="3908"/>
                    <a:pt x="3426" y="4051"/>
                  </a:cubicBezTo>
                  <a:cubicBezTo>
                    <a:pt x="3426" y="4426"/>
                    <a:pt x="3266" y="4640"/>
                    <a:pt x="2980" y="4979"/>
                  </a:cubicBezTo>
                  <a:lnTo>
                    <a:pt x="2213" y="4979"/>
                  </a:lnTo>
                  <a:cubicBezTo>
                    <a:pt x="2391" y="4729"/>
                    <a:pt x="2498" y="4444"/>
                    <a:pt x="2498" y="4051"/>
                  </a:cubicBezTo>
                  <a:cubicBezTo>
                    <a:pt x="2498" y="3659"/>
                    <a:pt x="2284" y="3409"/>
                    <a:pt x="2106" y="3213"/>
                  </a:cubicBezTo>
                  <a:cubicBezTo>
                    <a:pt x="1963" y="3052"/>
                    <a:pt x="1874" y="2945"/>
                    <a:pt x="1874" y="2802"/>
                  </a:cubicBezTo>
                  <a:cubicBezTo>
                    <a:pt x="1874" y="2659"/>
                    <a:pt x="1963" y="2552"/>
                    <a:pt x="2106" y="2392"/>
                  </a:cubicBezTo>
                  <a:cubicBezTo>
                    <a:pt x="2284" y="2195"/>
                    <a:pt x="2498" y="1946"/>
                    <a:pt x="2498" y="1553"/>
                  </a:cubicBezTo>
                  <a:cubicBezTo>
                    <a:pt x="2498" y="1178"/>
                    <a:pt x="2391" y="875"/>
                    <a:pt x="2213" y="625"/>
                  </a:cubicBezTo>
                  <a:close/>
                  <a:moveTo>
                    <a:pt x="4532" y="625"/>
                  </a:moveTo>
                  <a:cubicBezTo>
                    <a:pt x="4818" y="964"/>
                    <a:pt x="4979" y="1178"/>
                    <a:pt x="4979" y="1553"/>
                  </a:cubicBezTo>
                  <a:cubicBezTo>
                    <a:pt x="4979" y="1714"/>
                    <a:pt x="4907" y="1803"/>
                    <a:pt x="4747" y="1981"/>
                  </a:cubicBezTo>
                  <a:cubicBezTo>
                    <a:pt x="4586" y="2178"/>
                    <a:pt x="4372" y="2410"/>
                    <a:pt x="4372" y="2802"/>
                  </a:cubicBezTo>
                  <a:cubicBezTo>
                    <a:pt x="4372" y="3195"/>
                    <a:pt x="4586" y="3444"/>
                    <a:pt x="4747" y="3641"/>
                  </a:cubicBezTo>
                  <a:cubicBezTo>
                    <a:pt x="4907" y="3801"/>
                    <a:pt x="4979" y="3908"/>
                    <a:pt x="4979" y="4051"/>
                  </a:cubicBezTo>
                  <a:cubicBezTo>
                    <a:pt x="4979" y="4426"/>
                    <a:pt x="4818" y="4640"/>
                    <a:pt x="4532" y="4979"/>
                  </a:cubicBezTo>
                  <a:lnTo>
                    <a:pt x="3765" y="4979"/>
                  </a:lnTo>
                  <a:cubicBezTo>
                    <a:pt x="3944" y="4729"/>
                    <a:pt x="4051" y="4444"/>
                    <a:pt x="4051" y="4051"/>
                  </a:cubicBezTo>
                  <a:cubicBezTo>
                    <a:pt x="4051" y="3659"/>
                    <a:pt x="3837" y="3409"/>
                    <a:pt x="3658" y="3213"/>
                  </a:cubicBezTo>
                  <a:cubicBezTo>
                    <a:pt x="3515" y="3052"/>
                    <a:pt x="3426" y="2945"/>
                    <a:pt x="3426" y="2802"/>
                  </a:cubicBezTo>
                  <a:cubicBezTo>
                    <a:pt x="3426" y="2659"/>
                    <a:pt x="3515" y="2552"/>
                    <a:pt x="3658" y="2392"/>
                  </a:cubicBezTo>
                  <a:cubicBezTo>
                    <a:pt x="3837" y="2195"/>
                    <a:pt x="4051" y="1946"/>
                    <a:pt x="4051" y="1553"/>
                  </a:cubicBezTo>
                  <a:cubicBezTo>
                    <a:pt x="4051" y="1178"/>
                    <a:pt x="3944" y="875"/>
                    <a:pt x="3765" y="625"/>
                  </a:cubicBezTo>
                  <a:close/>
                  <a:moveTo>
                    <a:pt x="7477" y="5603"/>
                  </a:moveTo>
                  <a:lnTo>
                    <a:pt x="7477" y="7745"/>
                  </a:lnTo>
                  <a:cubicBezTo>
                    <a:pt x="7477" y="8405"/>
                    <a:pt x="7048" y="8994"/>
                    <a:pt x="6406" y="9190"/>
                  </a:cubicBezTo>
                  <a:cubicBezTo>
                    <a:pt x="6031" y="9315"/>
                    <a:pt x="5746" y="9636"/>
                    <a:pt x="5657" y="9993"/>
                  </a:cubicBezTo>
                  <a:lnTo>
                    <a:pt x="2463" y="9993"/>
                  </a:lnTo>
                  <a:cubicBezTo>
                    <a:pt x="2356" y="9636"/>
                    <a:pt x="2070" y="9315"/>
                    <a:pt x="1695" y="9190"/>
                  </a:cubicBezTo>
                  <a:cubicBezTo>
                    <a:pt x="1053" y="8976"/>
                    <a:pt x="625" y="8387"/>
                    <a:pt x="625" y="7727"/>
                  </a:cubicBezTo>
                  <a:lnTo>
                    <a:pt x="625" y="5603"/>
                  </a:lnTo>
                  <a:close/>
                  <a:moveTo>
                    <a:pt x="0" y="1"/>
                  </a:moveTo>
                  <a:lnTo>
                    <a:pt x="0" y="625"/>
                  </a:lnTo>
                  <a:lnTo>
                    <a:pt x="1428" y="625"/>
                  </a:lnTo>
                  <a:cubicBezTo>
                    <a:pt x="1624" y="857"/>
                    <a:pt x="1767" y="1036"/>
                    <a:pt x="1838" y="1250"/>
                  </a:cubicBezTo>
                  <a:lnTo>
                    <a:pt x="0" y="1250"/>
                  </a:lnTo>
                  <a:lnTo>
                    <a:pt x="0" y="1874"/>
                  </a:lnTo>
                  <a:lnTo>
                    <a:pt x="1731" y="1874"/>
                  </a:lnTo>
                  <a:cubicBezTo>
                    <a:pt x="1713" y="1910"/>
                    <a:pt x="1678" y="1946"/>
                    <a:pt x="1642" y="1981"/>
                  </a:cubicBezTo>
                  <a:cubicBezTo>
                    <a:pt x="1464" y="2178"/>
                    <a:pt x="1249" y="2410"/>
                    <a:pt x="1249" y="2802"/>
                  </a:cubicBezTo>
                  <a:cubicBezTo>
                    <a:pt x="1249" y="3195"/>
                    <a:pt x="1464" y="3444"/>
                    <a:pt x="1642" y="3641"/>
                  </a:cubicBezTo>
                  <a:cubicBezTo>
                    <a:pt x="1785" y="3801"/>
                    <a:pt x="1874" y="3908"/>
                    <a:pt x="1874" y="4051"/>
                  </a:cubicBezTo>
                  <a:cubicBezTo>
                    <a:pt x="1874" y="4426"/>
                    <a:pt x="1713" y="4640"/>
                    <a:pt x="1428" y="4979"/>
                  </a:cubicBezTo>
                  <a:lnTo>
                    <a:pt x="0" y="4979"/>
                  </a:lnTo>
                  <a:lnTo>
                    <a:pt x="0" y="7727"/>
                  </a:lnTo>
                  <a:cubicBezTo>
                    <a:pt x="0" y="8655"/>
                    <a:pt x="607" y="9493"/>
                    <a:pt x="1499" y="9779"/>
                  </a:cubicBezTo>
                  <a:cubicBezTo>
                    <a:pt x="1731" y="9868"/>
                    <a:pt x="1874" y="10064"/>
                    <a:pt x="1874" y="10314"/>
                  </a:cubicBezTo>
                  <a:lnTo>
                    <a:pt x="1874" y="10617"/>
                  </a:lnTo>
                  <a:lnTo>
                    <a:pt x="6228" y="10617"/>
                  </a:lnTo>
                  <a:lnTo>
                    <a:pt x="6228" y="10314"/>
                  </a:lnTo>
                  <a:cubicBezTo>
                    <a:pt x="6228" y="10064"/>
                    <a:pt x="6388" y="9868"/>
                    <a:pt x="6602" y="9779"/>
                  </a:cubicBezTo>
                  <a:cubicBezTo>
                    <a:pt x="7494" y="9493"/>
                    <a:pt x="8101" y="8655"/>
                    <a:pt x="8101" y="7727"/>
                  </a:cubicBezTo>
                  <a:lnTo>
                    <a:pt x="8101" y="4979"/>
                  </a:lnTo>
                  <a:lnTo>
                    <a:pt x="5318" y="4979"/>
                  </a:lnTo>
                  <a:cubicBezTo>
                    <a:pt x="5496" y="4729"/>
                    <a:pt x="5603" y="4444"/>
                    <a:pt x="5603" y="4051"/>
                  </a:cubicBezTo>
                  <a:cubicBezTo>
                    <a:pt x="5603" y="3659"/>
                    <a:pt x="5389" y="3409"/>
                    <a:pt x="5210" y="3213"/>
                  </a:cubicBezTo>
                  <a:cubicBezTo>
                    <a:pt x="5068" y="3052"/>
                    <a:pt x="4979" y="2945"/>
                    <a:pt x="4979" y="2802"/>
                  </a:cubicBezTo>
                  <a:cubicBezTo>
                    <a:pt x="4979" y="2659"/>
                    <a:pt x="5068" y="2552"/>
                    <a:pt x="5210" y="2392"/>
                  </a:cubicBezTo>
                  <a:cubicBezTo>
                    <a:pt x="5335" y="2249"/>
                    <a:pt x="5478" y="2088"/>
                    <a:pt x="5549" y="1874"/>
                  </a:cubicBezTo>
                  <a:lnTo>
                    <a:pt x="10635" y="1874"/>
                  </a:lnTo>
                  <a:lnTo>
                    <a:pt x="10635" y="1250"/>
                  </a:lnTo>
                  <a:lnTo>
                    <a:pt x="5585" y="1250"/>
                  </a:lnTo>
                  <a:cubicBezTo>
                    <a:pt x="5532" y="1000"/>
                    <a:pt x="5442" y="804"/>
                    <a:pt x="5318" y="625"/>
                  </a:cubicBezTo>
                  <a:lnTo>
                    <a:pt x="10635" y="625"/>
                  </a:lnTo>
                  <a:lnTo>
                    <a:pt x="106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230356" tIns="230356" rIns="230356" bIns="230356" anchor="ctr" anchorCtr="0">
              <a:noAutofit/>
            </a:bodyPr>
            <a:lstStyle/>
            <a:p>
              <a:pPr defTabSz="2303922"/>
              <a:endParaRPr sz="3527"/>
            </a:p>
          </p:txBody>
        </p:sp>
        <p:sp>
          <p:nvSpPr>
            <p:cNvPr id="18" name="Google Shape;822;p59">
              <a:extLst>
                <a:ext uri="{FF2B5EF4-FFF2-40B4-BE49-F238E27FC236}">
                  <a16:creationId xmlns:a16="http://schemas.microsoft.com/office/drawing/2014/main" id="{B560B356-F890-9709-0AAB-AC6656DED971}"/>
                </a:ext>
              </a:extLst>
            </p:cNvPr>
            <p:cNvSpPr/>
            <p:nvPr/>
          </p:nvSpPr>
          <p:spPr>
            <a:xfrm>
              <a:off x="7823229" y="3614484"/>
              <a:ext cx="101451" cy="99749"/>
            </a:xfrm>
            <a:custGeom>
              <a:avLst/>
              <a:gdLst/>
              <a:ahLst/>
              <a:cxnLst/>
              <a:rect l="l" t="t" r="r" b="b"/>
              <a:pathLst>
                <a:path w="3159" h="3106" extrusionOk="0">
                  <a:moveTo>
                    <a:pt x="1553" y="625"/>
                  </a:moveTo>
                  <a:cubicBezTo>
                    <a:pt x="2070" y="625"/>
                    <a:pt x="2481" y="1035"/>
                    <a:pt x="2481" y="1553"/>
                  </a:cubicBezTo>
                  <a:cubicBezTo>
                    <a:pt x="2481" y="1731"/>
                    <a:pt x="2356" y="1874"/>
                    <a:pt x="2177" y="1874"/>
                  </a:cubicBezTo>
                  <a:cubicBezTo>
                    <a:pt x="1999" y="1874"/>
                    <a:pt x="1874" y="1731"/>
                    <a:pt x="1874" y="1553"/>
                  </a:cubicBezTo>
                  <a:cubicBezTo>
                    <a:pt x="1874" y="1160"/>
                    <a:pt x="1606" y="804"/>
                    <a:pt x="1249" y="679"/>
                  </a:cubicBezTo>
                  <a:cubicBezTo>
                    <a:pt x="1339" y="643"/>
                    <a:pt x="1446" y="625"/>
                    <a:pt x="1553" y="625"/>
                  </a:cubicBezTo>
                  <a:close/>
                  <a:moveTo>
                    <a:pt x="928" y="1250"/>
                  </a:moveTo>
                  <a:cubicBezTo>
                    <a:pt x="1107" y="1250"/>
                    <a:pt x="1249" y="1392"/>
                    <a:pt x="1249" y="1553"/>
                  </a:cubicBezTo>
                  <a:cubicBezTo>
                    <a:pt x="1249" y="1963"/>
                    <a:pt x="1499" y="2302"/>
                    <a:pt x="1874" y="2445"/>
                  </a:cubicBezTo>
                  <a:cubicBezTo>
                    <a:pt x="1767" y="2481"/>
                    <a:pt x="1660" y="2499"/>
                    <a:pt x="1553" y="2499"/>
                  </a:cubicBezTo>
                  <a:cubicBezTo>
                    <a:pt x="1035" y="2499"/>
                    <a:pt x="625" y="2070"/>
                    <a:pt x="625" y="1553"/>
                  </a:cubicBezTo>
                  <a:cubicBezTo>
                    <a:pt x="625" y="1392"/>
                    <a:pt x="768" y="1250"/>
                    <a:pt x="928" y="1250"/>
                  </a:cubicBezTo>
                  <a:close/>
                  <a:moveTo>
                    <a:pt x="1553" y="1"/>
                  </a:moveTo>
                  <a:cubicBezTo>
                    <a:pt x="696" y="1"/>
                    <a:pt x="0" y="714"/>
                    <a:pt x="0" y="1553"/>
                  </a:cubicBezTo>
                  <a:cubicBezTo>
                    <a:pt x="0" y="2409"/>
                    <a:pt x="696" y="3105"/>
                    <a:pt x="1553" y="3105"/>
                  </a:cubicBezTo>
                  <a:cubicBezTo>
                    <a:pt x="2391" y="3105"/>
                    <a:pt x="3087" y="2445"/>
                    <a:pt x="3105" y="1606"/>
                  </a:cubicBezTo>
                  <a:cubicBezTo>
                    <a:pt x="3159" y="786"/>
                    <a:pt x="2463" y="1"/>
                    <a:pt x="15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230356" tIns="230356" rIns="230356" bIns="230356" anchor="ctr" anchorCtr="0">
              <a:noAutofit/>
            </a:bodyPr>
            <a:lstStyle/>
            <a:p>
              <a:pPr defTabSz="2303922"/>
              <a:endParaRPr sz="3527"/>
            </a:p>
          </p:txBody>
        </p:sp>
      </p:grpSp>
      <p:sp>
        <p:nvSpPr>
          <p:cNvPr id="20" name="Google Shape;797;p59">
            <a:extLst>
              <a:ext uri="{FF2B5EF4-FFF2-40B4-BE49-F238E27FC236}">
                <a16:creationId xmlns:a16="http://schemas.microsoft.com/office/drawing/2014/main" id="{8E8E5940-7D0A-BB3E-A717-0947E452F4D0}"/>
              </a:ext>
            </a:extLst>
          </p:cNvPr>
          <p:cNvSpPr txBox="1">
            <a:spLocks/>
          </p:cNvSpPr>
          <p:nvPr/>
        </p:nvSpPr>
        <p:spPr>
          <a:xfrm>
            <a:off x="1617223" y="3788263"/>
            <a:ext cx="7915494" cy="115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5400" b="1" dirty="0"/>
              <a:t>Private Offices</a:t>
            </a:r>
            <a:endParaRPr lang="en-US" sz="5400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52BEBE9-381A-8A95-3D3B-3B7EC6624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11559"/>
              </p:ext>
            </p:extLst>
          </p:nvPr>
        </p:nvGraphicFramePr>
        <p:xfrm>
          <a:off x="819955" y="5643111"/>
          <a:ext cx="10548934" cy="2633467"/>
        </p:xfrm>
        <a:graphic>
          <a:graphicData uri="http://schemas.openxmlformats.org/drawingml/2006/table">
            <a:tbl>
              <a:tblPr firstRow="1" firstCol="1" bandRow="1"/>
              <a:tblGrid>
                <a:gridCol w="263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6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5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0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5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RT</a:t>
                      </a:r>
                      <a:r>
                        <a:rPr lang="en-US" sz="3600" baseline="-25000" dirty="0">
                          <a:effectLst/>
                        </a:rPr>
                        <a:t>60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SPL (dB)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NR (dB)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Noise level  (dBA)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8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0.6- 1.0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40-45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35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30-40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Google Shape;797;p59">
            <a:extLst>
              <a:ext uri="{FF2B5EF4-FFF2-40B4-BE49-F238E27FC236}">
                <a16:creationId xmlns:a16="http://schemas.microsoft.com/office/drawing/2014/main" id="{6E698621-8A08-5B8D-8A5F-8908C9A97E3C}"/>
              </a:ext>
            </a:extLst>
          </p:cNvPr>
          <p:cNvSpPr txBox="1">
            <a:spLocks/>
          </p:cNvSpPr>
          <p:nvPr/>
        </p:nvSpPr>
        <p:spPr>
          <a:xfrm>
            <a:off x="1594627" y="9349999"/>
            <a:ext cx="7915494" cy="115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4800" b="1" dirty="0"/>
              <a:t>Open Offices</a:t>
            </a:r>
            <a:endParaRPr lang="en-US" sz="4800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3D145F2B-B5A9-6379-D556-7C1087670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580976"/>
              </p:ext>
            </p:extLst>
          </p:nvPr>
        </p:nvGraphicFramePr>
        <p:xfrm>
          <a:off x="923946" y="10884933"/>
          <a:ext cx="10340952" cy="2633467"/>
        </p:xfrm>
        <a:graphic>
          <a:graphicData uri="http://schemas.openxmlformats.org/drawingml/2006/table">
            <a:tbl>
              <a:tblPr firstRow="1" firstCol="1" bandRow="1"/>
              <a:tblGrid>
                <a:gridCol w="258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5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5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8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RT</a:t>
                      </a:r>
                      <a:r>
                        <a:rPr lang="en-US" sz="3600" baseline="-25000" dirty="0">
                          <a:effectLst/>
                        </a:rPr>
                        <a:t>60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SPL (dB)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NR (dB)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Noise level  (dBA)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0.8 - 1.3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45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40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Google Shape;797;p59">
            <a:extLst>
              <a:ext uri="{FF2B5EF4-FFF2-40B4-BE49-F238E27FC236}">
                <a16:creationId xmlns:a16="http://schemas.microsoft.com/office/drawing/2014/main" id="{0E66A21F-D97B-DFC0-136C-1D1159D955AC}"/>
              </a:ext>
            </a:extLst>
          </p:cNvPr>
          <p:cNvSpPr txBox="1">
            <a:spLocks/>
          </p:cNvSpPr>
          <p:nvPr/>
        </p:nvSpPr>
        <p:spPr>
          <a:xfrm>
            <a:off x="12659603" y="3609686"/>
            <a:ext cx="7915494" cy="115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5400" b="1" dirty="0"/>
              <a:t>Conference room </a:t>
            </a:r>
            <a:endParaRPr lang="en-US" sz="5400" dirty="0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F3C11292-EBE0-AF3D-2B46-C46DAAC02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042750"/>
              </p:ext>
            </p:extLst>
          </p:nvPr>
        </p:nvGraphicFramePr>
        <p:xfrm>
          <a:off x="11920658" y="5643110"/>
          <a:ext cx="10364134" cy="2633468"/>
        </p:xfrm>
        <a:graphic>
          <a:graphicData uri="http://schemas.openxmlformats.org/drawingml/2006/table">
            <a:tbl>
              <a:tblPr firstRow="1" firstCol="1" bandRow="1"/>
              <a:tblGrid>
                <a:gridCol w="2590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1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16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89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RT</a:t>
                      </a:r>
                      <a:r>
                        <a:rPr lang="en-US" sz="3600" baseline="-25000" dirty="0">
                          <a:effectLst/>
                        </a:rPr>
                        <a:t>60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SPL (dB)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NR (dB)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Noise level  (dBA)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8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0.8 - 1.2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25-30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30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30- 40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" name="Google Shape;797;p59">
            <a:extLst>
              <a:ext uri="{FF2B5EF4-FFF2-40B4-BE49-F238E27FC236}">
                <a16:creationId xmlns:a16="http://schemas.microsoft.com/office/drawing/2014/main" id="{2E157EFA-E8F9-BA60-CEB6-71208CAAFE45}"/>
              </a:ext>
            </a:extLst>
          </p:cNvPr>
          <p:cNvSpPr txBox="1">
            <a:spLocks/>
          </p:cNvSpPr>
          <p:nvPr/>
        </p:nvSpPr>
        <p:spPr>
          <a:xfrm>
            <a:off x="13238789" y="9190867"/>
            <a:ext cx="7915494" cy="115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5400" b="1" dirty="0"/>
              <a:t>Courts</a:t>
            </a:r>
            <a:endParaRPr lang="en-US" sz="54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7C256D8E-5FA7-8E3E-0E8E-CA39CA99E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02809"/>
              </p:ext>
            </p:extLst>
          </p:nvPr>
        </p:nvGraphicFramePr>
        <p:xfrm>
          <a:off x="12014469" y="10978005"/>
          <a:ext cx="10364134" cy="2692247"/>
        </p:xfrm>
        <a:graphic>
          <a:graphicData uri="http://schemas.openxmlformats.org/drawingml/2006/table">
            <a:tbl>
              <a:tblPr firstRow="1" firstCol="1" bandRow="1"/>
              <a:tblGrid>
                <a:gridCol w="2590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72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RT</a:t>
                      </a:r>
                      <a:r>
                        <a:rPr lang="en-US" sz="3600" baseline="-25000">
                          <a:effectLst/>
                        </a:rPr>
                        <a:t>60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SPL (dB)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NR (dB)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Noise level  (dBA)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97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0.6 - 1.3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40</a:t>
                      </a:r>
                      <a:endParaRPr lang="en-US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40</a:t>
                      </a:r>
                      <a:endParaRPr lang="en-US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2795" marR="1727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20813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0240F-06CB-0E45-E796-FCBE5FBCE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96735" y="3094356"/>
            <a:ext cx="11410800" cy="149430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Multipurpose room - lobby</a:t>
            </a:r>
            <a:endParaRPr lang="en-US" sz="5400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367CE-6FBB-8053-A99A-3C007E718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8824"/>
            <a:ext cx="9361098" cy="105456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316D4E-EF4F-3A7D-1CDA-138F058283B5}"/>
              </a:ext>
            </a:extLst>
          </p:cNvPr>
          <p:cNvSpPr txBox="1"/>
          <p:nvPr/>
        </p:nvSpPr>
        <p:spPr>
          <a:xfrm>
            <a:off x="12125325" y="3550038"/>
            <a:ext cx="11601450" cy="93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 room - Private office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D6EDB3-0945-219D-3F4F-E1946F156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4125" y="5298824"/>
            <a:ext cx="9085263" cy="10545605"/>
          </a:xfrm>
          <a:prstGeom prst="rect">
            <a:avLst/>
          </a:prstGeom>
        </p:spPr>
      </p:pic>
      <p:sp>
        <p:nvSpPr>
          <p:cNvPr id="10" name="Google Shape;477;p46">
            <a:extLst>
              <a:ext uri="{FF2B5EF4-FFF2-40B4-BE49-F238E27FC236}">
                <a16:creationId xmlns:a16="http://schemas.microsoft.com/office/drawing/2014/main" id="{AB8D2720-AB0A-10E1-34E0-C0125FB72BBD}"/>
              </a:ext>
            </a:extLst>
          </p:cNvPr>
          <p:cNvSpPr txBox="1">
            <a:spLocks/>
          </p:cNvSpPr>
          <p:nvPr/>
        </p:nvSpPr>
        <p:spPr>
          <a:xfrm flipH="1">
            <a:off x="1828800" y="674304"/>
            <a:ext cx="13541812" cy="1494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9600" b="1" dirty="0">
                <a:solidFill>
                  <a:schemeClr val="tx1"/>
                </a:solidFill>
                <a:latin typeface="Arial Black" panose="020B0A04020102020204" pitchFamily="34" charset="0"/>
              </a:rPr>
              <a:t>Acoustical Design </a:t>
            </a:r>
            <a:endParaRPr lang="en-US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913072-B927-86C7-53DF-B740CB5F4EB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963" y="6923062"/>
            <a:ext cx="10597462" cy="9438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515451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DB8AF6-9BBD-2FA4-A97D-EAC0FBBC6A95}"/>
              </a:ext>
            </a:extLst>
          </p:cNvPr>
          <p:cNvSpPr txBox="1"/>
          <p:nvPr/>
        </p:nvSpPr>
        <p:spPr>
          <a:xfrm>
            <a:off x="1724025" y="3730581"/>
            <a:ext cx="11601450" cy="93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 – toilet: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4BB554-01F2-4456-57B5-386D48C37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584" y="5947258"/>
            <a:ext cx="6668165" cy="7472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0F2E0D-9786-DA61-B9B6-D0A2AEB4F52A}"/>
              </a:ext>
            </a:extLst>
          </p:cNvPr>
          <p:cNvSpPr txBox="1"/>
          <p:nvPr/>
        </p:nvSpPr>
        <p:spPr>
          <a:xfrm>
            <a:off x="8028230" y="3730581"/>
            <a:ext cx="11601450" cy="93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 – loopy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351740-51AD-CFE7-7B72-80476C298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611" y="5947258"/>
            <a:ext cx="6668165" cy="7636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2CEF7C-60DD-7A0B-B897-7CD6CE46BE4D}"/>
              </a:ext>
            </a:extLst>
          </p:cNvPr>
          <p:cNvSpPr txBox="1"/>
          <p:nvPr/>
        </p:nvSpPr>
        <p:spPr>
          <a:xfrm>
            <a:off x="15514638" y="3730581"/>
            <a:ext cx="11601450" cy="93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 &amp; outside</a:t>
            </a:r>
            <a:r>
              <a:rPr lang="ar-SA" sz="5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7D04A3-CFAD-100A-E93C-E426C01E4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14638" y="5947258"/>
            <a:ext cx="6411762" cy="7602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Google Shape;477;p46">
            <a:extLst>
              <a:ext uri="{FF2B5EF4-FFF2-40B4-BE49-F238E27FC236}">
                <a16:creationId xmlns:a16="http://schemas.microsoft.com/office/drawing/2014/main" id="{6FD67650-CD7E-6959-2528-AB516AB2F4BE}"/>
              </a:ext>
            </a:extLst>
          </p:cNvPr>
          <p:cNvSpPr txBox="1">
            <a:spLocks/>
          </p:cNvSpPr>
          <p:nvPr/>
        </p:nvSpPr>
        <p:spPr>
          <a:xfrm flipH="1">
            <a:off x="1828800" y="674304"/>
            <a:ext cx="13541812" cy="1494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9600" b="1" dirty="0">
                <a:solidFill>
                  <a:schemeClr val="tx1"/>
                </a:solidFill>
                <a:latin typeface="Arial Black" panose="020B0A04020102020204" pitchFamily="34" charset="0"/>
              </a:rPr>
              <a:t>Acoustical Design </a:t>
            </a:r>
            <a:endParaRPr lang="en-US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08161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-914304" y="5374050"/>
            <a:ext cx="14895000" cy="46137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>
                <a:latin typeface="Kulim Park" panose="020B0604020202020204" charset="0"/>
                <a:cs typeface="Times New Roman" panose="02020603050405020304" pitchFamily="18" charset="0"/>
              </a:rPr>
              <a:t>Fire Fighting System</a:t>
            </a:r>
            <a:endParaRPr sz="10000" dirty="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98" name="Google Shape;98;p16"/>
          <p:cNvCxnSpPr/>
          <p:nvPr/>
        </p:nvCxnSpPr>
        <p:spPr>
          <a:xfrm>
            <a:off x="1031400" y="10000349"/>
            <a:ext cx="164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6"/>
          <p:cNvCxnSpPr/>
          <p:nvPr/>
        </p:nvCxnSpPr>
        <p:spPr>
          <a:xfrm>
            <a:off x="822079" y="9742137"/>
            <a:ext cx="15283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6" name="Picture 2" descr="Fire Fighting System | Building management solutions">
            <a:extLst>
              <a:ext uri="{FF2B5EF4-FFF2-40B4-BE49-F238E27FC236}">
                <a16:creationId xmlns:a16="http://schemas.microsoft.com/office/drawing/2014/main" id="{5299FF99-D820-0682-10D9-728BEFEEC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9411" y="3874168"/>
            <a:ext cx="10309977" cy="9607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62680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023DA75-06A6-4C59-F63E-383E79ADA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828" y="1162037"/>
            <a:ext cx="21469200" cy="2828100"/>
          </a:xfrm>
        </p:spPr>
        <p:txBody>
          <a:bodyPr/>
          <a:lstStyle/>
          <a:p>
            <a:r>
              <a:rPr kumimoji="0" lang="en-US" sz="9600" b="0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Antic Didone"/>
              </a:rPr>
              <a:t>Fire Fighting System</a:t>
            </a:r>
            <a:endParaRPr lang="x-none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6837E18-2DA0-9245-839D-2ED8095F40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8515" y="4310104"/>
            <a:ext cx="17662358" cy="10970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7875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" y="2438351"/>
            <a:ext cx="22123047" cy="1442796"/>
          </a:xfrm>
        </p:spPr>
        <p:txBody>
          <a:bodyPr/>
          <a:lstStyle/>
          <a:p>
            <a:pPr algn="ctr"/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2</a:t>
            </a:r>
            <a:r>
              <a:rPr lang="en-US" sz="5291" b="1" baseline="30000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nd</a:t>
            </a:r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 Basement Floor</a:t>
            </a:r>
            <a:br>
              <a:rPr lang="en-US" sz="6803" b="1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6047" dirty="0">
                <a:solidFill>
                  <a:schemeClr val="accent2">
                    <a:lumMod val="10000"/>
                  </a:schemeClr>
                </a:solidFill>
              </a:rPr>
            </a:br>
            <a:endParaRPr lang="en-US" sz="6047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12" y="6139539"/>
            <a:ext cx="8963147" cy="7775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8105" y="6139538"/>
            <a:ext cx="10421723" cy="77757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7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9" name="Elbow Connector 18"/>
          <p:cNvCxnSpPr/>
          <p:nvPr/>
        </p:nvCxnSpPr>
        <p:spPr>
          <a:xfrm flipV="1">
            <a:off x="9276460" y="8597762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27654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023DA75-06A6-4C59-F63E-383E79ADA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828" y="1162037"/>
            <a:ext cx="21469200" cy="2828100"/>
          </a:xfrm>
        </p:spPr>
        <p:txBody>
          <a:bodyPr/>
          <a:lstStyle/>
          <a:p>
            <a:r>
              <a:rPr kumimoji="0" lang="en-US" sz="9600" b="0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Antic Didone"/>
              </a:rPr>
              <a:t>Fire Fighting System</a:t>
            </a:r>
            <a:endParaRPr lang="x-none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A4FE207-3997-C591-53C0-D38B69729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37285" y="3392905"/>
            <a:ext cx="15063537" cy="13355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307718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B414BEC7-46E3-969A-7AD8-878C2739C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019" y="777836"/>
            <a:ext cx="21469200" cy="2828100"/>
          </a:xfrm>
        </p:spPr>
        <p:txBody>
          <a:bodyPr>
            <a:normAutofit fontScale="90000"/>
          </a:bodyPr>
          <a:lstStyle/>
          <a:p>
            <a:r>
              <a:rPr lang="en-US" sz="9600" b="0" cap="none" spc="0" dirty="0">
                <a:ln w="0"/>
                <a:solidFill>
                  <a:schemeClr val="bg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Fire Prevention</a:t>
            </a:r>
            <a:br>
              <a:rPr lang="en-US" sz="9600" b="0" cap="none" spc="0" dirty="0">
                <a:ln w="0"/>
                <a:solidFill>
                  <a:schemeClr val="bg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</a:rPr>
            </a:br>
            <a:endParaRPr lang="x-none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41FCF8C2-B480-6EEE-A96F-D948782E4296}"/>
              </a:ext>
            </a:extLst>
          </p:cNvPr>
          <p:cNvGraphicFramePr>
            <a:graphicFrameLocks/>
          </p:cNvGraphicFramePr>
          <p:nvPr/>
        </p:nvGraphicFramePr>
        <p:xfrm>
          <a:off x="794084" y="3124673"/>
          <a:ext cx="20790569" cy="1278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583623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32B5AE6-C5DC-959A-1659-4F13A1D91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94" y="490538"/>
            <a:ext cx="21469200" cy="2828100"/>
          </a:xfrm>
        </p:spPr>
        <p:txBody>
          <a:bodyPr/>
          <a:lstStyle/>
          <a:p>
            <a:r>
              <a:rPr kumimoji="0" lang="en-US" sz="10100" b="0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Antic Didone"/>
              </a:rPr>
              <a:t>Fire Fighting System</a:t>
            </a:r>
            <a:endParaRPr lang="ar-PS" dirty="0"/>
          </a:p>
        </p:txBody>
      </p:sp>
      <p:pic>
        <p:nvPicPr>
          <p:cNvPr id="4" name="صورة 3" descr="صورة تحتوي على نص, لقطة شاشة, الخط, خط&#10;&#10;تم إنشاء الوصف تلقائياً">
            <a:extLst>
              <a:ext uri="{FF2B5EF4-FFF2-40B4-BE49-F238E27FC236}">
                <a16:creationId xmlns:a16="http://schemas.microsoft.com/office/drawing/2014/main" id="{30760ED1-0B2C-8F4B-D7EA-3A7DBA12E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32000" y="3417088"/>
            <a:ext cx="7797800" cy="10445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صورة تحتوي على رسم بياني, خريطة, خطة, تخطيطي&#10;&#10;تم إنشاء الوصف تلقائياً">
            <a:extLst>
              <a:ext uri="{FF2B5EF4-FFF2-40B4-BE49-F238E27FC236}">
                <a16:creationId xmlns:a16="http://schemas.microsoft.com/office/drawing/2014/main" id="{7EABCC09-F05B-0B4A-517D-6AE8230D7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14000" y="3530977"/>
            <a:ext cx="12268200" cy="8864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389016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302808B-3CDC-F5DB-506F-A00EC81DD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060" y="1619237"/>
            <a:ext cx="21469200" cy="2828100"/>
          </a:xfrm>
        </p:spPr>
        <p:txBody>
          <a:bodyPr/>
          <a:lstStyle/>
          <a:p>
            <a:r>
              <a:rPr lang="en-US" dirty="0"/>
              <a:t>In our building we use </a:t>
            </a:r>
            <a:endParaRPr lang="x-none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05D6C1F6-9573-16CB-3889-BD2EF80AB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21305" y="4447337"/>
            <a:ext cx="18576758" cy="11213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479026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-914304" y="5374050"/>
            <a:ext cx="14895000" cy="46137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1" dirty="0">
                <a:solidFill>
                  <a:schemeClr val="bg1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Photovoltaic design</a:t>
            </a:r>
            <a:endParaRPr sz="10000" dirty="0">
              <a:solidFill>
                <a:schemeClr val="bg1">
                  <a:lumMod val="75000"/>
                </a:schemeClr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98" name="Google Shape;98;p16"/>
          <p:cNvCxnSpPr/>
          <p:nvPr/>
        </p:nvCxnSpPr>
        <p:spPr>
          <a:xfrm>
            <a:off x="1031400" y="10000349"/>
            <a:ext cx="164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6"/>
          <p:cNvCxnSpPr/>
          <p:nvPr/>
        </p:nvCxnSpPr>
        <p:spPr>
          <a:xfrm>
            <a:off x="822079" y="9742137"/>
            <a:ext cx="15283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صورة 1">
            <a:extLst>
              <a:ext uri="{FF2B5EF4-FFF2-40B4-BE49-F238E27FC236}">
                <a16:creationId xmlns:a16="http://schemas.microsoft.com/office/drawing/2014/main" id="{F23D091D-609F-E24B-447E-FDE240431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681284" y="3705727"/>
            <a:ext cx="10358103" cy="9841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556672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D53CD32-A1F1-3D01-455F-D3F76069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94" y="1426732"/>
            <a:ext cx="21469200" cy="2828100"/>
          </a:xfrm>
        </p:spPr>
        <p:txBody>
          <a:bodyPr/>
          <a:lstStyle/>
          <a:p>
            <a:r>
              <a:rPr kumimoji="0" 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Kulim Park"/>
              </a:rPr>
              <a:t>Photovoltaic design:</a:t>
            </a:r>
            <a:endParaRPr lang="x-none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24004D47-6B0A-F285-6B04-29CF4B4E6A77}"/>
              </a:ext>
            </a:extLst>
          </p:cNvPr>
          <p:cNvSpPr txBox="1"/>
          <p:nvPr/>
        </p:nvSpPr>
        <p:spPr>
          <a:xfrm>
            <a:off x="785094" y="3485391"/>
            <a:ext cx="115142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330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600"/>
              <a:buFont typeface="Manrope"/>
              <a:buChar char="●"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Manrope"/>
              </a:rPr>
              <a:t>Module selection: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F733D232-9CC5-94E2-51F3-3DF551FE5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5798" y="5383107"/>
            <a:ext cx="10545128" cy="9175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7CC8A75E-320A-A84B-916F-8E89247361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19694" y="5383107"/>
            <a:ext cx="11519694" cy="9640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3BF79B5D-E81D-A480-5E0B-76F4DE11DA60}"/>
              </a:ext>
            </a:extLst>
          </p:cNvPr>
          <p:cNvSpPr txBox="1"/>
          <p:nvPr/>
        </p:nvSpPr>
        <p:spPr>
          <a:xfrm>
            <a:off x="11268380" y="4162842"/>
            <a:ext cx="11514220" cy="111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chemeClr val="bg1">
                    <a:lumMod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mechanical specification data of the used photovoltaics module</a:t>
            </a:r>
            <a:endParaRPr lang="en-US" sz="3200" b="1" dirty="0">
              <a:solidFill>
                <a:schemeClr val="bg1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550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D53CD32-A1F1-3D01-455F-D3F76069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94" y="1426732"/>
            <a:ext cx="21469200" cy="2828100"/>
          </a:xfrm>
        </p:spPr>
        <p:txBody>
          <a:bodyPr/>
          <a:lstStyle/>
          <a:p>
            <a:r>
              <a:rPr kumimoji="0" 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Kulim Park"/>
              </a:rPr>
              <a:t>Photovoltaic design:</a:t>
            </a:r>
            <a:endParaRPr lang="x-none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24004D47-6B0A-F285-6B04-29CF4B4E6A77}"/>
              </a:ext>
            </a:extLst>
          </p:cNvPr>
          <p:cNvSpPr txBox="1"/>
          <p:nvPr/>
        </p:nvSpPr>
        <p:spPr>
          <a:xfrm>
            <a:off x="785094" y="3485391"/>
            <a:ext cx="115142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330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600"/>
              <a:buFont typeface="Manrope"/>
              <a:buChar char="●"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  <a:sym typeface="Manrope"/>
              </a:rPr>
              <a:t>inverte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+mn-lt"/>
                <a:cs typeface="Manrope"/>
                <a:sym typeface="Manrope"/>
              </a:rPr>
              <a:t>r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  <a:sym typeface="Manrope"/>
              </a:rPr>
              <a:t>selection: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56B46AF9-40F8-331B-DF1B-33B70BE340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5094" y="4740443"/>
            <a:ext cx="10708104" cy="9505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C49321DD-7724-5B25-6ECA-C0A45C4A91A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299314" y="4740443"/>
            <a:ext cx="10708103" cy="9505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سهم: لليمين 7">
            <a:extLst>
              <a:ext uri="{FF2B5EF4-FFF2-40B4-BE49-F238E27FC236}">
                <a16:creationId xmlns:a16="http://schemas.microsoft.com/office/drawing/2014/main" id="{8BE9055A-BEA7-9706-B475-FE18995502E8}"/>
              </a:ext>
            </a:extLst>
          </p:cNvPr>
          <p:cNvSpPr/>
          <p:nvPr/>
        </p:nvSpPr>
        <p:spPr>
          <a:xfrm>
            <a:off x="11493198" y="9023684"/>
            <a:ext cx="779620" cy="8309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2199693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-914305" y="5374050"/>
            <a:ext cx="15568767" cy="46137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 dirty="0"/>
              <a:t>Drainage system </a:t>
            </a:r>
            <a:endParaRPr sz="8800" dirty="0">
              <a:solidFill>
                <a:schemeClr val="bg1">
                  <a:lumMod val="75000"/>
                </a:schemeClr>
              </a:solidFill>
              <a:latin typeface="Montserrat Light"/>
              <a:ea typeface="Montserrat Light"/>
              <a:cs typeface="+mn-cs"/>
              <a:sym typeface="Montserrat Light"/>
            </a:endParaRPr>
          </a:p>
        </p:txBody>
      </p:sp>
      <p:cxnSp>
        <p:nvCxnSpPr>
          <p:cNvPr id="98" name="Google Shape;98;p16"/>
          <p:cNvCxnSpPr/>
          <p:nvPr/>
        </p:nvCxnSpPr>
        <p:spPr>
          <a:xfrm>
            <a:off x="1031400" y="10000349"/>
            <a:ext cx="164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6"/>
          <p:cNvCxnSpPr/>
          <p:nvPr/>
        </p:nvCxnSpPr>
        <p:spPr>
          <a:xfrm>
            <a:off x="822079" y="9742137"/>
            <a:ext cx="15283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50" name="Picture 2" descr="House Drainage System - Basics Of Home Drainage System">
            <a:extLst>
              <a:ext uri="{FF2B5EF4-FFF2-40B4-BE49-F238E27FC236}">
                <a16:creationId xmlns:a16="http://schemas.microsoft.com/office/drawing/2014/main" id="{710FF719-E3B2-4A9C-05DF-2F0361F83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694" y="3633537"/>
            <a:ext cx="11519694" cy="9793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1304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BB73D51-51F8-C27C-2D78-201391FF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21895" y="464205"/>
            <a:ext cx="14024986" cy="2828100"/>
          </a:xfrm>
        </p:spPr>
        <p:txBody>
          <a:bodyPr/>
          <a:lstStyle/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pipes </a:t>
            </a:r>
            <a:endParaRPr lang="x-non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7711C9-B6F2-0FBC-56E3-B42A0400C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30" y="3893883"/>
            <a:ext cx="17397663" cy="7029628"/>
          </a:xfrm>
          <a:prstGeom prst="rect">
            <a:avLst/>
          </a:prstGeom>
        </p:spPr>
      </p:pic>
      <p:pic>
        <p:nvPicPr>
          <p:cNvPr id="5122" name="Picture 2" descr="6 Things You Should Know About Drainage &amp; Sewerage Pipes | LESSO Blog">
            <a:extLst>
              <a:ext uri="{FF2B5EF4-FFF2-40B4-BE49-F238E27FC236}">
                <a16:creationId xmlns:a16="http://schemas.microsoft.com/office/drawing/2014/main" id="{188C90AD-CD85-CEB9-9A7E-4BA8E9200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244" y="11459839"/>
            <a:ext cx="7112819" cy="57547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2AE6B677-E952-B0E1-44B5-8AC1D2DE69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42912" y="272880"/>
            <a:ext cx="4192777" cy="6038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5B91614D-7A9E-5BFA-1494-C3D30570FD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85778" y="11551678"/>
            <a:ext cx="5126614" cy="51266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455914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D970F10-C611-0350-67AB-E68172E1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94" y="1210163"/>
            <a:ext cx="21469200" cy="2828100"/>
          </a:xfrm>
        </p:spPr>
        <p:txBody>
          <a:bodyPr/>
          <a:lstStyle/>
          <a:p>
            <a:r>
              <a:rPr lang="en-US" sz="9600" dirty="0"/>
              <a:t>S</a:t>
            </a:r>
            <a:r>
              <a:rPr lang="en" sz="9600" dirty="0"/>
              <a:t>ample design</a:t>
            </a:r>
            <a:endParaRPr lang="x-none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CA179CF1-A109-4B3F-2BFE-87961597E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94" y="3788735"/>
            <a:ext cx="11270548" cy="8170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A8C64D3B-4978-4A44-69DD-0CDCCCE83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4084" y="7507705"/>
            <a:ext cx="10347158" cy="8807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449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3429" y="2633768"/>
            <a:ext cx="21136399" cy="1442796"/>
          </a:xfrm>
        </p:spPr>
        <p:txBody>
          <a:bodyPr/>
          <a:lstStyle/>
          <a:p>
            <a:pPr algn="ctr"/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1</a:t>
            </a:r>
            <a:r>
              <a:rPr lang="en-US" sz="5291" b="1" baseline="30000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st</a:t>
            </a:r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 Basement Floor</a:t>
            </a:r>
            <a:br>
              <a:rPr lang="en-US" sz="9071" b="1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8315" dirty="0">
                <a:solidFill>
                  <a:schemeClr val="accent2">
                    <a:lumMod val="10000"/>
                  </a:schemeClr>
                </a:solidFill>
              </a:rPr>
            </a:br>
            <a:endParaRPr lang="en-US" sz="8315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518" y="6087310"/>
            <a:ext cx="10475722" cy="77757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29" y="6087311"/>
            <a:ext cx="8748538" cy="7775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3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9425203" y="8574517"/>
            <a:ext cx="1452336" cy="680709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1208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1D665E2-C7AB-2E27-1B8A-D2BBC4F73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3709" y="343890"/>
            <a:ext cx="21469200" cy="2828100"/>
          </a:xfrm>
        </p:spPr>
        <p:txBody>
          <a:bodyPr/>
          <a:lstStyle/>
          <a:p>
            <a:r>
              <a:rPr kumimoji="0" lang="en" sz="8800" b="0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Antic Didone"/>
                <a:sym typeface="Antic Didone"/>
              </a:rPr>
              <a:t>Drainage in building</a:t>
            </a:r>
            <a:endParaRPr lang="x-none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C93B16A-D4C2-2643-E63B-26C6D95F0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8526" y="3420916"/>
            <a:ext cx="15857621" cy="11209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6453050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3A5785-612C-2E5B-9544-E9BDE77EC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934" y="464205"/>
            <a:ext cx="21469200" cy="2828100"/>
          </a:xfrm>
        </p:spPr>
        <p:txBody>
          <a:bodyPr/>
          <a:lstStyle/>
          <a:p>
            <a:r>
              <a:rPr lang="en-US" sz="9600" dirty="0"/>
              <a:t>W</a:t>
            </a:r>
            <a:r>
              <a:rPr lang="en" sz="9600" dirty="0"/>
              <a:t>ater supply system </a:t>
            </a:r>
            <a:endParaRPr lang="x-none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ABAEAE51-2573-1178-2689-6BDD104672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3938" y="3292305"/>
            <a:ext cx="18851511" cy="1295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0043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4452040-BA15-28D5-BE44-04EBB7C2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828" y="536395"/>
            <a:ext cx="21469200" cy="2828100"/>
          </a:xfrm>
        </p:spPr>
        <p:txBody>
          <a:bodyPr/>
          <a:lstStyle/>
          <a:p>
            <a:r>
              <a:rPr lang="en-US" sz="9600" dirty="0"/>
              <a:t>Used pipes in water supply system </a:t>
            </a:r>
            <a:endParaRPr lang="x-none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E2E17783-0D38-9FDC-5A63-B6DAC2B5A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28" y="3843440"/>
            <a:ext cx="13447899" cy="838064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CAFA8F8-0901-8C4A-5056-E49D8C1755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90866" y="9809244"/>
            <a:ext cx="5871061" cy="59280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617719A6-488F-1331-F43B-98119CD074D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92634" y="3486509"/>
            <a:ext cx="4787037" cy="429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6764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EADDEF7-3993-E1FB-59E1-11172EC97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0458"/>
            <a:ext cx="21469200" cy="2828100"/>
          </a:xfrm>
        </p:spPr>
        <p:txBody>
          <a:bodyPr/>
          <a:lstStyle/>
          <a:p>
            <a:r>
              <a:rPr lang="en-US" sz="9600" dirty="0"/>
              <a:t>S</a:t>
            </a:r>
            <a:r>
              <a:rPr lang="en" sz="9600" dirty="0"/>
              <a:t>ample design</a:t>
            </a:r>
            <a:endParaRPr lang="x-none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51E4CF5-32E5-3EEB-0D24-A1A3F5BF7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7832" y="2560553"/>
            <a:ext cx="10836435" cy="883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3DF8F1CA-E25B-574A-42DF-240F46252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03" y="6978316"/>
            <a:ext cx="10625855" cy="916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752118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3A5785-612C-2E5B-9544-E9BDE77EC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934" y="464205"/>
            <a:ext cx="21469200" cy="2828100"/>
          </a:xfrm>
        </p:spPr>
        <p:txBody>
          <a:bodyPr/>
          <a:lstStyle/>
          <a:p>
            <a:r>
              <a:rPr lang="en" sz="9600" dirty="0"/>
              <a:t> </a:t>
            </a:r>
            <a:r>
              <a:rPr lang="en-US" sz="9600" dirty="0"/>
              <a:t>Drainage of rain water on the roof</a:t>
            </a:r>
            <a:r>
              <a:rPr lang="en" sz="9600" dirty="0"/>
              <a:t> </a:t>
            </a:r>
            <a:endParaRPr lang="x-none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57E7871A-088D-87D4-8882-86B7F1F74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59400" y="4002577"/>
            <a:ext cx="13386593" cy="8355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8555071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8A9E4B3-67EC-FF32-E512-F150F7E879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5939712"/>
              </p:ext>
            </p:extLst>
          </p:nvPr>
        </p:nvGraphicFramePr>
        <p:xfrm>
          <a:off x="1714500" y="0"/>
          <a:ext cx="28879800" cy="1642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9717441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F1CA-653B-225F-8811-EDC104BD9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b="1" dirty="0">
                <a:solidFill>
                  <a:srgbClr val="002060"/>
                </a:solidFill>
              </a:rPr>
              <a:t>QUANTITY SURVEYING and COST ESTIMATE</a:t>
            </a:r>
            <a:endParaRPr lang="en-US" dirty="0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3AFB9BFB-3EA7-E590-663F-F55092373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519745"/>
              </p:ext>
            </p:extLst>
          </p:nvPr>
        </p:nvGraphicFramePr>
        <p:xfrm>
          <a:off x="2057400" y="7603855"/>
          <a:ext cx="18617810" cy="3529274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9308905">
                  <a:extLst>
                    <a:ext uri="{9D8B030D-6E8A-4147-A177-3AD203B41FA5}">
                      <a16:colId xmlns:a16="http://schemas.microsoft.com/office/drawing/2014/main" val="1400290930"/>
                    </a:ext>
                  </a:extLst>
                </a:gridCol>
                <a:gridCol w="9308905">
                  <a:extLst>
                    <a:ext uri="{9D8B030D-6E8A-4147-A177-3AD203B41FA5}">
                      <a16:colId xmlns:a16="http://schemas.microsoft.com/office/drawing/2014/main" val="982839618"/>
                    </a:ext>
                  </a:extLst>
                </a:gridCol>
              </a:tblGrid>
              <a:tr h="1764637">
                <a:tc>
                  <a:txBody>
                    <a:bodyPr/>
                    <a:lstStyle/>
                    <a:p>
                      <a:pPr algn="ctr" rtl="1"/>
                      <a:r>
                        <a:rPr lang="en-US" sz="4800" dirty="0">
                          <a:latin typeface="Kulim Park" panose="020B0604020202020204" charset="0"/>
                        </a:rPr>
                        <a:t>The unit cost of the project </a:t>
                      </a:r>
                      <a:endParaRPr lang="x-none" sz="4800" dirty="0"/>
                    </a:p>
                  </a:txBody>
                  <a:tcPr marL="230394" marR="230394" marT="115197" marB="11519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800" dirty="0">
                          <a:latin typeface="Kulim Park" panose="020B0604020202020204" charset="0"/>
                        </a:rPr>
                        <a:t>The total cost of the project </a:t>
                      </a:r>
                      <a:endParaRPr lang="x-none" sz="4800" dirty="0"/>
                    </a:p>
                  </a:txBody>
                  <a:tcPr marL="230394" marR="230394" marT="115197" marB="115197"/>
                </a:tc>
                <a:extLst>
                  <a:ext uri="{0D108BD9-81ED-4DB2-BD59-A6C34878D82A}">
                    <a16:rowId xmlns:a16="http://schemas.microsoft.com/office/drawing/2014/main" val="280985032"/>
                  </a:ext>
                </a:extLst>
              </a:tr>
              <a:tr h="1764637">
                <a:tc>
                  <a:txBody>
                    <a:bodyPr/>
                    <a:lstStyle/>
                    <a:p>
                      <a:pPr algn="ctr" rtl="1"/>
                      <a:r>
                        <a:rPr lang="en-US" sz="4800" dirty="0"/>
                        <a:t>1300 NIS / m2</a:t>
                      </a:r>
                      <a:endParaRPr lang="x-none" sz="4800" dirty="0"/>
                    </a:p>
                  </a:txBody>
                  <a:tcPr marL="230394" marR="230394" marT="115197" marB="11519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11,127,123 NIS </a:t>
                      </a:r>
                      <a:r>
                        <a:rPr lang="en-US" sz="5400" dirty="0"/>
                        <a:t> </a:t>
                      </a:r>
                      <a:endParaRPr lang="x-none" sz="5400" dirty="0"/>
                    </a:p>
                  </a:txBody>
                  <a:tcPr marL="230394" marR="230394" marT="115197" marB="115197"/>
                </a:tc>
                <a:extLst>
                  <a:ext uri="{0D108BD9-81ED-4DB2-BD59-A6C34878D82A}">
                    <a16:rowId xmlns:a16="http://schemas.microsoft.com/office/drawing/2014/main" val="200328624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6517C6E-FA6B-EB38-55D1-62F8D0672376}"/>
              </a:ext>
            </a:extLst>
          </p:cNvPr>
          <p:cNvSpPr txBox="1"/>
          <p:nvPr/>
        </p:nvSpPr>
        <p:spPr>
          <a:xfrm>
            <a:off x="457200" y="3999012"/>
            <a:ext cx="206883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  <a:latin typeface="Kulim Park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The Bottom-up estimating method was adopted for the cost estimate of the project. </a:t>
            </a:r>
            <a:endParaRPr lang="en-US" sz="6000" dirty="0">
              <a:solidFill>
                <a:srgbClr val="002060"/>
              </a:solidFill>
              <a:latin typeface="Kulim Park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44208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62;p68">
            <a:extLst>
              <a:ext uri="{FF2B5EF4-FFF2-40B4-BE49-F238E27FC236}">
                <a16:creationId xmlns:a16="http://schemas.microsoft.com/office/drawing/2014/main" id="{68F25E40-0EA6-E7F9-3D7C-C6212586F1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6671" y="6881905"/>
            <a:ext cx="16606047" cy="2520122"/>
          </a:xfrm>
          <a:prstGeom prst="rect">
            <a:avLst/>
          </a:prstGeom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r>
              <a:rPr lang="en" sz="20157" dirty="0"/>
              <a:t>THANKS!</a:t>
            </a:r>
            <a:endParaRPr sz="20157" dirty="0"/>
          </a:p>
        </p:txBody>
      </p:sp>
    </p:spTree>
    <p:extLst>
      <p:ext uri="{BB962C8B-B14F-4D97-AF65-F5344CB8AC3E}">
        <p14:creationId xmlns:p14="http://schemas.microsoft.com/office/powerpoint/2010/main" val="1485611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sp>
        <p:nvSpPr>
          <p:cNvPr id="10" name="Google Shape;549;p50">
            <a:extLst>
              <a:ext uri="{FF2B5EF4-FFF2-40B4-BE49-F238E27FC236}">
                <a16:creationId xmlns:a16="http://schemas.microsoft.com/office/drawing/2014/main" id="{D7E06F57-3B00-2690-4D5F-8D358628D8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5935" y="2993458"/>
            <a:ext cx="21219121" cy="144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2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ulim Park"/>
              <a:buNone/>
              <a:defRPr sz="30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algn="ctr"/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Ground Floor</a:t>
            </a:r>
            <a:br>
              <a:rPr lang="en-US" sz="6047" b="1" dirty="0">
                <a:solidFill>
                  <a:schemeClr val="accent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47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2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9592543" y="8520892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35" y="6526233"/>
            <a:ext cx="8976608" cy="67082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7534" y="6526235"/>
            <a:ext cx="10005757" cy="67082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604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36036" y="2779495"/>
            <a:ext cx="20967317" cy="147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 sz="60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algn="ctr"/>
            <a:r>
              <a:rPr lang="en-US" sz="5291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First Floor</a:t>
            </a:r>
            <a:endParaRPr lang="en-US" sz="5291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2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10085293" y="8699550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70" y="6333415"/>
            <a:ext cx="9535069" cy="7058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01720" y="6333415"/>
            <a:ext cx="9901634" cy="7058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3159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92510" y="2517684"/>
            <a:ext cx="20967317" cy="1396593"/>
          </a:xfrm>
        </p:spPr>
        <p:txBody>
          <a:bodyPr/>
          <a:lstStyle/>
          <a:p>
            <a:pPr algn="ctr"/>
            <a:r>
              <a:rPr lang="en-US" sz="6000" b="1" dirty="0">
                <a:solidFill>
                  <a:srgbClr val="002060"/>
                </a:solidFill>
              </a:rPr>
              <a:t>Second Floor</a:t>
            </a: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2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9904807" y="9043092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39" y="6216764"/>
            <a:ext cx="9302087" cy="72798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0676" y="6216764"/>
            <a:ext cx="9800372" cy="72798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1443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16</a:t>
            </a:fld>
            <a:endParaRPr lang="en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5327" y="2543865"/>
            <a:ext cx="20967317" cy="1396593"/>
          </a:xfrm>
        </p:spPr>
        <p:txBody>
          <a:bodyPr/>
          <a:lstStyle/>
          <a:p>
            <a:pPr algn="ctr"/>
            <a:r>
              <a:rPr lang="en-US" sz="6000" b="1" dirty="0"/>
              <a:t>Third Floor</a:t>
            </a: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2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9872504" y="8674830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19" y="5925314"/>
            <a:ext cx="9037270" cy="7126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7610" y="5925314"/>
            <a:ext cx="10143716" cy="7126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9398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64870" y="2627870"/>
            <a:ext cx="21088215" cy="1442796"/>
          </a:xfrm>
        </p:spPr>
        <p:txBody>
          <a:bodyPr/>
          <a:lstStyle/>
          <a:p>
            <a:pPr algn="ctr"/>
            <a:r>
              <a:rPr lang="en-US" sz="6600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Fourth Floor</a:t>
            </a:r>
            <a:br>
              <a:rPr lang="en-US" sz="1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600" dirty="0">
                <a:solidFill>
                  <a:schemeClr val="lt1"/>
                </a:solidFill>
              </a:rPr>
            </a:br>
            <a:endParaRPr lang="en-US" sz="6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  <p:sp>
        <p:nvSpPr>
          <p:cNvPr id="10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>
          <a:xfrm flipV="1">
            <a:off x="9583495" y="8583410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54" y="6040884"/>
            <a:ext cx="8785853" cy="7224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6067" r="3582"/>
          <a:stretch/>
        </p:blipFill>
        <p:spPr>
          <a:xfrm>
            <a:off x="11500395" y="6040886"/>
            <a:ext cx="10253512" cy="7224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621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7531" y="1425472"/>
            <a:ext cx="21035853" cy="1442796"/>
          </a:xfrm>
        </p:spPr>
        <p:txBody>
          <a:bodyPr/>
          <a:lstStyle/>
          <a:p>
            <a:pPr algn="ctr"/>
            <a:r>
              <a:rPr lang="en-US" sz="8000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Fifth Floor</a:t>
            </a:r>
            <a:endParaRPr lang="en-US" sz="8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/>
          </a:p>
        </p:txBody>
      </p:sp>
      <p:sp>
        <p:nvSpPr>
          <p:cNvPr id="10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>
          <a:xfrm flipV="1">
            <a:off x="9634653" y="8612526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30" y="5925906"/>
            <a:ext cx="9149624" cy="7000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1444" y="5952386"/>
            <a:ext cx="10660700" cy="69474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9428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728081"/>
            <a:ext cx="21088217" cy="1442796"/>
          </a:xfrm>
        </p:spPr>
        <p:txBody>
          <a:bodyPr/>
          <a:lstStyle/>
          <a:p>
            <a:pPr algn="ctr"/>
            <a:r>
              <a:rPr lang="en-US" sz="6600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Sixth Floor</a:t>
            </a:r>
            <a:endParaRPr lang="en-US" sz="6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/>
          </a:p>
        </p:txBody>
      </p:sp>
      <p:sp>
        <p:nvSpPr>
          <p:cNvPr id="10" name="Google Shape;557;p51">
            <a:extLst>
              <a:ext uri="{FF2B5EF4-FFF2-40B4-BE49-F238E27FC236}">
                <a16:creationId xmlns:a16="http://schemas.microsoft.com/office/drawing/2014/main" id="{2106223A-3685-74E9-E216-48352E45EB36}"/>
              </a:ext>
            </a:extLst>
          </p:cNvPr>
          <p:cNvSpPr txBox="1">
            <a:spLocks/>
          </p:cNvSpPr>
          <p:nvPr/>
        </p:nvSpPr>
        <p:spPr>
          <a:xfrm flipH="1">
            <a:off x="1037874" y="4736403"/>
            <a:ext cx="2804926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/>
              <a:t>Before</a:t>
            </a:r>
          </a:p>
        </p:txBody>
      </p:sp>
      <p:sp>
        <p:nvSpPr>
          <p:cNvPr id="11" name="Google Shape;557;p51">
            <a:extLst>
              <a:ext uri="{FF2B5EF4-FFF2-40B4-BE49-F238E27FC236}">
                <a16:creationId xmlns:a16="http://schemas.microsoft.com/office/drawing/2014/main" id="{11826B84-A86B-EB6C-9D72-E89C26CF6FF0}"/>
              </a:ext>
            </a:extLst>
          </p:cNvPr>
          <p:cNvSpPr txBox="1">
            <a:spLocks/>
          </p:cNvSpPr>
          <p:nvPr/>
        </p:nvSpPr>
        <p:spPr>
          <a:xfrm flipH="1">
            <a:off x="12200403" y="4736403"/>
            <a:ext cx="3186760" cy="691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2767" tIns="172767" rIns="172767" bIns="1727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pPr marL="647978" indent="-647978" algn="l">
              <a:buFont typeface="Arial" panose="020B0604020202020204" pitchFamily="34" charset="0"/>
              <a:buChar char="•"/>
            </a:pPr>
            <a:r>
              <a:rPr lang="en-US" sz="4535" dirty="0">
                <a:solidFill>
                  <a:schemeClr val="accent2">
                    <a:lumMod val="10000"/>
                  </a:schemeClr>
                </a:solidFill>
              </a:rPr>
              <a:t>After</a:t>
            </a:r>
            <a:endParaRPr lang="en-US" sz="3779" dirty="0">
              <a:solidFill>
                <a:schemeClr val="accent2">
                  <a:lumMod val="10000"/>
                </a:schemeClr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>
          <a:xfrm flipV="1">
            <a:off x="9793913" y="8750589"/>
            <a:ext cx="1591487" cy="813571"/>
          </a:xfrm>
          <a:prstGeom prst="bentConnector3">
            <a:avLst>
              <a:gd name="adj1" fmla="val 5493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52" y="6227376"/>
            <a:ext cx="8972696" cy="6673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266" y="6227376"/>
            <a:ext cx="9815032" cy="6673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348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1567400" y="3419000"/>
          <a:ext cx="19905300" cy="1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of content</a:t>
            </a:r>
            <a:endParaRPr lang="ar-JO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489040" y="5306897"/>
            <a:ext cx="14895000" cy="46137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 dirty="0">
                <a:latin typeface="Montserrat Light"/>
                <a:ea typeface="Montserrat Light"/>
                <a:cs typeface="Montserrat Light"/>
                <a:sym typeface="Montserrat Light"/>
              </a:rPr>
              <a:t>ENVIRONMENTAL ASPECTS</a:t>
            </a:r>
            <a:endParaRPr sz="10000" dirty="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98" name="Google Shape;98;p16"/>
          <p:cNvCxnSpPr/>
          <p:nvPr/>
        </p:nvCxnSpPr>
        <p:spPr>
          <a:xfrm>
            <a:off x="3317400" y="9998810"/>
            <a:ext cx="164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6"/>
          <p:cNvCxnSpPr/>
          <p:nvPr/>
        </p:nvCxnSpPr>
        <p:spPr>
          <a:xfrm>
            <a:off x="3878100" y="10151210"/>
            <a:ext cx="15283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صورة 1">
            <a:extLst>
              <a:ext uri="{FF2B5EF4-FFF2-40B4-BE49-F238E27FC236}">
                <a16:creationId xmlns:a16="http://schemas.microsoft.com/office/drawing/2014/main" id="{C527DBEC-91E6-ED16-8978-F8AF8CB2E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68406" y="3805970"/>
            <a:ext cx="8581942" cy="966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GROUND FLOOR</a:t>
            </a:r>
            <a:br>
              <a:rPr lang="en-US" sz="5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lang="en-US" sz="54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E3DC9F9B-AA16-88C3-6734-ABC3F2702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8118"/>
            <a:ext cx="11519693" cy="8754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3C40F9C-7915-950C-FE63-D538A4FC5C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66563" y="5051423"/>
            <a:ext cx="11172825" cy="9041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first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72D4AA93-7B2F-0635-D319-CB0F9FAE7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9693" y="5338118"/>
            <a:ext cx="11519695" cy="897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85789753">
            <a:extLst>
              <a:ext uri="{FF2B5EF4-FFF2-40B4-BE49-F238E27FC236}">
                <a16:creationId xmlns:a16="http://schemas.microsoft.com/office/drawing/2014/main" id="{74C42D22-481B-FC30-ED46-7897E01AA8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8118"/>
            <a:ext cx="11121081" cy="8649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1017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second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4D1FFAA7-F7D1-1F7C-C867-8AE2E9A21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051422"/>
            <a:ext cx="10715626" cy="8851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 descr="صورة تحتوي على التلون, مستطيل, رسم بياني, ميدان/ مربع&#10;&#10;تم إنشاء الوصف تلقائياً">
            <a:extLst>
              <a:ext uri="{FF2B5EF4-FFF2-40B4-BE49-F238E27FC236}">
                <a16:creationId xmlns:a16="http://schemas.microsoft.com/office/drawing/2014/main" id="{66589126-0A8F-0082-859C-D64C08EB7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66563" y="5185922"/>
            <a:ext cx="11172825" cy="8851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0021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third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D8FDEA14-7F85-7C07-D3B8-AD21EA0964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33" y="4775104"/>
            <a:ext cx="10814611" cy="884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صورة تحتوي على التلون, مستطيل, رسم بياني, ميدان/ مربع&#10;&#10;تم إنشاء الوصف تلقائياً">
            <a:extLst>
              <a:ext uri="{FF2B5EF4-FFF2-40B4-BE49-F238E27FC236}">
                <a16:creationId xmlns:a16="http://schemas.microsoft.com/office/drawing/2014/main" id="{D811B699-0B19-8D1F-F3DC-C0E298108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1801" y="5051423"/>
            <a:ext cx="11847588" cy="8617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7244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fourth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9840EE12-C6F3-E6D7-EFED-CD15C7972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63" y="4916925"/>
            <a:ext cx="11282599" cy="9491054"/>
          </a:xfrm>
          <a:prstGeom prst="rect">
            <a:avLst/>
          </a:prstGeom>
        </p:spPr>
      </p:pic>
      <p:pic>
        <p:nvPicPr>
          <p:cNvPr id="7" name="صورة 6" descr="صورة تحتوي على التلون, أزرق, الأزرق النقي والمكثف, أزرق كهربائي&#10;&#10;تم إنشاء الوصف تلقائياً">
            <a:extLst>
              <a:ext uri="{FF2B5EF4-FFF2-40B4-BE49-F238E27FC236}">
                <a16:creationId xmlns:a16="http://schemas.microsoft.com/office/drawing/2014/main" id="{FA411B76-236C-C6A1-DD08-FDA124BEE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0833" y="5338118"/>
            <a:ext cx="11172825" cy="819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0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fifth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9840EE12-C6F3-E6D7-EFED-CD15C7972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63" y="4916925"/>
            <a:ext cx="11282599" cy="9491054"/>
          </a:xfrm>
          <a:prstGeom prst="rect">
            <a:avLst/>
          </a:prstGeom>
        </p:spPr>
      </p:pic>
      <p:pic>
        <p:nvPicPr>
          <p:cNvPr id="6" name="صورة 5" descr="صورة تحتوي على التلون, أزرق, الأزرق النقي والمكثف, أزرق كهربائي&#10;&#10;تم إنشاء الوصف تلقائياً">
            <a:extLst>
              <a:ext uri="{FF2B5EF4-FFF2-40B4-BE49-F238E27FC236}">
                <a16:creationId xmlns:a16="http://schemas.microsoft.com/office/drawing/2014/main" id="{5C494B03-14EE-DC5E-30B0-4C3474DB1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9694" y="5542940"/>
            <a:ext cx="11172825" cy="799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3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tx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Daylight</a:t>
            </a:r>
            <a:r>
              <a:rPr lang="en-US" sz="8800" b="1" dirty="0">
                <a:latin typeface="Kulim Park" panose="020B0604020202020204" charset="0"/>
                <a:cs typeface="Times New Roman" panose="02020603050405020304" pitchFamily="18" charset="0"/>
              </a:rPr>
              <a:t> Factor Analysis</a:t>
            </a:r>
            <a:endParaRPr dirty="0"/>
          </a:p>
        </p:txBody>
      </p:sp>
      <p:sp>
        <p:nvSpPr>
          <p:cNvPr id="106" name="Google Shape;106;p17"/>
          <p:cNvSpPr txBox="1"/>
          <p:nvPr/>
        </p:nvSpPr>
        <p:spPr>
          <a:xfrm>
            <a:off x="1298175" y="2152928"/>
            <a:ext cx="21278400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sixth FLOOR</a:t>
            </a:r>
            <a:b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</a:b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rgbClr val="5C565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06;p17">
            <a:extLst>
              <a:ext uri="{FF2B5EF4-FFF2-40B4-BE49-F238E27FC236}">
                <a16:creationId xmlns:a16="http://schemas.microsoft.com/office/drawing/2014/main" id="{2DDF5C05-56D5-F9C5-1DD5-8E29A065E4A4}"/>
              </a:ext>
            </a:extLst>
          </p:cNvPr>
          <p:cNvSpPr txBox="1"/>
          <p:nvPr/>
        </p:nvSpPr>
        <p:spPr>
          <a:xfrm>
            <a:off x="-64233" y="3745523"/>
            <a:ext cx="13683829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before</a:t>
            </a:r>
          </a:p>
        </p:txBody>
      </p:sp>
      <p:sp>
        <p:nvSpPr>
          <p:cNvPr id="4" name="Google Shape;106;p17">
            <a:extLst>
              <a:ext uri="{FF2B5EF4-FFF2-40B4-BE49-F238E27FC236}">
                <a16:creationId xmlns:a16="http://schemas.microsoft.com/office/drawing/2014/main" id="{A19A447C-79E9-ED50-732B-0D2E351D0A3E}"/>
              </a:ext>
            </a:extLst>
          </p:cNvPr>
          <p:cNvSpPr txBox="1"/>
          <p:nvPr/>
        </p:nvSpPr>
        <p:spPr>
          <a:xfrm>
            <a:off x="12617918" y="3611024"/>
            <a:ext cx="9958657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5C5651"/>
                </a:solidFill>
                <a:effectLst/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after</a:t>
            </a: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9840EE12-C6F3-E6D7-EFED-CD15C7972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63" y="4916925"/>
            <a:ext cx="11282599" cy="9491054"/>
          </a:xfrm>
          <a:prstGeom prst="rect">
            <a:avLst/>
          </a:prstGeom>
        </p:spPr>
      </p:pic>
      <p:pic>
        <p:nvPicPr>
          <p:cNvPr id="6" name="صورة 5" descr="صورة تحتوي على التلون, أزرق, الأزرق النقي والمكثف, أزرق كهربائي&#10;&#10;تم إنشاء الوصف تلقائياً">
            <a:extLst>
              <a:ext uri="{FF2B5EF4-FFF2-40B4-BE49-F238E27FC236}">
                <a16:creationId xmlns:a16="http://schemas.microsoft.com/office/drawing/2014/main" id="{0CC2623D-8D3F-7E37-3DDC-9166B13D4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9694" y="5338118"/>
            <a:ext cx="11172825" cy="819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6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Heating and Cooling Loads</a:t>
            </a:r>
            <a:endParaRPr dirty="0"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ell MT" panose="02020503060305020303" pitchFamily="18" charset="0"/>
                <a:cs typeface="Arial"/>
                <a:sym typeface="Arial"/>
              </a:rPr>
              <a:t>Before modifications </a:t>
            </a:r>
            <a:endParaRPr sz="7200" b="1" dirty="0">
              <a:solidFill>
                <a:schemeClr val="dk1"/>
              </a:solidFill>
              <a:latin typeface="Bell MT" panose="02020503060305020303" pitchFamily="18" charset="0"/>
            </a:endParaRPr>
          </a:p>
        </p:txBody>
      </p:sp>
      <p:sp>
        <p:nvSpPr>
          <p:cNvPr id="2" name="Google Shape;565;p51">
            <a:extLst>
              <a:ext uri="{FF2B5EF4-FFF2-40B4-BE49-F238E27FC236}">
                <a16:creationId xmlns:a16="http://schemas.microsoft.com/office/drawing/2014/main" id="{2A4141F8-1432-3113-32FB-16591387788E}"/>
              </a:ext>
            </a:extLst>
          </p:cNvPr>
          <p:cNvSpPr/>
          <p:nvPr/>
        </p:nvSpPr>
        <p:spPr>
          <a:xfrm>
            <a:off x="630196" y="3954164"/>
            <a:ext cx="1109488" cy="785474"/>
          </a:xfrm>
          <a:custGeom>
            <a:avLst/>
            <a:gdLst/>
            <a:ahLst/>
            <a:cxnLst/>
            <a:rect l="l" t="t" r="r" b="b"/>
            <a:pathLst>
              <a:path w="31788" h="28248" extrusionOk="0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CBF28078-A47E-03AD-E039-24F777708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99308" y="2152928"/>
            <a:ext cx="12264296" cy="618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4FB157F7-4C69-A61E-AA57-8CB3E3342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89826"/>
            <a:ext cx="10478529" cy="5899206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28842B69-22D8-B592-C398-660D5972CC5E}"/>
              </a:ext>
            </a:extLst>
          </p:cNvPr>
          <p:cNvSpPr txBox="1"/>
          <p:nvPr/>
        </p:nvSpPr>
        <p:spPr>
          <a:xfrm>
            <a:off x="12770708" y="9936107"/>
            <a:ext cx="11602994" cy="780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Heat gain case 1.</a:t>
            </a:r>
            <a:endParaRPr kumimoji="0" lang="en-US" sz="4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E2C7392F-0A98-7B0B-9B0D-68DAB9AB59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7528" y="10832362"/>
            <a:ext cx="19905165" cy="6602540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ED3716B2-2560-BE35-0D5F-2AB17EE0608E}"/>
              </a:ext>
            </a:extLst>
          </p:cNvPr>
          <p:cNvSpPr txBox="1"/>
          <p:nvPr/>
        </p:nvSpPr>
        <p:spPr>
          <a:xfrm>
            <a:off x="12560861" y="8249798"/>
            <a:ext cx="11602994" cy="780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44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Temperature and heat loss</a:t>
            </a:r>
            <a:endParaRPr kumimoji="0" lang="en-US" sz="4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Heating and Cooling Loads</a:t>
            </a:r>
            <a:endParaRPr dirty="0"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ell MT" panose="02020503060305020303" pitchFamily="18" charset="0"/>
                <a:cs typeface="Arial"/>
                <a:sym typeface="Arial"/>
              </a:rPr>
              <a:t>Before modifications </a:t>
            </a:r>
            <a:endParaRPr sz="7200" b="1" dirty="0">
              <a:solidFill>
                <a:schemeClr val="dk1"/>
              </a:solidFill>
              <a:latin typeface="Bell MT" panose="02020503060305020303" pitchFamily="18" charset="0"/>
            </a:endParaRPr>
          </a:p>
        </p:txBody>
      </p:sp>
      <p:sp>
        <p:nvSpPr>
          <p:cNvPr id="2" name="Google Shape;565;p51">
            <a:extLst>
              <a:ext uri="{FF2B5EF4-FFF2-40B4-BE49-F238E27FC236}">
                <a16:creationId xmlns:a16="http://schemas.microsoft.com/office/drawing/2014/main" id="{2A4141F8-1432-3113-32FB-16591387788E}"/>
              </a:ext>
            </a:extLst>
          </p:cNvPr>
          <p:cNvSpPr/>
          <p:nvPr/>
        </p:nvSpPr>
        <p:spPr>
          <a:xfrm>
            <a:off x="630196" y="3954164"/>
            <a:ext cx="1109488" cy="785474"/>
          </a:xfrm>
          <a:custGeom>
            <a:avLst/>
            <a:gdLst/>
            <a:ahLst/>
            <a:cxnLst/>
            <a:rect l="l" t="t" r="r" b="b"/>
            <a:pathLst>
              <a:path w="31788" h="28248" extrusionOk="0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35208BF-7C2B-B953-D256-C116E1FA0690}"/>
              </a:ext>
            </a:extLst>
          </p:cNvPr>
          <p:cNvSpPr txBox="1"/>
          <p:nvPr/>
        </p:nvSpPr>
        <p:spPr>
          <a:xfrm>
            <a:off x="834081" y="4884631"/>
            <a:ext cx="11602994" cy="1607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07000"/>
              </a:lnSpc>
              <a:spcAft>
                <a:spcPts val="800"/>
              </a:spcAft>
            </a:pPr>
            <a:r>
              <a:rPr lang="en-US" sz="4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wall without insulation layers: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1">
              <a:lnSpc>
                <a:spcPct val="107000"/>
              </a:lnSpc>
              <a:spcAft>
                <a:spcPts val="800"/>
              </a:spcAft>
            </a:pPr>
            <a:r>
              <a:rPr lang="en-US" sz="4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 descr="صورة تحتوي على طاولة&#10;&#10;تم إنشاء الوصف تلقائياً">
            <a:extLst>
              <a:ext uri="{FF2B5EF4-FFF2-40B4-BE49-F238E27FC236}">
                <a16:creationId xmlns:a16="http://schemas.microsoft.com/office/drawing/2014/main" id="{C715C755-BF02-1485-F886-20C01AB81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081" y="5758249"/>
            <a:ext cx="12313508" cy="9218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E9D00FFE-DF6B-ABC2-7E7A-C436765C9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2186" y="6163255"/>
            <a:ext cx="9057718" cy="247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9375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1567400" y="3419000"/>
          <a:ext cx="19905300" cy="1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of content</a:t>
            </a:r>
            <a:endParaRPr lang="ar-JO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>
            <a:extLst>
              <a:ext uri="{FF2B5EF4-FFF2-40B4-BE49-F238E27FC236}">
                <a16:creationId xmlns:a16="http://schemas.microsoft.com/office/drawing/2014/main" id="{377AEF1A-90AA-CF61-180E-CD4AFD5C38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Arial Narrow" panose="020B0606020202030204" pitchFamily="34" charset="0"/>
                <a:cs typeface="Angsana New" panose="020B0502040204020203" pitchFamily="18" charset="-34"/>
                <a:sym typeface="Arial"/>
              </a:rPr>
              <a:t>Thermal Modifications on Glazing area                Thermal Modifications on exterior wall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664B34"/>
              </a:solidFill>
              <a:effectLst/>
              <a:uLnTx/>
              <a:uFillTx/>
              <a:latin typeface="Arial Narrow" panose="020B0606020202030204" pitchFamily="34" charset="0"/>
              <a:cs typeface="Angsana New" panose="020B0502040204020203" pitchFamily="18" charset="-34"/>
              <a:sym typeface="Arial"/>
            </a:endParaRPr>
          </a:p>
          <a:p>
            <a:endParaRPr lang="x-none" dirty="0"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16144345-CBF9-593B-4643-A734D1F1F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105" y="1296106"/>
            <a:ext cx="21469200" cy="2898991"/>
          </a:xfrm>
        </p:spPr>
        <p:txBody>
          <a:bodyPr>
            <a:noAutofit/>
          </a:bodyPr>
          <a:lstStyle/>
          <a:p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Kulim Park" panose="020B0604020202020204" charset="0"/>
                <a:cs typeface="Times New Roman" panose="02020603050405020304" pitchFamily="18" charset="0"/>
                <a:sym typeface="Kulim Park"/>
              </a:rPr>
              <a:t>Heating and Cooling Loads</a:t>
            </a:r>
            <a:b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Kulim Park"/>
              </a:rPr>
            </a:br>
            <a:b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Kulim Park"/>
              </a:rPr>
            </a:br>
            <a:endParaRPr lang="x-none" sz="7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992724B6-03D6-672B-1E95-8F333CA491D4}"/>
              </a:ext>
            </a:extLst>
          </p:cNvPr>
          <p:cNvSpPr/>
          <p:nvPr/>
        </p:nvSpPr>
        <p:spPr>
          <a:xfrm>
            <a:off x="1131083" y="3833385"/>
            <a:ext cx="574149" cy="5189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90D4765-D8B5-1E84-F683-D2070D4CC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4973" y="4865608"/>
            <a:ext cx="9835977" cy="6027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E2CB89EA-8B6B-D19F-9481-387B42755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9694" y="4497859"/>
            <a:ext cx="11080589" cy="10036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D04E86C5-F8CB-117B-4E87-15601F0BA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3464" y="3800017"/>
            <a:ext cx="597460" cy="542591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341668BE-12E5-B6D0-B52D-575C96A02D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772194" y="14815463"/>
            <a:ext cx="10814479" cy="1909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F7498921-D431-EA63-E722-E608865788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972" y="10666748"/>
            <a:ext cx="9835977" cy="16733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55456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Heating and Cooling Loads</a:t>
            </a:r>
            <a:endParaRPr dirty="0"/>
          </a:p>
        </p:txBody>
      </p:sp>
      <p:sp>
        <p:nvSpPr>
          <p:cNvPr id="2" name="Google Shape;565;p51">
            <a:extLst>
              <a:ext uri="{FF2B5EF4-FFF2-40B4-BE49-F238E27FC236}">
                <a16:creationId xmlns:a16="http://schemas.microsoft.com/office/drawing/2014/main" id="{2A4141F8-1432-3113-32FB-16591387788E}"/>
              </a:ext>
            </a:extLst>
          </p:cNvPr>
          <p:cNvSpPr/>
          <p:nvPr/>
        </p:nvSpPr>
        <p:spPr>
          <a:xfrm>
            <a:off x="630196" y="3954164"/>
            <a:ext cx="1109488" cy="785474"/>
          </a:xfrm>
          <a:custGeom>
            <a:avLst/>
            <a:gdLst/>
            <a:ahLst/>
            <a:cxnLst/>
            <a:rect l="l" t="t" r="r" b="b"/>
            <a:pathLst>
              <a:path w="31788" h="28248" extrusionOk="0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7DE28D9D-5922-F65D-BCE2-247539B75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688" y="2949683"/>
            <a:ext cx="10192728" cy="201773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DE9992F4-3B77-B8D7-52FF-E5BB3449A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6688" y="4967415"/>
            <a:ext cx="11022227" cy="882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CAD7231D-14E2-6273-FCF6-C2C43F571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3355" y="14042479"/>
            <a:ext cx="6815919" cy="17192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F39FD60C-E85E-4441-AE1E-A49B01C95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71094" y="5405413"/>
            <a:ext cx="9055306" cy="1743185"/>
          </a:xfrm>
          <a:prstGeom prst="rect">
            <a:avLst/>
          </a:prstGeom>
        </p:spPr>
      </p:pic>
      <p:pic>
        <p:nvPicPr>
          <p:cNvPr id="22" name="صورة 21">
            <a:extLst>
              <a:ext uri="{FF2B5EF4-FFF2-40B4-BE49-F238E27FC236}">
                <a16:creationId xmlns:a16="http://schemas.microsoft.com/office/drawing/2014/main" id="{1E13080C-8241-3F05-4EE5-89FBC87ADB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84082" y="7380371"/>
            <a:ext cx="9055306" cy="9583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35C6E9D6-052B-1DDE-65B3-693291D1C50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790617" y="543559"/>
            <a:ext cx="4748308" cy="456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36480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Heating and Cooling Loads</a:t>
            </a:r>
            <a:endParaRPr dirty="0"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ell MT" panose="02020503060305020303" pitchFamily="18" charset="0"/>
                <a:cs typeface="Arial"/>
                <a:sym typeface="Arial"/>
              </a:rPr>
              <a:t>after modifications </a:t>
            </a:r>
            <a:endParaRPr sz="7200" b="1" dirty="0">
              <a:solidFill>
                <a:schemeClr val="dk1"/>
              </a:solidFill>
              <a:latin typeface="Bell MT" panose="02020503060305020303" pitchFamily="18" charset="0"/>
            </a:endParaRPr>
          </a:p>
        </p:txBody>
      </p:sp>
      <p:sp>
        <p:nvSpPr>
          <p:cNvPr id="2" name="Google Shape;565;p51">
            <a:extLst>
              <a:ext uri="{FF2B5EF4-FFF2-40B4-BE49-F238E27FC236}">
                <a16:creationId xmlns:a16="http://schemas.microsoft.com/office/drawing/2014/main" id="{2A4141F8-1432-3113-32FB-16591387788E}"/>
              </a:ext>
            </a:extLst>
          </p:cNvPr>
          <p:cNvSpPr/>
          <p:nvPr/>
        </p:nvSpPr>
        <p:spPr>
          <a:xfrm>
            <a:off x="630196" y="3954164"/>
            <a:ext cx="1109488" cy="785474"/>
          </a:xfrm>
          <a:custGeom>
            <a:avLst/>
            <a:gdLst/>
            <a:ahLst/>
            <a:cxnLst/>
            <a:rect l="l" t="t" r="r" b="b"/>
            <a:pathLst>
              <a:path w="31788" h="28248" extrusionOk="0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28842B69-22D8-B592-C398-660D5972CC5E}"/>
              </a:ext>
            </a:extLst>
          </p:cNvPr>
          <p:cNvSpPr txBox="1"/>
          <p:nvPr/>
        </p:nvSpPr>
        <p:spPr>
          <a:xfrm>
            <a:off x="12770708" y="9936107"/>
            <a:ext cx="11602994" cy="780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Heat gain case 1.</a:t>
            </a:r>
            <a:endParaRPr kumimoji="0" lang="en-US" sz="4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ED3716B2-2560-BE35-0D5F-2AB17EE0608E}"/>
              </a:ext>
            </a:extLst>
          </p:cNvPr>
          <p:cNvSpPr txBox="1"/>
          <p:nvPr/>
        </p:nvSpPr>
        <p:spPr>
          <a:xfrm>
            <a:off x="12560861" y="8249798"/>
            <a:ext cx="11602994" cy="780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Temperature and heat loss</a:t>
            </a:r>
            <a:endParaRPr kumimoji="0" lang="en-US" sz="44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E1AFEB1-BF03-3DE9-41D1-34064C844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91770"/>
            <a:ext cx="11204020" cy="533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B0E25096-17B9-BFB7-7C60-903FB40BE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0063" y="11232245"/>
            <a:ext cx="18528632" cy="537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EAC97971-26F7-8A3B-477C-142F38C01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60861" y="3209356"/>
            <a:ext cx="9811480" cy="4979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74381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>
            <a:extLst>
              <a:ext uri="{FF2B5EF4-FFF2-40B4-BE49-F238E27FC236}">
                <a16:creationId xmlns:a16="http://schemas.microsoft.com/office/drawing/2014/main" id="{1A8291E4-60E8-1B81-1EA6-E3F08FF35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75006" y="3647016"/>
            <a:ext cx="19307016" cy="10633021"/>
          </a:xfrm>
        </p:spPr>
        <p:txBody>
          <a:bodyPr/>
          <a:lstStyle/>
          <a:p>
            <a:pPr marL="0" marR="0" lvl="0" indent="0" algn="l" defTabSz="23039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039" b="0" i="0" u="none" strike="noStrike" kern="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Kulim Park"/>
                <a:cs typeface="Arial"/>
                <a:sym typeface="Arial"/>
              </a:rPr>
              <a:t>PMV Index graph:</a:t>
            </a:r>
            <a:endParaRPr kumimoji="0" lang="en-US" sz="5039" b="0" i="0" u="none" strike="noStrike" kern="0" cap="none" spc="0" normalizeH="0" baseline="0" noProof="0" dirty="0">
              <a:ln>
                <a:noFill/>
              </a:ln>
              <a:solidFill>
                <a:srgbClr val="1E1E1E"/>
              </a:solidFill>
              <a:effectLst/>
              <a:uLnTx/>
              <a:uFillTx/>
              <a:latin typeface="Kulim Park"/>
              <a:cs typeface="Arial"/>
              <a:sym typeface="Kulim Park"/>
            </a:endParaRPr>
          </a:p>
          <a:p>
            <a:endParaRPr lang="x-none" dirty="0"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2257F2AF-EFA8-4655-89CC-7EBA9C76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22" y="2270860"/>
            <a:ext cx="21469200" cy="1494300"/>
          </a:xfrm>
        </p:spPr>
        <p:txBody>
          <a:bodyPr>
            <a:normAutofit fontScale="90000"/>
          </a:bodyPr>
          <a:lstStyle/>
          <a:p>
            <a:r>
              <a:rPr kumimoji="0" lang="en-US" sz="7559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lim Park"/>
                <a:sym typeface="Kulim Park"/>
              </a:rPr>
              <a:t>T</a:t>
            </a:r>
            <a:r>
              <a:rPr kumimoji="0" lang="en" sz="7559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lim Park"/>
                <a:sym typeface="Kulim Park"/>
              </a:rPr>
              <a:t>hermal Comfort</a:t>
            </a:r>
            <a:endParaRPr lang="x-none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34F927F-C5C3-F5CB-7E4D-2E0426EAB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208" y="4867219"/>
            <a:ext cx="17754971" cy="5125453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14A0C6E3-E433-FC90-486D-11047BA7E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208" y="9980502"/>
            <a:ext cx="17754971" cy="4097422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4D29A7F3-ACD3-3092-9F43-B4A93686A9DB}"/>
              </a:ext>
            </a:extLst>
          </p:cNvPr>
          <p:cNvSpPr txBox="1"/>
          <p:nvPr/>
        </p:nvSpPr>
        <p:spPr>
          <a:xfrm>
            <a:off x="4517858" y="14382028"/>
            <a:ext cx="11586410" cy="1837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3039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lim Park"/>
                <a:cs typeface="Arial"/>
                <a:sym typeface="Arial"/>
              </a:rPr>
              <a:t>PMV index value is between the allowable range</a:t>
            </a:r>
          </a:p>
          <a:p>
            <a:pPr marL="0" marR="0" lvl="0" indent="0" algn="l" defTabSz="23039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Kulim Park"/>
                <a:cs typeface="Arial"/>
                <a:sym typeface="Arial"/>
              </a:rPr>
              <a:t> (-1 , 1 ) which indicates that the building is thermal comfort .</a:t>
            </a:r>
            <a:endParaRPr kumimoji="0" lang="en-US" sz="3779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Kulim Park"/>
              <a:cs typeface="Arial"/>
              <a:sym typeface="Kulim Park"/>
            </a:endParaRPr>
          </a:p>
        </p:txBody>
      </p:sp>
    </p:spTree>
    <p:extLst>
      <p:ext uri="{BB962C8B-B14F-4D97-AF65-F5344CB8AC3E}">
        <p14:creationId xmlns:p14="http://schemas.microsoft.com/office/powerpoint/2010/main" val="10057418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algn="ctr"/>
            <a:r>
              <a:rPr lang="en-US" sz="8800" dirty="0">
                <a:solidFill>
                  <a:schemeClr val="bg1">
                    <a:lumMod val="75000"/>
                  </a:schemeClr>
                </a:solidFill>
                <a:latin typeface="Kulim Park"/>
                <a:sym typeface="Kulim Park"/>
              </a:rPr>
              <a:t>Site</a:t>
            </a:r>
            <a:r>
              <a:rPr lang="en-US" sz="8800" dirty="0">
                <a:solidFill>
                  <a:schemeClr val="bg1"/>
                </a:solidFill>
                <a:latin typeface="Kulim Park"/>
                <a:sym typeface="Kulim Park"/>
              </a:rPr>
              <a:t> </a:t>
            </a:r>
            <a:r>
              <a:rPr lang="en-US" sz="8800" dirty="0">
                <a:solidFill>
                  <a:schemeClr val="dk1"/>
                </a:solidFill>
                <a:latin typeface="Kulim Park"/>
                <a:sym typeface="Kulim Park"/>
              </a:rPr>
              <a:t>and </a:t>
            </a:r>
            <a:r>
              <a:rPr lang="en-US" sz="8800" dirty="0">
                <a:solidFill>
                  <a:schemeClr val="bg1">
                    <a:lumMod val="75000"/>
                  </a:schemeClr>
                </a:solidFill>
                <a:latin typeface="Kulim Park"/>
                <a:sym typeface="Kulim Park"/>
              </a:rPr>
              <a:t>Source</a:t>
            </a:r>
            <a:r>
              <a:rPr lang="en-US" sz="8800" dirty="0">
                <a:solidFill>
                  <a:schemeClr val="dk1"/>
                </a:solidFill>
                <a:latin typeface="Kulim Park"/>
                <a:sym typeface="Kulim Park"/>
              </a:rPr>
              <a:t> energy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5E2EA42-DE08-7A0C-0286-A75365983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945" y="7926675"/>
            <a:ext cx="5273497" cy="1426588"/>
          </a:xfrm>
          <a:prstGeom prst="rect">
            <a:avLst/>
          </a:prstGeom>
        </p:spPr>
      </p:pic>
      <p:sp>
        <p:nvSpPr>
          <p:cNvPr id="2" name="Google Shape;565;p51">
            <a:extLst>
              <a:ext uri="{FF2B5EF4-FFF2-40B4-BE49-F238E27FC236}">
                <a16:creationId xmlns:a16="http://schemas.microsoft.com/office/drawing/2014/main" id="{2A4141F8-1432-3113-32FB-16591387788E}"/>
              </a:ext>
            </a:extLst>
          </p:cNvPr>
          <p:cNvSpPr/>
          <p:nvPr/>
        </p:nvSpPr>
        <p:spPr>
          <a:xfrm>
            <a:off x="1707126" y="2225792"/>
            <a:ext cx="1109488" cy="785474"/>
          </a:xfrm>
          <a:custGeom>
            <a:avLst/>
            <a:gdLst/>
            <a:ahLst/>
            <a:cxnLst/>
            <a:rect l="l" t="t" r="r" b="b"/>
            <a:pathLst>
              <a:path w="31788" h="28248" extrusionOk="0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2703455D-A4A8-9E85-3373-3FE9D3B4E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6688" y="3244605"/>
            <a:ext cx="17871790" cy="10081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F0116A23-70B6-04E6-D88E-EF3DBB31B2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6689" y="13325774"/>
            <a:ext cx="17659776" cy="3878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9D58ED8A-E97E-0E53-CE22-613AD8DF589A}"/>
              </a:ext>
            </a:extLst>
          </p:cNvPr>
          <p:cNvSpPr txBox="1"/>
          <p:nvPr/>
        </p:nvSpPr>
        <p:spPr>
          <a:xfrm>
            <a:off x="3089740" y="2225792"/>
            <a:ext cx="1158641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ulim Park"/>
                <a:cs typeface="Arial"/>
                <a:sym typeface="Arial"/>
              </a:rPr>
              <a:t>Total energy saving of 63.06%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ulim Park"/>
              <a:cs typeface="Arial"/>
              <a:sym typeface="Kulim Park"/>
            </a:endParaRPr>
          </a:p>
        </p:txBody>
      </p:sp>
    </p:spTree>
    <p:extLst>
      <p:ext uri="{BB962C8B-B14F-4D97-AF65-F5344CB8AC3E}">
        <p14:creationId xmlns:p14="http://schemas.microsoft.com/office/powerpoint/2010/main" val="3157064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>
            <a:extLst>
              <a:ext uri="{FF2B5EF4-FFF2-40B4-BE49-F238E27FC236}">
                <a16:creationId xmlns:a16="http://schemas.microsoft.com/office/drawing/2014/main" id="{A675718A-1DD1-4215-3A1C-20D0DAE2E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32" y="3039761"/>
            <a:ext cx="21469200" cy="12949881"/>
          </a:xfrm>
        </p:spPr>
        <p:txBody>
          <a:bodyPr/>
          <a:lstStyle/>
          <a:p>
            <a:pPr marL="0" marR="0" lvl="0" indent="0" algn="ctr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291" b="1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In Summer solstice (21/6):</a:t>
            </a:r>
          </a:p>
          <a:p>
            <a:endParaRPr lang="x-none" dirty="0"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ED6D9765-BFB0-AAF1-F7FE-4118694A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0296"/>
            <a:ext cx="21469200" cy="1494300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Shadowing 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and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 Over</a:t>
            </a:r>
            <a:r>
              <a:rPr kumimoji="0" lang="en-US" sz="5400" b="1" i="0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shadowing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 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Analysis</a:t>
            </a:r>
            <a:b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Kulim Park"/>
                <a:cs typeface="+mn-cs"/>
                <a:sym typeface="Kulim Park"/>
              </a:rPr>
            </a:br>
            <a:endParaRPr lang="x-none" sz="5400" dirty="0">
              <a:cs typeface="+mn-cs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8BA212E9-2A21-C318-2F55-E2B8D6FD42F7}"/>
              </a:ext>
            </a:extLst>
          </p:cNvPr>
          <p:cNvSpPr txBox="1"/>
          <p:nvPr/>
        </p:nvSpPr>
        <p:spPr>
          <a:xfrm>
            <a:off x="1341521" y="4766439"/>
            <a:ext cx="11586410" cy="790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535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 8:00 AM 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5BBA3AD1-001C-6E35-41CE-E732E41CF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76" y="6706943"/>
            <a:ext cx="7285021" cy="7033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2870719F-F791-54D8-E75A-8AE437659DEF}"/>
              </a:ext>
            </a:extLst>
          </p:cNvPr>
          <p:cNvSpPr txBox="1"/>
          <p:nvPr/>
        </p:nvSpPr>
        <p:spPr>
          <a:xfrm>
            <a:off x="9113921" y="4882753"/>
            <a:ext cx="11586410" cy="673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At 12:00 PM 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5219AE31-E633-26FB-3C0E-EF4C25374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9440" y="6706944"/>
            <a:ext cx="7497729" cy="7033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6ADB41E7-4BA1-F92B-3A53-B8A71712A9E9}"/>
              </a:ext>
            </a:extLst>
          </p:cNvPr>
          <p:cNvSpPr txBox="1"/>
          <p:nvPr/>
        </p:nvSpPr>
        <p:spPr>
          <a:xfrm>
            <a:off x="17246678" y="5137918"/>
            <a:ext cx="11586410" cy="673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At 2:00 PM </a:t>
            </a: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4EDC89E6-643E-0E2E-A274-4919654902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82217" y="6706945"/>
            <a:ext cx="7057171" cy="703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9902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>
            <a:extLst>
              <a:ext uri="{FF2B5EF4-FFF2-40B4-BE49-F238E27FC236}">
                <a16:creationId xmlns:a16="http://schemas.microsoft.com/office/drawing/2014/main" id="{A675718A-1DD1-4215-3A1C-20D0DAE2E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32" y="3039761"/>
            <a:ext cx="21469200" cy="12949881"/>
          </a:xfrm>
        </p:spPr>
        <p:txBody>
          <a:bodyPr/>
          <a:lstStyle/>
          <a:p>
            <a:pPr marL="0" marR="0" lvl="0" indent="0" algn="ctr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291" b="1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In winter solstice (21/12):</a:t>
            </a:r>
          </a:p>
          <a:p>
            <a:endParaRPr lang="x-none" dirty="0"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ED6D9765-BFB0-AAF1-F7FE-4118694A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0296"/>
            <a:ext cx="21469200" cy="1494300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Shadowing 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and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 Over</a:t>
            </a:r>
            <a:r>
              <a:rPr kumimoji="0" lang="en-US" sz="5400" b="1" i="0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shadowing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664B34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 </a:t>
            </a:r>
            <a: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Kulim Park"/>
                <a:cs typeface="+mn-cs"/>
                <a:sym typeface="Arial"/>
              </a:rPr>
              <a:t>Analysis</a:t>
            </a:r>
            <a:br>
              <a:rPr kumimoji="0" lang="en-US" sz="5400" b="0" i="0" strike="noStrike" kern="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Kulim Park"/>
                <a:cs typeface="+mn-cs"/>
                <a:sym typeface="Kulim Park"/>
              </a:rPr>
            </a:br>
            <a:endParaRPr lang="x-none" sz="5400" dirty="0">
              <a:cs typeface="+mn-cs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8BA212E9-2A21-C318-2F55-E2B8D6FD42F7}"/>
              </a:ext>
            </a:extLst>
          </p:cNvPr>
          <p:cNvSpPr txBox="1"/>
          <p:nvPr/>
        </p:nvSpPr>
        <p:spPr>
          <a:xfrm>
            <a:off x="1341521" y="4766439"/>
            <a:ext cx="11586410" cy="790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535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 8:00 AM 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2870719F-F791-54D8-E75A-8AE437659DEF}"/>
              </a:ext>
            </a:extLst>
          </p:cNvPr>
          <p:cNvSpPr txBox="1"/>
          <p:nvPr/>
        </p:nvSpPr>
        <p:spPr>
          <a:xfrm>
            <a:off x="9113921" y="4882753"/>
            <a:ext cx="11586410" cy="673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At 12:00 PM 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6ADB41E7-4BA1-F92B-3A53-B8A71712A9E9}"/>
              </a:ext>
            </a:extLst>
          </p:cNvPr>
          <p:cNvSpPr txBox="1"/>
          <p:nvPr/>
        </p:nvSpPr>
        <p:spPr>
          <a:xfrm>
            <a:off x="17246678" y="5137918"/>
            <a:ext cx="11586410" cy="673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7279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779" b="0" i="0" u="none" strike="noStrike" kern="0" cap="none" spc="0" normalizeH="0" baseline="0" noProof="0" dirty="0">
                <a:ln>
                  <a:noFill/>
                </a:ln>
                <a:solidFill>
                  <a:srgbClr val="E8E3D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At 2:00 PM 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C05F7AB-4EA4-86FF-D910-A9B30C6ED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3435" y="6706944"/>
            <a:ext cx="7610351" cy="7033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7608476-422C-083A-F041-FF60CDD448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29355" y="6706944"/>
            <a:ext cx="7180422" cy="6868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39BA37D0-5D4F-31B2-7C3C-D574241FA5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07684" y="6706945"/>
            <a:ext cx="6618317" cy="6841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36438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3234206" y="6711143"/>
            <a:ext cx="7715304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Structural </a:t>
            </a:r>
          </a:p>
          <a:p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aspect</a:t>
            </a:r>
            <a:endParaRPr lang="ar-JO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680" y="3996499"/>
            <a:ext cx="11144328" cy="950125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رابط مستقيم 9"/>
          <p:cNvCxnSpPr/>
          <p:nvPr/>
        </p:nvCxnSpPr>
        <p:spPr>
          <a:xfrm>
            <a:off x="12519826" y="10283043"/>
            <a:ext cx="992988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15091594" y="10925985"/>
            <a:ext cx="55721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en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esigning data </a:t>
            </a:r>
            <a:endParaRPr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567400" y="3419000"/>
            <a:ext cx="19905300" cy="119304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b="1" u="sng" dirty="0"/>
              <a:t>material used:</a:t>
            </a:r>
          </a:p>
          <a:p>
            <a:pPr rtl="1">
              <a:buFontTx/>
              <a:buChar char="-"/>
            </a:pPr>
            <a:r>
              <a:rPr lang="en-US" sz="4400" dirty="0"/>
              <a:t>Concert B350  for slabs ,beams and columns (</a:t>
            </a:r>
            <a:r>
              <a:rPr lang="en-US" sz="4400" dirty="0" err="1"/>
              <a:t>fc</a:t>
            </a:r>
            <a:r>
              <a:rPr lang="en-US" sz="4400" dirty="0"/>
              <a:t>`=28 MPA, ɣ=25 </a:t>
            </a:r>
            <a:r>
              <a:rPr lang="en-US" sz="4400" dirty="0" err="1"/>
              <a:t>kN</a:t>
            </a:r>
            <a:r>
              <a:rPr lang="en-US" sz="4400" dirty="0"/>
              <a:t>/m</a:t>
            </a:r>
            <a:r>
              <a:rPr lang="en-US" sz="4400" baseline="30000" dirty="0"/>
              <a:t>3</a:t>
            </a:r>
            <a:r>
              <a:rPr lang="en-US" sz="4400" dirty="0"/>
              <a:t>)</a:t>
            </a:r>
          </a:p>
          <a:p>
            <a:pPr>
              <a:buFontTx/>
              <a:buChar char="-"/>
            </a:pPr>
            <a:r>
              <a:rPr lang="en-US" sz="4400" dirty="0"/>
              <a:t>Steel rebar  E = 200 GPA , FC =420 MPA , unit weight (ɣ=78kN/m</a:t>
            </a:r>
            <a:r>
              <a:rPr lang="en-US" sz="4400" baseline="30000" dirty="0"/>
              <a:t>3</a:t>
            </a:r>
            <a:r>
              <a:rPr lang="en-US" sz="4400" dirty="0"/>
              <a:t>]</a:t>
            </a:r>
          </a:p>
          <a:p>
            <a:pPr>
              <a:buFontTx/>
              <a:buChar char="-"/>
            </a:pPr>
            <a:r>
              <a:rPr lang="en-US" sz="4400" b="1" u="sng" dirty="0"/>
              <a:t>project designing load:</a:t>
            </a:r>
          </a:p>
          <a:p>
            <a:pPr>
              <a:buFontTx/>
              <a:buChar char="-"/>
            </a:pPr>
            <a:r>
              <a:rPr lang="en-US" sz="4400" dirty="0"/>
              <a:t>- Live load is 2.4KN/m2, we use2.5 KN/m</a:t>
            </a:r>
            <a:r>
              <a:rPr lang="en-US" sz="4400" baseline="30000" dirty="0"/>
              <a:t>2</a:t>
            </a:r>
            <a:r>
              <a:rPr lang="en-US" sz="4400" dirty="0"/>
              <a:t>.</a:t>
            </a:r>
            <a:br>
              <a:rPr lang="en-US" sz="4400" dirty="0"/>
            </a:br>
            <a:r>
              <a:rPr lang="en-US" sz="4400" dirty="0"/>
              <a:t>- Live load for car garages = 4 KN/m</a:t>
            </a:r>
            <a:r>
              <a:rPr lang="en-US" sz="4400" baseline="30000" dirty="0"/>
              <a:t>2</a:t>
            </a:r>
            <a:r>
              <a:rPr lang="en-US" sz="4400" dirty="0"/>
              <a:t>, </a:t>
            </a:r>
            <a:br>
              <a:rPr lang="en-US" sz="4400" dirty="0"/>
            </a:br>
            <a:r>
              <a:rPr lang="en-US" sz="4400" dirty="0"/>
              <a:t>- SID is assumed = 4 KN/m</a:t>
            </a:r>
            <a:r>
              <a:rPr lang="en-US" sz="4400" baseline="30000" dirty="0"/>
              <a:t>2</a:t>
            </a:r>
            <a:r>
              <a:rPr lang="en-US" sz="4400" dirty="0"/>
              <a:t>.</a:t>
            </a:r>
            <a:br>
              <a:rPr lang="en-US" sz="4400" dirty="0"/>
            </a:br>
            <a:r>
              <a:rPr lang="en-US" sz="4400" dirty="0"/>
              <a:t>- Wall load = 20 KN/m</a:t>
            </a:r>
            <a:r>
              <a:rPr lang="ar-JO" sz="4400" dirty="0"/>
              <a:t>-</a:t>
            </a:r>
          </a:p>
          <a:p>
            <a:pPr>
              <a:buFontTx/>
              <a:buChar char="-"/>
            </a:pPr>
            <a:endParaRPr lang="ar-JO" sz="4400" dirty="0"/>
          </a:p>
          <a:p>
            <a:pPr>
              <a:buFontTx/>
              <a:buChar char="-"/>
            </a:pPr>
            <a:r>
              <a:rPr lang="en-US" sz="4400" dirty="0"/>
              <a:t>- used cod :</a:t>
            </a:r>
          </a:p>
          <a:p>
            <a:pPr>
              <a:buFontTx/>
              <a:buChar char="-"/>
            </a:pPr>
            <a:r>
              <a:rPr lang="en-US" sz="4400" dirty="0"/>
              <a:t>- ACI 318-14</a:t>
            </a:r>
          </a:p>
          <a:p>
            <a:pPr>
              <a:buFontTx/>
              <a:buChar char="-"/>
            </a:pPr>
            <a:r>
              <a:rPr lang="en-US" sz="4400" dirty="0"/>
              <a:t>- seismic design UBC97</a:t>
            </a:r>
          </a:p>
          <a:p>
            <a:pPr>
              <a:buFontTx/>
              <a:buChar char="-"/>
            </a:pPr>
            <a:r>
              <a:rPr lang="en-US" sz="4400" dirty="0"/>
              <a:t>-ASCE for load design </a:t>
            </a:r>
          </a:p>
          <a:p>
            <a:pPr>
              <a:buFontTx/>
              <a:buChar char="-"/>
            </a:pPr>
            <a:endParaRPr lang="ar-JO" sz="44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n" dirty="0"/>
              <a:t>esmic design</a:t>
            </a:r>
            <a:endParaRPr/>
          </a:p>
        </p:txBody>
      </p:sp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13162768" y="3418999"/>
            <a:ext cx="8309932" cy="8935745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pPr marL="0" lvl="0" indent="0">
              <a:buNone/>
            </a:pPr>
            <a:r>
              <a:rPr lang="en-US" sz="5400" i="1" dirty="0"/>
              <a:t>The building is located in Ramallah city witch mean the seismic zone is 2A and from the ,map above the  seismic zone factor = .15</a:t>
            </a:r>
            <a:endParaRPr sz="5400"/>
          </a:p>
        </p:txBody>
      </p:sp>
      <p:pic>
        <p:nvPicPr>
          <p:cNvPr id="12" name="صورة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5498" y="2353425"/>
            <a:ext cx="9358378" cy="12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2944218" y="3239253"/>
            <a:ext cx="10095170" cy="11930400"/>
          </a:xfrm>
        </p:spPr>
        <p:txBody>
          <a:bodyPr>
            <a:normAutofit/>
          </a:bodyPr>
          <a:lstStyle/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Located in in </a:t>
            </a:r>
          </a:p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Al-</a:t>
            </a:r>
            <a:r>
              <a:rPr lang="en-US" sz="6600" dirty="0" err="1">
                <a:latin typeface="Kulim Park" panose="020B0604020202020204" charset="0"/>
                <a:cs typeface="Times New Roman" panose="02020603050405020304" pitchFamily="18" charset="0"/>
              </a:rPr>
              <a:t>Bireh</a:t>
            </a:r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 - Ramallah </a:t>
            </a:r>
          </a:p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on latitudes 31.5419° and 35.1254.</a:t>
            </a:r>
          </a:p>
          <a:p>
            <a:pPr marL="0" indent="0"/>
            <a:endParaRPr lang="en-US" sz="6600" dirty="0">
              <a:latin typeface="Kulim Park" panose="020B0604020202020204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Land area = 1800 S.M</a:t>
            </a:r>
          </a:p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Building area =9700 S.M, </a:t>
            </a:r>
          </a:p>
          <a:p>
            <a:pPr marL="0" indent="0"/>
            <a:r>
              <a:rPr lang="en-US" sz="6600" dirty="0">
                <a:latin typeface="Kulim Park" panose="020B0604020202020204" charset="0"/>
                <a:cs typeface="Times New Roman" panose="02020603050405020304" pitchFamily="18" charset="0"/>
              </a:rPr>
              <a:t>Distributed on  10 floors</a:t>
            </a:r>
          </a:p>
          <a:p>
            <a:pPr marL="0" indent="0"/>
            <a:endParaRPr lang="ar-JO" sz="6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</a:t>
            </a:r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471" y="2680410"/>
            <a:ext cx="11829518" cy="1191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/>
              <a:t>S</a:t>
            </a:r>
            <a:r>
              <a:rPr lang="en" i="1" dirty="0"/>
              <a:t>esmic design</a:t>
            </a:r>
            <a:endParaRPr i="1"/>
          </a:p>
        </p:txBody>
      </p:sp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11293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255950" tIns="255950" rIns="255950" bIns="255950" anchor="t" anchorCtr="0">
            <a:noAutofit/>
          </a:bodyPr>
          <a:lstStyle/>
          <a:p>
            <a:pPr marL="0" indent="0">
              <a:buNone/>
            </a:pPr>
            <a:r>
              <a:rPr lang="en-US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-</a:t>
            </a:r>
            <a:r>
              <a:rPr lang="en-US" sz="28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Soil profile type :</a:t>
            </a:r>
          </a:p>
          <a:p>
            <a:pPr rtl="1"/>
            <a:r>
              <a:rPr lang="en-US" sz="2800" i="1" dirty="0"/>
              <a:t>The soil under the building is very dense soil with bearing capacity =350 KN/m2  its mean that the soil </a:t>
            </a:r>
            <a:endParaRPr lang="ar-JO" sz="2800" i="1" dirty="0"/>
          </a:p>
          <a:p>
            <a:pPr rtl="1"/>
            <a:r>
              <a:rPr lang="en-US" sz="2800" i="1" dirty="0"/>
              <a:t>profile is </a:t>
            </a:r>
            <a:r>
              <a:rPr lang="en-US" sz="2800" b="1" i="1" dirty="0"/>
              <a:t>SC .</a:t>
            </a:r>
          </a:p>
          <a:p>
            <a:pPr rtl="1"/>
            <a:endParaRPr lang="en-US" sz="2800" dirty="0"/>
          </a:p>
          <a:p>
            <a:pPr rtl="1"/>
            <a:r>
              <a:rPr lang="en-US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Acceleration-Dependent Seismic Coefficient  ( Ca) :</a:t>
            </a:r>
          </a:p>
          <a:p>
            <a:pPr marL="0" indent="0">
              <a:buNone/>
            </a:pPr>
            <a:r>
              <a:rPr lang="en-US" sz="3200" dirty="0"/>
              <a:t>(at soil profile sc and z = .15  CA = .18</a:t>
            </a:r>
          </a:p>
          <a:p>
            <a:pPr marL="0" indent="0">
              <a:buNone/>
            </a:pPr>
            <a:endParaRPr lang="en-US" sz="3200" dirty="0"/>
          </a:p>
          <a:p>
            <a:pPr rtl="1"/>
            <a:r>
              <a:rPr lang="en-US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Velocity-Dependent Seismic Coefficient ( </a:t>
            </a:r>
            <a:r>
              <a:rPr lang="en-US" sz="3200" b="1" i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Cv</a:t>
            </a:r>
            <a:r>
              <a:rPr lang="en-US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) :</a:t>
            </a:r>
          </a:p>
          <a:p>
            <a:pPr marL="0" indent="0">
              <a:buNone/>
            </a:pPr>
            <a:r>
              <a:rPr lang="en-US" sz="3200" dirty="0"/>
              <a:t>The seismic  coefficient  from table = .25  from table at z = .15 , and soil profile =Sc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Force Reduction Factor (R) :</a:t>
            </a:r>
          </a:p>
          <a:p>
            <a:r>
              <a:rPr lang="en-US" sz="3200" dirty="0"/>
              <a:t>The used structural system in the building is #2-3-a which is Building frame system with concrete shear walls. Seismic reduction factor R = 5.5 &amp; Ω =2.8.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Important factor : </a:t>
            </a:r>
          </a:p>
          <a:p>
            <a:r>
              <a:rPr lang="en-US" sz="3200" dirty="0"/>
              <a:t>It usually serves to describe or demonstrate how significant a building is(</a:t>
            </a:r>
            <a:r>
              <a:rPr lang="en-US" sz="3200" dirty="0" err="1"/>
              <a:t>i</a:t>
            </a:r>
            <a:r>
              <a:rPr lang="en-US" sz="3200" dirty="0"/>
              <a:t>=1)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endParaRPr lang="en-US" sz="3200" i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255950" tIns="255950" rIns="255950" bIns="255950" anchor="b" anchorCtr="0"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b="1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5447464" y="12283307"/>
            <a:ext cx="8839800" cy="300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lang="en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ection in slab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ypical story </a:t>
            </a:r>
            <a:endParaRPr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3111224" y="3520105"/>
          <a:ext cx="16088266" cy="2762410"/>
        </p:xfrm>
        <a:graphic>
          <a:graphicData uri="http://schemas.openxmlformats.org/drawingml/2006/table">
            <a:tbl>
              <a:tblPr rtl="1" firstRow="1" bandRow="1">
                <a:tableStyleId>{793D81CF-94F2-401A-BA57-92F5A7B2D0C5}</a:tableStyleId>
              </a:tblPr>
              <a:tblGrid>
                <a:gridCol w="4348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69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11869"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Block dimensions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slab thickness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Structural system used </a:t>
                      </a:r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541"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24*40 *20*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30 cm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Two way ribbed slab </a:t>
                      </a:r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9908" y="7258050"/>
            <a:ext cx="14099816" cy="43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Slab plan for typical story :</a:t>
            </a: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6026" y="5210945"/>
            <a:ext cx="12881031" cy="89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Gravity checks </a:t>
            </a:r>
            <a:endParaRPr b="1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447068" y="7282647"/>
            <a:ext cx="7143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Kulim Park" panose="020B0604020202020204" charset="0"/>
              </a:rPr>
              <a:t>Compatibility </a:t>
            </a:r>
          </a:p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Kulim Park" panose="020B0604020202020204" charset="0"/>
              </a:rPr>
              <a:t>Check: 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Kulim Park" panose="020B0604020202020204" charset="0"/>
              <a:sym typeface="Kulim Park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3546" y="2853491"/>
            <a:ext cx="12787402" cy="127874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Equilibrium  check 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375632" y="5782449"/>
          <a:ext cx="17430870" cy="5072100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3486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86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6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6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86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68025">
                <a:tc>
                  <a:txBody>
                    <a:bodyPr/>
                    <a:lstStyle/>
                    <a:p>
                      <a:pPr rtl="1"/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Error%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 err="1"/>
                        <a:t>Etabs</a:t>
                      </a:r>
                      <a:r>
                        <a:rPr lang="en-US" sz="3600" dirty="0"/>
                        <a:t>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Manual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LOOD </a:t>
                      </a:r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8025">
                <a:tc rowSpan="3">
                  <a:txBody>
                    <a:bodyPr/>
                    <a:lstStyle/>
                    <a:p>
                      <a:pPr algn="ctr" rtl="1">
                        <a:buFont typeface="Arial" pitchFamily="34" charset="0"/>
                        <a:buChar char="•"/>
                      </a:pPr>
                      <a:r>
                        <a:rPr lang="en-US" sz="3600" b="1" dirty="0"/>
                        <a:t>&lt;5%  OKK 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1.3 %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75007 KN  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u="none" strike="noStrike" cap="none" dirty="0">
                          <a:sym typeface="Arial"/>
                        </a:rPr>
                        <a:t>76360 KN 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Dead </a:t>
                      </a:r>
                      <a:endParaRPr lang="ar-JO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8025">
                <a:tc vMerge="1">
                  <a:txBody>
                    <a:bodyPr/>
                    <a:lstStyle/>
                    <a:p>
                      <a:pPr algn="ctr" rtl="1"/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.3%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24393KN 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u="none" strike="noStrike" cap="none" dirty="0">
                          <a:sym typeface="Arial"/>
                        </a:rPr>
                        <a:t>24312KN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Live load  </a:t>
                      </a:r>
                      <a:endParaRPr lang="ar-JO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8025">
                <a:tc vMerge="1">
                  <a:txBody>
                    <a:bodyPr/>
                    <a:lstStyle/>
                    <a:p>
                      <a:pPr algn="ctr" rtl="1"/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.2%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30575 KN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u="none" strike="noStrike" cap="none" dirty="0">
                          <a:sym typeface="Arial"/>
                        </a:rPr>
                        <a:t>30572 KN.</a:t>
                      </a:r>
                      <a:endParaRPr lang="ar-JO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dirty="0"/>
                        <a:t>Sid load  </a:t>
                      </a:r>
                      <a:endParaRPr lang="ar-JO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Stress – strain check </a:t>
            </a:r>
            <a:endParaRPr lang="ar-JO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375764" y="3567871"/>
          <a:ext cx="16002110" cy="231648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20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0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0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0492">
                <a:tc rowSpan="4"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&lt; 15 % OKK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Difference 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err="1"/>
                        <a:t>Etabs</a:t>
                      </a:r>
                      <a:r>
                        <a:rPr lang="en-US" sz="3200" dirty="0"/>
                        <a:t>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Manual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Column 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u="none" strike="noStrike" cap="none" dirty="0">
                          <a:sym typeface="Arial"/>
                        </a:rPr>
                        <a:t>8.8 %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1358 KN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u="none" strike="noStrike" cap="none" dirty="0">
                          <a:sym typeface="Arial"/>
                        </a:rPr>
                        <a:t>1238KN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column1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u="none" strike="noStrike" cap="none" dirty="0">
                          <a:sym typeface="Arial"/>
                        </a:rPr>
                        <a:t>3.6 %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4405 KN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u="none" strike="noStrike" cap="none" dirty="0">
                          <a:sym typeface="Arial"/>
                        </a:rPr>
                        <a:t>4564KN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column2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3.6%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5264 KN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u="none" strike="noStrike" cap="none" dirty="0">
                          <a:sym typeface="Arial"/>
                        </a:rPr>
                        <a:t>5073kn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column3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04389" y="7354085"/>
          <a:ext cx="15573485" cy="222504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114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14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4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4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146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0492">
                <a:tc rowSpan="3"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3200" dirty="0"/>
                        <a:t>&lt; 15 % OKK</a:t>
                      </a:r>
                      <a:endParaRPr lang="ar-JO" sz="3200" dirty="0"/>
                    </a:p>
                    <a:p>
                      <a:pPr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Difference 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err="1"/>
                        <a:t>Etabs</a:t>
                      </a:r>
                      <a:r>
                        <a:rPr lang="en-US" sz="3200" dirty="0"/>
                        <a:t>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Manual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11.3%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345 KN . m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3200" u="none" strike="noStrike" cap="none" dirty="0">
                          <a:sym typeface="Arial"/>
                        </a:rPr>
                        <a:t>384.23 KN .m</a:t>
                      </a:r>
                    </a:p>
                    <a:p>
                      <a:pPr algn="ctr"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Middle strip 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9 %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88 KN .m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96 KN .m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Column strip </a:t>
                      </a:r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3804392" y="11711803"/>
          <a:ext cx="15359170" cy="2357765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0718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9525">
                <a:tc rowSpan="3"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3200" dirty="0"/>
                        <a:t>&lt; 15 % OKK</a:t>
                      </a:r>
                      <a:endParaRPr lang="ar-JO" sz="3200" dirty="0"/>
                    </a:p>
                    <a:p>
                      <a:pPr rtl="1"/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Difference%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err="1"/>
                        <a:t>Etabs</a:t>
                      </a:r>
                      <a:r>
                        <a:rPr lang="en-US" sz="3200" dirty="0"/>
                        <a:t>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/>
                        <a:t>Manual </a:t>
                      </a:r>
                      <a:endParaRPr lang="ar-JO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rtl="1"/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14.4%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692 </a:t>
                      </a:r>
                      <a:r>
                        <a:rPr lang="en-US" sz="3200" dirty="0" err="1"/>
                        <a:t>KN.m</a:t>
                      </a:r>
                      <a:r>
                        <a:rPr lang="en-US" sz="3200" dirty="0"/>
                        <a:t> 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u="none" strike="noStrike" cap="none" dirty="0">
                          <a:sym typeface="Arial"/>
                        </a:rPr>
                        <a:t>592 KN.M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Beam1 </a:t>
                      </a:r>
                      <a:endParaRPr lang="ar-JO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 rtl="1"/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11.1%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630KN.m 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560KN.m</a:t>
                      </a:r>
                      <a:endParaRPr lang="ar-JO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Beam2 </a:t>
                      </a:r>
                      <a:endParaRPr lang="ar-JO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3590076" y="2139111"/>
            <a:ext cx="52864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Column check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90076" y="6139639"/>
            <a:ext cx="52864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Slab check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804390" y="10140167"/>
            <a:ext cx="52864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check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Deflection check </a:t>
            </a:r>
            <a:endParaRPr lang="ar-JO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590076" y="2139111"/>
            <a:ext cx="52864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3161447" y="5496697"/>
          <a:ext cx="18216691" cy="3429024"/>
        </p:xfrm>
        <a:graphic>
          <a:graphicData uri="http://schemas.openxmlformats.org/drawingml/2006/table">
            <a:tbl>
              <a:tblPr rtl="1" firstRow="1" bandRow="1">
                <a:tableStyleId>{7E9639D4-E3E2-4D34-9284-5A2195B3D0D7}</a:tableStyleId>
              </a:tblPr>
              <a:tblGrid>
                <a:gridCol w="3897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2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22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41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43008">
                <a:tc>
                  <a:txBody>
                    <a:bodyPr/>
                    <a:lstStyle/>
                    <a:p>
                      <a:pPr algn="ctr" rtl="1"/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ETABS DEFLECTION 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MAX  DEFLEATION 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JO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3008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OK 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.03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.03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SERVICE LOAD </a:t>
                      </a:r>
                      <a:endParaRPr lang="ar-JO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3008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OK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.007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.02</a:t>
                      </a:r>
                      <a:endParaRPr lang="ar-JO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LIVE LOOD </a:t>
                      </a:r>
                      <a:endParaRPr lang="ar-JO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/>
              <a:t>S</a:t>
            </a:r>
            <a:r>
              <a:rPr lang="en" i="1" dirty="0"/>
              <a:t>esmic checks </a:t>
            </a:r>
            <a:endParaRPr i="1"/>
          </a:p>
        </p:txBody>
      </p:sp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7649862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dirty="0"/>
              <a:t>1 – period check :</a:t>
            </a:r>
          </a:p>
          <a:p>
            <a:endParaRPr lang="en-US" sz="4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732952" y="4853755"/>
          <a:ext cx="15359592" cy="271272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839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Check result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Limitation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ETABS  results 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ok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.92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b="0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1.2 sec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TX</a:t>
                      </a:r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ok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.92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b="0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1.02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Ty </a:t>
                      </a:r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3375762" y="8211341"/>
            <a:ext cx="1807381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/>
              <a:t>2- model participation mass ratio :</a:t>
            </a:r>
          </a:p>
          <a:p>
            <a:r>
              <a:rPr lang="en-US" sz="4000" dirty="0"/>
              <a:t> </a:t>
            </a:r>
            <a:endParaRPr lang="ar-JO" sz="4000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590076" y="9354349"/>
          <a:ext cx="15359592" cy="182880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839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39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Number of mode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 limitation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 err="1"/>
                        <a:t>Etabs</a:t>
                      </a:r>
                      <a:r>
                        <a:rPr lang="en-US" sz="3600" dirty="0"/>
                        <a:t> result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Check name </a:t>
                      </a:r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45 mode 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 90% &gt;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600" dirty="0"/>
                        <a:t>92 %</a:t>
                      </a:r>
                      <a:endParaRPr lang="ar-JO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Google Shape;373;p21"/>
          <p:cNvSpPr txBox="1">
            <a:spLocks/>
          </p:cNvSpPr>
          <p:nvPr/>
        </p:nvSpPr>
        <p:spPr>
          <a:xfrm>
            <a:off x="2456592" y="3571399"/>
            <a:ext cx="19168508" cy="112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tabLst/>
              <a:defRPr/>
            </a:pP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947266" y="11497489"/>
            <a:ext cx="1357322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/>
              <a:t>3- base shear check :</a:t>
            </a:r>
          </a:p>
          <a:p>
            <a:r>
              <a:rPr lang="en-US" sz="3600" dirty="0"/>
              <a:t> </a:t>
            </a:r>
          </a:p>
          <a:p>
            <a:endParaRPr lang="ar-JO" sz="3600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3661514" y="12497621"/>
          <a:ext cx="14644792" cy="2011680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661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1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1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61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Check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Deference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Manual base shear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Base shear from </a:t>
                      </a:r>
                      <a:r>
                        <a:rPr lang="en-US" sz="4000" dirty="0" err="1"/>
                        <a:t>etabs</a:t>
                      </a:r>
                      <a:r>
                        <a:rPr lang="en-US" sz="4000" dirty="0"/>
                        <a:t> </a:t>
                      </a:r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 </a:t>
                      </a:r>
                      <a:r>
                        <a:rPr lang="en-US" sz="4000" dirty="0" err="1"/>
                        <a:t>okkk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.08 %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5523.3 </a:t>
                      </a:r>
                      <a:r>
                        <a:rPr lang="en-US" sz="32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kn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0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5523kn.</a:t>
                      </a:r>
                      <a:endParaRPr lang="ar-JO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/>
              <a:t>S</a:t>
            </a:r>
            <a:r>
              <a:rPr lang="en" i="1" dirty="0"/>
              <a:t>esmic checks </a:t>
            </a:r>
            <a:endParaRPr i="1"/>
          </a:p>
        </p:txBody>
      </p:sp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112932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dirty="0"/>
              <a:t>4- drift check </a:t>
            </a:r>
          </a:p>
          <a:p>
            <a:r>
              <a:rPr lang="en-US" sz="4400" dirty="0"/>
              <a:t> </a:t>
            </a: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3161445" y="5139507"/>
          <a:ext cx="15645345" cy="8854727"/>
        </p:xfrm>
        <a:graphic>
          <a:graphicData uri="http://schemas.openxmlformats.org/drawingml/2006/table">
            <a:tbl>
              <a:tblPr rtl="1" firstRow="1" bandRow="1"/>
              <a:tblGrid>
                <a:gridCol w="3129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90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9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9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9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4975"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Check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Delta limit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Limit y 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Limit x</a:t>
                      </a:r>
                      <a:endParaRPr lang="ar-JO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story</a:t>
                      </a:r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2.3485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2.6565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2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76.7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7.7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11.165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Story3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9.625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16.555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4 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11.165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17.325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5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10.395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16.94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6 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23.1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7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19.25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8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Ok 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72</a:t>
                      </a:r>
                      <a:endParaRPr lang="ar-JO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15.4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11.55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0" dirty="0"/>
                        <a:t>Story 9</a:t>
                      </a:r>
                      <a:endParaRPr lang="ar-JO" sz="3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/>
              <a:t>S</a:t>
            </a:r>
            <a:r>
              <a:rPr lang="en" i="1" dirty="0"/>
              <a:t>esmic checks </a:t>
            </a:r>
            <a:endParaRPr i="1"/>
          </a:p>
        </p:txBody>
      </p:sp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112932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dirty="0"/>
              <a:t>5- p-delta check </a:t>
            </a:r>
          </a:p>
          <a:p>
            <a:r>
              <a:rPr lang="en-US" sz="4400" dirty="0"/>
              <a:t> </a:t>
            </a: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3161442" y="5139507"/>
          <a:ext cx="15645348" cy="10390403"/>
        </p:xfrm>
        <a:graphic>
          <a:graphicData uri="http://schemas.openxmlformats.org/drawingml/2006/table">
            <a:tbl>
              <a:tblPr rtl="1" firstRow="1" bandRow="1"/>
              <a:tblGrid>
                <a:gridCol w="2607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7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75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7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75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24975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latin typeface="Calibri"/>
                          <a:ea typeface="Calibri"/>
                          <a:cs typeface="Arial"/>
                        </a:rPr>
                        <a:t>Check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 err="1">
                          <a:latin typeface="Arial"/>
                          <a:ea typeface="Times New Roman"/>
                          <a:cs typeface="Arial"/>
                        </a:rPr>
                        <a:t>Өy</a:t>
                      </a:r>
                      <a:endParaRPr lang="en-US" sz="4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Arial"/>
                          <a:ea typeface="Times New Roman"/>
                          <a:cs typeface="Arial"/>
                        </a:rPr>
                        <a:t>Өx</a:t>
                      </a:r>
                      <a:endParaRPr lang="en-US" sz="4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Cambria"/>
                          <a:ea typeface="Times New Roman"/>
                          <a:cs typeface="Times New Roman"/>
                        </a:rPr>
                        <a:t>Stiffness y kn/m</a:t>
                      </a:r>
                      <a:endParaRPr lang="en-US" sz="4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>
                          <a:latin typeface="Cambria"/>
                          <a:ea typeface="Times New Roman"/>
                          <a:cs typeface="Times New Roman"/>
                        </a:rPr>
                        <a:t>Stiffness x kn/m</a:t>
                      </a:r>
                      <a:endParaRPr lang="en-US" sz="4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4000" dirty="0"/>
                        <a:t>story</a:t>
                      </a:r>
                      <a:endParaRPr lang="ar-JO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0.002464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0.002171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26811881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30440546.7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base2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0.008923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0.010634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6458279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5418980.14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Base1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0.029205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0.019761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1378019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2036630.2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ground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0.035673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0.04511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818679.4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645618.85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0.035286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0.044072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674721.7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538719.555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0.038827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0.044507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554847.6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482694.939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0.030105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0.029859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432317.1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434676.474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0.025817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0.021676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302444.5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359215.195</a:t>
                      </a:r>
                      <a:endParaRPr lang="en-US" sz="32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037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latin typeface="Calibri"/>
                          <a:ea typeface="Calibri"/>
                          <a:cs typeface="Arial"/>
                        </a:rPr>
                        <a:t>ok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0.02104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0.016229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176296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227917.356</a:t>
                      </a:r>
                      <a:endParaRPr lang="en-US" sz="32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7"/>
          <p:cNvSpPr txBox="1">
            <a:spLocks noGrp="1"/>
          </p:cNvSpPr>
          <p:nvPr>
            <p:ph type="title"/>
          </p:nvPr>
        </p:nvSpPr>
        <p:spPr>
          <a:xfrm>
            <a:off x="1549660" y="923736"/>
            <a:ext cx="19940068" cy="2019533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r>
              <a:rPr lang="en" sz="8000" b="1" dirty="0">
                <a:solidFill>
                  <a:schemeClr val="accent2">
                    <a:lumMod val="25000"/>
                  </a:schemeClr>
                </a:solidFill>
              </a:rPr>
              <a:t>SITE ANALYSIS</a:t>
            </a:r>
            <a:endParaRPr lang="en-US" sz="8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241" name="Google Shape;241;p27"/>
          <p:cNvSpPr txBox="1">
            <a:spLocks noGrp="1"/>
          </p:cNvSpPr>
          <p:nvPr>
            <p:ph type="body" idx="4"/>
          </p:nvPr>
        </p:nvSpPr>
        <p:spPr>
          <a:xfrm>
            <a:off x="13339877" y="13267056"/>
            <a:ext cx="9375058" cy="1565344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pPr marL="0" indent="0">
              <a:buNone/>
            </a:pPr>
            <a:r>
              <a:rPr lang="en-US" sz="3779" dirty="0"/>
              <a:t>Sun path diagram in winter</a:t>
            </a:r>
          </a:p>
          <a:p>
            <a:pPr marL="0" indent="0">
              <a:buNone/>
            </a:pPr>
            <a:endParaRPr dirty="0"/>
          </a:p>
        </p:txBody>
      </p:sp>
      <p:sp>
        <p:nvSpPr>
          <p:cNvPr id="242" name="Google Shape;242;p27"/>
          <p:cNvSpPr txBox="1">
            <a:spLocks noGrp="1"/>
          </p:cNvSpPr>
          <p:nvPr>
            <p:ph type="body" idx="3"/>
          </p:nvPr>
        </p:nvSpPr>
        <p:spPr>
          <a:xfrm>
            <a:off x="516983" y="12653773"/>
            <a:ext cx="9462036" cy="1682896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pPr marL="0" indent="0">
              <a:spcBef>
                <a:spcPts val="3968"/>
              </a:spcBef>
              <a:spcAft>
                <a:spcPts val="3968"/>
              </a:spcAft>
              <a:buNone/>
            </a:pPr>
            <a:r>
              <a:rPr lang="en-US" sz="4535" dirty="0"/>
              <a:t>Sun path diagram in summer</a:t>
            </a:r>
            <a:endParaRPr sz="4535" dirty="0"/>
          </a:p>
        </p:txBody>
      </p:sp>
      <p:sp>
        <p:nvSpPr>
          <p:cNvPr id="245" name="Google Shape;245;p27"/>
          <p:cNvSpPr txBox="1">
            <a:spLocks noGrp="1"/>
          </p:cNvSpPr>
          <p:nvPr>
            <p:ph type="sldNum" idx="12"/>
          </p:nvPr>
        </p:nvSpPr>
        <p:spPr>
          <a:xfrm>
            <a:off x="21559827" y="14127950"/>
            <a:ext cx="1382703" cy="992100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fld id="{00000000-1234-1234-1234-123412341234}" type="slidenum">
              <a:rPr lang="en"/>
              <a:pPr/>
              <a:t>5</a:t>
            </a:fld>
            <a:endParaRPr/>
          </a:p>
        </p:txBody>
      </p:sp>
      <p:cxnSp>
        <p:nvCxnSpPr>
          <p:cNvPr id="246" name="Google Shape;246;p27"/>
          <p:cNvCxnSpPr/>
          <p:nvPr/>
        </p:nvCxnSpPr>
        <p:spPr>
          <a:xfrm>
            <a:off x="1799858" y="5298389"/>
            <a:ext cx="8515616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7" name="Google Shape;247;p27"/>
          <p:cNvSpPr/>
          <p:nvPr/>
        </p:nvSpPr>
        <p:spPr>
          <a:xfrm>
            <a:off x="323098" y="2978166"/>
            <a:ext cx="387769" cy="448996"/>
          </a:xfrm>
          <a:custGeom>
            <a:avLst/>
            <a:gdLst/>
            <a:ahLst/>
            <a:cxnLst/>
            <a:rect l="l" t="t" r="r" b="b"/>
            <a:pathLst>
              <a:path w="2160000" h="2160000" extrusionOk="0">
                <a:moveTo>
                  <a:pt x="1095825" y="0"/>
                </a:moveTo>
                <a:lnTo>
                  <a:pt x="1108157" y="0"/>
                </a:lnTo>
                <a:lnTo>
                  <a:pt x="1113289" y="101634"/>
                </a:lnTo>
                <a:cubicBezTo>
                  <a:pt x="1164909" y="609924"/>
                  <a:pt x="1568999" y="1014015"/>
                  <a:pt x="2077289" y="1065634"/>
                </a:cubicBezTo>
                <a:lnTo>
                  <a:pt x="2160000" y="1069811"/>
                </a:lnTo>
                <a:lnTo>
                  <a:pt x="2160000" y="1089613"/>
                </a:lnTo>
                <a:lnTo>
                  <a:pt x="2143732" y="1088791"/>
                </a:lnTo>
                <a:cubicBezTo>
                  <a:pt x="1584543" y="1088791"/>
                  <a:pt x="1124615" y="1513770"/>
                  <a:pt x="1069308" y="2058367"/>
                </a:cubicBezTo>
                <a:lnTo>
                  <a:pt x="1064176" y="2160000"/>
                </a:lnTo>
                <a:lnTo>
                  <a:pt x="1051844" y="2160000"/>
                </a:lnTo>
                <a:lnTo>
                  <a:pt x="1046712" y="2058367"/>
                </a:lnTo>
                <a:cubicBezTo>
                  <a:pt x="995093" y="1550077"/>
                  <a:pt x="591002" y="1145987"/>
                  <a:pt x="82712" y="1094367"/>
                </a:cubicBezTo>
                <a:lnTo>
                  <a:pt x="0" y="1090190"/>
                </a:lnTo>
                <a:lnTo>
                  <a:pt x="0" y="1070389"/>
                </a:lnTo>
                <a:lnTo>
                  <a:pt x="16269" y="1071210"/>
                </a:lnTo>
                <a:cubicBezTo>
                  <a:pt x="575458" y="1071210"/>
                  <a:pt x="1035386" y="646231"/>
                  <a:pt x="1090693" y="1016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72767" tIns="86360" rIns="172767" bIns="86360" anchor="ctr" anchorCtr="0">
            <a:noAutofit/>
          </a:bodyPr>
          <a:lstStyle/>
          <a:p>
            <a:pPr algn="ctr"/>
            <a:endParaRPr sz="2646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1" y="4594986"/>
            <a:ext cx="10292637" cy="82800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382" y="4594986"/>
            <a:ext cx="11145519" cy="82800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Sheet pile </a:t>
            </a:r>
          </a:p>
          <a:p>
            <a:pPr algn="l"/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3018" y="4353689"/>
            <a:ext cx="15352321" cy="115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Sheet piles detail  :</a:t>
            </a: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1311" y="4710879"/>
            <a:ext cx="19486111" cy="68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7447728" y="12569059"/>
            <a:ext cx="93410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 in sheet pile </a:t>
            </a:r>
            <a:endParaRPr lang="ar-JO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112932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dirty="0"/>
              <a:t> </a:t>
            </a:r>
          </a:p>
        </p:txBody>
      </p:sp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b="1" i="1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161448" y="2710615"/>
            <a:ext cx="914406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Single footing detail :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5432" y="4782317"/>
            <a:ext cx="10429948" cy="97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33810" y="4782317"/>
            <a:ext cx="11930146" cy="97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7947794" y="15140827"/>
            <a:ext cx="992988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/>
              <a:t>Section in F1-C1  </a:t>
            </a:r>
            <a:endParaRPr lang="ar-JO" sz="5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1"/>
          <p:cNvSpPr txBox="1">
            <a:spLocks noGrp="1"/>
          </p:cNvSpPr>
          <p:nvPr>
            <p:ph type="body" idx="1"/>
          </p:nvPr>
        </p:nvSpPr>
        <p:spPr>
          <a:xfrm>
            <a:off x="2304192" y="3418999"/>
            <a:ext cx="19168508" cy="11293200"/>
          </a:xfrm>
          <a:prstGeom prst="rect">
            <a:avLst/>
          </a:prstGeom>
        </p:spPr>
        <p:txBody>
          <a:bodyPr spcFirstLastPara="1" wrap="square" lIns="255950" tIns="255950" rIns="255950" bIns="255950" anchor="t" anchorCtr="0">
            <a:noAutofit/>
          </a:bodyPr>
          <a:lstStyle/>
          <a:p>
            <a:r>
              <a:rPr lang="en-US" sz="4400" dirty="0"/>
              <a:t> </a:t>
            </a:r>
          </a:p>
        </p:txBody>
      </p:sp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255950" tIns="255950" rIns="255950" bIns="25595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i="1"/>
          </a:p>
        </p:txBody>
      </p:sp>
      <p:sp>
        <p:nvSpPr>
          <p:cNvPr id="4" name="مربع نص 3"/>
          <p:cNvSpPr txBox="1"/>
          <p:nvPr/>
        </p:nvSpPr>
        <p:spPr>
          <a:xfrm>
            <a:off x="3090010" y="3067805"/>
            <a:ext cx="914406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Single footing detail :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947794" y="15140827"/>
            <a:ext cx="992988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/>
              <a:t>Section in F2-C1  </a:t>
            </a:r>
            <a:endParaRPr lang="ar-JO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4060" y="4282251"/>
            <a:ext cx="10429948" cy="1014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90934" y="3710747"/>
            <a:ext cx="11787270" cy="1100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161184" y="2424863"/>
            <a:ext cx="7451964" cy="1434755"/>
          </a:xfrm>
        </p:spPr>
        <p:txBody>
          <a:bodyPr>
            <a:noAutofit/>
          </a:bodyPr>
          <a:lstStyle/>
          <a:p>
            <a:r>
              <a:rPr lang="en-US" sz="4400" dirty="0"/>
              <a:t>Raft foundation detail :</a:t>
            </a:r>
            <a:endParaRPr lang="ar-JO" sz="4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1382" y="3496433"/>
            <a:ext cx="17002244" cy="1185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161184" y="2424863"/>
            <a:ext cx="7451964" cy="1434755"/>
          </a:xfrm>
        </p:spPr>
        <p:txBody>
          <a:bodyPr>
            <a:noAutofit/>
          </a:bodyPr>
          <a:lstStyle/>
          <a:p>
            <a:r>
              <a:rPr lang="en-US" sz="4400" dirty="0"/>
              <a:t>Wall footing detail </a:t>
            </a:r>
            <a:endParaRPr lang="ar-JO" sz="4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7134" y="3853623"/>
            <a:ext cx="16859368" cy="1135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Wall footing detail 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0010" y="4496565"/>
            <a:ext cx="17859500" cy="1107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255950" tIns="255950" rIns="255950" bIns="255950" anchor="b" anchorCtr="0"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b="1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6544744" y="10052171"/>
            <a:ext cx="8839800" cy="300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lang="en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ection in slab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tserrat"/>
                <a:ea typeface="Montserrat"/>
                <a:cs typeface="Montserrat"/>
                <a:sym typeface="Montserrat"/>
              </a:rPr>
              <a:t>ypical story </a:t>
            </a:r>
            <a:endParaRPr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8344" y="3997663"/>
            <a:ext cx="16359302" cy="494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Slab plan reinforcement in x direction  :</a:t>
            </a: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6092" y="5353821"/>
            <a:ext cx="12165832" cy="85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Slab plan reinforcement in y  direction  :</a:t>
            </a: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4579" y="5496697"/>
            <a:ext cx="12480729" cy="87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840327" y="12966943"/>
            <a:ext cx="9375058" cy="1356625"/>
          </a:xfrm>
        </p:spPr>
        <p:txBody>
          <a:bodyPr/>
          <a:lstStyle/>
          <a:p>
            <a:r>
              <a:rPr lang="en-US" sz="4535" b="0" dirty="0">
                <a:ln w="0"/>
                <a:solidFill>
                  <a:schemeClr val="tx1"/>
                </a:solidFill>
                <a:latin typeface="Kulim Park" panose="020B0604020202020204" charset="0"/>
                <a:cs typeface="Times New Roman" panose="02020603050405020304" pitchFamily="18" charset="0"/>
              </a:rPr>
              <a:t>Wind Rose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3137" y="2457633"/>
            <a:ext cx="19940068" cy="1442796"/>
          </a:xfrm>
        </p:spPr>
        <p:txBody>
          <a:bodyPr/>
          <a:lstStyle/>
          <a:p>
            <a:r>
              <a:rPr lang="en-US" sz="6803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Wind analysis in Ramallah</a:t>
            </a:r>
            <a:endParaRPr lang="en-US" sz="6803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4"/>
          </p:nvPr>
        </p:nvSpPr>
        <p:spPr>
          <a:xfrm>
            <a:off x="9930417" y="12966943"/>
            <a:ext cx="12320762" cy="1356625"/>
          </a:xfrm>
        </p:spPr>
        <p:txBody>
          <a:bodyPr/>
          <a:lstStyle/>
          <a:p>
            <a:r>
              <a:rPr lang="en-US" sz="3779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The main wind direction in Ramallah is southwest</a:t>
            </a:r>
            <a:endParaRPr lang="en-US" sz="3779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ulim Park" panose="020B060402020202020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9" name="صورة 15" descr="C:\Users\Technipal\Downloads\chart (4).jpeg">
            <a:extLst>
              <a:ext uri="{FF2B5EF4-FFF2-40B4-BE49-F238E27FC236}">
                <a16:creationId xmlns:a16="http://schemas.microsoft.com/office/drawing/2014/main" id="{A43208F3-A0D9-FD3C-B221-6597CAE1765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5" y="4961522"/>
            <a:ext cx="10000219" cy="80054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645" y="4961522"/>
            <a:ext cx="12026211" cy="8002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76036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Column layout  </a:t>
            </a:r>
            <a:endParaRPr lang="ar-JO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3282" y="4353689"/>
            <a:ext cx="14036598" cy="9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Column detail :</a:t>
            </a:r>
          </a:p>
          <a:p>
            <a:pPr algn="l"/>
            <a:endParaRPr lang="en-US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l"/>
            <a:endParaRPr lang="ar-JO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6999" y="4866703"/>
            <a:ext cx="14821606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61536" y="4031742"/>
            <a:ext cx="5629212" cy="9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56609" y="11191875"/>
            <a:ext cx="9253095" cy="51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8856" y="11495341"/>
            <a:ext cx="7150789" cy="43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Column detail  </a:t>
            </a: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870" y="4425127"/>
            <a:ext cx="13438243" cy="6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62966" y="4782317"/>
            <a:ext cx="5923829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6447596" y="9782977"/>
            <a:ext cx="118587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Cross section in column 1 </a:t>
            </a:r>
            <a:endParaRPr lang="ar-JO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4187" y="11211737"/>
            <a:ext cx="11102746" cy="5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77346" y="11711803"/>
            <a:ext cx="5711765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7662042" y="16069521"/>
            <a:ext cx="118587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Cross section in column 2 </a:t>
            </a:r>
            <a:endParaRPr lang="ar-JO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304060" y="2639177"/>
            <a:ext cx="19905300" cy="11930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Column detail  </a:t>
            </a: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1459" y="3453001"/>
            <a:ext cx="16787929" cy="1228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مربع نص 10"/>
          <p:cNvSpPr txBox="1"/>
          <p:nvPr/>
        </p:nvSpPr>
        <p:spPr>
          <a:xfrm>
            <a:off x="1589812" y="15640893"/>
            <a:ext cx="721523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 in column 4 </a:t>
            </a:r>
            <a:endParaRPr lang="ar-JO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3973" y="10651427"/>
            <a:ext cx="79819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304060" y="2639177"/>
            <a:ext cx="19905300" cy="11930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Shear wall lay out  :</a:t>
            </a:r>
          </a:p>
          <a:p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4588" y="5210945"/>
            <a:ext cx="14017438" cy="9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304060" y="2639177"/>
            <a:ext cx="19905300" cy="11930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Shear wall detail :</a:t>
            </a:r>
          </a:p>
          <a:p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endParaRPr lang="ar-JO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2688" y="3996499"/>
            <a:ext cx="8886489" cy="100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2447068" y="14640761"/>
            <a:ext cx="721523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elevator shear wall </a:t>
            </a:r>
            <a:endParaRPr lang="ar-JO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5248" y="5068069"/>
            <a:ext cx="11537398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مربع نص 7"/>
          <p:cNvSpPr txBox="1"/>
          <p:nvPr/>
        </p:nvSpPr>
        <p:spPr>
          <a:xfrm>
            <a:off x="11948322" y="8497093"/>
            <a:ext cx="721523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shear wall 11</a:t>
            </a:r>
            <a:endParaRPr lang="ar-JO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61603" y="10354481"/>
            <a:ext cx="13277785" cy="2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12519826" y="12854811"/>
            <a:ext cx="721523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shear wall 12</a:t>
            </a:r>
            <a:endParaRPr lang="ar-JO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Basement  wall detail :</a:t>
            </a: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3348" y="4210813"/>
            <a:ext cx="13179225" cy="9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5532" y="4614863"/>
            <a:ext cx="13346740" cy="10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2875696" y="3210681"/>
            <a:ext cx="4169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lay out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detail :</a:t>
            </a: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1723" y="6617973"/>
            <a:ext cx="14734527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63627" y="10150451"/>
            <a:ext cx="12473759" cy="52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ربع نص 8"/>
          <p:cNvSpPr txBox="1"/>
          <p:nvPr/>
        </p:nvSpPr>
        <p:spPr>
          <a:xfrm>
            <a:off x="9386838" y="16166055"/>
            <a:ext cx="90726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beam 2 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572768" y="10265935"/>
            <a:ext cx="90726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beam 3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2924852" y="4569135"/>
          <a:ext cx="15359592" cy="1828800"/>
        </p:xfrm>
        <a:graphic>
          <a:graphicData uri="http://schemas.openxmlformats.org/drawingml/2006/table">
            <a:tbl>
              <a:tblPr rtl="1" firstRow="1" bandRow="1">
                <a:tableStyleId>{793D81CF-94F2-401A-BA57-92F5A7B2D0C5}</a:tableStyleId>
              </a:tblPr>
              <a:tblGrid>
                <a:gridCol w="5119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9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9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Depth 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Width 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Beam </a:t>
                      </a:r>
                      <a:endParaRPr lang="ar-JO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300 mm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900 mm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Main beam </a:t>
                      </a:r>
                      <a:endParaRPr lang="ar-JO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300m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1000mm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Main beam 2 </a:t>
                      </a:r>
                      <a:endParaRPr lang="ar-JO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500 mm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700 mm </a:t>
                      </a:r>
                      <a:endParaRPr lang="ar-J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Drop beam  </a:t>
                      </a:r>
                      <a:endParaRPr lang="ar-JO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detail :</a:t>
            </a: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947926" y="8997159"/>
            <a:ext cx="90726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in beam 4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5214" y="4281151"/>
            <a:ext cx="16496691" cy="47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6030" y="10395585"/>
            <a:ext cx="13905137" cy="46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930" y="1241421"/>
            <a:ext cx="19940068" cy="1442796"/>
          </a:xfrm>
        </p:spPr>
        <p:txBody>
          <a:bodyPr/>
          <a:lstStyle/>
          <a:p>
            <a:r>
              <a:rPr lang="en-US" sz="6803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Precipitation amounts, amount of the rain</a:t>
            </a:r>
            <a:endParaRPr lang="en-US" sz="6803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1048216" y="4556984"/>
            <a:ext cx="4999625" cy="3022650"/>
          </a:xfrm>
        </p:spPr>
        <p:txBody>
          <a:bodyPr/>
          <a:lstStyle/>
          <a:p>
            <a:r>
              <a:rPr lang="en-US" sz="3779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Amount of rain from 1980-2022</a:t>
            </a:r>
            <a:endParaRPr lang="en-US" sz="3779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ulim Park" panose="020B060402020202020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"/>
          </p:nvPr>
        </p:nvSpPr>
        <p:spPr>
          <a:xfrm>
            <a:off x="826596" y="8727469"/>
            <a:ext cx="5221243" cy="3878941"/>
          </a:xfrm>
        </p:spPr>
        <p:txBody>
          <a:bodyPr/>
          <a:lstStyle/>
          <a:p>
            <a:r>
              <a:rPr lang="en-US" sz="3779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Amount of rain throughout the year </a:t>
            </a:r>
            <a:endParaRPr lang="en-US" sz="3779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ulim Park" panose="020B060402020202020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266231" y="3685696"/>
            <a:ext cx="12659844" cy="416290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7266231" y="8639969"/>
            <a:ext cx="12659844" cy="54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880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detail :</a:t>
            </a:r>
          </a:p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233282" y="13426315"/>
            <a:ext cx="90726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Section in beam 1 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2556" y="4710879"/>
            <a:ext cx="21589543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1250" y="9282911"/>
            <a:ext cx="1917221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2875696" y="3210681"/>
            <a:ext cx="3825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detail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0893" y="4097843"/>
            <a:ext cx="15755901" cy="11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2875696" y="3210681"/>
            <a:ext cx="3825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Beams detail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4230" y="5481447"/>
            <a:ext cx="18123221" cy="72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Water tank detail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7464" y="5210945"/>
            <a:ext cx="14216162" cy="76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Water tank detail </a:t>
            </a:r>
            <a:endParaRPr lang="ar-JO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0010" y="5568135"/>
            <a:ext cx="15390917" cy="89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4588" y="3567871"/>
            <a:ext cx="15900894" cy="11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550390" y="3541093"/>
            <a:ext cx="90726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Cross section  in ground beam </a:t>
            </a:r>
            <a:endParaRPr lang="ar-J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4324" y="4210813"/>
            <a:ext cx="16859118" cy="5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7596" y="9568663"/>
            <a:ext cx="11331890" cy="57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732688" y="1924797"/>
            <a:ext cx="4237254" cy="25777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Stairs detail :</a:t>
            </a:r>
          </a:p>
          <a:p>
            <a:endParaRPr lang="ar-JO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3216" y="2353425"/>
            <a:ext cx="16043890" cy="74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4852" y="9068597"/>
            <a:ext cx="14833048" cy="71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2671" y="5425259"/>
            <a:ext cx="6295624" cy="79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1732688" y="1924798"/>
            <a:ext cx="10358510" cy="1285884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54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Ramp detail :</a:t>
            </a:r>
          </a:p>
          <a:p>
            <a:endParaRPr lang="ar-JO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Structural  detailing </a:t>
            </a:r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6290" y="2853491"/>
            <a:ext cx="12349631" cy="65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949678" y="3280103"/>
            <a:ext cx="7425519" cy="18145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-280062" y="5950458"/>
            <a:ext cx="23599512" cy="273412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800" dirty="0">
                <a:solidFill>
                  <a:schemeClr val="tx1"/>
                </a:solidFill>
                <a:latin typeface="Berlin Sans FB Demi" panose="020E0802020502020306" pitchFamily="34" charset="0"/>
              </a:rPr>
              <a:t>Electro-Mechanical</a:t>
            </a:r>
            <a:r>
              <a:rPr lang="en-US" sz="9600" dirty="0">
                <a:solidFill>
                  <a:schemeClr val="tx1"/>
                </a:solidFill>
                <a:latin typeface="Berlin Sans FB Demi" panose="020E0802020502020306" pitchFamily="34" charset="0"/>
              </a:rPr>
              <a:t> </a:t>
            </a:r>
            <a:r>
              <a:rPr lang="en-US" sz="13800" dirty="0">
                <a:solidFill>
                  <a:schemeClr val="tx1"/>
                </a:solidFill>
                <a:latin typeface="Berlin Sans FB Demi" panose="020E0802020502020306" pitchFamily="34" charset="0"/>
              </a:rPr>
              <a:t>ASPECTS</a:t>
            </a:r>
            <a:endParaRPr sz="14400" dirty="0">
              <a:solidFill>
                <a:schemeClr val="tx1"/>
              </a:solidFill>
              <a:latin typeface="Berlin Sans FB Demi" panose="020E0802020502020306" pitchFamily="34" charset="0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98" name="Google Shape;98;p16"/>
          <p:cNvCxnSpPr>
            <a:cxnSpLocks/>
          </p:cNvCxnSpPr>
          <p:nvPr/>
        </p:nvCxnSpPr>
        <p:spPr>
          <a:xfrm>
            <a:off x="3317094" y="9115457"/>
            <a:ext cx="1640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6"/>
          <p:cNvCxnSpPr/>
          <p:nvPr/>
        </p:nvCxnSpPr>
        <p:spPr>
          <a:xfrm>
            <a:off x="3877794" y="9494779"/>
            <a:ext cx="15283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379841" y="12164367"/>
            <a:ext cx="12277956" cy="3403546"/>
          </a:xfrm>
        </p:spPr>
        <p:txBody>
          <a:bodyPr/>
          <a:lstStyle/>
          <a:p>
            <a:r>
              <a:rPr lang="en-US" sz="4535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The average temperature along a year</a:t>
            </a:r>
            <a:endParaRPr lang="en-US" sz="4535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ulim Park" panose="020B060402020202020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2439" y="1636520"/>
            <a:ext cx="19940068" cy="1442796"/>
          </a:xfrm>
        </p:spPr>
        <p:txBody>
          <a:bodyPr/>
          <a:lstStyle/>
          <a:p>
            <a:r>
              <a:rPr lang="en-US" sz="8315" b="1" dirty="0">
                <a:solidFill>
                  <a:schemeClr val="accent2">
                    <a:lumMod val="10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Temperature analysis</a:t>
            </a:r>
            <a:endParaRPr lang="en-US" sz="8315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985142" y="3390900"/>
            <a:ext cx="16407757" cy="877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1386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3340;p28">
            <a:extLst>
              <a:ext uri="{FF2B5EF4-FFF2-40B4-BE49-F238E27FC236}">
                <a16:creationId xmlns:a16="http://schemas.microsoft.com/office/drawing/2014/main" id="{8BF6D52B-EE98-134D-E695-07E5BB1C839A}"/>
              </a:ext>
            </a:extLst>
          </p:cNvPr>
          <p:cNvGrpSpPr/>
          <p:nvPr/>
        </p:nvGrpSpPr>
        <p:grpSpPr>
          <a:xfrm>
            <a:off x="841248" y="841248"/>
            <a:ext cx="21396960" cy="15800832"/>
            <a:chOff x="2389399" y="2595741"/>
            <a:chExt cx="812796" cy="801369"/>
          </a:xfrm>
        </p:grpSpPr>
        <p:grpSp>
          <p:nvGrpSpPr>
            <p:cNvPr id="4" name="Google Shape;3341;p28">
              <a:extLst>
                <a:ext uri="{FF2B5EF4-FFF2-40B4-BE49-F238E27FC236}">
                  <a16:creationId xmlns:a16="http://schemas.microsoft.com/office/drawing/2014/main" id="{BE0E7CD0-8CF7-E8B3-F8D9-D0D1F517C26B}"/>
                </a:ext>
              </a:extLst>
            </p:cNvPr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55" name="Google Shape;3342;p28">
                <a:extLst>
                  <a:ext uri="{FF2B5EF4-FFF2-40B4-BE49-F238E27FC236}">
                    <a16:creationId xmlns:a16="http://schemas.microsoft.com/office/drawing/2014/main" id="{BBC7A7EA-DCB0-6655-0B3D-B18A61A82981}"/>
                  </a:ext>
                </a:extLst>
              </p:cNvPr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3343;p28">
                <a:extLst>
                  <a:ext uri="{FF2B5EF4-FFF2-40B4-BE49-F238E27FC236}">
                    <a16:creationId xmlns:a16="http://schemas.microsoft.com/office/drawing/2014/main" id="{CEBA65F4-78F2-EB6A-D013-E3D002DC5CBA}"/>
                  </a:ext>
                </a:extLst>
              </p:cNvPr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3344;p28">
                <a:extLst>
                  <a:ext uri="{FF2B5EF4-FFF2-40B4-BE49-F238E27FC236}">
                    <a16:creationId xmlns:a16="http://schemas.microsoft.com/office/drawing/2014/main" id="{B203E756-F679-2F4D-1E22-E0B90C624ABE}"/>
                  </a:ext>
                </a:extLst>
              </p:cNvPr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3345;p28">
              <a:extLst>
                <a:ext uri="{FF2B5EF4-FFF2-40B4-BE49-F238E27FC236}">
                  <a16:creationId xmlns:a16="http://schemas.microsoft.com/office/drawing/2014/main" id="{7F107BBD-A86D-7A95-2ED8-6132A81A8496}"/>
                </a:ext>
              </a:extLst>
            </p:cNvPr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31" name="Google Shape;3346;p28">
                <a:extLst>
                  <a:ext uri="{FF2B5EF4-FFF2-40B4-BE49-F238E27FC236}">
                    <a16:creationId xmlns:a16="http://schemas.microsoft.com/office/drawing/2014/main" id="{74E26226-B072-2F2B-0534-02893A7D3856}"/>
                  </a:ext>
                </a:extLst>
              </p:cNvPr>
              <p:cNvGrpSpPr/>
              <p:nvPr/>
            </p:nvGrpSpPr>
            <p:grpSpPr>
              <a:xfrm>
                <a:off x="2389399" y="2595741"/>
                <a:ext cx="363638" cy="296825"/>
                <a:chOff x="2389399" y="2595741"/>
                <a:chExt cx="363638" cy="296825"/>
              </a:xfrm>
            </p:grpSpPr>
            <p:grpSp>
              <p:nvGrpSpPr>
                <p:cNvPr id="48" name="Google Shape;3347;p28">
                  <a:extLst>
                    <a:ext uri="{FF2B5EF4-FFF2-40B4-BE49-F238E27FC236}">
                      <a16:creationId xmlns:a16="http://schemas.microsoft.com/office/drawing/2014/main" id="{9EB7D358-0B61-52A2-6667-F1877516AC90}"/>
                    </a:ext>
                  </a:extLst>
                </p:cNvPr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52" name="Google Shape;3348;p28">
                    <a:extLst>
                      <a:ext uri="{FF2B5EF4-FFF2-40B4-BE49-F238E27FC236}">
                        <a16:creationId xmlns:a16="http://schemas.microsoft.com/office/drawing/2014/main" id="{D87B6E1C-85FB-411D-74E5-F2CC6ACCB227}"/>
                      </a:ext>
                    </a:extLst>
                  </p:cNvPr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" name="Google Shape;3349;p28">
                    <a:extLst>
                      <a:ext uri="{FF2B5EF4-FFF2-40B4-BE49-F238E27FC236}">
                        <a16:creationId xmlns:a16="http://schemas.microsoft.com/office/drawing/2014/main" id="{B25A9E43-2B4B-7C51-1A9A-4D7449460370}"/>
                      </a:ext>
                    </a:extLst>
                  </p:cNvPr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" name="Google Shape;3350;p28">
                    <a:extLst>
                      <a:ext uri="{FF2B5EF4-FFF2-40B4-BE49-F238E27FC236}">
                        <a16:creationId xmlns:a16="http://schemas.microsoft.com/office/drawing/2014/main" id="{D0C376D0-F51E-6C60-747C-0095AD637F6A}"/>
                      </a:ext>
                    </a:extLst>
                  </p:cNvPr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9" name="Google Shape;3351;p28">
                  <a:extLst>
                    <a:ext uri="{FF2B5EF4-FFF2-40B4-BE49-F238E27FC236}">
                      <a16:creationId xmlns:a16="http://schemas.microsoft.com/office/drawing/2014/main" id="{3603350A-75BD-BB90-C684-8E5FCD636FC6}"/>
                    </a:ext>
                  </a:extLst>
                </p:cNvPr>
                <p:cNvGrpSpPr/>
                <p:nvPr/>
              </p:nvGrpSpPr>
              <p:grpSpPr>
                <a:xfrm>
                  <a:off x="2389399" y="2595741"/>
                  <a:ext cx="224343" cy="182054"/>
                  <a:chOff x="2389399" y="2595741"/>
                  <a:chExt cx="224343" cy="182054"/>
                </a:xfrm>
              </p:grpSpPr>
              <p:sp>
                <p:nvSpPr>
                  <p:cNvPr id="50" name="Google Shape;3352;p28">
                    <a:extLst>
                      <a:ext uri="{FF2B5EF4-FFF2-40B4-BE49-F238E27FC236}">
                        <a16:creationId xmlns:a16="http://schemas.microsoft.com/office/drawing/2014/main" id="{BC06D860-7FB6-35C1-68A9-5A586A8CC217}"/>
                      </a:ext>
                    </a:extLst>
                  </p:cNvPr>
                  <p:cNvSpPr/>
                  <p:nvPr/>
                </p:nvSpPr>
                <p:spPr>
                  <a:xfrm>
                    <a:off x="2389399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" name="Google Shape;3353;p28">
                    <a:extLst>
                      <a:ext uri="{FF2B5EF4-FFF2-40B4-BE49-F238E27FC236}">
                        <a16:creationId xmlns:a16="http://schemas.microsoft.com/office/drawing/2014/main" id="{D6B91313-F962-4EFE-E2A1-F1B00744DE05}"/>
                      </a:ext>
                    </a:extLst>
                  </p:cNvPr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2" name="Google Shape;3354;p28">
                <a:extLst>
                  <a:ext uri="{FF2B5EF4-FFF2-40B4-BE49-F238E27FC236}">
                    <a16:creationId xmlns:a16="http://schemas.microsoft.com/office/drawing/2014/main" id="{744A7F1F-4628-A811-3E60-F8D258659443}"/>
                  </a:ext>
                </a:extLst>
              </p:cNvPr>
              <p:cNvGrpSpPr/>
              <p:nvPr/>
            </p:nvGrpSpPr>
            <p:grpSpPr>
              <a:xfrm>
                <a:off x="2683630" y="2595741"/>
                <a:ext cx="224334" cy="296825"/>
                <a:chOff x="2683630" y="2595741"/>
                <a:chExt cx="224334" cy="296825"/>
              </a:xfrm>
            </p:grpSpPr>
            <p:grpSp>
              <p:nvGrpSpPr>
                <p:cNvPr id="41" name="Google Shape;3355;p28">
                  <a:extLst>
                    <a:ext uri="{FF2B5EF4-FFF2-40B4-BE49-F238E27FC236}">
                      <a16:creationId xmlns:a16="http://schemas.microsoft.com/office/drawing/2014/main" id="{9E0F79FE-C5F3-2763-3325-D28F523F6EEF}"/>
                    </a:ext>
                  </a:extLst>
                </p:cNvPr>
                <p:cNvGrpSpPr/>
                <p:nvPr/>
              </p:nvGrpSpPr>
              <p:grpSpPr>
                <a:xfrm>
                  <a:off x="2788083" y="2794333"/>
                  <a:ext cx="15356" cy="98232"/>
                  <a:chOff x="2788083" y="2794333"/>
                  <a:chExt cx="15356" cy="98232"/>
                </a:xfrm>
              </p:grpSpPr>
              <p:sp>
                <p:nvSpPr>
                  <p:cNvPr id="45" name="Google Shape;3356;p28">
                    <a:extLst>
                      <a:ext uri="{FF2B5EF4-FFF2-40B4-BE49-F238E27FC236}">
                        <a16:creationId xmlns:a16="http://schemas.microsoft.com/office/drawing/2014/main" id="{6CDB88BE-B7BD-4E70-BA7C-6BE5CD2E266C}"/>
                      </a:ext>
                    </a:extLst>
                  </p:cNvPr>
                  <p:cNvSpPr/>
                  <p:nvPr/>
                </p:nvSpPr>
                <p:spPr>
                  <a:xfrm>
                    <a:off x="2794655" y="2800905"/>
                    <a:ext cx="2213" cy="85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6" extrusionOk="0">
                        <a:moveTo>
                          <a:pt x="243" y="0"/>
                        </a:moveTo>
                        <a:cubicBezTo>
                          <a:pt x="108" y="0"/>
                          <a:pt x="1" y="109"/>
                          <a:pt x="1" y="243"/>
                        </a:cubicBezTo>
                        <a:lnTo>
                          <a:pt x="1" y="18453"/>
                        </a:lnTo>
                        <a:cubicBezTo>
                          <a:pt x="1" y="18588"/>
                          <a:pt x="108" y="18695"/>
                          <a:pt x="243" y="18695"/>
                        </a:cubicBezTo>
                        <a:cubicBezTo>
                          <a:pt x="377" y="18695"/>
                          <a:pt x="485" y="18588"/>
                          <a:pt x="485" y="18453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0"/>
                          <a:pt x="243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" name="Google Shape;3357;p28">
                    <a:extLst>
                      <a:ext uri="{FF2B5EF4-FFF2-40B4-BE49-F238E27FC236}">
                        <a16:creationId xmlns:a16="http://schemas.microsoft.com/office/drawing/2014/main" id="{B676C000-965E-DECC-1BF4-7FB1E5EBC837}"/>
                      </a:ext>
                    </a:extLst>
                  </p:cNvPr>
                  <p:cNvSpPr/>
                  <p:nvPr/>
                </p:nvSpPr>
                <p:spPr>
                  <a:xfrm>
                    <a:off x="2788083" y="2794333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7"/>
                          <a:pt x="3372" y="1687"/>
                        </a:cubicBezTo>
                        <a:cubicBezTo>
                          <a:pt x="3372" y="754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" name="Google Shape;3358;p28">
                    <a:extLst>
                      <a:ext uri="{FF2B5EF4-FFF2-40B4-BE49-F238E27FC236}">
                        <a16:creationId xmlns:a16="http://schemas.microsoft.com/office/drawing/2014/main" id="{BA29C71D-59FC-7A01-2E4D-E780EBC9824B}"/>
                      </a:ext>
                    </a:extLst>
                  </p:cNvPr>
                  <p:cNvSpPr/>
                  <p:nvPr/>
                </p:nvSpPr>
                <p:spPr>
                  <a:xfrm>
                    <a:off x="2788083" y="2877210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2" name="Google Shape;3359;p28">
                  <a:extLst>
                    <a:ext uri="{FF2B5EF4-FFF2-40B4-BE49-F238E27FC236}">
                      <a16:creationId xmlns:a16="http://schemas.microsoft.com/office/drawing/2014/main" id="{6C77C6BF-16BD-8290-181E-54F7E24A73E7}"/>
                    </a:ext>
                  </a:extLst>
                </p:cNvPr>
                <p:cNvGrpSpPr/>
                <p:nvPr/>
              </p:nvGrpSpPr>
              <p:grpSpPr>
                <a:xfrm>
                  <a:off x="2683630" y="2595741"/>
                  <a:ext cx="224334" cy="182054"/>
                  <a:chOff x="2683630" y="2595741"/>
                  <a:chExt cx="224334" cy="182054"/>
                </a:xfrm>
              </p:grpSpPr>
              <p:sp>
                <p:nvSpPr>
                  <p:cNvPr id="43" name="Google Shape;3360;p28">
                    <a:extLst>
                      <a:ext uri="{FF2B5EF4-FFF2-40B4-BE49-F238E27FC236}">
                        <a16:creationId xmlns:a16="http://schemas.microsoft.com/office/drawing/2014/main" id="{4583139C-CDF6-A879-9ABE-BBC87E4B1ABC}"/>
                      </a:ext>
                    </a:extLst>
                  </p:cNvPr>
                  <p:cNvSpPr/>
                  <p:nvPr/>
                </p:nvSpPr>
                <p:spPr>
                  <a:xfrm>
                    <a:off x="2683630" y="2595741"/>
                    <a:ext cx="224334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90" extrusionOk="0">
                        <a:moveTo>
                          <a:pt x="7996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6" y="39989"/>
                        </a:cubicBezTo>
                        <a:lnTo>
                          <a:pt x="41280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80"/>
                          <a:pt x="45697" y="1"/>
                          <a:pt x="41280" y="1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" name="Google Shape;3361;p28">
                    <a:extLst>
                      <a:ext uri="{FF2B5EF4-FFF2-40B4-BE49-F238E27FC236}">
                        <a16:creationId xmlns:a16="http://schemas.microsoft.com/office/drawing/2014/main" id="{64271462-EB21-A3AF-558C-D64D02733412}"/>
                      </a:ext>
                    </a:extLst>
                  </p:cNvPr>
                  <p:cNvSpPr/>
                  <p:nvPr/>
                </p:nvSpPr>
                <p:spPr>
                  <a:xfrm>
                    <a:off x="2724889" y="2686181"/>
                    <a:ext cx="140322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3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1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3" name="Google Shape;3362;p28">
                <a:extLst>
                  <a:ext uri="{FF2B5EF4-FFF2-40B4-BE49-F238E27FC236}">
                    <a16:creationId xmlns:a16="http://schemas.microsoft.com/office/drawing/2014/main" id="{C02C845A-C258-41C9-8445-536C3CD20490}"/>
                  </a:ext>
                </a:extLst>
              </p:cNvPr>
              <p:cNvGrpSpPr/>
              <p:nvPr/>
            </p:nvGrpSpPr>
            <p:grpSpPr>
              <a:xfrm>
                <a:off x="2838475" y="2595741"/>
                <a:ext cx="363719" cy="296825"/>
                <a:chOff x="2838475" y="2595741"/>
                <a:chExt cx="363719" cy="296825"/>
              </a:xfrm>
            </p:grpSpPr>
            <p:grpSp>
              <p:nvGrpSpPr>
                <p:cNvPr id="34" name="Google Shape;3363;p28">
                  <a:extLst>
                    <a:ext uri="{FF2B5EF4-FFF2-40B4-BE49-F238E27FC236}">
                      <a16:creationId xmlns:a16="http://schemas.microsoft.com/office/drawing/2014/main" id="{C1424FA6-7B8E-8BBD-C30D-499A2E63D2B7}"/>
                    </a:ext>
                  </a:extLst>
                </p:cNvPr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</p:grpSpPr>
              <p:sp>
                <p:nvSpPr>
                  <p:cNvPr id="38" name="Google Shape;3364;p28">
                    <a:extLst>
                      <a:ext uri="{FF2B5EF4-FFF2-40B4-BE49-F238E27FC236}">
                        <a16:creationId xmlns:a16="http://schemas.microsoft.com/office/drawing/2014/main" id="{622EA306-78DD-E4C7-85D8-32F45ED61C3A}"/>
                      </a:ext>
                    </a:extLst>
                  </p:cNvPr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" name="Google Shape;3365;p28">
                    <a:extLst>
                      <a:ext uri="{FF2B5EF4-FFF2-40B4-BE49-F238E27FC236}">
                        <a16:creationId xmlns:a16="http://schemas.microsoft.com/office/drawing/2014/main" id="{D36DA34B-968B-F79F-B200-C31440617A72}"/>
                      </a:ext>
                    </a:extLst>
                  </p:cNvPr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" name="Google Shape;3366;p28">
                    <a:extLst>
                      <a:ext uri="{FF2B5EF4-FFF2-40B4-BE49-F238E27FC236}">
                        <a16:creationId xmlns:a16="http://schemas.microsoft.com/office/drawing/2014/main" id="{CBD0BE8B-C03B-3348-CA8D-E30611768405}"/>
                      </a:ext>
                    </a:extLst>
                  </p:cNvPr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5" name="Google Shape;3367;p28">
                  <a:extLst>
                    <a:ext uri="{FF2B5EF4-FFF2-40B4-BE49-F238E27FC236}">
                      <a16:creationId xmlns:a16="http://schemas.microsoft.com/office/drawing/2014/main" id="{F6075ADF-376E-03C9-6AB9-104621B98439}"/>
                    </a:ext>
                  </a:extLst>
                </p:cNvPr>
                <p:cNvGrpSpPr/>
                <p:nvPr/>
              </p:nvGrpSpPr>
              <p:grpSpPr>
                <a:xfrm>
                  <a:off x="2977852" y="2595741"/>
                  <a:ext cx="224343" cy="182054"/>
                  <a:chOff x="2977852" y="2595741"/>
                  <a:chExt cx="224343" cy="182054"/>
                </a:xfrm>
              </p:grpSpPr>
              <p:sp>
                <p:nvSpPr>
                  <p:cNvPr id="36" name="Google Shape;3368;p28">
                    <a:extLst>
                      <a:ext uri="{FF2B5EF4-FFF2-40B4-BE49-F238E27FC236}">
                        <a16:creationId xmlns:a16="http://schemas.microsoft.com/office/drawing/2014/main" id="{29C08F6B-C059-5CF2-4BD5-1DE87C9AAF9D}"/>
                      </a:ext>
                    </a:extLst>
                  </p:cNvPr>
                  <p:cNvSpPr/>
                  <p:nvPr/>
                </p:nvSpPr>
                <p:spPr>
                  <a:xfrm>
                    <a:off x="2977852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" name="Google Shape;3369;p28">
                    <a:extLst>
                      <a:ext uri="{FF2B5EF4-FFF2-40B4-BE49-F238E27FC236}">
                        <a16:creationId xmlns:a16="http://schemas.microsoft.com/office/drawing/2014/main" id="{7E4B33F3-1AA2-2969-61EC-D7DB4E787A42}"/>
                      </a:ext>
                    </a:extLst>
                  </p:cNvPr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6" name="Google Shape;3370;p28">
              <a:extLst>
                <a:ext uri="{FF2B5EF4-FFF2-40B4-BE49-F238E27FC236}">
                  <a16:creationId xmlns:a16="http://schemas.microsoft.com/office/drawing/2014/main" id="{354D5DAA-F9EA-E22F-2F4C-48855700561A}"/>
                </a:ext>
              </a:extLst>
            </p:cNvPr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grpSp>
            <p:nvGrpSpPr>
              <p:cNvPr id="7" name="Google Shape;3371;p28">
                <a:extLst>
                  <a:ext uri="{FF2B5EF4-FFF2-40B4-BE49-F238E27FC236}">
                    <a16:creationId xmlns:a16="http://schemas.microsoft.com/office/drawing/2014/main" id="{B3D042CE-230B-0B91-7B8B-F6DEFA499D6E}"/>
                  </a:ext>
                </a:extLst>
              </p:cNvPr>
              <p:cNvGrpSpPr/>
              <p:nvPr/>
            </p:nvGrpSpPr>
            <p:grpSpPr>
              <a:xfrm>
                <a:off x="2683630" y="3100241"/>
                <a:ext cx="224334" cy="296869"/>
                <a:chOff x="2683630" y="3100241"/>
                <a:chExt cx="224334" cy="296869"/>
              </a:xfrm>
            </p:grpSpPr>
            <p:grpSp>
              <p:nvGrpSpPr>
                <p:cNvPr id="24" name="Google Shape;3372;p28">
                  <a:extLst>
                    <a:ext uri="{FF2B5EF4-FFF2-40B4-BE49-F238E27FC236}">
                      <a16:creationId xmlns:a16="http://schemas.microsoft.com/office/drawing/2014/main" id="{70D70199-007D-DF82-6439-6BDE1A8235C6}"/>
                    </a:ext>
                  </a:extLst>
                </p:cNvPr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</p:grpSpPr>
              <p:sp>
                <p:nvSpPr>
                  <p:cNvPr id="28" name="Google Shape;3373;p28">
                    <a:extLst>
                      <a:ext uri="{FF2B5EF4-FFF2-40B4-BE49-F238E27FC236}">
                        <a16:creationId xmlns:a16="http://schemas.microsoft.com/office/drawing/2014/main" id="{1987B378-A0C7-368F-7A38-86825A908DB3}"/>
                      </a:ext>
                    </a:extLst>
                  </p:cNvPr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" name="Google Shape;3374;p28">
                    <a:extLst>
                      <a:ext uri="{FF2B5EF4-FFF2-40B4-BE49-F238E27FC236}">
                        <a16:creationId xmlns:a16="http://schemas.microsoft.com/office/drawing/2014/main" id="{D861766C-C75B-96F9-2386-2A96D569031D}"/>
                      </a:ext>
                    </a:extLst>
                  </p:cNvPr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" name="Google Shape;3375;p28">
                    <a:extLst>
                      <a:ext uri="{FF2B5EF4-FFF2-40B4-BE49-F238E27FC236}">
                        <a16:creationId xmlns:a16="http://schemas.microsoft.com/office/drawing/2014/main" id="{3AE6D8A4-096A-E357-372E-EA943AB47E71}"/>
                      </a:ext>
                    </a:extLst>
                  </p:cNvPr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5" name="Google Shape;3376;p28">
                  <a:extLst>
                    <a:ext uri="{FF2B5EF4-FFF2-40B4-BE49-F238E27FC236}">
                      <a16:creationId xmlns:a16="http://schemas.microsoft.com/office/drawing/2014/main" id="{3BBF6C83-AE48-9E09-5508-8A42281CC669}"/>
                    </a:ext>
                  </a:extLst>
                </p:cNvPr>
                <p:cNvGrpSpPr/>
                <p:nvPr/>
              </p:nvGrpSpPr>
              <p:grpSpPr>
                <a:xfrm>
                  <a:off x="2683630" y="3215065"/>
                  <a:ext cx="224334" cy="182045"/>
                  <a:chOff x="2683630" y="3215065"/>
                  <a:chExt cx="224334" cy="182045"/>
                </a:xfrm>
              </p:grpSpPr>
              <p:sp>
                <p:nvSpPr>
                  <p:cNvPr id="26" name="Google Shape;3377;p28">
                    <a:extLst>
                      <a:ext uri="{FF2B5EF4-FFF2-40B4-BE49-F238E27FC236}">
                        <a16:creationId xmlns:a16="http://schemas.microsoft.com/office/drawing/2014/main" id="{E2DCEE49-DA7A-F4C5-9FA6-8CE192B49EC4}"/>
                      </a:ext>
                    </a:extLst>
                  </p:cNvPr>
                  <p:cNvSpPr/>
                  <p:nvPr/>
                </p:nvSpPr>
                <p:spPr>
                  <a:xfrm>
                    <a:off x="2683630" y="3215065"/>
                    <a:ext cx="224334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88" extrusionOk="0">
                        <a:moveTo>
                          <a:pt x="7996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6" y="39988"/>
                        </a:cubicBezTo>
                        <a:lnTo>
                          <a:pt x="41280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79"/>
                          <a:pt x="45697" y="0"/>
                          <a:pt x="41280" y="0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" name="Google Shape;3378;p28">
                    <a:extLst>
                      <a:ext uri="{FF2B5EF4-FFF2-40B4-BE49-F238E27FC236}">
                        <a16:creationId xmlns:a16="http://schemas.microsoft.com/office/drawing/2014/main" id="{E3DEFC5B-F3BD-F7D6-3A31-AD4558EC233C}"/>
                      </a:ext>
                    </a:extLst>
                  </p:cNvPr>
                  <p:cNvSpPr/>
                  <p:nvPr/>
                </p:nvSpPr>
                <p:spPr>
                  <a:xfrm>
                    <a:off x="2724889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1" y="0"/>
                        </a:moveTo>
                        <a:cubicBezTo>
                          <a:pt x="55" y="0"/>
                          <a:pt x="0" y="55"/>
                          <a:pt x="0" y="122"/>
                        </a:cubicBezTo>
                        <a:cubicBezTo>
                          <a:pt x="0" y="188"/>
                          <a:pt x="55" y="242"/>
                          <a:pt x="121" y="242"/>
                        </a:cubicBezTo>
                        <a:lnTo>
                          <a:pt x="30701" y="242"/>
                        </a:lnTo>
                        <a:cubicBezTo>
                          <a:pt x="30769" y="242"/>
                          <a:pt x="30824" y="190"/>
                          <a:pt x="30823" y="122"/>
                        </a:cubicBezTo>
                        <a:cubicBezTo>
                          <a:pt x="30823" y="56"/>
                          <a:pt x="30767" y="0"/>
                          <a:pt x="30701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8" name="Google Shape;3379;p28">
                <a:extLst>
                  <a:ext uri="{FF2B5EF4-FFF2-40B4-BE49-F238E27FC236}">
                    <a16:creationId xmlns:a16="http://schemas.microsoft.com/office/drawing/2014/main" id="{3449F53E-54ED-A9F9-66BB-270AE132D22A}"/>
                  </a:ext>
                </a:extLst>
              </p:cNvPr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17" name="Google Shape;3380;p28">
                  <a:extLst>
                    <a:ext uri="{FF2B5EF4-FFF2-40B4-BE49-F238E27FC236}">
                      <a16:creationId xmlns:a16="http://schemas.microsoft.com/office/drawing/2014/main" id="{5134ECAC-37A9-6A0F-0C8D-4C95A9693F30}"/>
                    </a:ext>
                  </a:extLst>
                </p:cNvPr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21" name="Google Shape;3381;p28">
                    <a:extLst>
                      <a:ext uri="{FF2B5EF4-FFF2-40B4-BE49-F238E27FC236}">
                        <a16:creationId xmlns:a16="http://schemas.microsoft.com/office/drawing/2014/main" id="{112C45D8-5AB6-5683-8369-48578A1760A0}"/>
                      </a:ext>
                    </a:extLst>
                  </p:cNvPr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" name="Google Shape;3382;p28">
                    <a:extLst>
                      <a:ext uri="{FF2B5EF4-FFF2-40B4-BE49-F238E27FC236}">
                        <a16:creationId xmlns:a16="http://schemas.microsoft.com/office/drawing/2014/main" id="{ADB98F1C-6C07-756E-C2B0-48B9F9BFAE12}"/>
                      </a:ext>
                    </a:extLst>
                  </p:cNvPr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" name="Google Shape;3383;p28">
                    <a:extLst>
                      <a:ext uri="{FF2B5EF4-FFF2-40B4-BE49-F238E27FC236}">
                        <a16:creationId xmlns:a16="http://schemas.microsoft.com/office/drawing/2014/main" id="{760A860E-0990-BDA9-D564-D139EE0B6F7F}"/>
                      </a:ext>
                    </a:extLst>
                  </p:cNvPr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" name="Google Shape;3384;p28">
                  <a:extLst>
                    <a:ext uri="{FF2B5EF4-FFF2-40B4-BE49-F238E27FC236}">
                      <a16:creationId xmlns:a16="http://schemas.microsoft.com/office/drawing/2014/main" id="{7F8CDFD9-84DD-26EF-8962-9834539C7E36}"/>
                    </a:ext>
                  </a:extLst>
                </p:cNvPr>
                <p:cNvGrpSpPr/>
                <p:nvPr/>
              </p:nvGrpSpPr>
              <p:grpSpPr>
                <a:xfrm>
                  <a:off x="2389399" y="3215065"/>
                  <a:ext cx="224343" cy="182045"/>
                  <a:chOff x="2389399" y="3215065"/>
                  <a:chExt cx="224343" cy="182045"/>
                </a:xfrm>
              </p:grpSpPr>
              <p:sp>
                <p:nvSpPr>
                  <p:cNvPr id="19" name="Google Shape;3385;p28">
                    <a:extLst>
                      <a:ext uri="{FF2B5EF4-FFF2-40B4-BE49-F238E27FC236}">
                        <a16:creationId xmlns:a16="http://schemas.microsoft.com/office/drawing/2014/main" id="{9F74438D-E000-CFBE-FEB3-796FCDA73B06}"/>
                      </a:ext>
                    </a:extLst>
                  </p:cNvPr>
                  <p:cNvSpPr/>
                  <p:nvPr/>
                </p:nvSpPr>
                <p:spPr>
                  <a:xfrm>
                    <a:off x="2389399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7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7" y="39988"/>
                        </a:cubicBezTo>
                        <a:lnTo>
                          <a:pt x="41282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79"/>
                          <a:pt x="45697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" name="Google Shape;3386;p28">
                    <a:extLst>
                      <a:ext uri="{FF2B5EF4-FFF2-40B4-BE49-F238E27FC236}">
                        <a16:creationId xmlns:a16="http://schemas.microsoft.com/office/drawing/2014/main" id="{36ACB0D1-0ECE-5451-673B-31CAA67CACFF}"/>
                      </a:ext>
                    </a:extLst>
                  </p:cNvPr>
                  <p:cNvSpPr/>
                  <p:nvPr/>
                </p:nvSpPr>
                <p:spPr>
                  <a:xfrm>
                    <a:off x="2430630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3" y="0"/>
                        </a:moveTo>
                        <a:cubicBezTo>
                          <a:pt x="57" y="0"/>
                          <a:pt x="1" y="55"/>
                          <a:pt x="1" y="122"/>
                        </a:cubicBezTo>
                        <a:cubicBezTo>
                          <a:pt x="1" y="188"/>
                          <a:pt x="57" y="242"/>
                          <a:pt x="123" y="242"/>
                        </a:cubicBezTo>
                        <a:lnTo>
                          <a:pt x="30702" y="242"/>
                        </a:lnTo>
                        <a:cubicBezTo>
                          <a:pt x="30771" y="242"/>
                          <a:pt x="30825" y="190"/>
                          <a:pt x="30823" y="122"/>
                        </a:cubicBezTo>
                        <a:cubicBezTo>
                          <a:pt x="30823" y="56"/>
                          <a:pt x="30769" y="0"/>
                          <a:pt x="30702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" name="Google Shape;3387;p28">
                <a:extLst>
                  <a:ext uri="{FF2B5EF4-FFF2-40B4-BE49-F238E27FC236}">
                    <a16:creationId xmlns:a16="http://schemas.microsoft.com/office/drawing/2014/main" id="{3A014B39-1AEE-3F83-BDE6-9071E3E63492}"/>
                  </a:ext>
                </a:extLst>
              </p:cNvPr>
              <p:cNvGrpSpPr/>
              <p:nvPr/>
            </p:nvGrpSpPr>
            <p:grpSpPr>
              <a:xfrm>
                <a:off x="2838475" y="3100241"/>
                <a:ext cx="363719" cy="296869"/>
                <a:chOff x="2838475" y="3100241"/>
                <a:chExt cx="363719" cy="296869"/>
              </a:xfrm>
            </p:grpSpPr>
            <p:grpSp>
              <p:nvGrpSpPr>
                <p:cNvPr id="10" name="Google Shape;3388;p28">
                  <a:extLst>
                    <a:ext uri="{FF2B5EF4-FFF2-40B4-BE49-F238E27FC236}">
                      <a16:creationId xmlns:a16="http://schemas.microsoft.com/office/drawing/2014/main" id="{FFB6E394-18A0-C3DB-D81A-C4A6AEE55CC2}"/>
                    </a:ext>
                  </a:extLst>
                </p:cNvPr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14" name="Google Shape;3389;p28">
                    <a:extLst>
                      <a:ext uri="{FF2B5EF4-FFF2-40B4-BE49-F238E27FC236}">
                        <a16:creationId xmlns:a16="http://schemas.microsoft.com/office/drawing/2014/main" id="{06A922F5-EACF-E7B0-862F-D9CBCD7F009E}"/>
                      </a:ext>
                    </a:extLst>
                  </p:cNvPr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" name="Google Shape;3390;p28">
                    <a:extLst>
                      <a:ext uri="{FF2B5EF4-FFF2-40B4-BE49-F238E27FC236}">
                        <a16:creationId xmlns:a16="http://schemas.microsoft.com/office/drawing/2014/main" id="{E0D58B13-1256-B596-8232-D28DD178026B}"/>
                      </a:ext>
                    </a:extLst>
                  </p:cNvPr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" name="Google Shape;3391;p28">
                    <a:extLst>
                      <a:ext uri="{FF2B5EF4-FFF2-40B4-BE49-F238E27FC236}">
                        <a16:creationId xmlns:a16="http://schemas.microsoft.com/office/drawing/2014/main" id="{A7C0C149-871D-10E1-095A-4725492CEA07}"/>
                      </a:ext>
                    </a:extLst>
                  </p:cNvPr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1" name="Google Shape;3392;p28">
                  <a:extLst>
                    <a:ext uri="{FF2B5EF4-FFF2-40B4-BE49-F238E27FC236}">
                      <a16:creationId xmlns:a16="http://schemas.microsoft.com/office/drawing/2014/main" id="{CF1EA8DF-8C4D-7D8E-AA05-A31308FC27C3}"/>
                    </a:ext>
                  </a:extLst>
                </p:cNvPr>
                <p:cNvGrpSpPr/>
                <p:nvPr/>
              </p:nvGrpSpPr>
              <p:grpSpPr>
                <a:xfrm>
                  <a:off x="2977852" y="3215065"/>
                  <a:ext cx="224343" cy="182045"/>
                  <a:chOff x="2977852" y="3215065"/>
                  <a:chExt cx="224343" cy="182045"/>
                </a:xfrm>
              </p:grpSpPr>
              <p:sp>
                <p:nvSpPr>
                  <p:cNvPr id="12" name="Google Shape;3393;p28">
                    <a:extLst>
                      <a:ext uri="{FF2B5EF4-FFF2-40B4-BE49-F238E27FC236}">
                        <a16:creationId xmlns:a16="http://schemas.microsoft.com/office/drawing/2014/main" id="{F00C4517-F833-1EAA-AE04-5101923CE953}"/>
                      </a:ext>
                    </a:extLst>
                  </p:cNvPr>
                  <p:cNvSpPr/>
                  <p:nvPr/>
                </p:nvSpPr>
                <p:spPr>
                  <a:xfrm>
                    <a:off x="2977852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19050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" name="Google Shape;3394;p28">
                    <a:extLst>
                      <a:ext uri="{FF2B5EF4-FFF2-40B4-BE49-F238E27FC236}">
                        <a16:creationId xmlns:a16="http://schemas.microsoft.com/office/drawing/2014/main" id="{CC391E84-B416-92F9-E6BF-171AE29015AD}"/>
                      </a:ext>
                    </a:extLst>
                  </p:cNvPr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58" name="Google Shape;96;p16">
            <a:extLst>
              <a:ext uri="{FF2B5EF4-FFF2-40B4-BE49-F238E27FC236}">
                <a16:creationId xmlns:a16="http://schemas.microsoft.com/office/drawing/2014/main" id="{D58431A5-1B48-A320-AC9E-0EE71ABCFD7D}"/>
              </a:ext>
            </a:extLst>
          </p:cNvPr>
          <p:cNvSpPr txBox="1">
            <a:spLocks/>
          </p:cNvSpPr>
          <p:nvPr/>
        </p:nvSpPr>
        <p:spPr>
          <a:xfrm>
            <a:off x="2081983" y="7502673"/>
            <a:ext cx="19799485" cy="2038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8000" dirty="0">
                <a:solidFill>
                  <a:schemeClr val="tx1"/>
                </a:solidFill>
                <a:latin typeface="Berlin Sans FB Demi" panose="020E0802020502020306" pitchFamily="34" charset="0"/>
              </a:rPr>
              <a:t>Electro-Mechanical</a:t>
            </a:r>
            <a:r>
              <a:rPr lang="en-US" sz="6600" dirty="0">
                <a:solidFill>
                  <a:schemeClr val="tx1"/>
                </a:solidFill>
                <a:latin typeface="Berlin Sans FB Demi" panose="020E0802020502020306" pitchFamily="34" charset="0"/>
              </a:rPr>
              <a:t> </a:t>
            </a:r>
            <a:r>
              <a:rPr lang="en-US" sz="8000" dirty="0">
                <a:solidFill>
                  <a:schemeClr val="tx1"/>
                </a:solidFill>
                <a:latin typeface="Berlin Sans FB Demi" panose="020E0802020502020306" pitchFamily="34" charset="0"/>
              </a:rPr>
              <a:t>ASPECTS</a:t>
            </a:r>
            <a:endParaRPr lang="en-US" sz="8800" dirty="0">
              <a:solidFill>
                <a:schemeClr val="tx1"/>
              </a:solidFill>
              <a:latin typeface="Berlin Sans FB Demi" panose="020E0802020502020306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1" name="Google Shape;96;p16">
            <a:extLst>
              <a:ext uri="{FF2B5EF4-FFF2-40B4-BE49-F238E27FC236}">
                <a16:creationId xmlns:a16="http://schemas.microsoft.com/office/drawing/2014/main" id="{854CB2B0-F52E-A0A1-73E1-787742C78D9E}"/>
              </a:ext>
            </a:extLst>
          </p:cNvPr>
          <p:cNvSpPr txBox="1">
            <a:spLocks/>
          </p:cNvSpPr>
          <p:nvPr/>
        </p:nvSpPr>
        <p:spPr>
          <a:xfrm>
            <a:off x="663763" y="-209986"/>
            <a:ext cx="6603490" cy="6087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7200" b="1" dirty="0">
                <a:solidFill>
                  <a:schemeClr val="tx1"/>
                </a:solidFill>
                <a:latin typeface="Kulim Park" panose="020B0604020202020204" charset="0"/>
                <a:cs typeface="Times New Roman" panose="02020603050405020304" pitchFamily="18" charset="0"/>
              </a:rPr>
              <a:t>Artificia</a:t>
            </a:r>
            <a:r>
              <a:rPr lang="en-US" sz="7200" b="1" dirty="0">
                <a:solidFill>
                  <a:schemeClr val="bg1"/>
                </a:solidFill>
                <a:latin typeface="Kulim Park" panose="020B0604020202020204" charset="0"/>
                <a:cs typeface="Times New Roman" panose="02020603050405020304" pitchFamily="18" charset="0"/>
              </a:rPr>
              <a:t>l</a:t>
            </a:r>
            <a:r>
              <a:rPr lang="en-US" sz="7200" b="1" dirty="0">
                <a:solidFill>
                  <a:schemeClr val="bg2">
                    <a:lumMod val="75000"/>
                  </a:schemeClr>
                </a:solidFill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solidFill>
                  <a:schemeClr val="tx1"/>
                </a:solidFill>
                <a:latin typeface="Kulim Park" panose="020B0604020202020204" charset="0"/>
                <a:cs typeface="Times New Roman" panose="02020603050405020304" pitchFamily="18" charset="0"/>
              </a:rPr>
              <a:t>lighting design</a:t>
            </a:r>
            <a:endParaRPr lang="en-US" sz="7200" dirty="0">
              <a:solidFill>
                <a:schemeClr val="tx1"/>
              </a:solidFill>
              <a:latin typeface="Kulim Park" panose="020B0604020202020204" charset="0"/>
            </a:endParaRPr>
          </a:p>
          <a:p>
            <a:endParaRPr lang="en-US" sz="8800" dirty="0">
              <a:solidFill>
                <a:schemeClr val="tx1"/>
              </a:solidFill>
              <a:latin typeface="Berlin Sans FB Demi" panose="020E0802020502020306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4" name="Google Shape;96;p16">
            <a:extLst>
              <a:ext uri="{FF2B5EF4-FFF2-40B4-BE49-F238E27FC236}">
                <a16:creationId xmlns:a16="http://schemas.microsoft.com/office/drawing/2014/main" id="{D227540D-898E-24B1-71D6-FEC038B8F1C1}"/>
              </a:ext>
            </a:extLst>
          </p:cNvPr>
          <p:cNvSpPr txBox="1">
            <a:spLocks/>
          </p:cNvSpPr>
          <p:nvPr/>
        </p:nvSpPr>
        <p:spPr>
          <a:xfrm>
            <a:off x="8392731" y="1442755"/>
            <a:ext cx="6629775" cy="2038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kumimoji="0" lang="en-US" sz="7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HVAC Design</a:t>
            </a:r>
            <a:endParaRPr lang="en-US" sz="102800" b="1" dirty="0">
              <a:solidFill>
                <a:schemeClr val="tx1"/>
              </a:solidFill>
              <a:latin typeface="Berlin Sans FB Demi" panose="020E0802020502020306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5" name="Google Shape;96;p16">
            <a:extLst>
              <a:ext uri="{FF2B5EF4-FFF2-40B4-BE49-F238E27FC236}">
                <a16:creationId xmlns:a16="http://schemas.microsoft.com/office/drawing/2014/main" id="{670F6E7A-0F90-268B-4192-73543C46494D}"/>
              </a:ext>
            </a:extLst>
          </p:cNvPr>
          <p:cNvSpPr txBox="1">
            <a:spLocks/>
          </p:cNvSpPr>
          <p:nvPr/>
        </p:nvSpPr>
        <p:spPr>
          <a:xfrm>
            <a:off x="16793304" y="671507"/>
            <a:ext cx="4577357" cy="392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7200" b="1" dirty="0">
                <a:latin typeface="Kulim Park" panose="020B0604020202020204" charset="0"/>
                <a:cs typeface="Times New Roman" panose="02020603050405020304" pitchFamily="18" charset="0"/>
              </a:rPr>
              <a:t>Fire Fighting System</a:t>
            </a:r>
            <a:endParaRPr lang="en-US" sz="8000" b="1" dirty="0">
              <a:solidFill>
                <a:schemeClr val="tx1"/>
              </a:solidFill>
              <a:latin typeface="Berlin Sans FB Demi" panose="020E0802020502020306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8995CB54-A38B-2285-A66B-0D04C1962D53}"/>
              </a:ext>
            </a:extLst>
          </p:cNvPr>
          <p:cNvSpPr txBox="1">
            <a:spLocks/>
          </p:cNvSpPr>
          <p:nvPr/>
        </p:nvSpPr>
        <p:spPr>
          <a:xfrm>
            <a:off x="8392731" y="13827030"/>
            <a:ext cx="5943992" cy="2084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000" b="1" dirty="0">
                <a:solidFill>
                  <a:schemeClr val="tx1"/>
                </a:solidFill>
                <a:latin typeface="Kulim Park" panose="020B0604020202020204" charset="0"/>
                <a:cs typeface="Times New Roman" panose="02020603050405020304" pitchFamily="18" charset="0"/>
              </a:rPr>
              <a:t>Photovoltaic design</a:t>
            </a:r>
          </a:p>
        </p:txBody>
      </p:sp>
      <p:sp>
        <p:nvSpPr>
          <p:cNvPr id="68" name="Google Shape;477;p46">
            <a:extLst>
              <a:ext uri="{FF2B5EF4-FFF2-40B4-BE49-F238E27FC236}">
                <a16:creationId xmlns:a16="http://schemas.microsoft.com/office/drawing/2014/main" id="{C4F10C5A-DDEB-41CF-C34F-551427FAD9C8}"/>
              </a:ext>
            </a:extLst>
          </p:cNvPr>
          <p:cNvSpPr txBox="1">
            <a:spLocks/>
          </p:cNvSpPr>
          <p:nvPr/>
        </p:nvSpPr>
        <p:spPr>
          <a:xfrm flipH="1">
            <a:off x="16730280" y="12890508"/>
            <a:ext cx="5058677" cy="3299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7200" b="1" dirty="0">
                <a:solidFill>
                  <a:schemeClr val="tx1"/>
                </a:solidFill>
                <a:latin typeface="Berlin Sans FB Demi" panose="020E0802020502020306" pitchFamily="34" charset="0"/>
              </a:rPr>
              <a:t>Acoustical </a:t>
            </a:r>
            <a:br>
              <a:rPr lang="en-US" sz="7200" b="1" dirty="0">
                <a:solidFill>
                  <a:schemeClr val="tx1"/>
                </a:solidFill>
                <a:latin typeface="Berlin Sans FB Demi" panose="020E0802020502020306" pitchFamily="34" charset="0"/>
              </a:rPr>
            </a:br>
            <a:r>
              <a:rPr lang="en-US" sz="7200" b="1" dirty="0">
                <a:solidFill>
                  <a:schemeClr val="tx1"/>
                </a:solidFill>
                <a:latin typeface="Berlin Sans FB Demi" panose="020E0802020502020306" pitchFamily="34" charset="0"/>
              </a:rPr>
              <a:t>Design </a:t>
            </a:r>
            <a:endParaRPr lang="en-US" sz="7200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69" name="Google Shape;934;p66">
            <a:extLst>
              <a:ext uri="{FF2B5EF4-FFF2-40B4-BE49-F238E27FC236}">
                <a16:creationId xmlns:a16="http://schemas.microsoft.com/office/drawing/2014/main" id="{8EE13788-9444-EA4B-5B87-C13D5224B200}"/>
              </a:ext>
            </a:extLst>
          </p:cNvPr>
          <p:cNvSpPr txBox="1">
            <a:spLocks/>
          </p:cNvSpPr>
          <p:nvPr/>
        </p:nvSpPr>
        <p:spPr>
          <a:xfrm>
            <a:off x="1222218" y="13039635"/>
            <a:ext cx="5781413" cy="337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5400" b="1" dirty="0">
                <a:latin typeface="Berlin Sans FB Demi" panose="020E0802020502020306" pitchFamily="34" charset="0"/>
              </a:rPr>
              <a:t>Water supply system </a:t>
            </a:r>
          </a:p>
        </p:txBody>
      </p:sp>
    </p:spTree>
    <p:extLst>
      <p:ext uri="{BB962C8B-B14F-4D97-AF65-F5344CB8AC3E}">
        <p14:creationId xmlns:p14="http://schemas.microsoft.com/office/powerpoint/2010/main" val="356668282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658628"/>
            <a:ext cx="21469200" cy="1494300"/>
          </a:xfrm>
          <a:prstGeom prst="rect">
            <a:avLst/>
          </a:prstGeom>
        </p:spPr>
        <p:txBody>
          <a:bodyPr spcFirstLastPara="1" wrap="square" lIns="255950" tIns="255950" rIns="255950" bIns="255950" anchor="b" anchorCtr="0">
            <a:noAutofit/>
          </a:bodyPr>
          <a:lstStyle/>
          <a:p>
            <a:r>
              <a:rPr lang="en-US" sz="9600" b="1" dirty="0">
                <a:solidFill>
                  <a:schemeClr val="tx1"/>
                </a:solidFill>
                <a:latin typeface="Antic Didone" panose="020B0604020202020204" charset="0"/>
                <a:cs typeface="Times New Roman" panose="02020603050405020304" pitchFamily="18" charset="0"/>
              </a:rPr>
              <a:t>Artificial lighting design</a:t>
            </a:r>
            <a:endParaRPr lang="en-US" sz="9600" b="1" dirty="0">
              <a:solidFill>
                <a:schemeClr val="tx1"/>
              </a:solidFill>
              <a:latin typeface="Antic Didone" panose="020B0604020202020204" charset="0"/>
            </a:endParaRPr>
          </a:p>
        </p:txBody>
      </p:sp>
      <p:sp>
        <p:nvSpPr>
          <p:cNvPr id="4" name="Google Shape;754;p95">
            <a:extLst>
              <a:ext uri="{FF2B5EF4-FFF2-40B4-BE49-F238E27FC236}">
                <a16:creationId xmlns:a16="http://schemas.microsoft.com/office/drawing/2014/main" id="{7D99DE3F-9F0B-2843-8995-ACD26B2FA808}"/>
              </a:ext>
            </a:extLst>
          </p:cNvPr>
          <p:cNvSpPr txBox="1">
            <a:spLocks/>
          </p:cNvSpPr>
          <p:nvPr/>
        </p:nvSpPr>
        <p:spPr>
          <a:xfrm>
            <a:off x="1447625" y="5763488"/>
            <a:ext cx="19428523" cy="133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lvl="0"/>
            <a:r>
              <a:rPr lang="en-US" sz="8800" dirty="0">
                <a:latin typeface="Antic Didone" panose="020B0604020202020204" charset="0"/>
                <a:cs typeface="Times New Roman" panose="02020603050405020304" pitchFamily="18" charset="0"/>
              </a:rPr>
              <a:t>Types of Artificial lighting:</a:t>
            </a:r>
            <a:br>
              <a:rPr lang="en-US" sz="8800" dirty="0">
                <a:latin typeface="Antic Didone" panose="020B0604020202020204" charset="0"/>
                <a:cs typeface="Times New Roman" panose="02020603050405020304" pitchFamily="18" charset="0"/>
              </a:rPr>
            </a:br>
            <a:br>
              <a:rPr lang="en-US" sz="8800" dirty="0">
                <a:latin typeface="Antic Didone" panose="020B0604020202020204" charset="0"/>
                <a:cs typeface="Times New Roman" panose="02020603050405020304" pitchFamily="18" charset="0"/>
              </a:rPr>
            </a:br>
            <a:endParaRPr lang="en-US" sz="8800" dirty="0">
              <a:latin typeface="Antic Didone" panose="020B0604020202020204" charset="0"/>
            </a:endParaRPr>
          </a:p>
        </p:txBody>
      </p:sp>
      <p:cxnSp>
        <p:nvCxnSpPr>
          <p:cNvPr id="10" name="Google Shape;760;p95">
            <a:extLst>
              <a:ext uri="{FF2B5EF4-FFF2-40B4-BE49-F238E27FC236}">
                <a16:creationId xmlns:a16="http://schemas.microsoft.com/office/drawing/2014/main" id="{CF60A8EB-284A-7B07-8F12-C02095357B79}"/>
              </a:ext>
            </a:extLst>
          </p:cNvPr>
          <p:cNvCxnSpPr/>
          <p:nvPr/>
        </p:nvCxnSpPr>
        <p:spPr>
          <a:xfrm>
            <a:off x="10346664" y="7638927"/>
            <a:ext cx="1630445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761;p95">
            <a:extLst>
              <a:ext uri="{FF2B5EF4-FFF2-40B4-BE49-F238E27FC236}">
                <a16:creationId xmlns:a16="http://schemas.microsoft.com/office/drawing/2014/main" id="{2991E0EA-6D82-5629-59D4-50475971CEB6}"/>
              </a:ext>
            </a:extLst>
          </p:cNvPr>
          <p:cNvSpPr/>
          <p:nvPr/>
        </p:nvSpPr>
        <p:spPr>
          <a:xfrm rot="-5400000">
            <a:off x="10818030" y="3192179"/>
            <a:ext cx="665179" cy="9660216"/>
          </a:xfrm>
          <a:prstGeom prst="rightBrace">
            <a:avLst>
              <a:gd name="adj1" fmla="val 0"/>
              <a:gd name="adj2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endParaRPr sz="3527"/>
          </a:p>
        </p:txBody>
      </p:sp>
      <p:sp>
        <p:nvSpPr>
          <p:cNvPr id="12" name="Google Shape;762;p95">
            <a:extLst>
              <a:ext uri="{FF2B5EF4-FFF2-40B4-BE49-F238E27FC236}">
                <a16:creationId xmlns:a16="http://schemas.microsoft.com/office/drawing/2014/main" id="{DB754AB3-3D31-6637-924F-F37F38A23ABA}"/>
              </a:ext>
            </a:extLst>
          </p:cNvPr>
          <p:cNvSpPr/>
          <p:nvPr/>
        </p:nvSpPr>
        <p:spPr>
          <a:xfrm rot="-5400000">
            <a:off x="5987921" y="6092194"/>
            <a:ext cx="665179" cy="4899649"/>
          </a:xfrm>
          <a:prstGeom prst="rightBrace">
            <a:avLst>
              <a:gd name="adj1" fmla="val 0"/>
              <a:gd name="adj2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endParaRPr sz="3527"/>
          </a:p>
        </p:txBody>
      </p:sp>
      <p:sp>
        <p:nvSpPr>
          <p:cNvPr id="14" name="Google Shape;764;p95">
            <a:extLst>
              <a:ext uri="{FF2B5EF4-FFF2-40B4-BE49-F238E27FC236}">
                <a16:creationId xmlns:a16="http://schemas.microsoft.com/office/drawing/2014/main" id="{29DE129D-2D81-6EC5-5E0B-267E0453BBEC}"/>
              </a:ext>
            </a:extLst>
          </p:cNvPr>
          <p:cNvSpPr txBox="1">
            <a:spLocks/>
          </p:cNvSpPr>
          <p:nvPr/>
        </p:nvSpPr>
        <p:spPr>
          <a:xfrm>
            <a:off x="1631375" y="9154242"/>
            <a:ext cx="4478621" cy="1329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Montserrat"/>
              <a:buChar char="●"/>
              <a:defRPr sz="5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>
              <a:buNone/>
            </a:pPr>
            <a:r>
              <a:rPr lang="en-US" sz="7200" b="1" dirty="0">
                <a:latin typeface="Antic Didone" panose="020B0604020202020204" charset="0"/>
                <a:cs typeface="Times New Roman" panose="02020603050405020304" pitchFamily="18" charset="0"/>
              </a:rPr>
              <a:t>General</a:t>
            </a:r>
            <a:endParaRPr lang="en-US" sz="7200" b="1" dirty="0">
              <a:latin typeface="Antic Didone" panose="020B0604020202020204" charset="0"/>
            </a:endParaRPr>
          </a:p>
        </p:txBody>
      </p:sp>
      <p:sp>
        <p:nvSpPr>
          <p:cNvPr id="16" name="Google Shape;766;p95">
            <a:extLst>
              <a:ext uri="{FF2B5EF4-FFF2-40B4-BE49-F238E27FC236}">
                <a16:creationId xmlns:a16="http://schemas.microsoft.com/office/drawing/2014/main" id="{668FD757-FB4D-98DF-7BE1-B6B115874B55}"/>
              </a:ext>
            </a:extLst>
          </p:cNvPr>
          <p:cNvSpPr txBox="1">
            <a:spLocks/>
          </p:cNvSpPr>
          <p:nvPr/>
        </p:nvSpPr>
        <p:spPr>
          <a:xfrm>
            <a:off x="7498488" y="9154242"/>
            <a:ext cx="4478621" cy="1329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Montserrat"/>
              <a:buChar char="●"/>
              <a:defRPr sz="5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>
              <a:buNone/>
            </a:pPr>
            <a:r>
              <a:rPr lang="en-US" sz="7200" b="1" dirty="0">
                <a:latin typeface="Antic Didone" panose="020B0604020202020204" charset="0"/>
                <a:cs typeface="Times New Roman" panose="02020603050405020304" pitchFamily="18" charset="0"/>
              </a:rPr>
              <a:t>Accent</a:t>
            </a:r>
            <a:endParaRPr lang="en-US" sz="7200" b="1" dirty="0">
              <a:latin typeface="Antic Didone" panose="020B0604020202020204" charset="0"/>
            </a:endParaRPr>
          </a:p>
        </p:txBody>
      </p:sp>
      <p:sp>
        <p:nvSpPr>
          <p:cNvPr id="17" name="Google Shape;767;p95">
            <a:extLst>
              <a:ext uri="{FF2B5EF4-FFF2-40B4-BE49-F238E27FC236}">
                <a16:creationId xmlns:a16="http://schemas.microsoft.com/office/drawing/2014/main" id="{79588E23-702D-76E5-1DDF-BCDC84355FE9}"/>
              </a:ext>
            </a:extLst>
          </p:cNvPr>
          <p:cNvSpPr/>
          <p:nvPr/>
        </p:nvSpPr>
        <p:spPr>
          <a:xfrm rot="-5400000">
            <a:off x="15648138" y="6101129"/>
            <a:ext cx="665179" cy="4899649"/>
          </a:xfrm>
          <a:prstGeom prst="rightBrace">
            <a:avLst>
              <a:gd name="adj1" fmla="val 0"/>
              <a:gd name="adj2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endParaRPr sz="3527"/>
          </a:p>
        </p:txBody>
      </p:sp>
      <p:sp>
        <p:nvSpPr>
          <p:cNvPr id="19" name="Google Shape;769;p95">
            <a:extLst>
              <a:ext uri="{FF2B5EF4-FFF2-40B4-BE49-F238E27FC236}">
                <a16:creationId xmlns:a16="http://schemas.microsoft.com/office/drawing/2014/main" id="{B83F89A0-E41F-CA0E-5965-A167C134D91E}"/>
              </a:ext>
            </a:extLst>
          </p:cNvPr>
          <p:cNvSpPr txBox="1">
            <a:spLocks/>
          </p:cNvSpPr>
          <p:nvPr/>
        </p:nvSpPr>
        <p:spPr>
          <a:xfrm>
            <a:off x="12720319" y="9241162"/>
            <a:ext cx="4478621" cy="1329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Montserrat"/>
              <a:buChar char="●"/>
              <a:defRPr sz="5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>
              <a:buNone/>
            </a:pPr>
            <a:r>
              <a:rPr lang="en-US" sz="6600" b="1" dirty="0">
                <a:latin typeface="Antic Didone" panose="020B0604020202020204" charset="0"/>
                <a:cs typeface="Times New Roman" panose="02020603050405020304" pitchFamily="18" charset="0"/>
              </a:rPr>
              <a:t>Task</a:t>
            </a:r>
            <a:endParaRPr lang="en-US" sz="6600" b="1" dirty="0">
              <a:latin typeface="Antic Didone" panose="020B0604020202020204" charset="0"/>
            </a:endParaRPr>
          </a:p>
        </p:txBody>
      </p:sp>
      <p:sp>
        <p:nvSpPr>
          <p:cNvPr id="21" name="Google Shape;771;p95">
            <a:extLst>
              <a:ext uri="{FF2B5EF4-FFF2-40B4-BE49-F238E27FC236}">
                <a16:creationId xmlns:a16="http://schemas.microsoft.com/office/drawing/2014/main" id="{DF4DCDA9-6097-0B21-49A1-8B09B395B12E}"/>
              </a:ext>
            </a:extLst>
          </p:cNvPr>
          <p:cNvSpPr txBox="1">
            <a:spLocks/>
          </p:cNvSpPr>
          <p:nvPr/>
        </p:nvSpPr>
        <p:spPr>
          <a:xfrm>
            <a:off x="16397527" y="9151407"/>
            <a:ext cx="5171065" cy="1329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0356" tIns="230356" rIns="230356" bIns="2303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Montserrat"/>
              <a:buChar char="●"/>
              <a:defRPr sz="5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●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○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76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Char char="■"/>
              <a:defRPr sz="39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6600" b="1" dirty="0">
                <a:latin typeface="Antic Didone" panose="020B0604020202020204" charset="0"/>
                <a:cs typeface="Times New Roman" panose="02020603050405020304" pitchFamily="18" charset="0"/>
              </a:rPr>
              <a:t>Decorative</a:t>
            </a:r>
            <a:endParaRPr lang="en-US" sz="6600" b="1" dirty="0">
              <a:latin typeface="Antic Didone" panose="020B0604020202020204" charset="0"/>
            </a:endParaRPr>
          </a:p>
          <a:p>
            <a:pPr marL="0" indent="0" algn="ctr">
              <a:lnSpc>
                <a:spcPct val="100000"/>
              </a:lnSpc>
              <a:buFont typeface="Montserrat"/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AF9786-F2FA-A3BE-6547-985B5652A7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755374" y="1098715"/>
            <a:ext cx="21469200" cy="15082508"/>
          </a:xfrm>
          <a:prstGeom prst="rect">
            <a:avLst/>
          </a:prstGeom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71C77E-5F62-35B2-E770-28AFD8845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370" y="3608217"/>
            <a:ext cx="11231154" cy="8000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8E9F7B-B67D-B5A0-9F60-DAE20C11A1BA}"/>
              </a:ext>
            </a:extLst>
          </p:cNvPr>
          <p:cNvSpPr txBox="1"/>
          <p:nvPr/>
        </p:nvSpPr>
        <p:spPr>
          <a:xfrm>
            <a:off x="13527461" y="4687092"/>
            <a:ext cx="11608904" cy="3952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6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reflection factors used</a:t>
            </a:r>
            <a:endParaRPr lang="en-US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6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Ceiling: 75     </a:t>
            </a:r>
            <a:endParaRPr lang="en-US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6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Floor: 60    </a:t>
            </a:r>
            <a:endParaRPr lang="en-US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6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Wall: 30</a:t>
            </a:r>
            <a:endParaRPr lang="en-US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37713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3DBFA3-4533-A2E6-C2E3-C2FC3911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7008"/>
            <a:ext cx="21469200" cy="1865376"/>
          </a:xfrm>
        </p:spPr>
        <p:txBody>
          <a:bodyPr>
            <a:normAutofit fontScale="90000"/>
          </a:bodyPr>
          <a:lstStyle/>
          <a:p>
            <a:r>
              <a:rPr kumimoji="0" lang="en-US" sz="8800" b="1" i="0" u="none" strike="noStrike" kern="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uLnTx/>
                <a:uFillTx/>
                <a:latin typeface="Kulim Park" panose="020B0604020202020204" charset="0"/>
                <a:ea typeface="+mn-ea"/>
                <a:cs typeface="Times New Roman" panose="02020603050405020304" pitchFamily="18" charset="0"/>
              </a:rPr>
              <a:t>3D  lighting Modeling for the </a:t>
            </a:r>
            <a:r>
              <a:rPr lang="en-US" sz="8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ulim Park" panose="020B0604020202020204" charset="0"/>
                <a:cs typeface="Times New Roman" panose="02020603050405020304" pitchFamily="18" charset="0"/>
              </a:rPr>
              <a:t>the </a:t>
            </a:r>
            <a:r>
              <a:rPr lang="en-US" sz="8800" b="1" dirty="0">
                <a:ln w="0"/>
                <a:solidFill>
                  <a:schemeClr val="tx1"/>
                </a:solidFill>
                <a:latin typeface="Kulim Park" panose="020B0604020202020204" charset="0"/>
                <a:cs typeface="Times New Roman" panose="02020603050405020304" pitchFamily="18" charset="0"/>
              </a:rPr>
              <a:t>offices</a:t>
            </a:r>
            <a:r>
              <a:rPr kumimoji="0" lang="en-US" sz="8800" b="1" i="0" u="none" strike="noStrike" kern="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uLnTx/>
                <a:uFillTx/>
                <a:latin typeface="Kulim Park" panose="020B0604020202020204" charset="0"/>
                <a:ea typeface="+mn-ea"/>
                <a:cs typeface="Times New Roman" panose="02020603050405020304" pitchFamily="18" charset="0"/>
              </a:rPr>
              <a:t>.</a:t>
            </a:r>
            <a:br>
              <a:rPr kumimoji="0" lang="en-US" sz="8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ulim Park" panose="020B0604020202020204" charset="0"/>
                <a:ea typeface="+mn-ea"/>
                <a:cs typeface="+mn-cs"/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DE049CF-F5EF-9AFE-9CA3-589E080081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1970683"/>
              </p:ext>
            </p:extLst>
          </p:nvPr>
        </p:nvGraphicFramePr>
        <p:xfrm>
          <a:off x="-914400" y="2700468"/>
          <a:ext cx="25285148" cy="14196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2702005"/>
      </p:ext>
    </p:extLst>
  </p:cSld>
  <p:clrMapOvr>
    <a:masterClrMapping/>
  </p:clrMapOvr>
  <p:transition spd="slow">
    <p:cover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8C71697A-B3B4-AE78-68F7-C4DA7E9ED371}"/>
              </a:ext>
            </a:extLst>
          </p:cNvPr>
          <p:cNvSpPr txBox="1">
            <a:spLocks/>
          </p:cNvSpPr>
          <p:nvPr/>
        </p:nvSpPr>
        <p:spPr>
          <a:xfrm>
            <a:off x="-365760" y="1389888"/>
            <a:ext cx="21543264" cy="252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5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Times New Roman" panose="02020603050405020304" pitchFamily="18" charset="0"/>
              </a:rPr>
              <a:t>3D  lighting Modeling for the </a:t>
            </a:r>
            <a:r>
              <a:rPr lang="en-US" sz="54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Reception + waiting room</a:t>
            </a:r>
          </a:p>
          <a:p>
            <a:r>
              <a:rPr lang="en-US" sz="6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Kulim Park" panose="020B0604020202020204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en-US" sz="6600" b="1" dirty="0">
                <a:solidFill>
                  <a:schemeClr val="tx1"/>
                </a:solidFill>
                <a:latin typeface="Kulim Park" panose="020B0604020202020204" charset="0"/>
                <a:ea typeface="+mn-ea"/>
                <a:cs typeface="+mn-cs"/>
              </a:rPr>
            </a:br>
            <a:endParaRPr lang="en-US" sz="6600" b="1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EF0CB1-B4A9-009F-0F30-EB331DEE1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2560" y="4223672"/>
            <a:ext cx="11047666" cy="9931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4BB179-F974-3EB2-D8A4-91C4D51B87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3672"/>
            <a:ext cx="11686800" cy="9858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09280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43107A-8711-52A9-AF21-CC929A4D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Times New Roman" panose="02020603050405020304" pitchFamily="18" charset="0"/>
              </a:rPr>
              <a:t>3D  lighting Modeling for </a:t>
            </a:r>
            <a:r>
              <a:rPr lang="en-US" sz="6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Multipurpose room</a:t>
            </a:r>
            <a:endParaRPr lang="en-US" sz="41300" b="1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BF2A03-E294-0DFB-A940-3E2FD14D2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930" y="3286126"/>
            <a:ext cx="16261528" cy="121961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318042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77C984-0F2E-AE88-2DEB-D0B681903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>
                <a:effectLst/>
                <a:latin typeface="Abril Fatface" panose="0200050300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lux value in </a:t>
            </a:r>
            <a:r>
              <a:rPr lang="en-US" sz="6600" dirty="0">
                <a:effectLst/>
                <a:latin typeface="Abril Fatface" panose="02000503000000020003" pitchFamily="2" charset="0"/>
                <a:ea typeface="Calibri" panose="020F0502020204030204" pitchFamily="34" charset="0"/>
              </a:rPr>
              <a:t>multipurpose</a:t>
            </a:r>
            <a:r>
              <a:rPr lang="en-US" sz="6600" dirty="0">
                <a:effectLst/>
                <a:latin typeface="Abril Fatface" panose="02000503000000020003" pitchFamily="2" charset="0"/>
                <a:ea typeface="Calibri" panose="020F0502020204030204" pitchFamily="34" charset="0"/>
                <a:cs typeface="Arial" panose="020B0604020202020204" pitchFamily="34" charset="0"/>
              </a:rPr>
              <a:t> room</a:t>
            </a:r>
            <a:endParaRPr lang="en-US" sz="6600" dirty="0">
              <a:latin typeface="Abril Fatface" panose="02000503000000020003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301CF7-500A-79F4-461C-6147D1682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235" y="2152928"/>
            <a:ext cx="1363455" cy="141317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113914-0B0F-A137-3BAD-C7C75653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071" y="2120081"/>
            <a:ext cx="13420279" cy="14501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070790-BC70-4BDA-2DF7-B12C53A03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78" y="2227293"/>
            <a:ext cx="1363455" cy="14131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962C2-2BC7-2311-8BC5-239CB501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1681" y="2260137"/>
            <a:ext cx="1363455" cy="14468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B237BA-861C-E892-5391-2FF0432C2D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7" y="2152928"/>
            <a:ext cx="1284606" cy="14468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E9CB81-D34C-808F-55DF-BCF7BB040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38" y="2266122"/>
            <a:ext cx="1284606" cy="144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66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77C984-0F2E-AE88-2DEB-D0B681903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>
                <a:effectLst/>
                <a:latin typeface="Berlin Sans FB Demi" panose="020E0802020502020306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Rating (UGR)</a:t>
            </a:r>
            <a:endParaRPr lang="en-US" sz="6600" dirty="0">
              <a:latin typeface="Berlin Sans FB Demi" panose="020E0802020502020306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301CF7-500A-79F4-461C-6147D1682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5204" y="2227293"/>
            <a:ext cx="1363455" cy="141317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113914-0B0F-A137-3BAD-C7C75653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696" y="2290014"/>
            <a:ext cx="1284606" cy="14501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070790-BC70-4BDA-2DF7-B12C53A03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66" y="2290014"/>
            <a:ext cx="12388759" cy="14131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962C2-2BC7-2311-8BC5-239CB501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1681" y="2260137"/>
            <a:ext cx="1363455" cy="14468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B237BA-861C-E892-5391-2FF0432C2D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7" y="2152928"/>
            <a:ext cx="1284606" cy="14468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E9CB81-D34C-808F-55DF-BCF7BB040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38" y="2266122"/>
            <a:ext cx="1284606" cy="144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52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301CF7-500A-79F4-461C-6147D1682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9002" y="2321265"/>
            <a:ext cx="1363455" cy="141317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113914-0B0F-A137-3BAD-C7C75653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3299" y="2260137"/>
            <a:ext cx="846280" cy="14501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070790-BC70-4BDA-2DF7-B12C53A03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4705" y="2260137"/>
            <a:ext cx="1363455" cy="14131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962C2-2BC7-2311-8BC5-239CB501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1681" y="2260137"/>
            <a:ext cx="12739710" cy="14468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B237BA-861C-E892-5391-2FF0432C2D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7" y="2152928"/>
            <a:ext cx="1284606" cy="14468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E9CB81-D34C-808F-55DF-BCF7BB040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38" y="2266122"/>
            <a:ext cx="1284606" cy="144624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9CDA38EB-18C9-01CD-D18D-8522AF9B8FBD}"/>
              </a:ext>
            </a:extLst>
          </p:cNvPr>
          <p:cNvSpPr txBox="1">
            <a:spLocks/>
          </p:cNvSpPr>
          <p:nvPr/>
        </p:nvSpPr>
        <p:spPr>
          <a:xfrm>
            <a:off x="504437" y="634258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600">
                <a:latin typeface="Berlin Sans FB Demi" panose="020E0802020502020306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Rating (UGR)</a:t>
            </a:r>
            <a:endParaRPr lang="en-US" sz="66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504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301CF7-500A-79F4-461C-6147D1682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4118" y="2120081"/>
            <a:ext cx="1363455" cy="141317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113914-0B0F-A137-3BAD-C7C75653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9615" y="2260137"/>
            <a:ext cx="1363454" cy="14501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070790-BC70-4BDA-2DF7-B12C53A03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3559" y="2152928"/>
            <a:ext cx="1363455" cy="14131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962C2-2BC7-2311-8BC5-239CB501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9262" y="2185772"/>
            <a:ext cx="1363455" cy="14468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B237BA-861C-E892-5391-2FF0432C2D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7" y="2152928"/>
            <a:ext cx="1284606" cy="14468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E9CB81-D34C-808F-55DF-BCF7BB040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38" y="2266122"/>
            <a:ext cx="11162614" cy="144624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9DB1E9ED-F6F6-10A1-5578-E1C7DF080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58813"/>
            <a:ext cx="21469350" cy="1493837"/>
          </a:xfrm>
        </p:spPr>
        <p:txBody>
          <a:bodyPr>
            <a:noAutofit/>
          </a:bodyPr>
          <a:lstStyle/>
          <a:p>
            <a:r>
              <a:rPr lang="en-US" sz="6600" dirty="0">
                <a:effectLst/>
                <a:latin typeface="Berlin Sans FB Demi" panose="020E0802020502020306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Rating (UGR)</a:t>
            </a:r>
            <a:endParaRPr lang="en-US" sz="66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5526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8"/>
          <p:cNvSpPr txBox="1">
            <a:spLocks noGrp="1"/>
          </p:cNvSpPr>
          <p:nvPr>
            <p:ph type="title"/>
          </p:nvPr>
        </p:nvSpPr>
        <p:spPr>
          <a:xfrm>
            <a:off x="898827" y="169581"/>
            <a:ext cx="17104491" cy="1373148"/>
          </a:xfrm>
          <a:prstGeom prst="rect">
            <a:avLst/>
          </a:prstGeom>
        </p:spPr>
        <p:txBody>
          <a:bodyPr spcFirstLastPara="1" wrap="square" lIns="230356" tIns="230356" rIns="230356" bIns="230356" anchor="ctr" anchorCtr="0">
            <a:noAutofit/>
          </a:bodyPr>
          <a:lstStyle/>
          <a:p>
            <a:pPr lvl="0"/>
            <a:r>
              <a:rPr lang="en-US" sz="7559" b="1" dirty="0">
                <a:solidFill>
                  <a:schemeClr val="accent2">
                    <a:lumMod val="10000"/>
                  </a:schemeClr>
                </a:solidFill>
              </a:rPr>
              <a:t>ARCHITECTURAL ASPECTS</a:t>
            </a:r>
            <a:endParaRPr sz="7559" b="1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254" name="Google Shape;254;p28"/>
          <p:cNvSpPr txBox="1">
            <a:spLocks noGrp="1"/>
          </p:cNvSpPr>
          <p:nvPr>
            <p:ph type="sldNum" idx="12"/>
          </p:nvPr>
        </p:nvSpPr>
        <p:spPr>
          <a:xfrm>
            <a:off x="21559827" y="14127950"/>
            <a:ext cx="1382703" cy="992100"/>
          </a:xfrm>
          <a:prstGeom prst="rect">
            <a:avLst/>
          </a:prstGeom>
        </p:spPr>
        <p:txBody>
          <a:bodyPr spcFirstLastPara="1" wrap="square" lIns="230356" tIns="230356" rIns="230356" bIns="230356" anchor="t" anchorCtr="0">
            <a:no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sp>
        <p:nvSpPr>
          <p:cNvPr id="258" name="Google Shape;258;p28"/>
          <p:cNvSpPr/>
          <p:nvPr/>
        </p:nvSpPr>
        <p:spPr>
          <a:xfrm>
            <a:off x="21634197" y="4982810"/>
            <a:ext cx="387769" cy="448996"/>
          </a:xfrm>
          <a:custGeom>
            <a:avLst/>
            <a:gdLst/>
            <a:ahLst/>
            <a:cxnLst/>
            <a:rect l="l" t="t" r="r" b="b"/>
            <a:pathLst>
              <a:path w="2160000" h="2160000" extrusionOk="0">
                <a:moveTo>
                  <a:pt x="1095825" y="0"/>
                </a:moveTo>
                <a:lnTo>
                  <a:pt x="1108157" y="0"/>
                </a:lnTo>
                <a:lnTo>
                  <a:pt x="1113289" y="101634"/>
                </a:lnTo>
                <a:cubicBezTo>
                  <a:pt x="1164909" y="609924"/>
                  <a:pt x="1568999" y="1014015"/>
                  <a:pt x="2077289" y="1065634"/>
                </a:cubicBezTo>
                <a:lnTo>
                  <a:pt x="2160000" y="1069811"/>
                </a:lnTo>
                <a:lnTo>
                  <a:pt x="2160000" y="1089613"/>
                </a:lnTo>
                <a:lnTo>
                  <a:pt x="2143732" y="1088791"/>
                </a:lnTo>
                <a:cubicBezTo>
                  <a:pt x="1584543" y="1088791"/>
                  <a:pt x="1124615" y="1513770"/>
                  <a:pt x="1069308" y="2058367"/>
                </a:cubicBezTo>
                <a:lnTo>
                  <a:pt x="1064176" y="2160000"/>
                </a:lnTo>
                <a:lnTo>
                  <a:pt x="1051844" y="2160000"/>
                </a:lnTo>
                <a:lnTo>
                  <a:pt x="1046712" y="2058367"/>
                </a:lnTo>
                <a:cubicBezTo>
                  <a:pt x="995093" y="1550077"/>
                  <a:pt x="591002" y="1145987"/>
                  <a:pt x="82712" y="1094367"/>
                </a:cubicBezTo>
                <a:lnTo>
                  <a:pt x="0" y="1090190"/>
                </a:lnTo>
                <a:lnTo>
                  <a:pt x="0" y="1070389"/>
                </a:lnTo>
                <a:lnTo>
                  <a:pt x="16269" y="1071210"/>
                </a:lnTo>
                <a:cubicBezTo>
                  <a:pt x="575458" y="1071210"/>
                  <a:pt x="1035386" y="646231"/>
                  <a:pt x="1090693" y="1016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72767" tIns="86360" rIns="172767" bIns="86360" anchor="ctr" anchorCtr="0">
            <a:noAutofit/>
          </a:bodyPr>
          <a:lstStyle/>
          <a:p>
            <a:pPr algn="ctr"/>
            <a:endParaRPr sz="2646">
              <a:solidFill>
                <a:srgbClr val="FFFFFF"/>
              </a:solidFill>
            </a:endParaRPr>
          </a:p>
        </p:txBody>
      </p:sp>
      <p:sp>
        <p:nvSpPr>
          <p:cNvPr id="259" name="Google Shape;259;p28"/>
          <p:cNvSpPr/>
          <p:nvPr/>
        </p:nvSpPr>
        <p:spPr>
          <a:xfrm>
            <a:off x="1256103" y="3429413"/>
            <a:ext cx="1851456" cy="1553397"/>
          </a:xfrm>
          <a:custGeom>
            <a:avLst/>
            <a:gdLst/>
            <a:ahLst/>
            <a:cxnLst/>
            <a:rect l="l" t="t" r="r" b="b"/>
            <a:pathLst>
              <a:path w="2160000" h="2160000" extrusionOk="0">
                <a:moveTo>
                  <a:pt x="1095825" y="0"/>
                </a:moveTo>
                <a:lnTo>
                  <a:pt x="1108157" y="0"/>
                </a:lnTo>
                <a:lnTo>
                  <a:pt x="1113289" y="101634"/>
                </a:lnTo>
                <a:cubicBezTo>
                  <a:pt x="1164909" y="609924"/>
                  <a:pt x="1568999" y="1014015"/>
                  <a:pt x="2077289" y="1065634"/>
                </a:cubicBezTo>
                <a:lnTo>
                  <a:pt x="2160000" y="1069811"/>
                </a:lnTo>
                <a:lnTo>
                  <a:pt x="2160000" y="1089613"/>
                </a:lnTo>
                <a:lnTo>
                  <a:pt x="2143732" y="1088791"/>
                </a:lnTo>
                <a:cubicBezTo>
                  <a:pt x="1584543" y="1088791"/>
                  <a:pt x="1124615" y="1513770"/>
                  <a:pt x="1069308" y="2058367"/>
                </a:cubicBezTo>
                <a:lnTo>
                  <a:pt x="1064176" y="2160000"/>
                </a:lnTo>
                <a:lnTo>
                  <a:pt x="1051844" y="2160000"/>
                </a:lnTo>
                <a:lnTo>
                  <a:pt x="1046712" y="2058367"/>
                </a:lnTo>
                <a:cubicBezTo>
                  <a:pt x="995093" y="1550077"/>
                  <a:pt x="591002" y="1145987"/>
                  <a:pt x="82712" y="1094367"/>
                </a:cubicBezTo>
                <a:lnTo>
                  <a:pt x="0" y="1090190"/>
                </a:lnTo>
                <a:lnTo>
                  <a:pt x="0" y="1070389"/>
                </a:lnTo>
                <a:lnTo>
                  <a:pt x="16269" y="1071210"/>
                </a:lnTo>
                <a:cubicBezTo>
                  <a:pt x="575458" y="1071210"/>
                  <a:pt x="1035386" y="646231"/>
                  <a:pt x="1090693" y="1016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72767" tIns="86360" rIns="172767" bIns="86360" anchor="ctr" anchorCtr="0">
            <a:noAutofit/>
          </a:bodyPr>
          <a:lstStyle/>
          <a:p>
            <a:pPr algn="ctr"/>
            <a:endParaRPr sz="2646">
              <a:solidFill>
                <a:srgbClr val="FFFFFF"/>
              </a:solidFill>
            </a:endParaRPr>
          </a:p>
        </p:txBody>
      </p:sp>
      <p:sp>
        <p:nvSpPr>
          <p:cNvPr id="16" name="Google Shape;259;p28"/>
          <p:cNvSpPr/>
          <p:nvPr/>
        </p:nvSpPr>
        <p:spPr>
          <a:xfrm>
            <a:off x="3055980" y="3429413"/>
            <a:ext cx="1851456" cy="1553397"/>
          </a:xfrm>
          <a:custGeom>
            <a:avLst/>
            <a:gdLst/>
            <a:ahLst/>
            <a:cxnLst/>
            <a:rect l="l" t="t" r="r" b="b"/>
            <a:pathLst>
              <a:path w="2160000" h="2160000" extrusionOk="0">
                <a:moveTo>
                  <a:pt x="1095825" y="0"/>
                </a:moveTo>
                <a:lnTo>
                  <a:pt x="1108157" y="0"/>
                </a:lnTo>
                <a:lnTo>
                  <a:pt x="1113289" y="101634"/>
                </a:lnTo>
                <a:cubicBezTo>
                  <a:pt x="1164909" y="609924"/>
                  <a:pt x="1568999" y="1014015"/>
                  <a:pt x="2077289" y="1065634"/>
                </a:cubicBezTo>
                <a:lnTo>
                  <a:pt x="2160000" y="1069811"/>
                </a:lnTo>
                <a:lnTo>
                  <a:pt x="2160000" y="1089613"/>
                </a:lnTo>
                <a:lnTo>
                  <a:pt x="2143732" y="1088791"/>
                </a:lnTo>
                <a:cubicBezTo>
                  <a:pt x="1584543" y="1088791"/>
                  <a:pt x="1124615" y="1513770"/>
                  <a:pt x="1069308" y="2058367"/>
                </a:cubicBezTo>
                <a:lnTo>
                  <a:pt x="1064176" y="2160000"/>
                </a:lnTo>
                <a:lnTo>
                  <a:pt x="1051844" y="2160000"/>
                </a:lnTo>
                <a:lnTo>
                  <a:pt x="1046712" y="2058367"/>
                </a:lnTo>
                <a:cubicBezTo>
                  <a:pt x="995093" y="1550077"/>
                  <a:pt x="591002" y="1145987"/>
                  <a:pt x="82712" y="1094367"/>
                </a:cubicBezTo>
                <a:lnTo>
                  <a:pt x="0" y="1090190"/>
                </a:lnTo>
                <a:lnTo>
                  <a:pt x="0" y="1070389"/>
                </a:lnTo>
                <a:lnTo>
                  <a:pt x="16269" y="1071210"/>
                </a:lnTo>
                <a:cubicBezTo>
                  <a:pt x="575458" y="1071210"/>
                  <a:pt x="1035386" y="646231"/>
                  <a:pt x="1090693" y="1016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72767" tIns="86360" rIns="172767" bIns="86360" anchor="ctr" anchorCtr="0">
            <a:noAutofit/>
          </a:bodyPr>
          <a:lstStyle/>
          <a:p>
            <a:pPr algn="ctr"/>
            <a:endParaRPr sz="2646">
              <a:solidFill>
                <a:srgbClr val="FFFFFF"/>
              </a:solidFill>
            </a:endParaRPr>
          </a:p>
        </p:txBody>
      </p:sp>
      <p:sp>
        <p:nvSpPr>
          <p:cNvPr id="17" name="Google Shape;259;p28"/>
          <p:cNvSpPr/>
          <p:nvPr/>
        </p:nvSpPr>
        <p:spPr>
          <a:xfrm>
            <a:off x="4614332" y="3394206"/>
            <a:ext cx="1851456" cy="1553397"/>
          </a:xfrm>
          <a:custGeom>
            <a:avLst/>
            <a:gdLst/>
            <a:ahLst/>
            <a:cxnLst/>
            <a:rect l="l" t="t" r="r" b="b"/>
            <a:pathLst>
              <a:path w="2160000" h="2160000" extrusionOk="0">
                <a:moveTo>
                  <a:pt x="1095825" y="0"/>
                </a:moveTo>
                <a:lnTo>
                  <a:pt x="1108157" y="0"/>
                </a:lnTo>
                <a:lnTo>
                  <a:pt x="1113289" y="101634"/>
                </a:lnTo>
                <a:cubicBezTo>
                  <a:pt x="1164909" y="609924"/>
                  <a:pt x="1568999" y="1014015"/>
                  <a:pt x="2077289" y="1065634"/>
                </a:cubicBezTo>
                <a:lnTo>
                  <a:pt x="2160000" y="1069811"/>
                </a:lnTo>
                <a:lnTo>
                  <a:pt x="2160000" y="1089613"/>
                </a:lnTo>
                <a:lnTo>
                  <a:pt x="2143732" y="1088791"/>
                </a:lnTo>
                <a:cubicBezTo>
                  <a:pt x="1584543" y="1088791"/>
                  <a:pt x="1124615" y="1513770"/>
                  <a:pt x="1069308" y="2058367"/>
                </a:cubicBezTo>
                <a:lnTo>
                  <a:pt x="1064176" y="2160000"/>
                </a:lnTo>
                <a:lnTo>
                  <a:pt x="1051844" y="2160000"/>
                </a:lnTo>
                <a:lnTo>
                  <a:pt x="1046712" y="2058367"/>
                </a:lnTo>
                <a:cubicBezTo>
                  <a:pt x="995093" y="1550077"/>
                  <a:pt x="591002" y="1145987"/>
                  <a:pt x="82712" y="1094367"/>
                </a:cubicBezTo>
                <a:lnTo>
                  <a:pt x="0" y="1090190"/>
                </a:lnTo>
                <a:lnTo>
                  <a:pt x="0" y="1070389"/>
                </a:lnTo>
                <a:lnTo>
                  <a:pt x="16269" y="1071210"/>
                </a:lnTo>
                <a:cubicBezTo>
                  <a:pt x="575458" y="1071210"/>
                  <a:pt x="1035386" y="646231"/>
                  <a:pt x="1090693" y="1016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72767" tIns="86360" rIns="172767" bIns="86360" anchor="ctr" anchorCtr="0">
            <a:noAutofit/>
          </a:bodyPr>
          <a:lstStyle/>
          <a:p>
            <a:pPr algn="ctr"/>
            <a:endParaRPr sz="2646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21561D-335A-B2B6-DA3B-D4D9633889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2159888"/>
            <a:ext cx="23039388" cy="12959656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301CF7-500A-79F4-461C-6147D1682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8302" y="2152928"/>
            <a:ext cx="1363455" cy="141317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113914-0B0F-A137-3BAD-C7C75653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0559" y="2120081"/>
            <a:ext cx="1404643" cy="14501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070790-BC70-4BDA-2DF7-B12C53A03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045" y="2227293"/>
            <a:ext cx="1363455" cy="14131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962C2-2BC7-2311-8BC5-239CB501B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41748" y="2260137"/>
            <a:ext cx="1363455" cy="14468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B237BA-861C-E892-5391-2FF0432C2D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37" y="2152928"/>
            <a:ext cx="10388850" cy="14468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E9CB81-D34C-808F-55DF-BCF7BB040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7105" y="2266122"/>
            <a:ext cx="1284606" cy="144624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E253BF70-79E8-EE39-D2BA-C1DC84706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58813"/>
            <a:ext cx="21469350" cy="1493837"/>
          </a:xfrm>
        </p:spPr>
        <p:txBody>
          <a:bodyPr>
            <a:noAutofit/>
          </a:bodyPr>
          <a:lstStyle/>
          <a:p>
            <a:r>
              <a:rPr lang="en-US" sz="6600" dirty="0">
                <a:effectLst/>
                <a:latin typeface="Berlin Sans FB Demi" panose="020E0802020502020306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Rating (UGR)</a:t>
            </a:r>
            <a:endParaRPr lang="en-US" sz="66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7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CA2206AE-1980-C77A-D6DB-41E451D40584}"/>
              </a:ext>
            </a:extLst>
          </p:cNvPr>
          <p:cNvSpPr txBox="1">
            <a:spLocks/>
          </p:cNvSpPr>
          <p:nvPr/>
        </p:nvSpPr>
        <p:spPr>
          <a:xfrm>
            <a:off x="785094" y="711447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Times New Roman" panose="02020603050405020304" pitchFamily="18" charset="0"/>
              </a:rPr>
              <a:t>3D  lighting Modeling for </a:t>
            </a:r>
            <a:r>
              <a:rPr lang="en-US" sz="6000" b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Meeting room</a:t>
            </a:r>
            <a:endParaRPr lang="en-US" sz="41300" b="1" dirty="0">
              <a:latin typeface="+mn-lt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CE5F48E-BDE4-FFA5-50F1-3F72F8D4E1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7810582"/>
              </p:ext>
            </p:extLst>
          </p:nvPr>
        </p:nvGraphicFramePr>
        <p:xfrm>
          <a:off x="1" y="2560877"/>
          <a:ext cx="21786573" cy="13341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169741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F926D8-B4F3-5405-101E-01F8A8118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51538"/>
            <a:ext cx="21469200" cy="1494300"/>
          </a:xfrm>
        </p:spPr>
        <p:txBody>
          <a:bodyPr>
            <a:noAutofit/>
          </a:bodyPr>
          <a:lstStyle/>
          <a:p>
            <a:r>
              <a:rPr lang="en-US" sz="6600" b="1" u="sng" dirty="0">
                <a:solidFill>
                  <a:srgbClr val="0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check:</a:t>
            </a:r>
            <a:endParaRPr lang="en-US" sz="6600" dirty="0">
              <a:latin typeface="Arial Black" panose="020B0A040201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C4B6C3-32EA-A2ED-759F-427B57C679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9701"/>
            <a:ext cx="1132151" cy="14214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4D61E6-EA0C-9708-E7F0-88AFB5EAB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74" y="2145838"/>
            <a:ext cx="1269004" cy="14221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C8365A-B682-D90A-D281-82D284A4F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401" y="2152928"/>
            <a:ext cx="1041192" cy="14221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E044B7-3722-2807-1DD6-B25A92C93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928" y="2160018"/>
            <a:ext cx="11265272" cy="14214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795734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C4B6C3-32EA-A2ED-759F-427B57C679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9701"/>
            <a:ext cx="1132151" cy="14214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4D61E6-EA0C-9708-E7F0-88AFB5EAB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74" y="2145838"/>
            <a:ext cx="1269004" cy="14221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C8365A-B682-D90A-D281-82D284A4F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0" y="2145838"/>
            <a:ext cx="16030565" cy="14221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3BB799D-1517-5428-944B-C65D10526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4249" y="2379701"/>
            <a:ext cx="1132151" cy="14214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25CF266A-B910-22C9-44A3-14BEBF6A47DF}"/>
              </a:ext>
            </a:extLst>
          </p:cNvPr>
          <p:cNvSpPr txBox="1">
            <a:spLocks/>
          </p:cNvSpPr>
          <p:nvPr/>
        </p:nvSpPr>
        <p:spPr>
          <a:xfrm>
            <a:off x="457200" y="651538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600" b="1" u="sng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check: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505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C4B6C3-32EA-A2ED-759F-427B57C679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9701"/>
            <a:ext cx="1132151" cy="14214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4D61E6-EA0C-9708-E7F0-88AFB5EAB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456" y="2213586"/>
            <a:ext cx="12128935" cy="14221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C8365A-B682-D90A-D281-82D284A4F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126" y="2399565"/>
            <a:ext cx="1041192" cy="14221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E044B7-3722-2807-1DD6-B25A92C93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4249" y="2379701"/>
            <a:ext cx="1132151" cy="14214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5E3CCCB1-A1F1-D02C-C674-6ACF2BF31796}"/>
              </a:ext>
            </a:extLst>
          </p:cNvPr>
          <p:cNvSpPr txBox="1">
            <a:spLocks/>
          </p:cNvSpPr>
          <p:nvPr/>
        </p:nvSpPr>
        <p:spPr>
          <a:xfrm>
            <a:off x="457200" y="685581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600" b="1" u="sng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check: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77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C4B6C3-32EA-A2ED-759F-427B57C679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572" y="2399565"/>
            <a:ext cx="12145617" cy="14214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4D61E6-EA0C-9708-E7F0-88AFB5EAB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7047" y="2406655"/>
            <a:ext cx="1269004" cy="14221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C8365A-B682-D90A-D281-82D284A4F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4554" y="2399565"/>
            <a:ext cx="1041192" cy="14221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E044B7-3722-2807-1DD6-B25A92C93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4249" y="2406655"/>
            <a:ext cx="1132151" cy="14214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FB44612A-CC54-8794-CCA6-532539E5F52B}"/>
              </a:ext>
            </a:extLst>
          </p:cNvPr>
          <p:cNvSpPr txBox="1">
            <a:spLocks/>
          </p:cNvSpPr>
          <p:nvPr/>
        </p:nvSpPr>
        <p:spPr>
          <a:xfrm>
            <a:off x="457200" y="651538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600" b="1" u="sng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Glare check: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45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01E61F-DAFA-7515-8EA0-80298296F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094" y="3663346"/>
            <a:ext cx="13354770" cy="10016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CFA4C088-838F-D770-A5E9-EE6EBA081D71}"/>
              </a:ext>
            </a:extLst>
          </p:cNvPr>
          <p:cNvSpPr txBox="1">
            <a:spLocks/>
          </p:cNvSpPr>
          <p:nvPr/>
        </p:nvSpPr>
        <p:spPr>
          <a:xfrm>
            <a:off x="477751" y="548900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Times New Roman" panose="02020603050405020304" pitchFamily="18" charset="0"/>
              </a:rPr>
              <a:t>3D  lighting Modeling for </a:t>
            </a:r>
            <a:r>
              <a:rPr lang="en-US" sz="6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Arial" panose="020B0604020202020204" pitchFamily="34" charset="0"/>
              </a:rPr>
              <a:t>Kitchen &amp; Cafeteria </a:t>
            </a:r>
            <a:endParaRPr lang="en-US" sz="413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728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476F8C-75A3-D51B-2164-E0057AFA4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754" y="4158694"/>
            <a:ext cx="11951187" cy="8962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A0C6A906-7742-E1BA-7DCF-BE54555608A8}"/>
              </a:ext>
            </a:extLst>
          </p:cNvPr>
          <p:cNvSpPr txBox="1">
            <a:spLocks/>
          </p:cNvSpPr>
          <p:nvPr/>
        </p:nvSpPr>
        <p:spPr>
          <a:xfrm>
            <a:off x="785094" y="788458"/>
            <a:ext cx="21469200" cy="14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5950" tIns="255950" rIns="255950" bIns="25595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Antic Didone"/>
              <a:buNone/>
              <a:defRPr sz="8119" b="0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Bebas Neue"/>
              <a:buNone/>
              <a:defRPr sz="78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6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rgbClr val="1E1E1E">
                      <a:alpha val="40000"/>
                    </a:srgbClr>
                  </a:outerShdw>
                </a:effectLst>
                <a:latin typeface="+mn-lt"/>
                <a:ea typeface="+mn-ea"/>
                <a:cs typeface="Times New Roman" panose="02020603050405020304" pitchFamily="18" charset="0"/>
              </a:rPr>
              <a:t>3D  lighting Modeling for </a:t>
            </a:r>
            <a:r>
              <a:rPr lang="en-US" sz="6000" b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Garage</a:t>
            </a:r>
            <a:endParaRPr lang="en-US" sz="413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96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273B74-ACD2-9541-083A-E62B4F5728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2" y="354604"/>
            <a:ext cx="11807813" cy="13508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4AAE87-BAE6-F5EC-27BA-8CAD2CD47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1766" y="8266047"/>
            <a:ext cx="13546234" cy="6628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Google Shape;504;p26">
            <a:extLst>
              <a:ext uri="{FF2B5EF4-FFF2-40B4-BE49-F238E27FC236}">
                <a16:creationId xmlns:a16="http://schemas.microsoft.com/office/drawing/2014/main" id="{CB1BBA02-FB04-1FCC-38B7-87032EC9304E}"/>
              </a:ext>
            </a:extLst>
          </p:cNvPr>
          <p:cNvGrpSpPr/>
          <p:nvPr/>
        </p:nvGrpSpPr>
        <p:grpSpPr>
          <a:xfrm>
            <a:off x="5526158" y="3052385"/>
            <a:ext cx="16328922" cy="2062392"/>
            <a:chOff x="4411970" y="2468674"/>
            <a:chExt cx="747317" cy="167425"/>
          </a:xfrm>
        </p:grpSpPr>
        <p:sp>
          <p:nvSpPr>
            <p:cNvPr id="8" name="Google Shape;505;p26">
              <a:extLst>
                <a:ext uri="{FF2B5EF4-FFF2-40B4-BE49-F238E27FC236}">
                  <a16:creationId xmlns:a16="http://schemas.microsoft.com/office/drawing/2014/main" id="{194B1AC3-79B7-534D-7DCC-7B2DE3BA5CF6}"/>
                </a:ext>
              </a:extLst>
            </p:cNvPr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01000" tIns="201000" rIns="201000" bIns="2010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06;p26">
              <a:extLst>
                <a:ext uri="{FF2B5EF4-FFF2-40B4-BE49-F238E27FC236}">
                  <a16:creationId xmlns:a16="http://schemas.microsoft.com/office/drawing/2014/main" id="{A4F39EB5-8FB3-347D-7331-B9AE49A4D484}"/>
                </a:ext>
              </a:extLst>
            </p:cNvPr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01000" tIns="201000" rIns="201000" bIns="2010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Title 2">
            <a:extLst>
              <a:ext uri="{FF2B5EF4-FFF2-40B4-BE49-F238E27FC236}">
                <a16:creationId xmlns:a16="http://schemas.microsoft.com/office/drawing/2014/main" id="{0DEDE165-6CDB-A9AC-A74D-850D9962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158" y="4083581"/>
            <a:ext cx="21469200" cy="1494300"/>
          </a:xfrm>
        </p:spPr>
        <p:txBody>
          <a:bodyPr>
            <a:noAutofit/>
          </a:bodyPr>
          <a:lstStyle/>
          <a:p>
            <a:r>
              <a:rPr lang="en-US" sz="13800" b="1" dirty="0">
                <a:latin typeface="+mj-lt"/>
              </a:rPr>
              <a:t>HVAC Design</a:t>
            </a:r>
          </a:p>
        </p:txBody>
      </p:sp>
    </p:spTree>
    <p:extLst>
      <p:ext uri="{BB962C8B-B14F-4D97-AF65-F5344CB8AC3E}">
        <p14:creationId xmlns:p14="http://schemas.microsoft.com/office/powerpoint/2010/main" val="55145244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061A9F-AC41-F178-31D2-CEEE3F52F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23779"/>
            <a:ext cx="21469200" cy="1494300"/>
          </a:xfrm>
        </p:spPr>
        <p:txBody>
          <a:bodyPr>
            <a:noAutofit/>
          </a:bodyPr>
          <a:lstStyle/>
          <a:p>
            <a:r>
              <a:rPr lang="en-US" sz="9600" b="1" dirty="0">
                <a:latin typeface="+mj-lt"/>
              </a:rPr>
              <a:t>HVAC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CE4748-F6EA-92A0-1C71-F5BB358B4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394942"/>
            <a:ext cx="25148022" cy="4490053"/>
          </a:xfrm>
          <a:prstGeom prst="rect">
            <a:avLst/>
          </a:prstGeom>
        </p:spPr>
      </p:pic>
      <p:sp>
        <p:nvSpPr>
          <p:cNvPr id="12" name="Google Shape;672;p54">
            <a:extLst>
              <a:ext uri="{FF2B5EF4-FFF2-40B4-BE49-F238E27FC236}">
                <a16:creationId xmlns:a16="http://schemas.microsoft.com/office/drawing/2014/main" id="{D53E783E-E3BA-7B08-E020-38D6A450BB25}"/>
              </a:ext>
            </a:extLst>
          </p:cNvPr>
          <p:cNvSpPr txBox="1"/>
          <p:nvPr/>
        </p:nvSpPr>
        <p:spPr>
          <a:xfrm>
            <a:off x="2771770" y="3505200"/>
            <a:ext cx="1105853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+mn-lt"/>
              </a:rPr>
              <a:t>Heating and Cooling Loads</a:t>
            </a:r>
            <a:r>
              <a:rPr lang="en-US" sz="6000" dirty="0">
                <a:solidFill>
                  <a:schemeClr val="tx1"/>
                </a:solidFill>
                <a:latin typeface="Kulim Park" panose="020B0604020202020204" charset="0"/>
              </a:rPr>
              <a:t>:</a:t>
            </a:r>
            <a:endParaRPr lang="en-US" sz="6000" dirty="0">
              <a:solidFill>
                <a:schemeClr val="bg1"/>
              </a:solidFill>
              <a:latin typeface="Kulim Park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16450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gant Research Poster by Slidesgo">
  <a:themeElements>
    <a:clrScheme name="Simple Light">
      <a:dk1>
        <a:srgbClr val="5C5651"/>
      </a:dk1>
      <a:lt1>
        <a:srgbClr val="F5EBE2"/>
      </a:lt1>
      <a:dk2>
        <a:srgbClr val="FFFFFF"/>
      </a:dk2>
      <a:lt2>
        <a:srgbClr val="E4D8C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5C565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1834</Words>
  <Application>Microsoft Office PowerPoint</Application>
  <PresentationFormat>Custom</PresentationFormat>
  <Paragraphs>624</Paragraphs>
  <Slides>127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127</vt:i4>
      </vt:variant>
    </vt:vector>
  </HeadingPairs>
  <TitlesOfParts>
    <vt:vector size="152" baseType="lpstr">
      <vt:lpstr>Montserrat Light</vt:lpstr>
      <vt:lpstr>Arial</vt:lpstr>
      <vt:lpstr>Berlin Sans FB Demi</vt:lpstr>
      <vt:lpstr>Abril Fatface</vt:lpstr>
      <vt:lpstr>Kulim Park</vt:lpstr>
      <vt:lpstr>Arial Narrow</vt:lpstr>
      <vt:lpstr>Times</vt:lpstr>
      <vt:lpstr>Montserrat</vt:lpstr>
      <vt:lpstr>Aldrich</vt:lpstr>
      <vt:lpstr>Bookman Old Style</vt:lpstr>
      <vt:lpstr>Arial Black</vt:lpstr>
      <vt:lpstr>Times New Roman</vt:lpstr>
      <vt:lpstr>Gill Sans MT</vt:lpstr>
      <vt:lpstr>Wingdings 3</vt:lpstr>
      <vt:lpstr>Bell MT</vt:lpstr>
      <vt:lpstr>Bebas Neue</vt:lpstr>
      <vt:lpstr>Calibri</vt:lpstr>
      <vt:lpstr>Antic Didone</vt:lpstr>
      <vt:lpstr>Wingdings</vt:lpstr>
      <vt:lpstr>Manrope</vt:lpstr>
      <vt:lpstr>Symbol</vt:lpstr>
      <vt:lpstr>Roboto</vt:lpstr>
      <vt:lpstr>Cambria</vt:lpstr>
      <vt:lpstr>Elegant Research Poster by Slidesgo</vt:lpstr>
      <vt:lpstr>أصل</vt:lpstr>
      <vt:lpstr>PowerPoint Presentation</vt:lpstr>
      <vt:lpstr>Table of content</vt:lpstr>
      <vt:lpstr>Table of content</vt:lpstr>
      <vt:lpstr>Introduction </vt:lpstr>
      <vt:lpstr>SITE ANALYSIS</vt:lpstr>
      <vt:lpstr>Wind analysis in Ramallah</vt:lpstr>
      <vt:lpstr>Precipitation amounts, amount of the rain</vt:lpstr>
      <vt:lpstr>Temperature analysis</vt:lpstr>
      <vt:lpstr>ARCHITECTURAL ASPECTS</vt:lpstr>
      <vt:lpstr>3rd  Basement Floor</vt:lpstr>
      <vt:lpstr>2nd Basement Floor  </vt:lpstr>
      <vt:lpstr>1st Basement Floor  </vt:lpstr>
      <vt:lpstr>Ground Floor </vt:lpstr>
      <vt:lpstr>PowerPoint Presentation</vt:lpstr>
      <vt:lpstr>Second Floor</vt:lpstr>
      <vt:lpstr>Third Floor</vt:lpstr>
      <vt:lpstr>Fourth Floor  </vt:lpstr>
      <vt:lpstr>Fifth Floor</vt:lpstr>
      <vt:lpstr>Sixth Floor</vt:lpstr>
      <vt:lpstr>ENVIRONMENTAL ASPECTS</vt:lpstr>
      <vt:lpstr>Daylight Factor Analysis</vt:lpstr>
      <vt:lpstr>Daylight Factor Analysis</vt:lpstr>
      <vt:lpstr>Daylight Factor Analysis</vt:lpstr>
      <vt:lpstr>Daylight Factor Analysis</vt:lpstr>
      <vt:lpstr>Daylight Factor Analysis</vt:lpstr>
      <vt:lpstr>Daylight Factor Analysis</vt:lpstr>
      <vt:lpstr>Daylight Factor Analysis</vt:lpstr>
      <vt:lpstr>Heating and Cooling Loads</vt:lpstr>
      <vt:lpstr>Heating and Cooling Loads</vt:lpstr>
      <vt:lpstr>Heating and Cooling Loads  </vt:lpstr>
      <vt:lpstr>Heating and Cooling Loads</vt:lpstr>
      <vt:lpstr>Heating and Cooling Loads</vt:lpstr>
      <vt:lpstr>Thermal Comfort</vt:lpstr>
      <vt:lpstr>Site and Source energy</vt:lpstr>
      <vt:lpstr>Shadowing and Overshadowing Analysis </vt:lpstr>
      <vt:lpstr>Shadowing and Overshadowing Analysis </vt:lpstr>
      <vt:lpstr>PowerPoint Presentation</vt:lpstr>
      <vt:lpstr>Designing data </vt:lpstr>
      <vt:lpstr>Sesmic design</vt:lpstr>
      <vt:lpstr>Sesmic design</vt:lpstr>
      <vt:lpstr>Structural  detailing </vt:lpstr>
      <vt:lpstr>Structural  detailing </vt:lpstr>
      <vt:lpstr>Gravity checks </vt:lpstr>
      <vt:lpstr>Equilibrium  check </vt:lpstr>
      <vt:lpstr>Stress – strain check </vt:lpstr>
      <vt:lpstr>Deflection check </vt:lpstr>
      <vt:lpstr>Sesmic checks </vt:lpstr>
      <vt:lpstr>Sesmic checks </vt:lpstr>
      <vt:lpstr>Sesmic checks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Structural  detailing </vt:lpstr>
      <vt:lpstr>Electro-Mechanical ASPECTS</vt:lpstr>
      <vt:lpstr>PowerPoint Presentation</vt:lpstr>
      <vt:lpstr>Artificial lighting design</vt:lpstr>
      <vt:lpstr>PowerPoint Presentation</vt:lpstr>
      <vt:lpstr>3D  lighting Modeling for the the offices. </vt:lpstr>
      <vt:lpstr>PowerPoint Presentation</vt:lpstr>
      <vt:lpstr>3D  lighting Modeling for Multipurpose room</vt:lpstr>
      <vt:lpstr>lux value in multipurpose room</vt:lpstr>
      <vt:lpstr>Glare Rating (UGR)</vt:lpstr>
      <vt:lpstr>PowerPoint Presentation</vt:lpstr>
      <vt:lpstr>Glare Rating (UGR)</vt:lpstr>
      <vt:lpstr>Glare Rating (UGR)</vt:lpstr>
      <vt:lpstr>PowerPoint Presentation</vt:lpstr>
      <vt:lpstr>Glare check: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HVAC Design</vt:lpstr>
      <vt:lpstr>HVAC Design</vt:lpstr>
      <vt:lpstr>PowerPoint Presentation</vt:lpstr>
      <vt:lpstr>HVAC Design:</vt:lpstr>
      <vt:lpstr>Sample of the distribution of fan coils and diffusers in the Ceiling</vt:lpstr>
      <vt:lpstr>3D HVAC system by Revit program </vt:lpstr>
      <vt:lpstr>PowerPoint Presentation</vt:lpstr>
      <vt:lpstr>PowerPoint Presentation</vt:lpstr>
      <vt:lpstr> Multipurpose room - lobby</vt:lpstr>
      <vt:lpstr>PowerPoint Presentation</vt:lpstr>
      <vt:lpstr>Fire Fighting System</vt:lpstr>
      <vt:lpstr>Fire Fighting System</vt:lpstr>
      <vt:lpstr>Fire Fighting System</vt:lpstr>
      <vt:lpstr>Fire Prevention </vt:lpstr>
      <vt:lpstr>Fire Fighting System</vt:lpstr>
      <vt:lpstr>In our building we use </vt:lpstr>
      <vt:lpstr>Photovoltaic design</vt:lpstr>
      <vt:lpstr>Photovoltaic design:</vt:lpstr>
      <vt:lpstr>Photovoltaic design:</vt:lpstr>
      <vt:lpstr>Drainage system </vt:lpstr>
      <vt:lpstr>Using pipes </vt:lpstr>
      <vt:lpstr>Sample design</vt:lpstr>
      <vt:lpstr>Drainage in building</vt:lpstr>
      <vt:lpstr>Water supply system </vt:lpstr>
      <vt:lpstr>Used pipes in water supply system </vt:lpstr>
      <vt:lpstr>Sample design</vt:lpstr>
      <vt:lpstr> Drainage of rain water on the roof </vt:lpstr>
      <vt:lpstr>PowerPoint Presentation</vt:lpstr>
      <vt:lpstr>QUANTITY SURVEYING and COST ESTIMATE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Electro-Mechanical ASPECTS</dc:title>
  <dc:creator>Nour</dc:creator>
  <cp:lastModifiedBy>LAMA daghlas</cp:lastModifiedBy>
  <cp:revision>47</cp:revision>
  <dcterms:modified xsi:type="dcterms:W3CDTF">2023-06-11T06:21:31Z</dcterms:modified>
</cp:coreProperties>
</file>