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6.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7.xml" ContentType="application/vnd.openxmlformats-officedocument.theme+xml"/>
  <Override PartName="/ppt/slideLayouts/slideLayout92.xml" ContentType="application/vnd.openxmlformats-officedocument.presentationml.slideLayout+xml"/>
  <Override PartName="/ppt/theme/theme8.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63" r:id="rId2"/>
    <p:sldMasterId id="2147483686" r:id="rId3"/>
    <p:sldMasterId id="2147483689" r:id="rId4"/>
    <p:sldMasterId id="2147483709" r:id="rId5"/>
    <p:sldMasterId id="2147483728" r:id="rId6"/>
    <p:sldMasterId id="2147483748" r:id="rId7"/>
    <p:sldMasterId id="2147483761" r:id="rId8"/>
    <p:sldMasterId id="2147483763" r:id="rId9"/>
  </p:sldMasterIdLst>
  <p:notesMasterIdLst>
    <p:notesMasterId r:id="rId26"/>
  </p:notesMasterIdLst>
  <p:sldIdLst>
    <p:sldId id="356" r:id="rId10"/>
    <p:sldId id="359" r:id="rId11"/>
    <p:sldId id="347" r:id="rId12"/>
    <p:sldId id="357" r:id="rId13"/>
    <p:sldId id="354" r:id="rId14"/>
    <p:sldId id="312" r:id="rId15"/>
    <p:sldId id="322" r:id="rId16"/>
    <p:sldId id="317" r:id="rId17"/>
    <p:sldId id="315" r:id="rId18"/>
    <p:sldId id="310" r:id="rId19"/>
    <p:sldId id="329" r:id="rId20"/>
    <p:sldId id="288" r:id="rId21"/>
    <p:sldId id="300" r:id="rId22"/>
    <p:sldId id="358" r:id="rId23"/>
    <p:sldId id="274" r:id="rId24"/>
    <p:sldId id="352" r:id="rId25"/>
  </p:sldIdLst>
  <p:sldSz cx="12192000" cy="6858000"/>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59" d="100"/>
          <a:sy n="59" d="100"/>
        </p:scale>
        <p:origin x="94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59D863DE-7F5D-45FB-AFBC-FABAF27C134A}" type="datetimeFigureOut">
              <a:rPr lang="en-US" smtClean="0"/>
              <a:t>1/23/2023</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B3B9114A-CB35-426F-ABEB-83CF18C7DAEC}" type="slidenum">
              <a:rPr lang="en-US" smtClean="0"/>
              <a:t>‹#›</a:t>
            </a:fld>
            <a:endParaRPr lang="en-US"/>
          </a:p>
        </p:txBody>
      </p:sp>
    </p:spTree>
    <p:extLst>
      <p:ext uri="{BB962C8B-B14F-4D97-AF65-F5344CB8AC3E}">
        <p14:creationId xmlns:p14="http://schemas.microsoft.com/office/powerpoint/2010/main" val="103089544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gded0d38746_0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3" name="Google Shape;573;gded0d38746_0_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gded0d38746_0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3" name="Google Shape;573;gded0d38746_0_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674296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3740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939787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5_Contents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37FCB3F4-1013-4C27-A071-AA09A9737A8D}"/>
              </a:ext>
            </a:extLst>
          </p:cNvPr>
          <p:cNvSpPr>
            <a:spLocks noGrp="1"/>
          </p:cNvSpPr>
          <p:nvPr>
            <p:ph type="pic" sz="quarter" idx="15" hasCustomPrompt="1"/>
          </p:nvPr>
        </p:nvSpPr>
        <p:spPr>
          <a:xfrm>
            <a:off x="0" y="0"/>
            <a:ext cx="4929051" cy="6858000"/>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284840942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37FCB3F4-1013-4C27-A071-AA09A9737A8D}"/>
              </a:ext>
            </a:extLst>
          </p:cNvPr>
          <p:cNvSpPr>
            <a:spLocks noGrp="1"/>
          </p:cNvSpPr>
          <p:nvPr>
            <p:ph type="pic" sz="quarter" idx="15" hasCustomPrompt="1"/>
          </p:nvPr>
        </p:nvSpPr>
        <p:spPr>
          <a:xfrm>
            <a:off x="1223554" y="791473"/>
            <a:ext cx="4284617" cy="5574492"/>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
        <p:nvSpPr>
          <p:cNvPr id="4" name="그림 개체 틀 2">
            <a:extLst>
              <a:ext uri="{FF2B5EF4-FFF2-40B4-BE49-F238E27FC236}">
                <a16:creationId xmlns:a16="http://schemas.microsoft.com/office/drawing/2014/main" id="{B75454F5-0A10-4493-9D37-30E4CF1B7146}"/>
              </a:ext>
            </a:extLst>
          </p:cNvPr>
          <p:cNvSpPr>
            <a:spLocks noGrp="1"/>
          </p:cNvSpPr>
          <p:nvPr>
            <p:ph type="pic" sz="quarter" idx="16" hasCustomPrompt="1"/>
          </p:nvPr>
        </p:nvSpPr>
        <p:spPr>
          <a:xfrm>
            <a:off x="5947954" y="791473"/>
            <a:ext cx="2577737" cy="2583302"/>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5" name="그림 개체 틀 2">
            <a:extLst>
              <a:ext uri="{FF2B5EF4-FFF2-40B4-BE49-F238E27FC236}">
                <a16:creationId xmlns:a16="http://schemas.microsoft.com/office/drawing/2014/main" id="{0C590238-E234-441E-A1D3-12BBFFFCA5BC}"/>
              </a:ext>
            </a:extLst>
          </p:cNvPr>
          <p:cNvSpPr>
            <a:spLocks noGrp="1"/>
          </p:cNvSpPr>
          <p:nvPr>
            <p:ph type="pic" sz="quarter" idx="17" hasCustomPrompt="1"/>
          </p:nvPr>
        </p:nvSpPr>
        <p:spPr>
          <a:xfrm>
            <a:off x="8965475" y="791473"/>
            <a:ext cx="2577737" cy="2583302"/>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13305594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BAB87A0-E141-4976-A24F-97A3C530F73D}"/>
              </a:ext>
            </a:extLst>
          </p:cNvPr>
          <p:cNvSpPr/>
          <p:nvPr userDrawn="1"/>
        </p:nvSpPr>
        <p:spPr>
          <a:xfrm>
            <a:off x="0" y="0"/>
            <a:ext cx="2351314" cy="304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그림 개체 틀 2">
            <a:extLst>
              <a:ext uri="{FF2B5EF4-FFF2-40B4-BE49-F238E27FC236}">
                <a16:creationId xmlns:a16="http://schemas.microsoft.com/office/drawing/2014/main" id="{C70177A7-4E03-44B8-A2CB-D0A1D4726718}"/>
              </a:ext>
            </a:extLst>
          </p:cNvPr>
          <p:cNvSpPr>
            <a:spLocks noGrp="1"/>
          </p:cNvSpPr>
          <p:nvPr>
            <p:ph type="pic" sz="quarter" idx="14" hasCustomPrompt="1"/>
          </p:nvPr>
        </p:nvSpPr>
        <p:spPr>
          <a:xfrm>
            <a:off x="426721" y="1419496"/>
            <a:ext cx="2351314" cy="4933405"/>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
        <p:nvSpPr>
          <p:cNvPr id="3" name="그림 개체 틀 2">
            <a:extLst>
              <a:ext uri="{FF2B5EF4-FFF2-40B4-BE49-F238E27FC236}">
                <a16:creationId xmlns:a16="http://schemas.microsoft.com/office/drawing/2014/main" id="{F3EB55B4-D015-4D6E-BE85-E37F5937A183}"/>
              </a:ext>
            </a:extLst>
          </p:cNvPr>
          <p:cNvSpPr>
            <a:spLocks noGrp="1"/>
          </p:cNvSpPr>
          <p:nvPr>
            <p:ph type="pic" sz="quarter" idx="15" hasCustomPrompt="1"/>
          </p:nvPr>
        </p:nvSpPr>
        <p:spPr>
          <a:xfrm>
            <a:off x="2886892" y="505098"/>
            <a:ext cx="2351314" cy="5847804"/>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
        <p:nvSpPr>
          <p:cNvPr id="4" name="그림 개체 틀 2">
            <a:extLst>
              <a:ext uri="{FF2B5EF4-FFF2-40B4-BE49-F238E27FC236}">
                <a16:creationId xmlns:a16="http://schemas.microsoft.com/office/drawing/2014/main" id="{E30DC92A-1C43-4637-A252-B8C21735BBE7}"/>
              </a:ext>
            </a:extLst>
          </p:cNvPr>
          <p:cNvSpPr>
            <a:spLocks noGrp="1"/>
          </p:cNvSpPr>
          <p:nvPr>
            <p:ph type="pic" sz="quarter" idx="16" hasCustomPrompt="1"/>
          </p:nvPr>
        </p:nvSpPr>
        <p:spPr>
          <a:xfrm>
            <a:off x="5347063" y="2116182"/>
            <a:ext cx="2351314" cy="4236719"/>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195960531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Image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A0412714-3F16-4874-BEA8-0EFECA6B9AA6}"/>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4" name="그림 개체 틀 2">
            <a:extLst>
              <a:ext uri="{FF2B5EF4-FFF2-40B4-BE49-F238E27FC236}">
                <a16:creationId xmlns:a16="http://schemas.microsoft.com/office/drawing/2014/main" id="{249D4CAF-8D35-48B5-9BED-58C61F564415}"/>
              </a:ext>
            </a:extLst>
          </p:cNvPr>
          <p:cNvSpPr>
            <a:spLocks noGrp="1"/>
          </p:cNvSpPr>
          <p:nvPr>
            <p:ph type="pic" sz="quarter" idx="11" hasCustomPrompt="1"/>
          </p:nvPr>
        </p:nvSpPr>
        <p:spPr>
          <a:xfrm>
            <a:off x="0" y="1713554"/>
            <a:ext cx="12192000" cy="3240360"/>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204261487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4" name="그림 개체 틀 2">
            <a:extLst>
              <a:ext uri="{FF2B5EF4-FFF2-40B4-BE49-F238E27FC236}">
                <a16:creationId xmlns:a16="http://schemas.microsoft.com/office/drawing/2014/main" id="{249D4CAF-8D35-48B5-9BED-58C61F564415}"/>
              </a:ext>
            </a:extLst>
          </p:cNvPr>
          <p:cNvSpPr>
            <a:spLocks noGrp="1"/>
          </p:cNvSpPr>
          <p:nvPr>
            <p:ph type="pic" sz="quarter" idx="11" hasCustomPrompt="1"/>
          </p:nvPr>
        </p:nvSpPr>
        <p:spPr>
          <a:xfrm>
            <a:off x="0" y="0"/>
            <a:ext cx="12192000" cy="3240360"/>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425649901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5_Image slide layout">
    <p:spTree>
      <p:nvGrpSpPr>
        <p:cNvPr id="1" name=""/>
        <p:cNvGrpSpPr/>
        <p:nvPr/>
      </p:nvGrpSpPr>
      <p:grpSpPr>
        <a:xfrm>
          <a:off x="0" y="0"/>
          <a:ext cx="0" cy="0"/>
          <a:chOff x="0" y="0"/>
          <a:chExt cx="0" cy="0"/>
        </a:xfrm>
      </p:grpSpPr>
      <p:sp>
        <p:nvSpPr>
          <p:cNvPr id="4" name="그림 개체 틀 2">
            <a:extLst>
              <a:ext uri="{FF2B5EF4-FFF2-40B4-BE49-F238E27FC236}">
                <a16:creationId xmlns:a16="http://schemas.microsoft.com/office/drawing/2014/main" id="{249D4CAF-8D35-48B5-9BED-58C61F564415}"/>
              </a:ext>
            </a:extLst>
          </p:cNvPr>
          <p:cNvSpPr>
            <a:spLocks noGrp="1"/>
          </p:cNvSpPr>
          <p:nvPr>
            <p:ph type="pic" sz="quarter" idx="11" hasCustomPrompt="1"/>
          </p:nvPr>
        </p:nvSpPr>
        <p:spPr>
          <a:xfrm>
            <a:off x="5356628" y="317863"/>
            <a:ext cx="2820721" cy="1950722"/>
          </a:xfrm>
          <a:prstGeom prst="rect">
            <a:avLst/>
          </a:prstGeom>
          <a:solidFill>
            <a:schemeClr val="bg1">
              <a:lumMod val="95000"/>
            </a:schemeClr>
          </a:solidFill>
          <a:ln w="25400">
            <a:noFill/>
          </a:ln>
          <a:effectLst/>
        </p:spPr>
        <p:txBody>
          <a:bodyPr anchor="ctr"/>
          <a:lstStyle>
            <a:lvl1pPr marL="0" indent="0" algn="ctr">
              <a:buFontTx/>
              <a:buNone/>
              <a:defRPr sz="14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3" name="그림 개체 틀 2">
            <a:extLst>
              <a:ext uri="{FF2B5EF4-FFF2-40B4-BE49-F238E27FC236}">
                <a16:creationId xmlns:a16="http://schemas.microsoft.com/office/drawing/2014/main" id="{DA58BB02-24D8-4FF8-B8D7-6E62ED53DCD6}"/>
              </a:ext>
            </a:extLst>
          </p:cNvPr>
          <p:cNvSpPr>
            <a:spLocks noGrp="1"/>
          </p:cNvSpPr>
          <p:nvPr>
            <p:ph type="pic" sz="quarter" idx="12" hasCustomPrompt="1"/>
          </p:nvPr>
        </p:nvSpPr>
        <p:spPr>
          <a:xfrm>
            <a:off x="8461234" y="2462348"/>
            <a:ext cx="2820721" cy="1950722"/>
          </a:xfrm>
          <a:prstGeom prst="rect">
            <a:avLst/>
          </a:prstGeom>
          <a:solidFill>
            <a:schemeClr val="bg1">
              <a:lumMod val="95000"/>
            </a:schemeClr>
          </a:solidFill>
          <a:ln w="25400">
            <a:noFill/>
          </a:ln>
          <a:effectLst/>
        </p:spPr>
        <p:txBody>
          <a:bodyPr anchor="ctr"/>
          <a:lstStyle>
            <a:lvl1pPr marL="0" indent="0" algn="ctr">
              <a:buFontTx/>
              <a:buNone/>
              <a:defRPr sz="14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5" name="그림 개체 틀 2">
            <a:extLst>
              <a:ext uri="{FF2B5EF4-FFF2-40B4-BE49-F238E27FC236}">
                <a16:creationId xmlns:a16="http://schemas.microsoft.com/office/drawing/2014/main" id="{12336F41-52B8-4A92-8ECC-010E63E63C60}"/>
              </a:ext>
            </a:extLst>
          </p:cNvPr>
          <p:cNvSpPr>
            <a:spLocks noGrp="1"/>
          </p:cNvSpPr>
          <p:nvPr>
            <p:ph type="pic" sz="quarter" idx="13" hasCustomPrompt="1"/>
          </p:nvPr>
        </p:nvSpPr>
        <p:spPr>
          <a:xfrm>
            <a:off x="5356628" y="4606833"/>
            <a:ext cx="2820721" cy="1950722"/>
          </a:xfrm>
          <a:prstGeom prst="rect">
            <a:avLst/>
          </a:prstGeom>
          <a:solidFill>
            <a:schemeClr val="bg1">
              <a:lumMod val="95000"/>
            </a:schemeClr>
          </a:solidFill>
          <a:ln w="25400">
            <a:noFill/>
          </a:ln>
          <a:effectLst/>
        </p:spPr>
        <p:txBody>
          <a:bodyPr anchor="ctr"/>
          <a:lstStyle>
            <a:lvl1pPr marL="0" indent="0" algn="ctr">
              <a:buFontTx/>
              <a:buNone/>
              <a:defRPr sz="14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27144791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4_Image slide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8B385D46-BB81-40F4-97C1-95575D4C9F09}"/>
              </a:ext>
            </a:extLst>
          </p:cNvPr>
          <p:cNvSpPr>
            <a:spLocks noGrp="1"/>
          </p:cNvSpPr>
          <p:nvPr>
            <p:ph type="pic" sz="quarter" idx="11" hasCustomPrompt="1"/>
          </p:nvPr>
        </p:nvSpPr>
        <p:spPr>
          <a:xfrm>
            <a:off x="3522980" y="2966968"/>
            <a:ext cx="2230831" cy="2230831"/>
          </a:xfrm>
          <a:custGeom>
            <a:avLst/>
            <a:gdLst>
              <a:gd name="connsiteX0" fmla="*/ 1115416 w 2230831"/>
              <a:gd name="connsiteY0" fmla="*/ 0 h 2230831"/>
              <a:gd name="connsiteX1" fmla="*/ 1239476 w 2230831"/>
              <a:gd name="connsiteY1" fmla="*/ 51388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8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8"/>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8"/>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8" name="Picture Placeholder 17">
            <a:extLst>
              <a:ext uri="{FF2B5EF4-FFF2-40B4-BE49-F238E27FC236}">
                <a16:creationId xmlns:a16="http://schemas.microsoft.com/office/drawing/2014/main" id="{36EAA121-572C-4C83-A24E-989B72B92A11}"/>
              </a:ext>
            </a:extLst>
          </p:cNvPr>
          <p:cNvSpPr>
            <a:spLocks noGrp="1"/>
          </p:cNvSpPr>
          <p:nvPr>
            <p:ph type="pic" sz="quarter" idx="12" hasCustomPrompt="1"/>
          </p:nvPr>
        </p:nvSpPr>
        <p:spPr>
          <a:xfrm>
            <a:off x="4802736" y="1678845"/>
            <a:ext cx="2230831" cy="2230831"/>
          </a:xfrm>
          <a:custGeom>
            <a:avLst/>
            <a:gdLst>
              <a:gd name="connsiteX0" fmla="*/ 1115416 w 2230831"/>
              <a:gd name="connsiteY0" fmla="*/ 0 h 2230831"/>
              <a:gd name="connsiteX1" fmla="*/ 1239476 w 2230831"/>
              <a:gd name="connsiteY1" fmla="*/ 51387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7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7"/>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7"/>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7" name="Picture Placeholder 16">
            <a:extLst>
              <a:ext uri="{FF2B5EF4-FFF2-40B4-BE49-F238E27FC236}">
                <a16:creationId xmlns:a16="http://schemas.microsoft.com/office/drawing/2014/main" id="{15BECEA9-B7DA-4E09-9E80-B8B80B8E97C3}"/>
              </a:ext>
            </a:extLst>
          </p:cNvPr>
          <p:cNvSpPr>
            <a:spLocks noGrp="1"/>
          </p:cNvSpPr>
          <p:nvPr>
            <p:ph type="pic" sz="quarter" idx="13" hasCustomPrompt="1"/>
          </p:nvPr>
        </p:nvSpPr>
        <p:spPr>
          <a:xfrm>
            <a:off x="3524191" y="390720"/>
            <a:ext cx="2230831" cy="2230831"/>
          </a:xfrm>
          <a:custGeom>
            <a:avLst/>
            <a:gdLst>
              <a:gd name="connsiteX0" fmla="*/ 1115416 w 2230831"/>
              <a:gd name="connsiteY0" fmla="*/ 0 h 2230831"/>
              <a:gd name="connsiteX1" fmla="*/ 1239476 w 2230831"/>
              <a:gd name="connsiteY1" fmla="*/ 51387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7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7"/>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7"/>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6" name="Picture Placeholder 15">
            <a:extLst>
              <a:ext uri="{FF2B5EF4-FFF2-40B4-BE49-F238E27FC236}">
                <a16:creationId xmlns:a16="http://schemas.microsoft.com/office/drawing/2014/main" id="{A0108D6E-0789-4A3A-806C-951F2E7E421E}"/>
              </a:ext>
            </a:extLst>
          </p:cNvPr>
          <p:cNvSpPr>
            <a:spLocks noGrp="1"/>
          </p:cNvSpPr>
          <p:nvPr>
            <p:ph type="pic" sz="quarter" idx="14" hasCustomPrompt="1"/>
          </p:nvPr>
        </p:nvSpPr>
        <p:spPr>
          <a:xfrm>
            <a:off x="2229202" y="1649808"/>
            <a:ext cx="2230831" cy="2230831"/>
          </a:xfrm>
          <a:custGeom>
            <a:avLst/>
            <a:gdLst>
              <a:gd name="connsiteX0" fmla="*/ 1115416 w 2230831"/>
              <a:gd name="connsiteY0" fmla="*/ 0 h 2230831"/>
              <a:gd name="connsiteX1" fmla="*/ 1239476 w 2230831"/>
              <a:gd name="connsiteY1" fmla="*/ 51388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8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8"/>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8"/>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5" name="Picture Placeholder 14">
            <a:extLst>
              <a:ext uri="{FF2B5EF4-FFF2-40B4-BE49-F238E27FC236}">
                <a16:creationId xmlns:a16="http://schemas.microsoft.com/office/drawing/2014/main" id="{0FB68D23-CA73-40EF-B39D-027E16880DD0}"/>
              </a:ext>
            </a:extLst>
          </p:cNvPr>
          <p:cNvSpPr>
            <a:spLocks noGrp="1"/>
          </p:cNvSpPr>
          <p:nvPr>
            <p:ph type="pic" sz="quarter" idx="15" hasCustomPrompt="1"/>
          </p:nvPr>
        </p:nvSpPr>
        <p:spPr>
          <a:xfrm>
            <a:off x="2223009" y="4236450"/>
            <a:ext cx="2230831" cy="2230831"/>
          </a:xfrm>
          <a:custGeom>
            <a:avLst/>
            <a:gdLst>
              <a:gd name="connsiteX0" fmla="*/ 1115416 w 2230831"/>
              <a:gd name="connsiteY0" fmla="*/ 0 h 2230831"/>
              <a:gd name="connsiteX1" fmla="*/ 1239476 w 2230831"/>
              <a:gd name="connsiteY1" fmla="*/ 51388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8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30"/>
                  <a:pt x="1239476" y="51388"/>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8"/>
                </a:lnTo>
                <a:cubicBezTo>
                  <a:pt x="1025614" y="17130"/>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3" name="Rounded Rectangle 8">
            <a:extLst>
              <a:ext uri="{FF2B5EF4-FFF2-40B4-BE49-F238E27FC236}">
                <a16:creationId xmlns:a16="http://schemas.microsoft.com/office/drawing/2014/main" id="{0CADDCB3-9ED0-4A68-830A-6B58177892A2}"/>
              </a:ext>
            </a:extLst>
          </p:cNvPr>
          <p:cNvSpPr/>
          <p:nvPr userDrawn="1"/>
        </p:nvSpPr>
        <p:spPr>
          <a:xfrm rot="2700000">
            <a:off x="708614" y="1522791"/>
            <a:ext cx="2508249" cy="2508248"/>
          </a:xfrm>
          <a:custGeom>
            <a:avLst/>
            <a:gdLst/>
            <a:ahLst/>
            <a:cxnLst/>
            <a:rect l="l" t="t" r="r" b="b"/>
            <a:pathLst>
              <a:path w="1810298" h="1810298">
                <a:moveTo>
                  <a:pt x="55366" y="55366"/>
                </a:moveTo>
                <a:cubicBezTo>
                  <a:pt x="89574" y="21158"/>
                  <a:pt x="136832" y="0"/>
                  <a:pt x="189031" y="0"/>
                </a:cubicBezTo>
                <a:lnTo>
                  <a:pt x="925364" y="0"/>
                </a:lnTo>
                <a:lnTo>
                  <a:pt x="925364" y="765189"/>
                </a:lnTo>
                <a:cubicBezTo>
                  <a:pt x="925364" y="824772"/>
                  <a:pt x="973666" y="873074"/>
                  <a:pt x="1033249" y="873074"/>
                </a:cubicBezTo>
                <a:lnTo>
                  <a:pt x="1810298" y="873074"/>
                </a:lnTo>
                <a:lnTo>
                  <a:pt x="1810298" y="1621267"/>
                </a:lnTo>
                <a:cubicBezTo>
                  <a:pt x="1810298" y="1725666"/>
                  <a:pt x="1725666" y="1810298"/>
                  <a:pt x="1621267" y="1810298"/>
                </a:cubicBezTo>
                <a:lnTo>
                  <a:pt x="189031" y="1810298"/>
                </a:lnTo>
                <a:cubicBezTo>
                  <a:pt x="84632" y="1810298"/>
                  <a:pt x="0" y="1725666"/>
                  <a:pt x="0" y="1621267"/>
                </a:cubicBezTo>
                <a:lnTo>
                  <a:pt x="0" y="189031"/>
                </a:lnTo>
                <a:cubicBezTo>
                  <a:pt x="0" y="136832"/>
                  <a:pt x="21158" y="89574"/>
                  <a:pt x="55366" y="55366"/>
                </a:cubicBezTo>
                <a:close/>
              </a:path>
            </a:pathLst>
          </a:custGeom>
          <a:solidFill>
            <a:schemeClr val="accent1">
              <a:alpha val="4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0" name="Rounded Rectangle 8">
            <a:extLst>
              <a:ext uri="{FF2B5EF4-FFF2-40B4-BE49-F238E27FC236}">
                <a16:creationId xmlns:a16="http://schemas.microsoft.com/office/drawing/2014/main" id="{944DC42C-15BC-4390-BEC2-ED222CEABEC9}"/>
              </a:ext>
            </a:extLst>
          </p:cNvPr>
          <p:cNvSpPr/>
          <p:nvPr userDrawn="1"/>
        </p:nvSpPr>
        <p:spPr>
          <a:xfrm rot="13500000">
            <a:off x="6592568" y="2159156"/>
            <a:ext cx="1270204" cy="1270204"/>
          </a:xfrm>
          <a:custGeom>
            <a:avLst/>
            <a:gdLst/>
            <a:ahLst/>
            <a:cxnLst/>
            <a:rect l="l" t="t" r="r" b="b"/>
            <a:pathLst>
              <a:path w="1810298" h="1810298">
                <a:moveTo>
                  <a:pt x="55366" y="55366"/>
                </a:moveTo>
                <a:cubicBezTo>
                  <a:pt x="89574" y="21158"/>
                  <a:pt x="136832" y="0"/>
                  <a:pt x="189031" y="0"/>
                </a:cubicBezTo>
                <a:lnTo>
                  <a:pt x="925364" y="0"/>
                </a:lnTo>
                <a:lnTo>
                  <a:pt x="925364" y="765189"/>
                </a:lnTo>
                <a:cubicBezTo>
                  <a:pt x="925364" y="824772"/>
                  <a:pt x="973666" y="873074"/>
                  <a:pt x="1033249" y="873074"/>
                </a:cubicBezTo>
                <a:lnTo>
                  <a:pt x="1810298" y="873074"/>
                </a:lnTo>
                <a:lnTo>
                  <a:pt x="1810298" y="1621267"/>
                </a:lnTo>
                <a:cubicBezTo>
                  <a:pt x="1810298" y="1725666"/>
                  <a:pt x="1725666" y="1810298"/>
                  <a:pt x="1621267" y="1810298"/>
                </a:cubicBezTo>
                <a:lnTo>
                  <a:pt x="189031" y="1810298"/>
                </a:lnTo>
                <a:cubicBezTo>
                  <a:pt x="84632" y="1810298"/>
                  <a:pt x="0" y="1725666"/>
                  <a:pt x="0" y="1621267"/>
                </a:cubicBezTo>
                <a:lnTo>
                  <a:pt x="0" y="189031"/>
                </a:lnTo>
                <a:cubicBezTo>
                  <a:pt x="0" y="136832"/>
                  <a:pt x="21158" y="89574"/>
                  <a:pt x="55366" y="55366"/>
                </a:cubicBezTo>
                <a:close/>
              </a:path>
            </a:pathLst>
          </a:custGeom>
          <a:solidFill>
            <a:schemeClr val="accent2">
              <a:alpha val="4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405950385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Image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FBE557-295B-4632-B904-9365A6E29041}"/>
              </a:ext>
            </a:extLst>
          </p:cNvPr>
          <p:cNvSpPr/>
          <p:nvPr userDrawn="1"/>
        </p:nvSpPr>
        <p:spPr>
          <a:xfrm>
            <a:off x="0" y="0"/>
            <a:ext cx="12192000" cy="424978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D8E82665-E472-4E88-9084-FB20D5F0256C}"/>
              </a:ext>
            </a:extLst>
          </p:cNvPr>
          <p:cNvGrpSpPr/>
          <p:nvPr userDrawn="1"/>
        </p:nvGrpSpPr>
        <p:grpSpPr>
          <a:xfrm>
            <a:off x="6357379" y="701878"/>
            <a:ext cx="5179940" cy="2846026"/>
            <a:chOff x="-548507" y="477868"/>
            <a:chExt cx="11570449" cy="6357177"/>
          </a:xfrm>
        </p:grpSpPr>
        <p:sp>
          <p:nvSpPr>
            <p:cNvPr id="5" name="Freeform: Shape 4">
              <a:extLst>
                <a:ext uri="{FF2B5EF4-FFF2-40B4-BE49-F238E27FC236}">
                  <a16:creationId xmlns:a16="http://schemas.microsoft.com/office/drawing/2014/main" id="{63BC747A-A889-4697-8DCD-13A2C5D59B28}"/>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4DDEFE8F-DD5C-42E9-9ECC-65A30A74CEF0}"/>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23F96301-10EB-4083-AB6C-64D3D83E7207}"/>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19AB814-BA72-457F-AA93-B2CF4B75C3F3}"/>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id="{CCBA6135-FA6C-4F0F-94BA-07AC3F34A774}"/>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10" name="Group 9">
              <a:extLst>
                <a:ext uri="{FF2B5EF4-FFF2-40B4-BE49-F238E27FC236}">
                  <a16:creationId xmlns:a16="http://schemas.microsoft.com/office/drawing/2014/main" id="{B503CD12-E0FF-4ABB-875F-A8875376DE59}"/>
                </a:ext>
              </a:extLst>
            </p:cNvPr>
            <p:cNvGrpSpPr/>
            <p:nvPr/>
          </p:nvGrpSpPr>
          <p:grpSpPr>
            <a:xfrm>
              <a:off x="1606" y="6382978"/>
              <a:ext cx="413937" cy="115242"/>
              <a:chOff x="5955" y="6353672"/>
              <a:chExt cx="413937" cy="115242"/>
            </a:xfrm>
          </p:grpSpPr>
          <p:sp>
            <p:nvSpPr>
              <p:cNvPr id="15" name="Rectangle: Rounded Corners 14">
                <a:extLst>
                  <a:ext uri="{FF2B5EF4-FFF2-40B4-BE49-F238E27FC236}">
                    <a16:creationId xmlns:a16="http://schemas.microsoft.com/office/drawing/2014/main" id="{B37E77B2-34E7-4DE2-A129-D0B85E0999D1}"/>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BA41B13D-38AE-4850-8C86-61B5E1F034C0}"/>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C2E9E116-BC0D-48E3-95EF-A66620780A3E}"/>
                </a:ext>
              </a:extLst>
            </p:cNvPr>
            <p:cNvGrpSpPr/>
            <p:nvPr/>
          </p:nvGrpSpPr>
          <p:grpSpPr>
            <a:xfrm>
              <a:off x="9855291" y="6381600"/>
              <a:ext cx="885989" cy="115242"/>
              <a:chOff x="5955" y="6353672"/>
              <a:chExt cx="413937" cy="115242"/>
            </a:xfrm>
          </p:grpSpPr>
          <p:sp>
            <p:nvSpPr>
              <p:cNvPr id="13" name="Rectangle: Rounded Corners 12">
                <a:extLst>
                  <a:ext uri="{FF2B5EF4-FFF2-40B4-BE49-F238E27FC236}">
                    <a16:creationId xmlns:a16="http://schemas.microsoft.com/office/drawing/2014/main" id="{CA5A932C-A798-40A8-935D-EDF4929791F4}"/>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05603615-B258-499E-82ED-F3F8D1387F0A}"/>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Freeform: Shape 11">
              <a:extLst>
                <a:ext uri="{FF2B5EF4-FFF2-40B4-BE49-F238E27FC236}">
                  <a16:creationId xmlns:a16="http://schemas.microsoft.com/office/drawing/2014/main" id="{128BDDCD-4841-4408-AF6B-2CABE1888B25}"/>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4" name="그림 개체 틀 2">
            <a:extLst>
              <a:ext uri="{FF2B5EF4-FFF2-40B4-BE49-F238E27FC236}">
                <a16:creationId xmlns:a16="http://schemas.microsoft.com/office/drawing/2014/main" id="{249D4CAF-8D35-48B5-9BED-58C61F564415}"/>
              </a:ext>
            </a:extLst>
          </p:cNvPr>
          <p:cNvSpPr>
            <a:spLocks noGrp="1"/>
          </p:cNvSpPr>
          <p:nvPr>
            <p:ph type="pic" sz="quarter" idx="11" hasCustomPrompt="1"/>
          </p:nvPr>
        </p:nvSpPr>
        <p:spPr>
          <a:xfrm>
            <a:off x="7053321" y="861723"/>
            <a:ext cx="3814976" cy="2298759"/>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298969505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7_Images and Contents Layout">
    <p:spTree>
      <p:nvGrpSpPr>
        <p:cNvPr id="1" name=""/>
        <p:cNvGrpSpPr/>
        <p:nvPr/>
      </p:nvGrpSpPr>
      <p:grpSpPr>
        <a:xfrm>
          <a:off x="0" y="0"/>
          <a:ext cx="0" cy="0"/>
          <a:chOff x="0" y="0"/>
          <a:chExt cx="0" cy="0"/>
        </a:xfrm>
      </p:grpSpPr>
      <p:sp>
        <p:nvSpPr>
          <p:cNvPr id="7" name="Rectangle 6"/>
          <p:cNvSpPr/>
          <p:nvPr userDrawn="1"/>
        </p:nvSpPr>
        <p:spPr>
          <a:xfrm>
            <a:off x="5016879" y="2590782"/>
            <a:ext cx="6444000" cy="3672000"/>
          </a:xfrm>
          <a:prstGeom prst="rect">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Picture Placeholder 2"/>
          <p:cNvSpPr>
            <a:spLocks noGrp="1"/>
          </p:cNvSpPr>
          <p:nvPr>
            <p:ph type="pic" idx="11" hasCustomPrompt="1"/>
          </p:nvPr>
        </p:nvSpPr>
        <p:spPr>
          <a:xfrm>
            <a:off x="5124879" y="2698782"/>
            <a:ext cx="6228000" cy="3456000"/>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
        <p:nvSpPr>
          <p:cNvPr id="3" name="Picture Placeholder 2"/>
          <p:cNvSpPr>
            <a:spLocks noGrp="1"/>
          </p:cNvSpPr>
          <p:nvPr>
            <p:ph type="pic" idx="1" hasCustomPrompt="1"/>
          </p:nvPr>
        </p:nvSpPr>
        <p:spPr>
          <a:xfrm>
            <a:off x="833267" y="1901754"/>
            <a:ext cx="5088565" cy="3240000"/>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cxnSp>
        <p:nvCxnSpPr>
          <p:cNvPr id="6" name="Straight Connector 5"/>
          <p:cNvCxnSpPr>
            <a:cxnSpLocks/>
          </p:cNvCxnSpPr>
          <p:nvPr userDrawn="1"/>
        </p:nvCxnSpPr>
        <p:spPr>
          <a:xfrm>
            <a:off x="3377549" y="5251269"/>
            <a:ext cx="0" cy="1606731"/>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a:endCxn id="7" idx="0"/>
          </p:cNvCxnSpPr>
          <p:nvPr userDrawn="1"/>
        </p:nvCxnSpPr>
        <p:spPr>
          <a:xfrm>
            <a:off x="8238879" y="0"/>
            <a:ext cx="0" cy="2590782"/>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749584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7_Images &amp; Contents Layout">
    <p:spTree>
      <p:nvGrpSpPr>
        <p:cNvPr id="1" name=""/>
        <p:cNvGrpSpPr/>
        <p:nvPr/>
      </p:nvGrpSpPr>
      <p:grpSpPr>
        <a:xfrm>
          <a:off x="0" y="0"/>
          <a:ext cx="0" cy="0"/>
          <a:chOff x="0" y="0"/>
          <a:chExt cx="0" cy="0"/>
        </a:xfrm>
      </p:grpSpPr>
      <p:sp>
        <p:nvSpPr>
          <p:cNvPr id="10" name="Picture Placeholder 2"/>
          <p:cNvSpPr>
            <a:spLocks noGrp="1"/>
          </p:cNvSpPr>
          <p:nvPr>
            <p:ph type="pic" idx="11" hasCustomPrompt="1"/>
          </p:nvPr>
        </p:nvSpPr>
        <p:spPr>
          <a:xfrm>
            <a:off x="7682029" y="446628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1" name="Picture Placeholder 2"/>
          <p:cNvSpPr>
            <a:spLocks noGrp="1"/>
          </p:cNvSpPr>
          <p:nvPr>
            <p:ph type="pic" idx="12" hasCustomPrompt="1"/>
          </p:nvPr>
        </p:nvSpPr>
        <p:spPr>
          <a:xfrm>
            <a:off x="5569741" y="68736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2" name="Picture Placeholder 2"/>
          <p:cNvSpPr>
            <a:spLocks noGrp="1"/>
          </p:cNvSpPr>
          <p:nvPr>
            <p:ph type="pic" idx="13" hasCustomPrompt="1"/>
          </p:nvPr>
        </p:nvSpPr>
        <p:spPr>
          <a:xfrm>
            <a:off x="7682029" y="257682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3" name="Picture Placeholder 2"/>
          <p:cNvSpPr>
            <a:spLocks noGrp="1"/>
          </p:cNvSpPr>
          <p:nvPr>
            <p:ph type="pic" idx="14" hasCustomPrompt="1"/>
          </p:nvPr>
        </p:nvSpPr>
        <p:spPr>
          <a:xfrm>
            <a:off x="5569741" y="257682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4" name="Picture Placeholder 2"/>
          <p:cNvSpPr>
            <a:spLocks noGrp="1"/>
          </p:cNvSpPr>
          <p:nvPr>
            <p:ph type="pic" idx="15" hasCustomPrompt="1"/>
          </p:nvPr>
        </p:nvSpPr>
        <p:spPr>
          <a:xfrm>
            <a:off x="5569741" y="446628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5" name="Picture Placeholder 2"/>
          <p:cNvSpPr>
            <a:spLocks noGrp="1"/>
          </p:cNvSpPr>
          <p:nvPr>
            <p:ph type="pic" idx="16" hasCustomPrompt="1"/>
          </p:nvPr>
        </p:nvSpPr>
        <p:spPr>
          <a:xfrm>
            <a:off x="7682029" y="68736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7" name="Frame 1">
            <a:extLst>
              <a:ext uri="{FF2B5EF4-FFF2-40B4-BE49-F238E27FC236}">
                <a16:creationId xmlns:a16="http://schemas.microsoft.com/office/drawing/2014/main" id="{0ADF64C9-A222-4452-81CD-D0F743103159}"/>
              </a:ext>
            </a:extLst>
          </p:cNvPr>
          <p:cNvSpPr/>
          <p:nvPr userDrawn="1"/>
        </p:nvSpPr>
        <p:spPr>
          <a:xfrm>
            <a:off x="5377561" y="548680"/>
            <a:ext cx="4416491" cy="5760640"/>
          </a:xfrm>
          <a:prstGeom prst="frame">
            <a:avLst>
              <a:gd name="adj1" fmla="val 82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solidFill>
                <a:schemeClr val="tx1"/>
              </a:solidFill>
            </a:endParaRPr>
          </a:p>
        </p:txBody>
      </p:sp>
    </p:spTree>
    <p:extLst>
      <p:ext uri="{BB962C8B-B14F-4D97-AF65-F5344CB8AC3E}">
        <p14:creationId xmlns:p14="http://schemas.microsoft.com/office/powerpoint/2010/main" val="41875736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Image Layout">
    <p:spTree>
      <p:nvGrpSpPr>
        <p:cNvPr id="1" name=""/>
        <p:cNvGrpSpPr/>
        <p:nvPr/>
      </p:nvGrpSpPr>
      <p:grpSpPr>
        <a:xfrm>
          <a:off x="0" y="0"/>
          <a:ext cx="0" cy="0"/>
          <a:chOff x="0" y="0"/>
          <a:chExt cx="0" cy="0"/>
        </a:xfrm>
      </p:grpSpPr>
      <p:sp>
        <p:nvSpPr>
          <p:cNvPr id="51" name="Picture Placeholder 18">
            <a:extLst>
              <a:ext uri="{FF2B5EF4-FFF2-40B4-BE49-F238E27FC236}">
                <a16:creationId xmlns:a16="http://schemas.microsoft.com/office/drawing/2014/main" id="{11224CB0-F9E0-437C-86B4-895C27988953}"/>
              </a:ext>
            </a:extLst>
          </p:cNvPr>
          <p:cNvSpPr>
            <a:spLocks noGrp="1"/>
          </p:cNvSpPr>
          <p:nvPr>
            <p:ph type="pic" idx="12" hasCustomPrompt="1"/>
          </p:nvPr>
        </p:nvSpPr>
        <p:spPr>
          <a:xfrm>
            <a:off x="6480636" y="1431517"/>
            <a:ext cx="3994966" cy="3994966"/>
          </a:xfrm>
          <a:custGeom>
            <a:avLst/>
            <a:gdLst>
              <a:gd name="connsiteX0" fmla="*/ 1550269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09 h 3100540"/>
              <a:gd name="connsiteX5" fmla="*/ 1422726 w 3100540"/>
              <a:gd name="connsiteY5" fmla="*/ 3047709 h 3100540"/>
              <a:gd name="connsiteX6" fmla="*/ 52831 w 3100540"/>
              <a:gd name="connsiteY6" fmla="*/ 1677814 h 3100540"/>
              <a:gd name="connsiteX7" fmla="*/ 52831 w 3100540"/>
              <a:gd name="connsiteY7" fmla="*/ 1422724 h 3100540"/>
              <a:gd name="connsiteX8" fmla="*/ 1422724 w 3100540"/>
              <a:gd name="connsiteY8" fmla="*/ 52831 h 3100540"/>
              <a:gd name="connsiteX9" fmla="*/ 1550269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69" y="0"/>
                </a:moveTo>
                <a:cubicBezTo>
                  <a:pt x="1596432" y="0"/>
                  <a:pt x="1642594" y="17610"/>
                  <a:pt x="1677815" y="52831"/>
                </a:cubicBezTo>
                <a:lnTo>
                  <a:pt x="3047709" y="1422726"/>
                </a:lnTo>
                <a:cubicBezTo>
                  <a:pt x="3118151" y="1493167"/>
                  <a:pt x="3118151" y="1607375"/>
                  <a:pt x="3047709" y="1677816"/>
                </a:cubicBezTo>
                <a:lnTo>
                  <a:pt x="1677816" y="3047709"/>
                </a:lnTo>
                <a:cubicBezTo>
                  <a:pt x="1607375" y="3118151"/>
                  <a:pt x="1493167" y="3118151"/>
                  <a:pt x="1422726" y="3047709"/>
                </a:cubicBezTo>
                <a:lnTo>
                  <a:pt x="52831" y="1677814"/>
                </a:lnTo>
                <a:cubicBezTo>
                  <a:pt x="-17610" y="1607373"/>
                  <a:pt x="-17610" y="1493166"/>
                  <a:pt x="52831" y="1422724"/>
                </a:cubicBezTo>
                <a:lnTo>
                  <a:pt x="1422724" y="52831"/>
                </a:lnTo>
                <a:cubicBezTo>
                  <a:pt x="1457945" y="17610"/>
                  <a:pt x="1504107" y="0"/>
                  <a:pt x="1550269"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6742695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72790399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1318165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2222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grpSp>
        <p:nvGrpSpPr>
          <p:cNvPr id="2" name="Graphic 14">
            <a:extLst>
              <a:ext uri="{FF2B5EF4-FFF2-40B4-BE49-F238E27FC236}">
                <a16:creationId xmlns:a16="http://schemas.microsoft.com/office/drawing/2014/main" id="{D6A35F10-F8C9-483A-8AFB-79FA5FFC5386}"/>
              </a:ext>
            </a:extLst>
          </p:cNvPr>
          <p:cNvGrpSpPr/>
          <p:nvPr userDrawn="1"/>
        </p:nvGrpSpPr>
        <p:grpSpPr>
          <a:xfrm>
            <a:off x="6193770" y="1868656"/>
            <a:ext cx="5517728" cy="4339787"/>
            <a:chOff x="2444748" y="555045"/>
            <a:chExt cx="7282048" cy="5727454"/>
          </a:xfrm>
        </p:grpSpPr>
        <p:sp>
          <p:nvSpPr>
            <p:cNvPr id="3" name="Freeform: Shape 2">
              <a:extLst>
                <a:ext uri="{FF2B5EF4-FFF2-40B4-BE49-F238E27FC236}">
                  <a16:creationId xmlns:a16="http://schemas.microsoft.com/office/drawing/2014/main" id="{DADFAD96-56A8-406B-B78E-CE8CE437FBBA}"/>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dirty="0"/>
            </a:p>
          </p:txBody>
        </p:sp>
        <p:sp>
          <p:nvSpPr>
            <p:cNvPr id="4" name="Freeform: Shape 3">
              <a:extLst>
                <a:ext uri="{FF2B5EF4-FFF2-40B4-BE49-F238E27FC236}">
                  <a16:creationId xmlns:a16="http://schemas.microsoft.com/office/drawing/2014/main" id="{A5AD587F-4E2F-4181-A771-EB326A50E8A2}"/>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5" name="Freeform: Shape 4">
              <a:extLst>
                <a:ext uri="{FF2B5EF4-FFF2-40B4-BE49-F238E27FC236}">
                  <a16:creationId xmlns:a16="http://schemas.microsoft.com/office/drawing/2014/main" id="{88E07C60-58DC-4355-BD9C-3B0CFD240769}"/>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03430B78-BE31-48B2-BA07-16793A56C160}"/>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BE8C4E13-2645-446C-8DE3-9F9D12FBFC86}"/>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DDAD9016-04F8-4C66-BB86-7B27891B7865}"/>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32113-BFA6-4856-B4C4-86914A7E81F1}"/>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483ACA4A-43E7-4062-A174-424122229023}"/>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1" name="그림 개체 틀 2">
            <a:extLst>
              <a:ext uri="{FF2B5EF4-FFF2-40B4-BE49-F238E27FC236}">
                <a16:creationId xmlns:a16="http://schemas.microsoft.com/office/drawing/2014/main" id="{4828225E-7668-4770-A9A9-A02CFF93FC78}"/>
              </a:ext>
            </a:extLst>
          </p:cNvPr>
          <p:cNvSpPr>
            <a:spLocks noGrp="1"/>
          </p:cNvSpPr>
          <p:nvPr>
            <p:ph type="pic" sz="quarter" idx="14" hasCustomPrompt="1"/>
          </p:nvPr>
        </p:nvSpPr>
        <p:spPr>
          <a:xfrm>
            <a:off x="6388295" y="2022196"/>
            <a:ext cx="5121540" cy="299092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12" name="Text Placeholder 9">
            <a:extLst>
              <a:ext uri="{FF2B5EF4-FFF2-40B4-BE49-F238E27FC236}">
                <a16:creationId xmlns:a16="http://schemas.microsoft.com/office/drawing/2014/main" id="{701CE205-5693-4CCD-ADC7-38E6965B4358}"/>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06707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0249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8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8" y="291926"/>
            <a:ext cx="11573197" cy="724247"/>
          </a:xfrm>
          <a:prstGeom prst="rect">
            <a:avLst/>
          </a:prstGeom>
        </p:spPr>
        <p:txBody>
          <a:bodyPr anchor="ctr"/>
          <a:lstStyle>
            <a:lvl1pPr marL="0" indent="0" algn="ctr">
              <a:buNone/>
              <a:defRPr sz="5400" b="0" baseline="0">
                <a:latin typeface="+mj-lt"/>
                <a:cs typeface="Arial" pitchFamily="34" charset="0"/>
              </a:defRPr>
            </a:lvl1pPr>
          </a:lstStyle>
          <a:p>
            <a:pPr lvl="0"/>
            <a:r>
              <a:rPr lang="en-US" altLang="ko-KR" dirty="0"/>
              <a:t>BASIC LAYOUT</a:t>
            </a:r>
          </a:p>
        </p:txBody>
      </p:sp>
      <p:sp>
        <p:nvSpPr>
          <p:cNvPr id="6" name="Rectangle 8">
            <a:extLst>
              <a:ext uri="{FF2B5EF4-FFF2-40B4-BE49-F238E27FC236}">
                <a16:creationId xmlns:a16="http://schemas.microsoft.com/office/drawing/2014/main" id="{7E456EEC-2BC5-434E-8C2C-3EA0C848AD6C}"/>
              </a:ext>
            </a:extLst>
          </p:cNvPr>
          <p:cNvSpPr/>
          <p:nvPr userDrawn="1"/>
        </p:nvSpPr>
        <p:spPr>
          <a:xfrm>
            <a:off x="0" y="6812281"/>
            <a:ext cx="1219200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Rectangle 3">
            <a:extLst>
              <a:ext uri="{FF2B5EF4-FFF2-40B4-BE49-F238E27FC236}">
                <a16:creationId xmlns:a16="http://schemas.microsoft.com/office/drawing/2014/main" id="{4997D227-4D92-4BB8-AFE5-3132D611D55B}"/>
              </a:ext>
            </a:extLst>
          </p:cNvPr>
          <p:cNvSpPr/>
          <p:nvPr userDrawn="1"/>
        </p:nvSpPr>
        <p:spPr>
          <a:xfrm>
            <a:off x="737687" y="1775623"/>
            <a:ext cx="3157167" cy="4291783"/>
          </a:xfrm>
          <a:prstGeom prst="rect">
            <a:avLst/>
          </a:pr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indent="-342900" algn="ctr">
              <a:spcBef>
                <a:spcPct val="20000"/>
              </a:spcBef>
              <a:buFont typeface="Arial" pitchFamily="34" charset="0"/>
              <a:buChar char="•"/>
            </a:pPr>
            <a:endParaRPr lang="en-US" sz="1800"/>
          </a:p>
        </p:txBody>
      </p:sp>
      <p:sp>
        <p:nvSpPr>
          <p:cNvPr id="7" name="그림 개체 틀 2">
            <a:extLst>
              <a:ext uri="{FF2B5EF4-FFF2-40B4-BE49-F238E27FC236}">
                <a16:creationId xmlns:a16="http://schemas.microsoft.com/office/drawing/2014/main" id="{CC229ECE-562F-4B43-9E46-3141C8F8D359}"/>
              </a:ext>
            </a:extLst>
          </p:cNvPr>
          <p:cNvSpPr>
            <a:spLocks noGrp="1"/>
          </p:cNvSpPr>
          <p:nvPr>
            <p:ph type="pic" sz="quarter" idx="14" hasCustomPrompt="1"/>
          </p:nvPr>
        </p:nvSpPr>
        <p:spPr>
          <a:xfrm>
            <a:off x="833698" y="1886543"/>
            <a:ext cx="2965145" cy="1975337"/>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8" name="Rectangle 41">
            <a:extLst>
              <a:ext uri="{FF2B5EF4-FFF2-40B4-BE49-F238E27FC236}">
                <a16:creationId xmlns:a16="http://schemas.microsoft.com/office/drawing/2014/main" id="{8FFFAA17-0A28-451C-9F46-C90BFDBF9D33}"/>
              </a:ext>
            </a:extLst>
          </p:cNvPr>
          <p:cNvSpPr/>
          <p:nvPr userDrawn="1"/>
        </p:nvSpPr>
        <p:spPr>
          <a:xfrm>
            <a:off x="4514882" y="1775623"/>
            <a:ext cx="3157167" cy="4291783"/>
          </a:xfrm>
          <a:prstGeom prst="rect">
            <a:avLst/>
          </a:pr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indent="-342900" algn="ctr">
              <a:spcBef>
                <a:spcPct val="20000"/>
              </a:spcBef>
              <a:buFont typeface="Arial" pitchFamily="34" charset="0"/>
              <a:buChar char="•"/>
            </a:pPr>
            <a:endParaRPr lang="en-US" sz="1800"/>
          </a:p>
        </p:txBody>
      </p:sp>
      <p:sp>
        <p:nvSpPr>
          <p:cNvPr id="10" name="그림 개체 틀 2">
            <a:extLst>
              <a:ext uri="{FF2B5EF4-FFF2-40B4-BE49-F238E27FC236}">
                <a16:creationId xmlns:a16="http://schemas.microsoft.com/office/drawing/2014/main" id="{CFB0E704-31DD-46CF-BF65-8E73DB15AFBD}"/>
              </a:ext>
            </a:extLst>
          </p:cNvPr>
          <p:cNvSpPr>
            <a:spLocks noGrp="1"/>
          </p:cNvSpPr>
          <p:nvPr>
            <p:ph type="pic" sz="quarter" idx="56" hasCustomPrompt="1"/>
          </p:nvPr>
        </p:nvSpPr>
        <p:spPr>
          <a:xfrm>
            <a:off x="4610893" y="1886543"/>
            <a:ext cx="2965145" cy="1975337"/>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1" name="Rectangle 47">
            <a:extLst>
              <a:ext uri="{FF2B5EF4-FFF2-40B4-BE49-F238E27FC236}">
                <a16:creationId xmlns:a16="http://schemas.microsoft.com/office/drawing/2014/main" id="{53475C43-50D4-4A83-B856-C382198C38DE}"/>
              </a:ext>
            </a:extLst>
          </p:cNvPr>
          <p:cNvSpPr/>
          <p:nvPr userDrawn="1"/>
        </p:nvSpPr>
        <p:spPr>
          <a:xfrm>
            <a:off x="8292077" y="1775623"/>
            <a:ext cx="3157167" cy="4291783"/>
          </a:xfrm>
          <a:prstGeom prst="rect">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indent="-342900" algn="ctr">
              <a:spcBef>
                <a:spcPct val="20000"/>
              </a:spcBef>
              <a:buFont typeface="Arial" pitchFamily="34" charset="0"/>
              <a:buChar char="•"/>
            </a:pPr>
            <a:endParaRPr lang="en-US" sz="1800"/>
          </a:p>
        </p:txBody>
      </p:sp>
      <p:sp>
        <p:nvSpPr>
          <p:cNvPr id="12" name="그림 개체 틀 2">
            <a:extLst>
              <a:ext uri="{FF2B5EF4-FFF2-40B4-BE49-F238E27FC236}">
                <a16:creationId xmlns:a16="http://schemas.microsoft.com/office/drawing/2014/main" id="{92A4E35F-20A3-4C70-AC33-E2229FCFCB1F}"/>
              </a:ext>
            </a:extLst>
          </p:cNvPr>
          <p:cNvSpPr>
            <a:spLocks noGrp="1"/>
          </p:cNvSpPr>
          <p:nvPr>
            <p:ph type="pic" sz="quarter" idx="61" hasCustomPrompt="1"/>
          </p:nvPr>
        </p:nvSpPr>
        <p:spPr>
          <a:xfrm>
            <a:off x="8388088" y="1886543"/>
            <a:ext cx="2965145" cy="1975337"/>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28558692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6270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Image slide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7C84DF9-D037-45BD-8FD1-FC052EA0D381}"/>
              </a:ext>
            </a:extLst>
          </p:cNvPr>
          <p:cNvSpPr/>
          <p:nvPr userDrawn="1"/>
        </p:nvSpPr>
        <p:spPr>
          <a:xfrm>
            <a:off x="3397776" y="2717708"/>
            <a:ext cx="8794226" cy="240487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5" name="Group 3">
            <a:extLst>
              <a:ext uri="{FF2B5EF4-FFF2-40B4-BE49-F238E27FC236}">
                <a16:creationId xmlns:a16="http://schemas.microsoft.com/office/drawing/2014/main" id="{EAB2CE11-41A3-4695-A4AD-933F01A3740B}"/>
              </a:ext>
            </a:extLst>
          </p:cNvPr>
          <p:cNvGrpSpPr/>
          <p:nvPr userDrawn="1"/>
        </p:nvGrpSpPr>
        <p:grpSpPr>
          <a:xfrm>
            <a:off x="733478" y="1571013"/>
            <a:ext cx="2664296" cy="4683693"/>
            <a:chOff x="445712" y="1449040"/>
            <a:chExt cx="2113018" cy="3924176"/>
          </a:xfrm>
        </p:grpSpPr>
        <p:sp>
          <p:nvSpPr>
            <p:cNvPr id="6" name="Rounded Rectangle 4">
              <a:extLst>
                <a:ext uri="{FF2B5EF4-FFF2-40B4-BE49-F238E27FC236}">
                  <a16:creationId xmlns:a16="http://schemas.microsoft.com/office/drawing/2014/main" id="{2077F0CB-74CC-44DA-B0A3-6B32D359FF65}"/>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7" name="Rectangle 5">
              <a:extLst>
                <a:ext uri="{FF2B5EF4-FFF2-40B4-BE49-F238E27FC236}">
                  <a16:creationId xmlns:a16="http://schemas.microsoft.com/office/drawing/2014/main" id="{40EF6CD2-4A74-45AA-9688-00853EAC84F0}"/>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8" name="Group 6">
              <a:extLst>
                <a:ext uri="{FF2B5EF4-FFF2-40B4-BE49-F238E27FC236}">
                  <a16:creationId xmlns:a16="http://schemas.microsoft.com/office/drawing/2014/main" id="{D3F02DAD-26CE-4969-9C71-236E7BD76B4E}"/>
                </a:ext>
              </a:extLst>
            </p:cNvPr>
            <p:cNvGrpSpPr/>
            <p:nvPr userDrawn="1"/>
          </p:nvGrpSpPr>
          <p:grpSpPr>
            <a:xfrm>
              <a:off x="1407705" y="5045834"/>
              <a:ext cx="211967" cy="211967"/>
              <a:chOff x="1549420" y="5712364"/>
              <a:chExt cx="312583" cy="312583"/>
            </a:xfrm>
          </p:grpSpPr>
          <p:sp>
            <p:nvSpPr>
              <p:cNvPr id="9" name="Oval 7">
                <a:extLst>
                  <a:ext uri="{FF2B5EF4-FFF2-40B4-BE49-F238E27FC236}">
                    <a16:creationId xmlns:a16="http://schemas.microsoft.com/office/drawing/2014/main" id="{37268947-67E4-4F53-8D2A-001290B0285C}"/>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0" name="Rounded Rectangle 8">
                <a:extLst>
                  <a:ext uri="{FF2B5EF4-FFF2-40B4-BE49-F238E27FC236}">
                    <a16:creationId xmlns:a16="http://schemas.microsoft.com/office/drawing/2014/main" id="{8FB939D9-61E8-4287-B74F-BD947882E678}"/>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11" name="Picture Placeholder 2">
            <a:extLst>
              <a:ext uri="{FF2B5EF4-FFF2-40B4-BE49-F238E27FC236}">
                <a16:creationId xmlns:a16="http://schemas.microsoft.com/office/drawing/2014/main" id="{65AD63DB-3B29-46CA-B871-B48A85A25DDB}"/>
              </a:ext>
            </a:extLst>
          </p:cNvPr>
          <p:cNvSpPr>
            <a:spLocks noGrp="1"/>
          </p:cNvSpPr>
          <p:nvPr>
            <p:ph type="pic" idx="12" hasCustomPrompt="1"/>
          </p:nvPr>
        </p:nvSpPr>
        <p:spPr>
          <a:xfrm>
            <a:off x="921396" y="1982583"/>
            <a:ext cx="2288460" cy="3753075"/>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13" name="Text Placeholder 9">
            <a:extLst>
              <a:ext uri="{FF2B5EF4-FFF2-40B4-BE49-F238E27FC236}">
                <a16:creationId xmlns:a16="http://schemas.microsoft.com/office/drawing/2014/main" id="{4841331A-2854-4C6D-9077-CB1D2F421321}"/>
              </a:ext>
            </a:extLst>
          </p:cNvPr>
          <p:cNvSpPr>
            <a:spLocks noGrp="1"/>
          </p:cNvSpPr>
          <p:nvPr>
            <p:ph type="body" sz="quarter" idx="10" hasCustomPrompt="1"/>
          </p:nvPr>
        </p:nvSpPr>
        <p:spPr>
          <a:xfrm>
            <a:off x="323529" y="191461"/>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1466011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55853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536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3738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5354121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650930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51117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30048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0563598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15797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0490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Picture Placeholder 2">
            <a:extLst>
              <a:ext uri="{FF2B5EF4-FFF2-40B4-BE49-F238E27FC236}">
                <a16:creationId xmlns:a16="http://schemas.microsoft.com/office/drawing/2014/main" id="{B0575BC2-9298-4F7F-9406-A1B5F6E4F12A}"/>
              </a:ext>
            </a:extLst>
          </p:cNvPr>
          <p:cNvSpPr>
            <a:spLocks noGrp="1"/>
          </p:cNvSpPr>
          <p:nvPr>
            <p:ph type="pic" idx="11" hasCustomPrompt="1"/>
          </p:nvPr>
        </p:nvSpPr>
        <p:spPr>
          <a:xfrm>
            <a:off x="780849" y="1507989"/>
            <a:ext cx="1901964" cy="15989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40" name="Picture Placeholder 2">
            <a:extLst>
              <a:ext uri="{FF2B5EF4-FFF2-40B4-BE49-F238E27FC236}">
                <a16:creationId xmlns:a16="http://schemas.microsoft.com/office/drawing/2014/main" id="{C48EBFBC-65FA-4447-805D-A64F1CD2123B}"/>
              </a:ext>
            </a:extLst>
          </p:cNvPr>
          <p:cNvSpPr>
            <a:spLocks noGrp="1"/>
          </p:cNvSpPr>
          <p:nvPr>
            <p:ph type="pic" idx="12" hasCustomPrompt="1"/>
          </p:nvPr>
        </p:nvSpPr>
        <p:spPr>
          <a:xfrm>
            <a:off x="780849" y="4209485"/>
            <a:ext cx="1901964" cy="15989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63" name="Picture Placeholder 2">
            <a:extLst>
              <a:ext uri="{FF2B5EF4-FFF2-40B4-BE49-F238E27FC236}">
                <a16:creationId xmlns:a16="http://schemas.microsoft.com/office/drawing/2014/main" id="{896D91B0-087B-40C1-A5AE-DFF524F2AEF3}"/>
              </a:ext>
            </a:extLst>
          </p:cNvPr>
          <p:cNvSpPr>
            <a:spLocks noGrp="1"/>
          </p:cNvSpPr>
          <p:nvPr>
            <p:ph type="pic" idx="13" hasCustomPrompt="1"/>
          </p:nvPr>
        </p:nvSpPr>
        <p:spPr>
          <a:xfrm>
            <a:off x="6336264" y="1507989"/>
            <a:ext cx="1901964" cy="15989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71" name="Picture Placeholder 2">
            <a:extLst>
              <a:ext uri="{FF2B5EF4-FFF2-40B4-BE49-F238E27FC236}">
                <a16:creationId xmlns:a16="http://schemas.microsoft.com/office/drawing/2014/main" id="{A3E1ED18-B181-49D2-989F-7507C27870AF}"/>
              </a:ext>
            </a:extLst>
          </p:cNvPr>
          <p:cNvSpPr>
            <a:spLocks noGrp="1"/>
          </p:cNvSpPr>
          <p:nvPr>
            <p:ph type="pic" idx="14" hasCustomPrompt="1"/>
          </p:nvPr>
        </p:nvSpPr>
        <p:spPr>
          <a:xfrm>
            <a:off x="6336264" y="4209485"/>
            <a:ext cx="1901964" cy="15989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6492698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8_Contents slide layout">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B854BEA9-E6ED-4706-9550-8EE96CA06937}"/>
              </a:ext>
            </a:extLst>
          </p:cNvPr>
          <p:cNvSpPr>
            <a:spLocks noGrp="1"/>
          </p:cNvSpPr>
          <p:nvPr>
            <p:ph type="pic" sz="quarter" idx="14" hasCustomPrompt="1"/>
          </p:nvPr>
        </p:nvSpPr>
        <p:spPr>
          <a:xfrm>
            <a:off x="0" y="0"/>
            <a:ext cx="6504010" cy="6858000"/>
          </a:xfrm>
          <a:custGeom>
            <a:avLst/>
            <a:gdLst>
              <a:gd name="connsiteX0" fmla="*/ 2612170 w 6504010"/>
              <a:gd name="connsiteY0" fmla="*/ 0 h 6858000"/>
              <a:gd name="connsiteX1" fmla="*/ 4486354 w 6504010"/>
              <a:gd name="connsiteY1" fmla="*/ 0 h 6858000"/>
              <a:gd name="connsiteX2" fmla="*/ 6504010 w 6504010"/>
              <a:gd name="connsiteY2" fmla="*/ 4666806 h 6858000"/>
              <a:gd name="connsiteX3" fmla="*/ 1435812 w 6504010"/>
              <a:gd name="connsiteY3" fmla="*/ 6858000 h 6858000"/>
              <a:gd name="connsiteX4" fmla="*/ 1101944 w 6504010"/>
              <a:gd name="connsiteY4" fmla="*/ 6858000 h 6858000"/>
              <a:gd name="connsiteX5" fmla="*/ 0 w 6504010"/>
              <a:gd name="connsiteY5" fmla="*/ 4309223 h 6858000"/>
              <a:gd name="connsiteX6" fmla="*/ 0 w 6504010"/>
              <a:gd name="connsiteY6" fmla="*/ 112935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04010" h="6858000">
                <a:moveTo>
                  <a:pt x="2612170" y="0"/>
                </a:moveTo>
                <a:lnTo>
                  <a:pt x="4486354" y="0"/>
                </a:lnTo>
                <a:lnTo>
                  <a:pt x="6504010" y="4666806"/>
                </a:lnTo>
                <a:lnTo>
                  <a:pt x="1435812" y="6858000"/>
                </a:lnTo>
                <a:lnTo>
                  <a:pt x="1101944" y="6858000"/>
                </a:lnTo>
                <a:lnTo>
                  <a:pt x="0" y="4309223"/>
                </a:lnTo>
                <a:lnTo>
                  <a:pt x="0" y="1129351"/>
                </a:lnTo>
                <a:close/>
              </a:path>
            </a:pathLst>
          </a:custGeom>
          <a:solidFill>
            <a:schemeClr val="bg1">
              <a:lumMod val="95000"/>
            </a:schemeClr>
          </a:solidFill>
        </p:spPr>
        <p:txBody>
          <a:bodyPr wrap="square" anchor="ctr">
            <a:noAutofit/>
          </a:bodyPr>
          <a:lstStyle>
            <a:lvl1pPr marL="0" indent="0" algn="ctr">
              <a:buNone/>
              <a:defRPr sz="1600">
                <a:solidFill>
                  <a:schemeClr val="tx1">
                    <a:lumMod val="75000"/>
                    <a:lumOff val="25000"/>
                  </a:schemeClr>
                </a:solidFill>
                <a:latin typeface="+mn-lt"/>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1870976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072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2237218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985091D-ACFA-4C08-A5D1-ACA6C4FE7455}"/>
              </a:ext>
            </a:extLst>
          </p:cNvPr>
          <p:cNvGrpSpPr/>
          <p:nvPr userDrawn="1"/>
        </p:nvGrpSpPr>
        <p:grpSpPr>
          <a:xfrm>
            <a:off x="3551840" y="1896887"/>
            <a:ext cx="5088321" cy="3064225"/>
            <a:chOff x="4098364" y="1571764"/>
            <a:chExt cx="7301609" cy="4397082"/>
          </a:xfrm>
        </p:grpSpPr>
        <p:grpSp>
          <p:nvGrpSpPr>
            <p:cNvPr id="3" name="Graphic 55">
              <a:extLst>
                <a:ext uri="{FF2B5EF4-FFF2-40B4-BE49-F238E27FC236}">
                  <a16:creationId xmlns:a16="http://schemas.microsoft.com/office/drawing/2014/main" id="{5B4F9B12-AB82-4546-836D-41FABF49D6C8}"/>
                </a:ext>
              </a:extLst>
            </p:cNvPr>
            <p:cNvGrpSpPr/>
            <p:nvPr/>
          </p:nvGrpSpPr>
          <p:grpSpPr>
            <a:xfrm>
              <a:off x="4910815" y="1571764"/>
              <a:ext cx="5616422" cy="3644404"/>
              <a:chOff x="5769768" y="3217068"/>
              <a:chExt cx="651510" cy="422754"/>
            </a:xfrm>
          </p:grpSpPr>
          <p:sp>
            <p:nvSpPr>
              <p:cNvPr id="28" name="Freeform: Shape 27">
                <a:extLst>
                  <a:ext uri="{FF2B5EF4-FFF2-40B4-BE49-F238E27FC236}">
                    <a16:creationId xmlns:a16="http://schemas.microsoft.com/office/drawing/2014/main" id="{DF85DDB4-6141-4012-BC84-42E6BDBF82BC}"/>
                  </a:ext>
                </a:extLst>
              </p:cNvPr>
              <p:cNvSpPr/>
              <p:nvPr/>
            </p:nvSpPr>
            <p:spPr>
              <a:xfrm>
                <a:off x="5769768" y="3217068"/>
                <a:ext cx="647700" cy="419100"/>
              </a:xfrm>
              <a:custGeom>
                <a:avLst/>
                <a:gdLst>
                  <a:gd name="connsiteX0" fmla="*/ 639604 w 647700"/>
                  <a:gd name="connsiteY0" fmla="*/ 417671 h 419100"/>
                  <a:gd name="connsiteX1" fmla="*/ 14764 w 647700"/>
                  <a:gd name="connsiteY1" fmla="*/ 417671 h 419100"/>
                  <a:gd name="connsiteX2" fmla="*/ 7144 w 647700"/>
                  <a:gd name="connsiteY2" fmla="*/ 410051 h 419100"/>
                  <a:gd name="connsiteX3" fmla="*/ 7144 w 647700"/>
                  <a:gd name="connsiteY3" fmla="*/ 38576 h 419100"/>
                  <a:gd name="connsiteX4" fmla="*/ 37624 w 647700"/>
                  <a:gd name="connsiteY4" fmla="*/ 7144 h 419100"/>
                  <a:gd name="connsiteX5" fmla="*/ 616744 w 647700"/>
                  <a:gd name="connsiteY5" fmla="*/ 7144 h 419100"/>
                  <a:gd name="connsiteX6" fmla="*/ 647224 w 647700"/>
                  <a:gd name="connsiteY6" fmla="*/ 37624 h 419100"/>
                  <a:gd name="connsiteX7" fmla="*/ 647224 w 647700"/>
                  <a:gd name="connsiteY7" fmla="*/ 409099 h 419100"/>
                  <a:gd name="connsiteX8" fmla="*/ 639604 w 647700"/>
                  <a:gd name="connsiteY8" fmla="*/ 417671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419100">
                    <a:moveTo>
                      <a:pt x="639604" y="417671"/>
                    </a:moveTo>
                    <a:lnTo>
                      <a:pt x="14764" y="417671"/>
                    </a:lnTo>
                    <a:cubicBezTo>
                      <a:pt x="10954" y="417671"/>
                      <a:pt x="7144" y="413861"/>
                      <a:pt x="7144" y="410051"/>
                    </a:cubicBezTo>
                    <a:lnTo>
                      <a:pt x="7144" y="38576"/>
                    </a:lnTo>
                    <a:cubicBezTo>
                      <a:pt x="7144" y="20479"/>
                      <a:pt x="20479" y="7144"/>
                      <a:pt x="37624" y="7144"/>
                    </a:cubicBezTo>
                    <a:lnTo>
                      <a:pt x="616744" y="7144"/>
                    </a:lnTo>
                    <a:cubicBezTo>
                      <a:pt x="633889" y="7144"/>
                      <a:pt x="647224" y="20479"/>
                      <a:pt x="647224" y="37624"/>
                    </a:cubicBezTo>
                    <a:lnTo>
                      <a:pt x="647224" y="409099"/>
                    </a:lnTo>
                    <a:cubicBezTo>
                      <a:pt x="647224" y="413861"/>
                      <a:pt x="643414" y="417671"/>
                      <a:pt x="639604" y="417671"/>
                    </a:cubicBezTo>
                    <a:close/>
                  </a:path>
                </a:pathLst>
              </a:custGeom>
              <a:solidFill>
                <a:srgbClr val="808080"/>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16F7276-B4F9-4530-84C0-EF2C9ECDAB94}"/>
                  </a:ext>
                </a:extLst>
              </p:cNvPr>
              <p:cNvSpPr/>
              <p:nvPr/>
            </p:nvSpPr>
            <p:spPr>
              <a:xfrm>
                <a:off x="5773578" y="3220722"/>
                <a:ext cx="647700" cy="419100"/>
              </a:xfrm>
              <a:custGeom>
                <a:avLst/>
                <a:gdLst>
                  <a:gd name="connsiteX0" fmla="*/ 631984 w 647700"/>
                  <a:gd name="connsiteY0" fmla="*/ 412909 h 419100"/>
                  <a:gd name="connsiteX1" fmla="*/ 14764 w 647700"/>
                  <a:gd name="connsiteY1" fmla="*/ 412909 h 419100"/>
                  <a:gd name="connsiteX2" fmla="*/ 7144 w 647700"/>
                  <a:gd name="connsiteY2" fmla="*/ 405289 h 419100"/>
                  <a:gd name="connsiteX3" fmla="*/ 7144 w 647700"/>
                  <a:gd name="connsiteY3" fmla="*/ 34766 h 419100"/>
                  <a:gd name="connsiteX4" fmla="*/ 34766 w 647700"/>
                  <a:gd name="connsiteY4" fmla="*/ 7144 h 419100"/>
                  <a:gd name="connsiteX5" fmla="*/ 612934 w 647700"/>
                  <a:gd name="connsiteY5" fmla="*/ 7144 h 419100"/>
                  <a:gd name="connsiteX6" fmla="*/ 640556 w 647700"/>
                  <a:gd name="connsiteY6" fmla="*/ 34766 h 419100"/>
                  <a:gd name="connsiteX7" fmla="*/ 640556 w 647700"/>
                  <a:gd name="connsiteY7" fmla="*/ 405289 h 419100"/>
                  <a:gd name="connsiteX8" fmla="*/ 631984 w 647700"/>
                  <a:gd name="connsiteY8" fmla="*/ 412909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419100">
                    <a:moveTo>
                      <a:pt x="631984" y="412909"/>
                    </a:moveTo>
                    <a:lnTo>
                      <a:pt x="14764" y="412909"/>
                    </a:lnTo>
                    <a:cubicBezTo>
                      <a:pt x="10954" y="412909"/>
                      <a:pt x="7144" y="409099"/>
                      <a:pt x="7144" y="405289"/>
                    </a:cubicBezTo>
                    <a:lnTo>
                      <a:pt x="7144" y="34766"/>
                    </a:lnTo>
                    <a:cubicBezTo>
                      <a:pt x="7144" y="19526"/>
                      <a:pt x="19526" y="7144"/>
                      <a:pt x="34766" y="7144"/>
                    </a:cubicBezTo>
                    <a:lnTo>
                      <a:pt x="612934" y="7144"/>
                    </a:lnTo>
                    <a:cubicBezTo>
                      <a:pt x="628174" y="7144"/>
                      <a:pt x="640556" y="19526"/>
                      <a:pt x="640556" y="34766"/>
                    </a:cubicBezTo>
                    <a:lnTo>
                      <a:pt x="640556" y="405289"/>
                    </a:lnTo>
                    <a:cubicBezTo>
                      <a:pt x="639604" y="410051"/>
                      <a:pt x="635794" y="412909"/>
                      <a:pt x="631984" y="412909"/>
                    </a:cubicBezTo>
                    <a:close/>
                  </a:path>
                </a:pathLst>
              </a:custGeom>
              <a:solidFill>
                <a:srgbClr val="333333"/>
              </a:solidFill>
              <a:ln w="9525" cap="flat">
                <a:noFill/>
                <a:prstDash val="solid"/>
                <a:miter/>
              </a:ln>
            </p:spPr>
            <p:txBody>
              <a:bodyPr rtlCol="0" anchor="ctr"/>
              <a:lstStyle/>
              <a:p>
                <a:endParaRPr lang="en-US"/>
              </a:p>
            </p:txBody>
          </p:sp>
        </p:grpSp>
        <p:sp>
          <p:nvSpPr>
            <p:cNvPr id="4" name="Freeform: Shape 3">
              <a:extLst>
                <a:ext uri="{FF2B5EF4-FFF2-40B4-BE49-F238E27FC236}">
                  <a16:creationId xmlns:a16="http://schemas.microsoft.com/office/drawing/2014/main" id="{B2DB1A5C-F1A0-4BC0-BE67-EEFAA4592C71}"/>
                </a:ext>
              </a:extLst>
            </p:cNvPr>
            <p:cNvSpPr/>
            <p:nvPr/>
          </p:nvSpPr>
          <p:spPr>
            <a:xfrm>
              <a:off x="5130280" y="1781416"/>
              <a:ext cx="5163280" cy="3278273"/>
            </a:xfrm>
            <a:custGeom>
              <a:avLst/>
              <a:gdLst>
                <a:gd name="connsiteX0" fmla="*/ 7144 w 600075"/>
                <a:gd name="connsiteY0" fmla="*/ 7144 h 381000"/>
                <a:gd name="connsiteX1" fmla="*/ 597694 w 600075"/>
                <a:gd name="connsiteY1" fmla="*/ 7144 h 381000"/>
                <a:gd name="connsiteX2" fmla="*/ 597694 w 600075"/>
                <a:gd name="connsiteY2" fmla="*/ 376714 h 381000"/>
                <a:gd name="connsiteX3" fmla="*/ 7144 w 600075"/>
                <a:gd name="connsiteY3" fmla="*/ 376714 h 381000"/>
              </a:gdLst>
              <a:ahLst/>
              <a:cxnLst>
                <a:cxn ang="0">
                  <a:pos x="connsiteX0" y="connsiteY0"/>
                </a:cxn>
                <a:cxn ang="0">
                  <a:pos x="connsiteX1" y="connsiteY1"/>
                </a:cxn>
                <a:cxn ang="0">
                  <a:pos x="connsiteX2" y="connsiteY2"/>
                </a:cxn>
                <a:cxn ang="0">
                  <a:pos x="connsiteX3" y="connsiteY3"/>
                </a:cxn>
              </a:cxnLst>
              <a:rect l="l" t="t" r="r" b="b"/>
              <a:pathLst>
                <a:path w="600075" h="381000">
                  <a:moveTo>
                    <a:pt x="7144" y="7144"/>
                  </a:moveTo>
                  <a:lnTo>
                    <a:pt x="597694" y="7144"/>
                  </a:lnTo>
                  <a:lnTo>
                    <a:pt x="597694" y="376714"/>
                  </a:lnTo>
                  <a:lnTo>
                    <a:pt x="7144" y="376714"/>
                  </a:lnTo>
                  <a:close/>
                </a:path>
              </a:pathLst>
            </a:custGeom>
            <a:solidFill>
              <a:srgbClr val="F2F2F2"/>
            </a:soli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3B75C36A-CF22-4E6C-BDFB-93D9052AAFD2}"/>
                </a:ext>
              </a:extLst>
            </p:cNvPr>
            <p:cNvSpPr/>
            <p:nvPr/>
          </p:nvSpPr>
          <p:spPr>
            <a:xfrm>
              <a:off x="5210103" y="5108863"/>
              <a:ext cx="4999367" cy="245870"/>
            </a:xfrm>
            <a:custGeom>
              <a:avLst/>
              <a:gdLst>
                <a:gd name="connsiteX0" fmla="*/ 553174 w 581025"/>
                <a:gd name="connsiteY0" fmla="*/ 7144 h 28575"/>
                <a:gd name="connsiteX1" fmla="*/ 574129 w 581025"/>
                <a:gd name="connsiteY1" fmla="*/ 23336 h 28575"/>
                <a:gd name="connsiteX2" fmla="*/ 574129 w 581025"/>
                <a:gd name="connsiteY2" fmla="*/ 30004 h 28575"/>
                <a:gd name="connsiteX3" fmla="*/ 19774 w 581025"/>
                <a:gd name="connsiteY3" fmla="*/ 30004 h 28575"/>
                <a:gd name="connsiteX4" fmla="*/ 8344 w 581025"/>
                <a:gd name="connsiteY4" fmla="*/ 26194 h 28575"/>
                <a:gd name="connsiteX5" fmla="*/ 35014 w 581025"/>
                <a:gd name="connsiteY5" fmla="*/ 7144 h 28575"/>
                <a:gd name="connsiteX6" fmla="*/ 553174 w 581025"/>
                <a:gd name="connsiteY6"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25" h="28575">
                  <a:moveTo>
                    <a:pt x="553174" y="7144"/>
                  </a:moveTo>
                  <a:cubicBezTo>
                    <a:pt x="553174" y="7144"/>
                    <a:pt x="566509" y="16669"/>
                    <a:pt x="574129" y="23336"/>
                  </a:cubicBezTo>
                  <a:cubicBezTo>
                    <a:pt x="581749" y="30004"/>
                    <a:pt x="574129" y="30004"/>
                    <a:pt x="574129" y="30004"/>
                  </a:cubicBezTo>
                  <a:cubicBezTo>
                    <a:pt x="574129" y="30004"/>
                    <a:pt x="37871" y="30004"/>
                    <a:pt x="19774" y="30004"/>
                  </a:cubicBezTo>
                  <a:cubicBezTo>
                    <a:pt x="1676" y="30004"/>
                    <a:pt x="8344" y="26194"/>
                    <a:pt x="8344" y="26194"/>
                  </a:cubicBezTo>
                  <a:lnTo>
                    <a:pt x="35014" y="7144"/>
                  </a:lnTo>
                  <a:lnTo>
                    <a:pt x="553174" y="7144"/>
                  </a:lnTo>
                  <a:close/>
                </a:path>
              </a:pathLst>
            </a:custGeom>
            <a:solidFill>
              <a:srgbClr val="323334"/>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280AAB66-0012-4C2C-A739-8DBBA187677B}"/>
                </a:ext>
              </a:extLst>
            </p:cNvPr>
            <p:cNvSpPr/>
            <p:nvPr/>
          </p:nvSpPr>
          <p:spPr>
            <a:xfrm>
              <a:off x="5403495" y="5242756"/>
              <a:ext cx="4589582" cy="81957"/>
            </a:xfrm>
            <a:custGeom>
              <a:avLst/>
              <a:gdLst>
                <a:gd name="connsiteX0" fmla="*/ 538318 w 533400"/>
                <a:gd name="connsiteY0" fmla="*/ 3965 h 0"/>
                <a:gd name="connsiteX1" fmla="*/ 3965 w 533400"/>
                <a:gd name="connsiteY1" fmla="*/ 3965 h 0"/>
              </a:gdLst>
              <a:ahLst/>
              <a:cxnLst>
                <a:cxn ang="0">
                  <a:pos x="connsiteX0" y="connsiteY0"/>
                </a:cxn>
                <a:cxn ang="0">
                  <a:pos x="connsiteX1" y="connsiteY1"/>
                </a:cxn>
              </a:cxnLst>
              <a:rect l="l" t="t" r="r" b="b"/>
              <a:pathLst>
                <a:path w="533400">
                  <a:moveTo>
                    <a:pt x="538318" y="3965"/>
                  </a:moveTo>
                  <a:lnTo>
                    <a:pt x="3965" y="3965"/>
                  </a:lnTo>
                </a:path>
              </a:pathLst>
            </a:custGeom>
            <a:ln w="5287" cap="rnd">
              <a:solidFill>
                <a:srgbClr val="FFFFFF"/>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9DD086C-BB44-40D0-9D21-4E48E4FE51EB}"/>
                </a:ext>
              </a:extLst>
            </p:cNvPr>
            <p:cNvSpPr/>
            <p:nvPr/>
          </p:nvSpPr>
          <p:spPr>
            <a:xfrm>
              <a:off x="5469061" y="5201782"/>
              <a:ext cx="4507626" cy="81957"/>
            </a:xfrm>
            <a:custGeom>
              <a:avLst/>
              <a:gdLst>
                <a:gd name="connsiteX0" fmla="*/ 3965 w 523875"/>
                <a:gd name="connsiteY0" fmla="*/ 3965 h 0"/>
                <a:gd name="connsiteX1" fmla="*/ 524031 w 523875"/>
                <a:gd name="connsiteY1" fmla="*/ 3965 h 0"/>
              </a:gdLst>
              <a:ahLst/>
              <a:cxnLst>
                <a:cxn ang="0">
                  <a:pos x="connsiteX0" y="connsiteY0"/>
                </a:cxn>
                <a:cxn ang="0">
                  <a:pos x="connsiteX1" y="connsiteY1"/>
                </a:cxn>
              </a:cxnLst>
              <a:rect l="l" t="t" r="r" b="b"/>
              <a:pathLst>
                <a:path w="523875">
                  <a:moveTo>
                    <a:pt x="3965" y="3965"/>
                  </a:moveTo>
                  <a:lnTo>
                    <a:pt x="524031" y="3965"/>
                  </a:lnTo>
                </a:path>
              </a:pathLst>
            </a:custGeom>
            <a:ln w="5287" cap="rnd">
              <a:solidFill>
                <a:srgbClr val="FFFFFF"/>
              </a:solid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D4B5080E-0940-4BD2-A8A1-FC6B3D63491E}"/>
                </a:ext>
              </a:extLst>
            </p:cNvPr>
            <p:cNvSpPr/>
            <p:nvPr/>
          </p:nvSpPr>
          <p:spPr>
            <a:xfrm>
              <a:off x="5354321" y="5291930"/>
              <a:ext cx="4753496" cy="81957"/>
            </a:xfrm>
            <a:custGeom>
              <a:avLst/>
              <a:gdLst>
                <a:gd name="connsiteX0" fmla="*/ 550701 w 552450"/>
                <a:gd name="connsiteY0" fmla="*/ 3965 h 0"/>
                <a:gd name="connsiteX1" fmla="*/ 3965 w 552450"/>
                <a:gd name="connsiteY1" fmla="*/ 3965 h 0"/>
              </a:gdLst>
              <a:ahLst/>
              <a:cxnLst>
                <a:cxn ang="0">
                  <a:pos x="connsiteX0" y="connsiteY0"/>
                </a:cxn>
                <a:cxn ang="0">
                  <a:pos x="connsiteX1" y="connsiteY1"/>
                </a:cxn>
              </a:cxnLst>
              <a:rect l="l" t="t" r="r" b="b"/>
              <a:pathLst>
                <a:path w="552450">
                  <a:moveTo>
                    <a:pt x="550701" y="3965"/>
                  </a:moveTo>
                  <a:lnTo>
                    <a:pt x="3965" y="3965"/>
                  </a:lnTo>
                </a:path>
              </a:pathLst>
            </a:custGeom>
            <a:ln w="5287" cap="rnd">
              <a:solidFill>
                <a:srgbClr val="FFFFFF"/>
              </a:solid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518D06E4-E30F-4F89-A71E-0D93FD43ED66}"/>
                </a:ext>
              </a:extLst>
            </p:cNvPr>
            <p:cNvSpPr/>
            <p:nvPr/>
          </p:nvSpPr>
          <p:spPr>
            <a:xfrm>
              <a:off x="5424729" y="5180579"/>
              <a:ext cx="4343712" cy="81957"/>
            </a:xfrm>
            <a:custGeom>
              <a:avLst/>
              <a:gdLst>
                <a:gd name="connsiteX0" fmla="*/ 1586 w 504825"/>
                <a:gd name="connsiteY0" fmla="*/ 1586 h 0"/>
                <a:gd name="connsiteX1" fmla="*/ 511173 w 504825"/>
                <a:gd name="connsiteY1" fmla="*/ 1586 h 0"/>
              </a:gdLst>
              <a:ahLst/>
              <a:cxnLst>
                <a:cxn ang="0">
                  <a:pos x="connsiteX0" y="connsiteY0"/>
                </a:cxn>
                <a:cxn ang="0">
                  <a:pos x="connsiteX1" y="connsiteY1"/>
                </a:cxn>
              </a:cxnLst>
              <a:rect l="l" t="t" r="r" b="b"/>
              <a:pathLst>
                <a:path w="504825">
                  <a:moveTo>
                    <a:pt x="1586" y="1586"/>
                  </a:moveTo>
                  <a:lnTo>
                    <a:pt x="511173" y="1586"/>
                  </a:lnTo>
                </a:path>
              </a:pathLst>
            </a:custGeom>
            <a:ln w="2115" cap="rnd">
              <a:solidFill>
                <a:srgbClr val="FFFFFF"/>
              </a:solid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5A1A526-A9A8-4250-B3A5-55501FF8A09F}"/>
                </a:ext>
              </a:extLst>
            </p:cNvPr>
            <p:cNvSpPr/>
            <p:nvPr/>
          </p:nvSpPr>
          <p:spPr>
            <a:xfrm>
              <a:off x="5269602" y="5117063"/>
              <a:ext cx="4917410" cy="245870"/>
            </a:xfrm>
            <a:custGeom>
              <a:avLst/>
              <a:gdLst>
                <a:gd name="connsiteX0" fmla="*/ 32861 w 571500"/>
                <a:gd name="connsiteY0" fmla="*/ 7144 h 28575"/>
                <a:gd name="connsiteX1" fmla="*/ 7144 w 571500"/>
                <a:gd name="connsiteY1" fmla="*/ 26194 h 28575"/>
                <a:gd name="connsiteX2" fmla="*/ 566261 w 571500"/>
                <a:gd name="connsiteY2" fmla="*/ 26194 h 28575"/>
                <a:gd name="connsiteX3" fmla="*/ 541496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32861" y="7144"/>
                  </a:moveTo>
                  <a:lnTo>
                    <a:pt x="7144" y="26194"/>
                  </a:lnTo>
                  <a:lnTo>
                    <a:pt x="566261" y="26194"/>
                  </a:lnTo>
                  <a:lnTo>
                    <a:pt x="541496" y="7144"/>
                  </a:lnTo>
                  <a:close/>
                </a:path>
              </a:pathLst>
            </a:custGeom>
            <a:solidFill>
              <a:srgbClr val="323334">
                <a:alpha val="56000"/>
              </a:srgbClr>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F849B7F5-6D4D-4245-9964-122EC3292C54}"/>
                </a:ext>
              </a:extLst>
            </p:cNvPr>
            <p:cNvSpPr/>
            <p:nvPr/>
          </p:nvSpPr>
          <p:spPr>
            <a:xfrm>
              <a:off x="4105815" y="5559062"/>
              <a:ext cx="7294158" cy="409784"/>
            </a:xfrm>
            <a:custGeom>
              <a:avLst/>
              <a:gdLst>
                <a:gd name="connsiteX0" fmla="*/ 842486 w 847725"/>
                <a:gd name="connsiteY0" fmla="*/ 30069 h 47625"/>
                <a:gd name="connsiteX1" fmla="*/ 830104 w 847725"/>
                <a:gd name="connsiteY1" fmla="*/ 44357 h 47625"/>
                <a:gd name="connsiteX2" fmla="*/ 41434 w 847725"/>
                <a:gd name="connsiteY2" fmla="*/ 44357 h 47625"/>
                <a:gd name="connsiteX3" fmla="*/ 20479 w 847725"/>
                <a:gd name="connsiteY3" fmla="*/ 43404 h 47625"/>
                <a:gd name="connsiteX4" fmla="*/ 7144 w 847725"/>
                <a:gd name="connsiteY4" fmla="*/ 29117 h 47625"/>
                <a:gd name="connsiteX5" fmla="*/ 7144 w 847725"/>
                <a:gd name="connsiteY5" fmla="*/ 9114 h 47625"/>
                <a:gd name="connsiteX6" fmla="*/ 9049 w 847725"/>
                <a:gd name="connsiteY6" fmla="*/ 9114 h 47625"/>
                <a:gd name="connsiteX7" fmla="*/ 27146 w 847725"/>
                <a:gd name="connsiteY7" fmla="*/ 9114 h 47625"/>
                <a:gd name="connsiteX8" fmla="*/ 752951 w 847725"/>
                <a:gd name="connsiteY8" fmla="*/ 7209 h 47625"/>
                <a:gd name="connsiteX9" fmla="*/ 842486 w 847725"/>
                <a:gd name="connsiteY9" fmla="*/ 7209 h 47625"/>
                <a:gd name="connsiteX10" fmla="*/ 842486 w 847725"/>
                <a:gd name="connsiteY10" fmla="*/ 7209 h 47625"/>
                <a:gd name="connsiteX11" fmla="*/ 842486 w 847725"/>
                <a:gd name="connsiteY11" fmla="*/ 30069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47725" h="47625">
                  <a:moveTo>
                    <a:pt x="842486" y="30069"/>
                  </a:moveTo>
                  <a:cubicBezTo>
                    <a:pt x="842486" y="44357"/>
                    <a:pt x="830104" y="44357"/>
                    <a:pt x="830104" y="44357"/>
                  </a:cubicBezTo>
                  <a:cubicBezTo>
                    <a:pt x="830104" y="44357"/>
                    <a:pt x="71914" y="44357"/>
                    <a:pt x="41434" y="44357"/>
                  </a:cubicBezTo>
                  <a:cubicBezTo>
                    <a:pt x="31909" y="44357"/>
                    <a:pt x="25241" y="44357"/>
                    <a:pt x="20479" y="43404"/>
                  </a:cubicBezTo>
                  <a:cubicBezTo>
                    <a:pt x="12859" y="42452"/>
                    <a:pt x="7144" y="36737"/>
                    <a:pt x="7144" y="29117"/>
                  </a:cubicBezTo>
                  <a:lnTo>
                    <a:pt x="7144" y="9114"/>
                  </a:lnTo>
                  <a:lnTo>
                    <a:pt x="9049" y="9114"/>
                  </a:lnTo>
                  <a:lnTo>
                    <a:pt x="27146" y="9114"/>
                  </a:lnTo>
                  <a:lnTo>
                    <a:pt x="752951" y="7209"/>
                  </a:lnTo>
                  <a:lnTo>
                    <a:pt x="842486" y="7209"/>
                  </a:lnTo>
                  <a:lnTo>
                    <a:pt x="842486" y="7209"/>
                  </a:lnTo>
                  <a:cubicBezTo>
                    <a:pt x="841534" y="6257"/>
                    <a:pt x="842486" y="15782"/>
                    <a:pt x="842486" y="30069"/>
                  </a:cubicBezTo>
                  <a:close/>
                </a:path>
              </a:pathLst>
            </a:custGeom>
            <a:solidFill>
              <a:srgbClr val="666666"/>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CCB8880-AC57-41A5-8D7B-4F0C1B7A0327}"/>
                </a:ext>
              </a:extLst>
            </p:cNvPr>
            <p:cNvSpPr/>
            <p:nvPr/>
          </p:nvSpPr>
          <p:spPr>
            <a:xfrm>
              <a:off x="4098364" y="5051498"/>
              <a:ext cx="7294158" cy="655655"/>
            </a:xfrm>
            <a:custGeom>
              <a:avLst/>
              <a:gdLst>
                <a:gd name="connsiteX0" fmla="*/ 827161 w 847725"/>
                <a:gd name="connsiteY0" fmla="*/ 70009 h 76200"/>
                <a:gd name="connsiteX1" fmla="*/ 753818 w 847725"/>
                <a:gd name="connsiteY1" fmla="*/ 70009 h 76200"/>
                <a:gd name="connsiteX2" fmla="*/ 24203 w 847725"/>
                <a:gd name="connsiteY2" fmla="*/ 70009 h 76200"/>
                <a:gd name="connsiteX3" fmla="*/ 17535 w 847725"/>
                <a:gd name="connsiteY3" fmla="*/ 70009 h 76200"/>
                <a:gd name="connsiteX4" fmla="*/ 8010 w 847725"/>
                <a:gd name="connsiteY4" fmla="*/ 67151 h 76200"/>
                <a:gd name="connsiteX5" fmla="*/ 13725 w 847725"/>
                <a:gd name="connsiteY5" fmla="*/ 58579 h 76200"/>
                <a:gd name="connsiteX6" fmla="*/ 97545 w 847725"/>
                <a:gd name="connsiteY6" fmla="*/ 9049 h 76200"/>
                <a:gd name="connsiteX7" fmla="*/ 101355 w 847725"/>
                <a:gd name="connsiteY7" fmla="*/ 7144 h 76200"/>
                <a:gd name="connsiteX8" fmla="*/ 739531 w 847725"/>
                <a:gd name="connsiteY8" fmla="*/ 7144 h 76200"/>
                <a:gd name="connsiteX9" fmla="*/ 742388 w 847725"/>
                <a:gd name="connsiteY9" fmla="*/ 8096 h 76200"/>
                <a:gd name="connsiteX10" fmla="*/ 746198 w 847725"/>
                <a:gd name="connsiteY10" fmla="*/ 9049 h 76200"/>
                <a:gd name="connsiteX11" fmla="*/ 747150 w 847725"/>
                <a:gd name="connsiteY11" fmla="*/ 9049 h 76200"/>
                <a:gd name="connsiteX12" fmla="*/ 757628 w 847725"/>
                <a:gd name="connsiteY12" fmla="*/ 14764 h 76200"/>
                <a:gd name="connsiteX13" fmla="*/ 840496 w 847725"/>
                <a:gd name="connsiteY13" fmla="*/ 62389 h 76200"/>
                <a:gd name="connsiteX14" fmla="*/ 842400 w 847725"/>
                <a:gd name="connsiteY14" fmla="*/ 65246 h 76200"/>
                <a:gd name="connsiteX15" fmla="*/ 827161 w 847725"/>
                <a:gd name="connsiteY15" fmla="*/ 70009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7725" h="76200">
                  <a:moveTo>
                    <a:pt x="827161" y="70009"/>
                  </a:moveTo>
                  <a:cubicBezTo>
                    <a:pt x="823350" y="70009"/>
                    <a:pt x="795728" y="70009"/>
                    <a:pt x="753818" y="70009"/>
                  </a:cubicBezTo>
                  <a:cubicBezTo>
                    <a:pt x="566175" y="70009"/>
                    <a:pt x="85163" y="70009"/>
                    <a:pt x="24203" y="70009"/>
                  </a:cubicBezTo>
                  <a:cubicBezTo>
                    <a:pt x="20393" y="70009"/>
                    <a:pt x="17535" y="70009"/>
                    <a:pt x="17535" y="70009"/>
                  </a:cubicBezTo>
                  <a:cubicBezTo>
                    <a:pt x="17535" y="70009"/>
                    <a:pt x="10868" y="70009"/>
                    <a:pt x="8010" y="67151"/>
                  </a:cubicBezTo>
                  <a:cubicBezTo>
                    <a:pt x="6105" y="65246"/>
                    <a:pt x="7058" y="63341"/>
                    <a:pt x="13725" y="58579"/>
                  </a:cubicBezTo>
                  <a:cubicBezTo>
                    <a:pt x="27060" y="49054"/>
                    <a:pt x="82305" y="17621"/>
                    <a:pt x="97545" y="9049"/>
                  </a:cubicBezTo>
                  <a:cubicBezTo>
                    <a:pt x="100403" y="8096"/>
                    <a:pt x="101355" y="7144"/>
                    <a:pt x="101355" y="7144"/>
                  </a:cubicBezTo>
                  <a:lnTo>
                    <a:pt x="739531" y="7144"/>
                  </a:lnTo>
                  <a:cubicBezTo>
                    <a:pt x="739531" y="7144"/>
                    <a:pt x="740483" y="7144"/>
                    <a:pt x="742388" y="8096"/>
                  </a:cubicBezTo>
                  <a:cubicBezTo>
                    <a:pt x="743340" y="8096"/>
                    <a:pt x="744293" y="9049"/>
                    <a:pt x="746198" y="9049"/>
                  </a:cubicBezTo>
                  <a:cubicBezTo>
                    <a:pt x="746198" y="9049"/>
                    <a:pt x="746198" y="9049"/>
                    <a:pt x="747150" y="9049"/>
                  </a:cubicBezTo>
                  <a:cubicBezTo>
                    <a:pt x="750008" y="10001"/>
                    <a:pt x="753818" y="11906"/>
                    <a:pt x="757628" y="14764"/>
                  </a:cubicBezTo>
                  <a:cubicBezTo>
                    <a:pt x="770963" y="23336"/>
                    <a:pt x="840496" y="62389"/>
                    <a:pt x="840496" y="62389"/>
                  </a:cubicBezTo>
                  <a:cubicBezTo>
                    <a:pt x="840496" y="62389"/>
                    <a:pt x="842400" y="63341"/>
                    <a:pt x="842400" y="65246"/>
                  </a:cubicBezTo>
                  <a:cubicBezTo>
                    <a:pt x="844306" y="67151"/>
                    <a:pt x="842400" y="70009"/>
                    <a:pt x="827161" y="70009"/>
                  </a:cubicBezTo>
                  <a:close/>
                </a:path>
              </a:pathLst>
            </a:custGeom>
            <a:solidFill>
              <a:srgbClr val="9DA4AA"/>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F88F7497-11E7-4ADF-A4F7-5442709DDE01}"/>
                </a:ext>
              </a:extLst>
            </p:cNvPr>
            <p:cNvSpPr/>
            <p:nvPr/>
          </p:nvSpPr>
          <p:spPr>
            <a:xfrm>
              <a:off x="6803481" y="5354734"/>
              <a:ext cx="1868616" cy="245870"/>
            </a:xfrm>
            <a:custGeom>
              <a:avLst/>
              <a:gdLst>
                <a:gd name="connsiteX0" fmla="*/ 23187 w 209550"/>
                <a:gd name="connsiteY0" fmla="*/ 7144 h 28575"/>
                <a:gd name="connsiteX1" fmla="*/ 12710 w 209550"/>
                <a:gd name="connsiteY1" fmla="*/ 12859 h 28575"/>
                <a:gd name="connsiteX2" fmla="*/ 7947 w 209550"/>
                <a:gd name="connsiteY2" fmla="*/ 19526 h 28575"/>
                <a:gd name="connsiteX3" fmla="*/ 21282 w 209550"/>
                <a:gd name="connsiteY3" fmla="*/ 25241 h 28575"/>
                <a:gd name="connsiteX4" fmla="*/ 111770 w 209550"/>
                <a:gd name="connsiteY4" fmla="*/ 25241 h 28575"/>
                <a:gd name="connsiteX5" fmla="*/ 111770 w 209550"/>
                <a:gd name="connsiteY5" fmla="*/ 25241 h 28575"/>
                <a:gd name="connsiteX6" fmla="*/ 195590 w 209550"/>
                <a:gd name="connsiteY6" fmla="*/ 25241 h 28575"/>
                <a:gd name="connsiteX7" fmla="*/ 208925 w 209550"/>
                <a:gd name="connsiteY7" fmla="*/ 19526 h 28575"/>
                <a:gd name="connsiteX8" fmla="*/ 204162 w 209550"/>
                <a:gd name="connsiteY8" fmla="*/ 12859 h 28575"/>
                <a:gd name="connsiteX9" fmla="*/ 193685 w 209550"/>
                <a:gd name="connsiteY9"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9550" h="28575">
                  <a:moveTo>
                    <a:pt x="23187" y="7144"/>
                  </a:moveTo>
                  <a:cubicBezTo>
                    <a:pt x="19377" y="7144"/>
                    <a:pt x="15567" y="9049"/>
                    <a:pt x="12710" y="12859"/>
                  </a:cubicBezTo>
                  <a:lnTo>
                    <a:pt x="7947" y="19526"/>
                  </a:lnTo>
                  <a:cubicBezTo>
                    <a:pt x="7947" y="19526"/>
                    <a:pt x="2232" y="26194"/>
                    <a:pt x="21282" y="25241"/>
                  </a:cubicBezTo>
                  <a:cubicBezTo>
                    <a:pt x="30807" y="25241"/>
                    <a:pt x="72717" y="25241"/>
                    <a:pt x="111770" y="25241"/>
                  </a:cubicBezTo>
                  <a:lnTo>
                    <a:pt x="111770" y="25241"/>
                  </a:lnTo>
                  <a:cubicBezTo>
                    <a:pt x="148917" y="25241"/>
                    <a:pt x="187017" y="25241"/>
                    <a:pt x="195590" y="25241"/>
                  </a:cubicBezTo>
                  <a:cubicBezTo>
                    <a:pt x="213687" y="26194"/>
                    <a:pt x="208925" y="19526"/>
                    <a:pt x="208925" y="19526"/>
                  </a:cubicBezTo>
                  <a:lnTo>
                    <a:pt x="204162" y="12859"/>
                  </a:lnTo>
                  <a:cubicBezTo>
                    <a:pt x="202257" y="9049"/>
                    <a:pt x="198447" y="7144"/>
                    <a:pt x="193685" y="7144"/>
                  </a:cubicBezTo>
                </a:path>
              </a:pathLst>
            </a:custGeom>
            <a:solidFill>
              <a:srgbClr val="70757B"/>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BFC7C9E8-D0AF-43F6-B223-BCAEF198AF79}"/>
                </a:ext>
              </a:extLst>
            </p:cNvPr>
            <p:cNvSpPr/>
            <p:nvPr/>
          </p:nvSpPr>
          <p:spPr>
            <a:xfrm>
              <a:off x="5179454" y="5125255"/>
              <a:ext cx="4917410" cy="245870"/>
            </a:xfrm>
            <a:custGeom>
              <a:avLst/>
              <a:gdLst>
                <a:gd name="connsiteX0" fmla="*/ 566261 w 571500"/>
                <a:gd name="connsiteY0" fmla="*/ 30004 h 28575"/>
                <a:gd name="connsiteX1" fmla="*/ 7144 w 571500"/>
                <a:gd name="connsiteY1" fmla="*/ 30004 h 28575"/>
                <a:gd name="connsiteX2" fmla="*/ 28099 w 571500"/>
                <a:gd name="connsiteY2" fmla="*/ 7144 h 28575"/>
                <a:gd name="connsiteX3" fmla="*/ 543401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566261" y="30004"/>
                  </a:moveTo>
                  <a:lnTo>
                    <a:pt x="7144" y="30004"/>
                  </a:lnTo>
                  <a:lnTo>
                    <a:pt x="28099" y="7144"/>
                  </a:lnTo>
                  <a:lnTo>
                    <a:pt x="543401" y="7144"/>
                  </a:lnTo>
                  <a:close/>
                </a:path>
              </a:pathLst>
            </a:custGeom>
            <a:solidFill>
              <a:srgbClr val="575A5A"/>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95E68076-4BEA-4CF0-82B6-4AF32885A23C}"/>
                </a:ext>
              </a:extLst>
            </p:cNvPr>
            <p:cNvSpPr/>
            <p:nvPr/>
          </p:nvSpPr>
          <p:spPr>
            <a:xfrm>
              <a:off x="5146671" y="5125255"/>
              <a:ext cx="4917410" cy="245870"/>
            </a:xfrm>
            <a:custGeom>
              <a:avLst/>
              <a:gdLst>
                <a:gd name="connsiteX0" fmla="*/ 571024 w 571500"/>
                <a:gd name="connsiteY0" fmla="*/ 30004 h 28575"/>
                <a:gd name="connsiteX1" fmla="*/ 7144 w 571500"/>
                <a:gd name="connsiteY1" fmla="*/ 30004 h 28575"/>
                <a:gd name="connsiteX2" fmla="*/ 28099 w 571500"/>
                <a:gd name="connsiteY2" fmla="*/ 7144 h 28575"/>
                <a:gd name="connsiteX3" fmla="*/ 548164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571024" y="30004"/>
                  </a:moveTo>
                  <a:lnTo>
                    <a:pt x="7144" y="30004"/>
                  </a:lnTo>
                  <a:lnTo>
                    <a:pt x="28099" y="7144"/>
                  </a:lnTo>
                  <a:lnTo>
                    <a:pt x="548164" y="7144"/>
                  </a:lnTo>
                  <a:close/>
                </a:path>
              </a:pathLst>
            </a:custGeom>
            <a:solidFill>
              <a:srgbClr val="575A5A"/>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19CC36D-CB26-4F0E-8F5F-B7E44C131834}"/>
                </a:ext>
              </a:extLst>
            </p:cNvPr>
            <p:cNvSpPr/>
            <p:nvPr/>
          </p:nvSpPr>
          <p:spPr>
            <a:xfrm>
              <a:off x="7022398" y="1844838"/>
              <a:ext cx="3271162" cy="3198464"/>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nvGrpSpPr>
            <p:cNvPr id="17" name="Group 16">
              <a:extLst>
                <a:ext uri="{FF2B5EF4-FFF2-40B4-BE49-F238E27FC236}">
                  <a16:creationId xmlns:a16="http://schemas.microsoft.com/office/drawing/2014/main" id="{5F2D2E83-F004-46E0-988E-4772C73F53E6}"/>
                </a:ext>
              </a:extLst>
            </p:cNvPr>
            <p:cNvGrpSpPr/>
            <p:nvPr/>
          </p:nvGrpSpPr>
          <p:grpSpPr>
            <a:xfrm>
              <a:off x="5370712" y="5206368"/>
              <a:ext cx="4572000" cy="149296"/>
              <a:chOff x="5370712" y="5206368"/>
              <a:chExt cx="4572000" cy="149296"/>
            </a:xfrm>
          </p:grpSpPr>
          <p:sp>
            <p:nvSpPr>
              <p:cNvPr id="24" name="Rectangle 23">
                <a:extLst>
                  <a:ext uri="{FF2B5EF4-FFF2-40B4-BE49-F238E27FC236}">
                    <a16:creationId xmlns:a16="http://schemas.microsoft.com/office/drawing/2014/main" id="{B770BB6D-A8C1-41B5-8708-734B7E246841}"/>
                  </a:ext>
                </a:extLst>
              </p:cNvPr>
              <p:cNvSpPr/>
              <p:nvPr/>
            </p:nvSpPr>
            <p:spPr>
              <a:xfrm>
                <a:off x="5370712" y="5337376"/>
                <a:ext cx="457200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D3DA74-87F9-4FAB-B45E-A16503005903}"/>
                  </a:ext>
                </a:extLst>
              </p:cNvPr>
              <p:cNvSpPr/>
              <p:nvPr/>
            </p:nvSpPr>
            <p:spPr>
              <a:xfrm>
                <a:off x="5416432" y="5293706"/>
                <a:ext cx="448056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E78151E-6BD0-43E9-9FEE-08F3670C2F8E}"/>
                  </a:ext>
                </a:extLst>
              </p:cNvPr>
              <p:cNvSpPr/>
              <p:nvPr/>
            </p:nvSpPr>
            <p:spPr>
              <a:xfrm>
                <a:off x="5462152" y="5250037"/>
                <a:ext cx="438912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CF06F2B-9620-4AF3-AFAC-B8B83BBD82E7}"/>
                  </a:ext>
                </a:extLst>
              </p:cNvPr>
              <p:cNvSpPr/>
              <p:nvPr/>
            </p:nvSpPr>
            <p:spPr>
              <a:xfrm>
                <a:off x="5507872" y="5206368"/>
                <a:ext cx="429768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6A930FDE-2B80-4BC0-A8F5-DF85DED51DD3}"/>
                </a:ext>
              </a:extLst>
            </p:cNvPr>
            <p:cNvGrpSpPr/>
            <p:nvPr/>
          </p:nvGrpSpPr>
          <p:grpSpPr>
            <a:xfrm>
              <a:off x="7661590" y="1698465"/>
              <a:ext cx="114873" cy="114873"/>
              <a:chOff x="7627525" y="1132589"/>
              <a:chExt cx="234846" cy="234846"/>
            </a:xfrm>
          </p:grpSpPr>
          <p:sp>
            <p:nvSpPr>
              <p:cNvPr id="21" name="Oval 20">
                <a:extLst>
                  <a:ext uri="{FF2B5EF4-FFF2-40B4-BE49-F238E27FC236}">
                    <a16:creationId xmlns:a16="http://schemas.microsoft.com/office/drawing/2014/main" id="{6157262C-D553-4EFF-A91A-BBB26C9832C0}"/>
                  </a:ext>
                </a:extLst>
              </p:cNvPr>
              <p:cNvSpPr/>
              <p:nvPr/>
            </p:nvSpPr>
            <p:spPr>
              <a:xfrm>
                <a:off x="7627525" y="1132589"/>
                <a:ext cx="234846" cy="234846"/>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2A630EB0-4819-45AF-AD0E-9137A712E262}"/>
                  </a:ext>
                </a:extLst>
              </p:cNvPr>
              <p:cNvSpPr/>
              <p:nvPr/>
            </p:nvSpPr>
            <p:spPr>
              <a:xfrm>
                <a:off x="7656971" y="1162035"/>
                <a:ext cx="175955" cy="175955"/>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1960A1D-6A23-45F6-8604-E8CBAAC1843F}"/>
                  </a:ext>
                </a:extLst>
              </p:cNvPr>
              <p:cNvSpPr/>
              <p:nvPr/>
            </p:nvSpPr>
            <p:spPr>
              <a:xfrm>
                <a:off x="7683825" y="1188889"/>
                <a:ext cx="122247" cy="122247"/>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Rounded Corners 18">
              <a:extLst>
                <a:ext uri="{FF2B5EF4-FFF2-40B4-BE49-F238E27FC236}">
                  <a16:creationId xmlns:a16="http://schemas.microsoft.com/office/drawing/2014/main" id="{8D331414-3A85-474B-9943-21587951F09F}"/>
                </a:ext>
              </a:extLst>
            </p:cNvPr>
            <p:cNvSpPr/>
            <p:nvPr/>
          </p:nvSpPr>
          <p:spPr>
            <a:xfrm>
              <a:off x="7370377" y="5752599"/>
              <a:ext cx="748642" cy="88504"/>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7E5F0C5-E04C-4834-AAA6-BBB8519F8E83}"/>
                </a:ext>
              </a:extLst>
            </p:cNvPr>
            <p:cNvSpPr/>
            <p:nvPr/>
          </p:nvSpPr>
          <p:spPr>
            <a:xfrm>
              <a:off x="7133919" y="5752598"/>
              <a:ext cx="101303" cy="10130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 Placeholder 9">
            <a:extLst>
              <a:ext uri="{FF2B5EF4-FFF2-40B4-BE49-F238E27FC236}">
                <a16:creationId xmlns:a16="http://schemas.microsoft.com/office/drawing/2014/main" id="{5C8A17BE-A8CC-4508-9908-ED68A32F9286}"/>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31" name="Picture Placeholder 2">
            <a:extLst>
              <a:ext uri="{FF2B5EF4-FFF2-40B4-BE49-F238E27FC236}">
                <a16:creationId xmlns:a16="http://schemas.microsoft.com/office/drawing/2014/main" id="{47F80219-E68E-46DB-9F6C-BB5A30DBDD6B}"/>
              </a:ext>
            </a:extLst>
          </p:cNvPr>
          <p:cNvSpPr>
            <a:spLocks noGrp="1"/>
          </p:cNvSpPr>
          <p:nvPr>
            <p:ph type="pic" idx="13" hasCustomPrompt="1"/>
          </p:nvPr>
        </p:nvSpPr>
        <p:spPr>
          <a:xfrm>
            <a:off x="4270958" y="2077147"/>
            <a:ext cx="3593918" cy="222823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8831700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99619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6_Image slide layout">
    <p:bg>
      <p:bgPr>
        <a:solidFill>
          <a:schemeClr val="bg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0CE298C-8C39-43F3-ABF0-535B61877943}"/>
              </a:ext>
            </a:extLst>
          </p:cNvPr>
          <p:cNvSpPr>
            <a:spLocks noGrp="1"/>
          </p:cNvSpPr>
          <p:nvPr>
            <p:ph type="pic" idx="13" hasCustomPrompt="1"/>
          </p:nvPr>
        </p:nvSpPr>
        <p:spPr>
          <a:xfrm>
            <a:off x="500333" y="0"/>
            <a:ext cx="6206149" cy="6858000"/>
          </a:xfrm>
          <a:custGeom>
            <a:avLst/>
            <a:gdLst>
              <a:gd name="connsiteX0" fmla="*/ 1106784 w 6206149"/>
              <a:gd name="connsiteY0" fmla="*/ 3429000 h 6858000"/>
              <a:gd name="connsiteX1" fmla="*/ 2032403 w 6206149"/>
              <a:gd name="connsiteY1" fmla="*/ 3429000 h 6858000"/>
              <a:gd name="connsiteX2" fmla="*/ 4031053 w 6206149"/>
              <a:gd name="connsiteY2" fmla="*/ 6858000 h 6858000"/>
              <a:gd name="connsiteX3" fmla="*/ 3105434 w 6206149"/>
              <a:gd name="connsiteY3" fmla="*/ 6858000 h 6858000"/>
              <a:gd name="connsiteX4" fmla="*/ 0 w 6206149"/>
              <a:gd name="connsiteY4" fmla="*/ 3429000 h 6858000"/>
              <a:gd name="connsiteX5" fmla="*/ 925619 w 6206149"/>
              <a:gd name="connsiteY5" fmla="*/ 3429000 h 6858000"/>
              <a:gd name="connsiteX6" fmla="*/ 2924269 w 6206149"/>
              <a:gd name="connsiteY6" fmla="*/ 6858000 h 6858000"/>
              <a:gd name="connsiteX7" fmla="*/ 1998650 w 6206149"/>
              <a:gd name="connsiteY7" fmla="*/ 6858000 h 6858000"/>
              <a:gd name="connsiteX8" fmla="*/ 2521390 w 6206149"/>
              <a:gd name="connsiteY8" fmla="*/ 0 h 6858000"/>
              <a:gd name="connsiteX9" fmla="*/ 4197509 w 6206149"/>
              <a:gd name="connsiteY9" fmla="*/ 0 h 6858000"/>
              <a:gd name="connsiteX10" fmla="*/ 6206149 w 6206149"/>
              <a:gd name="connsiteY10" fmla="*/ 3429000 h 6858000"/>
              <a:gd name="connsiteX11" fmla="*/ 4530030 w 6206149"/>
              <a:gd name="connsiteY11" fmla="*/ 3429000 h 6858000"/>
              <a:gd name="connsiteX12" fmla="*/ 1348966 w 6206149"/>
              <a:gd name="connsiteY12" fmla="*/ 0 h 6858000"/>
              <a:gd name="connsiteX13" fmla="*/ 2274585 w 6206149"/>
              <a:gd name="connsiteY13" fmla="*/ 0 h 6858000"/>
              <a:gd name="connsiteX14" fmla="*/ 4273235 w 6206149"/>
              <a:gd name="connsiteY14" fmla="*/ 3429000 h 6858000"/>
              <a:gd name="connsiteX15" fmla="*/ 3347616 w 6206149"/>
              <a:gd name="connsiteY15" fmla="*/ 3429000 h 6858000"/>
              <a:gd name="connsiteX16" fmla="*/ 212755 w 6206149"/>
              <a:gd name="connsiteY16" fmla="*/ 0 h 6858000"/>
              <a:gd name="connsiteX17" fmla="*/ 1130307 w 6206149"/>
              <a:gd name="connsiteY17" fmla="*/ 0 h 6858000"/>
              <a:gd name="connsiteX18" fmla="*/ 5146893 w 6206149"/>
              <a:gd name="connsiteY18" fmla="*/ 6858000 h 6858000"/>
              <a:gd name="connsiteX19" fmla="*/ 4229341 w 6206149"/>
              <a:gd name="connsiteY1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06149" h="6858000">
                <a:moveTo>
                  <a:pt x="1106784" y="3429000"/>
                </a:moveTo>
                <a:lnTo>
                  <a:pt x="2032403" y="3429000"/>
                </a:lnTo>
                <a:lnTo>
                  <a:pt x="4031053" y="6858000"/>
                </a:lnTo>
                <a:lnTo>
                  <a:pt x="3105434" y="6858000"/>
                </a:lnTo>
                <a:close/>
                <a:moveTo>
                  <a:pt x="0" y="3429000"/>
                </a:moveTo>
                <a:lnTo>
                  <a:pt x="925619" y="3429000"/>
                </a:lnTo>
                <a:lnTo>
                  <a:pt x="2924269" y="6858000"/>
                </a:lnTo>
                <a:lnTo>
                  <a:pt x="1998650" y="6858000"/>
                </a:lnTo>
                <a:close/>
                <a:moveTo>
                  <a:pt x="2521390" y="0"/>
                </a:moveTo>
                <a:lnTo>
                  <a:pt x="4197509" y="0"/>
                </a:lnTo>
                <a:lnTo>
                  <a:pt x="6206149" y="3429000"/>
                </a:lnTo>
                <a:lnTo>
                  <a:pt x="4530030" y="3429000"/>
                </a:lnTo>
                <a:close/>
                <a:moveTo>
                  <a:pt x="1348966" y="0"/>
                </a:moveTo>
                <a:lnTo>
                  <a:pt x="2274585" y="0"/>
                </a:lnTo>
                <a:lnTo>
                  <a:pt x="4273235" y="3429000"/>
                </a:lnTo>
                <a:lnTo>
                  <a:pt x="3347616" y="3429000"/>
                </a:lnTo>
                <a:close/>
                <a:moveTo>
                  <a:pt x="212755" y="0"/>
                </a:moveTo>
                <a:lnTo>
                  <a:pt x="1130307" y="0"/>
                </a:lnTo>
                <a:lnTo>
                  <a:pt x="5146893" y="6858000"/>
                </a:lnTo>
                <a:lnTo>
                  <a:pt x="4229341" y="6858000"/>
                </a:lnTo>
                <a:close/>
              </a:path>
            </a:pathLst>
          </a:cu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40056287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20968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688CA0FF-4579-44B1-B751-700208308A0E}"/>
              </a:ext>
            </a:extLst>
          </p:cNvPr>
          <p:cNvGrpSpPr/>
          <p:nvPr userDrawn="1"/>
        </p:nvGrpSpPr>
        <p:grpSpPr>
          <a:xfrm>
            <a:off x="880422" y="748803"/>
            <a:ext cx="3973683" cy="5360394"/>
            <a:chOff x="5745956" y="3501865"/>
            <a:chExt cx="2146216" cy="2895189"/>
          </a:xfrm>
        </p:grpSpPr>
        <p:sp>
          <p:nvSpPr>
            <p:cNvPr id="30" name="Freeform: Shape 29">
              <a:extLst>
                <a:ext uri="{FF2B5EF4-FFF2-40B4-BE49-F238E27FC236}">
                  <a16:creationId xmlns:a16="http://schemas.microsoft.com/office/drawing/2014/main" id="{2814FD80-61F1-46DE-8360-F8164D079B4A}"/>
                </a:ext>
              </a:extLst>
            </p:cNvPr>
            <p:cNvSpPr/>
            <p:nvPr/>
          </p:nvSpPr>
          <p:spPr>
            <a:xfrm>
              <a:off x="7498806" y="3501865"/>
              <a:ext cx="157347" cy="62939"/>
            </a:xfrm>
            <a:custGeom>
              <a:avLst/>
              <a:gdLst>
                <a:gd name="connsiteX0" fmla="*/ 45244 w 47625"/>
                <a:gd name="connsiteY0" fmla="*/ 13811 h 19050"/>
                <a:gd name="connsiteX1" fmla="*/ 45244 w 47625"/>
                <a:gd name="connsiteY1" fmla="*/ 13811 h 19050"/>
                <a:gd name="connsiteX2" fmla="*/ 38576 w 47625"/>
                <a:gd name="connsiteY2" fmla="*/ 20479 h 19050"/>
                <a:gd name="connsiteX3" fmla="*/ 13811 w 47625"/>
                <a:gd name="connsiteY3" fmla="*/ 20479 h 19050"/>
                <a:gd name="connsiteX4" fmla="*/ 7144 w 47625"/>
                <a:gd name="connsiteY4" fmla="*/ 13811 h 19050"/>
                <a:gd name="connsiteX5" fmla="*/ 7144 w 47625"/>
                <a:gd name="connsiteY5" fmla="*/ 13811 h 19050"/>
                <a:gd name="connsiteX6" fmla="*/ 13811 w 47625"/>
                <a:gd name="connsiteY6" fmla="*/ 7144 h 19050"/>
                <a:gd name="connsiteX7" fmla="*/ 38576 w 47625"/>
                <a:gd name="connsiteY7" fmla="*/ 7144 h 19050"/>
                <a:gd name="connsiteX8" fmla="*/ 45244 w 47625"/>
                <a:gd name="connsiteY8" fmla="*/ 13811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19050">
                  <a:moveTo>
                    <a:pt x="45244" y="13811"/>
                  </a:moveTo>
                  <a:lnTo>
                    <a:pt x="45244" y="13811"/>
                  </a:lnTo>
                  <a:cubicBezTo>
                    <a:pt x="45244" y="17621"/>
                    <a:pt x="42386" y="20479"/>
                    <a:pt x="38576" y="20479"/>
                  </a:cubicBezTo>
                  <a:lnTo>
                    <a:pt x="13811" y="20479"/>
                  </a:lnTo>
                  <a:cubicBezTo>
                    <a:pt x="10001" y="20479"/>
                    <a:pt x="7144" y="17621"/>
                    <a:pt x="7144" y="13811"/>
                  </a:cubicBezTo>
                  <a:lnTo>
                    <a:pt x="7144" y="13811"/>
                  </a:lnTo>
                  <a:cubicBezTo>
                    <a:pt x="7144" y="10001"/>
                    <a:pt x="10001" y="7144"/>
                    <a:pt x="13811" y="7144"/>
                  </a:cubicBezTo>
                  <a:lnTo>
                    <a:pt x="38576" y="7144"/>
                  </a:lnTo>
                  <a:cubicBezTo>
                    <a:pt x="42386" y="8096"/>
                    <a:pt x="45244" y="10954"/>
                    <a:pt x="45244" y="13811"/>
                  </a:cubicBezTo>
                  <a:close/>
                </a:path>
              </a:pathLst>
            </a:custGeom>
            <a:solidFill>
              <a:srgbClr val="80808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3E075DE-1CC1-4F89-AC01-921FDA7AC23A}"/>
                </a:ext>
              </a:extLst>
            </p:cNvPr>
            <p:cNvSpPr/>
            <p:nvPr/>
          </p:nvSpPr>
          <p:spPr>
            <a:xfrm>
              <a:off x="7829233" y="3977052"/>
              <a:ext cx="62939" cy="157347"/>
            </a:xfrm>
            <a:custGeom>
              <a:avLst/>
              <a:gdLst>
                <a:gd name="connsiteX0" fmla="*/ 13811 w 19050"/>
                <a:gd name="connsiteY0" fmla="*/ 45244 h 47625"/>
                <a:gd name="connsiteX1" fmla="*/ 13811 w 19050"/>
                <a:gd name="connsiteY1" fmla="*/ 45244 h 47625"/>
                <a:gd name="connsiteX2" fmla="*/ 7144 w 19050"/>
                <a:gd name="connsiteY2" fmla="*/ 38576 h 47625"/>
                <a:gd name="connsiteX3" fmla="*/ 7144 w 19050"/>
                <a:gd name="connsiteY3" fmla="*/ 13811 h 47625"/>
                <a:gd name="connsiteX4" fmla="*/ 13811 w 19050"/>
                <a:gd name="connsiteY4" fmla="*/ 7144 h 47625"/>
                <a:gd name="connsiteX5" fmla="*/ 13811 w 19050"/>
                <a:gd name="connsiteY5" fmla="*/ 7144 h 47625"/>
                <a:gd name="connsiteX6" fmla="*/ 20479 w 19050"/>
                <a:gd name="connsiteY6" fmla="*/ 13811 h 47625"/>
                <a:gd name="connsiteX7" fmla="*/ 20479 w 19050"/>
                <a:gd name="connsiteY7" fmla="*/ 38576 h 47625"/>
                <a:gd name="connsiteX8" fmla="*/ 13811 w 19050"/>
                <a:gd name="connsiteY8" fmla="*/ 45244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 h="47625">
                  <a:moveTo>
                    <a:pt x="13811" y="45244"/>
                  </a:moveTo>
                  <a:lnTo>
                    <a:pt x="13811" y="45244"/>
                  </a:lnTo>
                  <a:cubicBezTo>
                    <a:pt x="10001" y="45244"/>
                    <a:pt x="7144" y="42386"/>
                    <a:pt x="7144" y="38576"/>
                  </a:cubicBezTo>
                  <a:lnTo>
                    <a:pt x="7144" y="13811"/>
                  </a:lnTo>
                  <a:cubicBezTo>
                    <a:pt x="7144" y="10001"/>
                    <a:pt x="10001" y="7144"/>
                    <a:pt x="13811" y="7144"/>
                  </a:cubicBezTo>
                  <a:lnTo>
                    <a:pt x="13811" y="7144"/>
                  </a:lnTo>
                  <a:cubicBezTo>
                    <a:pt x="17621" y="7144"/>
                    <a:pt x="20479" y="10001"/>
                    <a:pt x="20479" y="13811"/>
                  </a:cubicBezTo>
                  <a:lnTo>
                    <a:pt x="20479" y="38576"/>
                  </a:lnTo>
                  <a:cubicBezTo>
                    <a:pt x="20479" y="42386"/>
                    <a:pt x="17621" y="45244"/>
                    <a:pt x="13811" y="45244"/>
                  </a:cubicBezTo>
                  <a:close/>
                </a:path>
              </a:pathLst>
            </a:custGeom>
            <a:solidFill>
              <a:srgbClr val="808080"/>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0967B1B-3DF7-49BA-9D89-AA06FAA7B614}"/>
                </a:ext>
              </a:extLst>
            </p:cNvPr>
            <p:cNvSpPr/>
            <p:nvPr/>
          </p:nvSpPr>
          <p:spPr>
            <a:xfrm>
              <a:off x="7829233" y="3838586"/>
              <a:ext cx="62939" cy="157347"/>
            </a:xfrm>
            <a:custGeom>
              <a:avLst/>
              <a:gdLst>
                <a:gd name="connsiteX0" fmla="*/ 13811 w 19050"/>
                <a:gd name="connsiteY0" fmla="*/ 45244 h 47625"/>
                <a:gd name="connsiteX1" fmla="*/ 13811 w 19050"/>
                <a:gd name="connsiteY1" fmla="*/ 45244 h 47625"/>
                <a:gd name="connsiteX2" fmla="*/ 7144 w 19050"/>
                <a:gd name="connsiteY2" fmla="*/ 38576 h 47625"/>
                <a:gd name="connsiteX3" fmla="*/ 7144 w 19050"/>
                <a:gd name="connsiteY3" fmla="*/ 13811 h 47625"/>
                <a:gd name="connsiteX4" fmla="*/ 13811 w 19050"/>
                <a:gd name="connsiteY4" fmla="*/ 7144 h 47625"/>
                <a:gd name="connsiteX5" fmla="*/ 13811 w 19050"/>
                <a:gd name="connsiteY5" fmla="*/ 7144 h 47625"/>
                <a:gd name="connsiteX6" fmla="*/ 20479 w 19050"/>
                <a:gd name="connsiteY6" fmla="*/ 13811 h 47625"/>
                <a:gd name="connsiteX7" fmla="*/ 20479 w 19050"/>
                <a:gd name="connsiteY7" fmla="*/ 38576 h 47625"/>
                <a:gd name="connsiteX8" fmla="*/ 13811 w 19050"/>
                <a:gd name="connsiteY8" fmla="*/ 45244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 h="47625">
                  <a:moveTo>
                    <a:pt x="13811" y="45244"/>
                  </a:moveTo>
                  <a:lnTo>
                    <a:pt x="13811" y="45244"/>
                  </a:lnTo>
                  <a:cubicBezTo>
                    <a:pt x="10001" y="45244"/>
                    <a:pt x="7144" y="42386"/>
                    <a:pt x="7144" y="38576"/>
                  </a:cubicBezTo>
                  <a:lnTo>
                    <a:pt x="7144" y="13811"/>
                  </a:lnTo>
                  <a:cubicBezTo>
                    <a:pt x="7144" y="10001"/>
                    <a:pt x="10001" y="7144"/>
                    <a:pt x="13811" y="7144"/>
                  </a:cubicBezTo>
                  <a:lnTo>
                    <a:pt x="13811" y="7144"/>
                  </a:lnTo>
                  <a:cubicBezTo>
                    <a:pt x="17621" y="7144"/>
                    <a:pt x="20479" y="10001"/>
                    <a:pt x="20479" y="13811"/>
                  </a:cubicBezTo>
                  <a:lnTo>
                    <a:pt x="20479" y="38576"/>
                  </a:lnTo>
                  <a:cubicBezTo>
                    <a:pt x="20479" y="42386"/>
                    <a:pt x="17621" y="45244"/>
                    <a:pt x="13811" y="45244"/>
                  </a:cubicBezTo>
                  <a:close/>
                </a:path>
              </a:pathLst>
            </a:custGeom>
            <a:solidFill>
              <a:srgbClr val="808080"/>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AD7F3BEA-0FE3-47E4-9C5C-C55555F5FB42}"/>
                </a:ext>
              </a:extLst>
            </p:cNvPr>
            <p:cNvSpPr/>
            <p:nvPr/>
          </p:nvSpPr>
          <p:spPr>
            <a:xfrm>
              <a:off x="5745956" y="3523892"/>
              <a:ext cx="2139922" cy="2863720"/>
            </a:xfrm>
            <a:custGeom>
              <a:avLst/>
              <a:gdLst>
                <a:gd name="connsiteX0" fmla="*/ 611029 w 647700"/>
                <a:gd name="connsiteY0" fmla="*/ 7144 h 866775"/>
                <a:gd name="connsiteX1" fmla="*/ 40481 w 647700"/>
                <a:gd name="connsiteY1" fmla="*/ 7144 h 866775"/>
                <a:gd name="connsiteX2" fmla="*/ 7144 w 647700"/>
                <a:gd name="connsiteY2" fmla="*/ 41434 h 866775"/>
                <a:gd name="connsiteX3" fmla="*/ 7144 w 647700"/>
                <a:gd name="connsiteY3" fmla="*/ 831056 h 866775"/>
                <a:gd name="connsiteX4" fmla="*/ 40481 w 647700"/>
                <a:gd name="connsiteY4" fmla="*/ 865346 h 866775"/>
                <a:gd name="connsiteX5" fmla="*/ 611029 w 647700"/>
                <a:gd name="connsiteY5" fmla="*/ 865346 h 866775"/>
                <a:gd name="connsiteX6" fmla="*/ 644366 w 647700"/>
                <a:gd name="connsiteY6" fmla="*/ 831056 h 866775"/>
                <a:gd name="connsiteX7" fmla="*/ 644366 w 647700"/>
                <a:gd name="connsiteY7" fmla="*/ 41434 h 866775"/>
                <a:gd name="connsiteX8" fmla="*/ 611029 w 647700"/>
                <a:gd name="connsiteY8" fmla="*/ 7144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866775">
                  <a:moveTo>
                    <a:pt x="611029" y="7144"/>
                  </a:moveTo>
                  <a:lnTo>
                    <a:pt x="40481" y="7144"/>
                  </a:lnTo>
                  <a:cubicBezTo>
                    <a:pt x="22384" y="7144"/>
                    <a:pt x="7144" y="22384"/>
                    <a:pt x="7144" y="41434"/>
                  </a:cubicBezTo>
                  <a:lnTo>
                    <a:pt x="7144" y="831056"/>
                  </a:lnTo>
                  <a:cubicBezTo>
                    <a:pt x="7144" y="850106"/>
                    <a:pt x="22384" y="865346"/>
                    <a:pt x="40481" y="865346"/>
                  </a:cubicBezTo>
                  <a:lnTo>
                    <a:pt x="611029" y="865346"/>
                  </a:lnTo>
                  <a:cubicBezTo>
                    <a:pt x="629126" y="865346"/>
                    <a:pt x="644366" y="850106"/>
                    <a:pt x="644366" y="831056"/>
                  </a:cubicBezTo>
                  <a:lnTo>
                    <a:pt x="644366" y="41434"/>
                  </a:lnTo>
                  <a:cubicBezTo>
                    <a:pt x="644366" y="23336"/>
                    <a:pt x="629126" y="7144"/>
                    <a:pt x="611029" y="7144"/>
                  </a:cubicBezTo>
                  <a:close/>
                </a:path>
              </a:pathLst>
            </a:custGeom>
            <a:solidFill>
              <a:srgbClr val="80808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A8D40D-24A2-454C-9249-13831F22C45E}"/>
                </a:ext>
              </a:extLst>
            </p:cNvPr>
            <p:cNvSpPr/>
            <p:nvPr/>
          </p:nvSpPr>
          <p:spPr>
            <a:xfrm>
              <a:off x="5755398" y="3533334"/>
              <a:ext cx="2108453" cy="2863720"/>
            </a:xfrm>
            <a:custGeom>
              <a:avLst/>
              <a:gdLst>
                <a:gd name="connsiteX0" fmla="*/ 605314 w 638175"/>
                <a:gd name="connsiteY0" fmla="*/ 7144 h 866775"/>
                <a:gd name="connsiteX1" fmla="*/ 40481 w 638175"/>
                <a:gd name="connsiteY1" fmla="*/ 7144 h 866775"/>
                <a:gd name="connsiteX2" fmla="*/ 7144 w 638175"/>
                <a:gd name="connsiteY2" fmla="*/ 41434 h 866775"/>
                <a:gd name="connsiteX3" fmla="*/ 7144 w 638175"/>
                <a:gd name="connsiteY3" fmla="*/ 826294 h 866775"/>
                <a:gd name="connsiteX4" fmla="*/ 40481 w 638175"/>
                <a:gd name="connsiteY4" fmla="*/ 860584 h 866775"/>
                <a:gd name="connsiteX5" fmla="*/ 604361 w 638175"/>
                <a:gd name="connsiteY5" fmla="*/ 860584 h 866775"/>
                <a:gd name="connsiteX6" fmla="*/ 637699 w 638175"/>
                <a:gd name="connsiteY6" fmla="*/ 826294 h 866775"/>
                <a:gd name="connsiteX7" fmla="*/ 637699 w 638175"/>
                <a:gd name="connsiteY7" fmla="*/ 41434 h 866775"/>
                <a:gd name="connsiteX8" fmla="*/ 605314 w 638175"/>
                <a:gd name="connsiteY8" fmla="*/ 7144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175" h="866775">
                  <a:moveTo>
                    <a:pt x="605314" y="7144"/>
                  </a:moveTo>
                  <a:lnTo>
                    <a:pt x="40481" y="7144"/>
                  </a:lnTo>
                  <a:cubicBezTo>
                    <a:pt x="22384" y="7144"/>
                    <a:pt x="7144" y="22384"/>
                    <a:pt x="7144" y="41434"/>
                  </a:cubicBezTo>
                  <a:lnTo>
                    <a:pt x="7144" y="826294"/>
                  </a:lnTo>
                  <a:cubicBezTo>
                    <a:pt x="7144" y="845344"/>
                    <a:pt x="22384" y="860584"/>
                    <a:pt x="40481" y="860584"/>
                  </a:cubicBezTo>
                  <a:lnTo>
                    <a:pt x="604361" y="860584"/>
                  </a:lnTo>
                  <a:cubicBezTo>
                    <a:pt x="622459" y="860584"/>
                    <a:pt x="637699" y="845344"/>
                    <a:pt x="637699" y="826294"/>
                  </a:cubicBezTo>
                  <a:lnTo>
                    <a:pt x="637699" y="41434"/>
                  </a:lnTo>
                  <a:cubicBezTo>
                    <a:pt x="637699" y="22384"/>
                    <a:pt x="623411" y="7144"/>
                    <a:pt x="605314" y="7144"/>
                  </a:cubicBezTo>
                  <a:close/>
                </a:path>
              </a:pathLst>
            </a:custGeom>
            <a:solidFill>
              <a:srgbClr val="231F2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861263B-5A0B-4392-A383-CEAF5461FA75}"/>
                </a:ext>
              </a:extLst>
            </p:cNvPr>
            <p:cNvSpPr/>
            <p:nvPr/>
          </p:nvSpPr>
          <p:spPr>
            <a:xfrm>
              <a:off x="5972536" y="3781941"/>
              <a:ext cx="1699350" cy="2360208"/>
            </a:xfrm>
            <a:custGeom>
              <a:avLst/>
              <a:gdLst>
                <a:gd name="connsiteX0" fmla="*/ 7144 w 514350"/>
                <a:gd name="connsiteY0" fmla="*/ 7144 h 714375"/>
                <a:gd name="connsiteX1" fmla="*/ 508159 w 514350"/>
                <a:gd name="connsiteY1" fmla="*/ 7144 h 714375"/>
                <a:gd name="connsiteX2" fmla="*/ 508159 w 514350"/>
                <a:gd name="connsiteY2" fmla="*/ 711041 h 714375"/>
                <a:gd name="connsiteX3" fmla="*/ 7144 w 514350"/>
                <a:gd name="connsiteY3" fmla="*/ 711041 h 714375"/>
              </a:gdLst>
              <a:ahLst/>
              <a:cxnLst>
                <a:cxn ang="0">
                  <a:pos x="connsiteX0" y="connsiteY0"/>
                </a:cxn>
                <a:cxn ang="0">
                  <a:pos x="connsiteX1" y="connsiteY1"/>
                </a:cxn>
                <a:cxn ang="0">
                  <a:pos x="connsiteX2" y="connsiteY2"/>
                </a:cxn>
                <a:cxn ang="0">
                  <a:pos x="connsiteX3" y="connsiteY3"/>
                </a:cxn>
              </a:cxnLst>
              <a:rect l="l" t="t" r="r" b="b"/>
              <a:pathLst>
                <a:path w="514350" h="714375">
                  <a:moveTo>
                    <a:pt x="7144" y="7144"/>
                  </a:moveTo>
                  <a:lnTo>
                    <a:pt x="508159" y="7144"/>
                  </a:lnTo>
                  <a:lnTo>
                    <a:pt x="508159" y="711041"/>
                  </a:lnTo>
                  <a:lnTo>
                    <a:pt x="7144" y="711041"/>
                  </a:lnTo>
                  <a:close/>
                </a:path>
              </a:pathLst>
            </a:custGeom>
            <a:solidFill>
              <a:srgbClr val="F2F2F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9EEB4B7-A5B0-4935-A23B-E4CD6E0BF670}"/>
                </a:ext>
              </a:extLst>
            </p:cNvPr>
            <p:cNvSpPr/>
            <p:nvPr/>
          </p:nvSpPr>
          <p:spPr>
            <a:xfrm>
              <a:off x="6537278" y="3804313"/>
              <a:ext cx="1119116" cy="2330356"/>
            </a:xfrm>
            <a:custGeom>
              <a:avLst/>
              <a:gdLst>
                <a:gd name="connsiteX0" fmla="*/ 614149 w 1119116"/>
                <a:gd name="connsiteY0" fmla="*/ 0 h 2330356"/>
                <a:gd name="connsiteX1" fmla="*/ 1115704 w 1119116"/>
                <a:gd name="connsiteY1" fmla="*/ 6824 h 2330356"/>
                <a:gd name="connsiteX2" fmla="*/ 1119116 w 1119116"/>
                <a:gd name="connsiteY2" fmla="*/ 2330356 h 2330356"/>
                <a:gd name="connsiteX3" fmla="*/ 0 w 1119116"/>
                <a:gd name="connsiteY3" fmla="*/ 2330356 h 2330356"/>
                <a:gd name="connsiteX4" fmla="*/ 614149 w 1119116"/>
                <a:gd name="connsiteY4" fmla="*/ 0 h 2330356"/>
                <a:gd name="connsiteX0" fmla="*/ 614149 w 1119116"/>
                <a:gd name="connsiteY0" fmla="*/ 0 h 2330356"/>
                <a:gd name="connsiteX1" fmla="*/ 1115704 w 1119116"/>
                <a:gd name="connsiteY1" fmla="*/ 3412 h 2330356"/>
                <a:gd name="connsiteX2" fmla="*/ 1119116 w 1119116"/>
                <a:gd name="connsiteY2" fmla="*/ 2330356 h 2330356"/>
                <a:gd name="connsiteX3" fmla="*/ 0 w 1119116"/>
                <a:gd name="connsiteY3" fmla="*/ 2330356 h 2330356"/>
                <a:gd name="connsiteX4" fmla="*/ 614149 w 1119116"/>
                <a:gd name="connsiteY4" fmla="*/ 0 h 2330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9116" h="2330356">
                  <a:moveTo>
                    <a:pt x="614149" y="0"/>
                  </a:moveTo>
                  <a:lnTo>
                    <a:pt x="1115704" y="3412"/>
                  </a:lnTo>
                  <a:cubicBezTo>
                    <a:pt x="1116841" y="777923"/>
                    <a:pt x="1117979" y="1555845"/>
                    <a:pt x="1119116" y="2330356"/>
                  </a:cubicBezTo>
                  <a:lnTo>
                    <a:pt x="0" y="2330356"/>
                  </a:lnTo>
                  <a:lnTo>
                    <a:pt x="614149" y="0"/>
                  </a:lnTo>
                  <a:close/>
                </a:path>
              </a:pathLst>
            </a:custGeom>
            <a:solidFill>
              <a:srgbClr val="999999">
                <a:alpha val="10000"/>
              </a:srgb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grpSp>
          <p:nvGrpSpPr>
            <p:cNvPr id="37" name="Group 36">
              <a:extLst>
                <a:ext uri="{FF2B5EF4-FFF2-40B4-BE49-F238E27FC236}">
                  <a16:creationId xmlns:a16="http://schemas.microsoft.com/office/drawing/2014/main" id="{64642945-4BBD-4ED5-8CF5-B2871001C59C}"/>
                </a:ext>
              </a:extLst>
            </p:cNvPr>
            <p:cNvGrpSpPr/>
            <p:nvPr/>
          </p:nvGrpSpPr>
          <p:grpSpPr>
            <a:xfrm>
              <a:off x="6756628" y="6231486"/>
              <a:ext cx="105992" cy="105992"/>
              <a:chOff x="6773482" y="6080658"/>
              <a:chExt cx="138361" cy="138361"/>
            </a:xfrm>
          </p:grpSpPr>
          <p:sp>
            <p:nvSpPr>
              <p:cNvPr id="38" name="Oval 37">
                <a:extLst>
                  <a:ext uri="{FF2B5EF4-FFF2-40B4-BE49-F238E27FC236}">
                    <a16:creationId xmlns:a16="http://schemas.microsoft.com/office/drawing/2014/main" id="{77830399-E638-49BD-864A-EB9952A86D15}"/>
                  </a:ext>
                </a:extLst>
              </p:cNvPr>
              <p:cNvSpPr/>
              <p:nvPr/>
            </p:nvSpPr>
            <p:spPr>
              <a:xfrm>
                <a:off x="6773482" y="6080658"/>
                <a:ext cx="138361" cy="13836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DAF7ECDA-B338-4904-8334-49503868C4BD}"/>
                  </a:ext>
                </a:extLst>
              </p:cNvPr>
              <p:cNvSpPr/>
              <p:nvPr/>
            </p:nvSpPr>
            <p:spPr>
              <a:xfrm>
                <a:off x="6804709" y="6111883"/>
                <a:ext cx="75909" cy="759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3" name="Picture Placeholder 22">
            <a:extLst>
              <a:ext uri="{FF2B5EF4-FFF2-40B4-BE49-F238E27FC236}">
                <a16:creationId xmlns:a16="http://schemas.microsoft.com/office/drawing/2014/main" id="{7FC81DCB-DB21-4BAA-B204-B77D940CD00D}"/>
              </a:ext>
            </a:extLst>
          </p:cNvPr>
          <p:cNvSpPr>
            <a:spLocks noGrp="1"/>
          </p:cNvSpPr>
          <p:nvPr>
            <p:ph type="pic" idx="13" hasCustomPrompt="1"/>
          </p:nvPr>
        </p:nvSpPr>
        <p:spPr>
          <a:xfrm>
            <a:off x="1157720" y="1110278"/>
            <a:ext cx="3407434" cy="4599549"/>
          </a:xfrm>
          <a:prstGeom prst="rect">
            <a:avLst/>
          </a:prstGeom>
          <a:solidFill>
            <a:schemeClr val="bg1">
              <a:lumMod val="95000"/>
            </a:schemeClr>
          </a:solidFill>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6754266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19088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Images &amp; Contents Layout">
    <p:bg>
      <p:bgPr>
        <a:solidFill>
          <a:schemeClr val="bg1"/>
        </a:solidFill>
        <a:effectLst/>
      </p:bgPr>
    </p:bg>
    <p:spTree>
      <p:nvGrpSpPr>
        <p:cNvPr id="1" name=""/>
        <p:cNvGrpSpPr/>
        <p:nvPr/>
      </p:nvGrpSpPr>
      <p:grpSpPr>
        <a:xfrm>
          <a:off x="0" y="0"/>
          <a:ext cx="0" cy="0"/>
          <a:chOff x="0" y="0"/>
          <a:chExt cx="0" cy="0"/>
        </a:xfrm>
      </p:grpSpPr>
      <p:sp>
        <p:nvSpPr>
          <p:cNvPr id="14" name="직사각형 13">
            <a:extLst>
              <a:ext uri="{FF2B5EF4-FFF2-40B4-BE49-F238E27FC236}">
                <a16:creationId xmlns:a16="http://schemas.microsoft.com/office/drawing/2014/main" id="{C5CAE6CC-0777-410B-BE73-8A074C9199CF}"/>
              </a:ext>
            </a:extLst>
          </p:cNvPr>
          <p:cNvSpPr/>
          <p:nvPr userDrawn="1"/>
        </p:nvSpPr>
        <p:spPr>
          <a:xfrm>
            <a:off x="8096681" y="1"/>
            <a:ext cx="4095320"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직각 삼각형 14">
            <a:extLst>
              <a:ext uri="{FF2B5EF4-FFF2-40B4-BE49-F238E27FC236}">
                <a16:creationId xmlns:a16="http://schemas.microsoft.com/office/drawing/2014/main" id="{27AB863B-2D74-4A53-A2E3-274C4C5FB816}"/>
              </a:ext>
            </a:extLst>
          </p:cNvPr>
          <p:cNvSpPr/>
          <p:nvPr userDrawn="1"/>
        </p:nvSpPr>
        <p:spPr>
          <a:xfrm rot="16200000">
            <a:off x="3327704" y="2089024"/>
            <a:ext cx="6858000" cy="2679952"/>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7" name="그룹 6">
            <a:extLst>
              <a:ext uri="{FF2B5EF4-FFF2-40B4-BE49-F238E27FC236}">
                <a16:creationId xmlns:a16="http://schemas.microsoft.com/office/drawing/2014/main" id="{076FB581-D82A-4A07-BEDE-D963D08A73CA}"/>
              </a:ext>
            </a:extLst>
          </p:cNvPr>
          <p:cNvGrpSpPr/>
          <p:nvPr userDrawn="1"/>
        </p:nvGrpSpPr>
        <p:grpSpPr>
          <a:xfrm>
            <a:off x="5617029" y="0"/>
            <a:ext cx="6574971" cy="6858001"/>
            <a:chOff x="5617029" y="0"/>
            <a:chExt cx="6574971" cy="6858001"/>
          </a:xfrm>
        </p:grpSpPr>
        <p:sp>
          <p:nvSpPr>
            <p:cNvPr id="4" name="직사각형 3">
              <a:extLst>
                <a:ext uri="{FF2B5EF4-FFF2-40B4-BE49-F238E27FC236}">
                  <a16:creationId xmlns:a16="http://schemas.microsoft.com/office/drawing/2014/main" id="{B37C9B50-0D09-46C8-85D1-5A89A7E84EE9}"/>
                </a:ext>
              </a:extLst>
            </p:cNvPr>
            <p:cNvSpPr/>
            <p:nvPr userDrawn="1"/>
          </p:nvSpPr>
          <p:spPr>
            <a:xfrm>
              <a:off x="8297363" y="1"/>
              <a:ext cx="389463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각 삼각형 4">
              <a:extLst>
                <a:ext uri="{FF2B5EF4-FFF2-40B4-BE49-F238E27FC236}">
                  <a16:creationId xmlns:a16="http://schemas.microsoft.com/office/drawing/2014/main" id="{0CD561B9-7D36-45DD-BD33-82B9A6F8DBD2}"/>
                </a:ext>
              </a:extLst>
            </p:cNvPr>
            <p:cNvSpPr/>
            <p:nvPr userDrawn="1"/>
          </p:nvSpPr>
          <p:spPr>
            <a:xfrm rot="16200000">
              <a:off x="3528005" y="2089024"/>
              <a:ext cx="6858000" cy="267995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3" name="Parallelogram 3">
            <a:extLst>
              <a:ext uri="{FF2B5EF4-FFF2-40B4-BE49-F238E27FC236}">
                <a16:creationId xmlns:a16="http://schemas.microsoft.com/office/drawing/2014/main" id="{011EAF74-627A-4689-B0B7-AB245EAA78D8}"/>
              </a:ext>
            </a:extLst>
          </p:cNvPr>
          <p:cNvSpPr/>
          <p:nvPr userDrawn="1"/>
        </p:nvSpPr>
        <p:spPr>
          <a:xfrm>
            <a:off x="0" y="542955"/>
            <a:ext cx="1724720" cy="2679887"/>
          </a:xfrm>
          <a:custGeom>
            <a:avLst/>
            <a:gdLst/>
            <a:ahLst/>
            <a:cxnLst/>
            <a:rect l="l" t="t" r="r" b="b"/>
            <a:pathLst>
              <a:path w="1293540" h="1944216">
                <a:moveTo>
                  <a:pt x="0" y="0"/>
                </a:moveTo>
                <a:lnTo>
                  <a:pt x="540405" y="0"/>
                </a:lnTo>
                <a:lnTo>
                  <a:pt x="611560" y="0"/>
                </a:lnTo>
                <a:lnTo>
                  <a:pt x="1293540" y="0"/>
                </a:lnTo>
                <a:lnTo>
                  <a:pt x="534507" y="1944216"/>
                </a:lnTo>
                <a:lnTo>
                  <a:pt x="0" y="194421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26" name="Picture Placeholder 9"/>
          <p:cNvSpPr>
            <a:spLocks noGrp="1"/>
          </p:cNvSpPr>
          <p:nvPr>
            <p:ph type="pic" sz="quarter" idx="11" hasCustomPrompt="1"/>
          </p:nvPr>
        </p:nvSpPr>
        <p:spPr>
          <a:xfrm>
            <a:off x="8297363" y="542955"/>
            <a:ext cx="3302021" cy="2677425"/>
          </a:xfrm>
          <a:prstGeom prst="parallelogram">
            <a:avLst>
              <a:gd name="adj" fmla="val 38849"/>
            </a:avLst>
          </a:prstGeom>
          <a:solidFill>
            <a:schemeClr val="bg1">
              <a:lumMod val="95000"/>
            </a:schemeClr>
          </a:solidFill>
        </p:spPr>
        <p:txBody>
          <a:bodyPr tIns="0" anchor="ctr"/>
          <a:lstStyle>
            <a:lvl1pPr marL="0" indent="0" algn="ctr">
              <a:buNone/>
              <a:defRPr sz="1200">
                <a:latin typeface="+mn-lt"/>
                <a:cs typeface="Arial" pitchFamily="34" charset="0"/>
              </a:defRPr>
            </a:lvl1pPr>
          </a:lstStyle>
          <a:p>
            <a:r>
              <a:rPr lang="en-US" altLang="ko-KR" dirty="0"/>
              <a:t>Insert Your Image</a:t>
            </a:r>
            <a:endParaRPr lang="ko-KR" altLang="en-US" dirty="0"/>
          </a:p>
        </p:txBody>
      </p:sp>
      <p:sp>
        <p:nvSpPr>
          <p:cNvPr id="28" name="Picture Placeholder 9"/>
          <p:cNvSpPr>
            <a:spLocks noGrp="1"/>
          </p:cNvSpPr>
          <p:nvPr>
            <p:ph type="pic" sz="quarter" idx="12" hasCustomPrompt="1"/>
          </p:nvPr>
        </p:nvSpPr>
        <p:spPr>
          <a:xfrm>
            <a:off x="5819699" y="542955"/>
            <a:ext cx="3302021" cy="2677425"/>
          </a:xfrm>
          <a:prstGeom prst="parallelogram">
            <a:avLst>
              <a:gd name="adj" fmla="val 38849"/>
            </a:avLst>
          </a:prstGeom>
          <a:solidFill>
            <a:schemeClr val="bg1">
              <a:lumMod val="95000"/>
            </a:schemeClr>
          </a:solidFill>
        </p:spPr>
        <p:txBody>
          <a:bodyPr tIns="0" anchor="ctr"/>
          <a:lstStyle>
            <a:lvl1pPr marL="0" indent="0" algn="ctr">
              <a:buNone/>
              <a:defRPr sz="1200">
                <a:latin typeface="+mn-lt"/>
                <a:cs typeface="Arial" pitchFamily="34" charset="0"/>
              </a:defRPr>
            </a:lvl1pPr>
          </a:lstStyle>
          <a:p>
            <a:r>
              <a:rPr lang="en-US" altLang="ko-KR" dirty="0"/>
              <a:t>Insert Your Image</a:t>
            </a:r>
            <a:endParaRPr lang="ko-KR" altLang="en-US" dirty="0"/>
          </a:p>
        </p:txBody>
      </p:sp>
      <p:sp>
        <p:nvSpPr>
          <p:cNvPr id="29" name="Picture Placeholder 9"/>
          <p:cNvSpPr>
            <a:spLocks noGrp="1"/>
          </p:cNvSpPr>
          <p:nvPr>
            <p:ph type="pic" sz="quarter" idx="13" hasCustomPrompt="1"/>
          </p:nvPr>
        </p:nvSpPr>
        <p:spPr>
          <a:xfrm>
            <a:off x="3342036" y="542955"/>
            <a:ext cx="3302021" cy="2677425"/>
          </a:xfrm>
          <a:prstGeom prst="parallelogram">
            <a:avLst>
              <a:gd name="adj" fmla="val 38849"/>
            </a:avLst>
          </a:prstGeom>
          <a:solidFill>
            <a:schemeClr val="bg1">
              <a:lumMod val="95000"/>
            </a:schemeClr>
          </a:solidFill>
        </p:spPr>
        <p:txBody>
          <a:bodyPr tIns="0" anchor="ctr"/>
          <a:lstStyle>
            <a:lvl1pPr marL="0" indent="0" algn="ctr">
              <a:buNone/>
              <a:defRPr sz="1200">
                <a:latin typeface="+mn-lt"/>
                <a:cs typeface="Arial" pitchFamily="34" charset="0"/>
              </a:defRPr>
            </a:lvl1pPr>
          </a:lstStyle>
          <a:p>
            <a:r>
              <a:rPr lang="en-US" altLang="ko-KR" dirty="0"/>
              <a:t>Insert Your Image</a:t>
            </a:r>
            <a:endParaRPr lang="ko-KR" altLang="en-US" dirty="0"/>
          </a:p>
        </p:txBody>
      </p:sp>
      <p:sp>
        <p:nvSpPr>
          <p:cNvPr id="30" name="Picture Placeholder 9"/>
          <p:cNvSpPr>
            <a:spLocks noGrp="1"/>
          </p:cNvSpPr>
          <p:nvPr>
            <p:ph type="pic" sz="quarter" idx="14" hasCustomPrompt="1"/>
          </p:nvPr>
        </p:nvSpPr>
        <p:spPr>
          <a:xfrm>
            <a:off x="864374" y="542955"/>
            <a:ext cx="3302021" cy="2677425"/>
          </a:xfrm>
          <a:prstGeom prst="parallelogram">
            <a:avLst>
              <a:gd name="adj" fmla="val 38849"/>
            </a:avLst>
          </a:prstGeom>
          <a:solidFill>
            <a:schemeClr val="bg1">
              <a:lumMod val="95000"/>
            </a:schemeClr>
          </a:solidFill>
        </p:spPr>
        <p:txBody>
          <a:bodyPr tIns="0" anchor="ctr"/>
          <a:lstStyle>
            <a:lvl1pPr marL="0" indent="0" algn="ctr">
              <a:buNone/>
              <a:defRPr sz="1200">
                <a:latin typeface="+mn-lt"/>
                <a:cs typeface="Arial" pitchFamily="34" charset="0"/>
              </a:defRPr>
            </a:lvl1pPr>
          </a:lstStyle>
          <a:p>
            <a:r>
              <a:rPr lang="en-US" altLang="ko-KR" dirty="0"/>
              <a:t>Insert Your Image</a:t>
            </a:r>
            <a:endParaRPr lang="ko-KR" altLang="en-US" dirty="0"/>
          </a:p>
        </p:txBody>
      </p:sp>
    </p:spTree>
    <p:extLst>
      <p:ext uri="{BB962C8B-B14F-4D97-AF65-F5344CB8AC3E}">
        <p14:creationId xmlns:p14="http://schemas.microsoft.com/office/powerpoint/2010/main" val="21447638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93519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5_Images &amp; Contents Layout">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A8672015-9EB8-4432-88B6-7F04596A16A3}"/>
              </a:ext>
            </a:extLst>
          </p:cNvPr>
          <p:cNvSpPr>
            <a:spLocks noGrp="1"/>
          </p:cNvSpPr>
          <p:nvPr>
            <p:ph type="pic" sz="quarter" idx="10" hasCustomPrompt="1"/>
          </p:nvPr>
        </p:nvSpPr>
        <p:spPr>
          <a:xfrm>
            <a:off x="0" y="0"/>
            <a:ext cx="5903383" cy="6858000"/>
          </a:xfrm>
          <a:prstGeom prst="rect">
            <a:avLst/>
          </a:prstGeom>
          <a:solidFill>
            <a:schemeClr val="bg1">
              <a:lumMod val="95000"/>
            </a:schemeClr>
          </a:solidFill>
        </p:spPr>
        <p:txBody>
          <a:bodyPr tIns="1908000" anchor="ctr"/>
          <a:lstStyle>
            <a:lvl1pPr marL="0" marR="0" indent="0" algn="ctr" defTabSz="914400" rtl="0" eaLnBrk="1" fontAlgn="auto" latinLnBrk="1" hangingPunct="1">
              <a:lnSpc>
                <a:spcPct val="100000"/>
              </a:lnSpc>
              <a:spcBef>
                <a:spcPct val="20000"/>
              </a:spcBef>
              <a:spcAft>
                <a:spcPts val="0"/>
              </a:spcAft>
              <a:buClrTx/>
              <a:buSzTx/>
              <a:buFont typeface="Arial" pitchFamily="34" charset="0"/>
              <a:buNone/>
              <a:tabLst/>
              <a:defRPr sz="1800">
                <a:latin typeface="+mn-lt"/>
                <a:cs typeface="Arial" pitchFamily="34" charset="0"/>
              </a:defRPr>
            </a:lvl1pPr>
          </a:lstStyle>
          <a:p>
            <a:r>
              <a:rPr lang="en-US" altLang="ko-KR" dirty="0"/>
              <a:t>Place Your Picture Here And Send To Back</a:t>
            </a:r>
            <a:endParaRPr lang="ko-KR" altLang="en-US" dirty="0"/>
          </a:p>
        </p:txBody>
      </p:sp>
      <p:sp>
        <p:nvSpPr>
          <p:cNvPr id="14" name="Picture Placeholder 5">
            <a:extLst>
              <a:ext uri="{FF2B5EF4-FFF2-40B4-BE49-F238E27FC236}">
                <a16:creationId xmlns:a16="http://schemas.microsoft.com/office/drawing/2014/main" id="{23B902C7-8AEF-4A99-A35E-C4E754D4ECDA}"/>
              </a:ext>
            </a:extLst>
          </p:cNvPr>
          <p:cNvSpPr>
            <a:spLocks noGrp="1"/>
          </p:cNvSpPr>
          <p:nvPr>
            <p:ph type="pic" sz="quarter" idx="12" hasCustomPrompt="1"/>
          </p:nvPr>
        </p:nvSpPr>
        <p:spPr>
          <a:xfrm>
            <a:off x="6429376" y="4031265"/>
            <a:ext cx="5235438" cy="2295361"/>
          </a:xfrm>
          <a:prstGeom prst="rect">
            <a:avLst/>
          </a:prstGeom>
          <a:solidFill>
            <a:schemeClr val="bg1">
              <a:lumMod val="95000"/>
            </a:schemeClr>
          </a:solidFill>
        </p:spPr>
        <p:txBody>
          <a:bodyPr tIns="360000" anchor="ctr"/>
          <a:lstStyle>
            <a:lvl1pPr marL="0" marR="0" indent="0" algn="ctr" defTabSz="914400" rtl="0" eaLnBrk="1" fontAlgn="auto" latinLnBrk="1" hangingPunct="1">
              <a:lnSpc>
                <a:spcPct val="100000"/>
              </a:lnSpc>
              <a:spcBef>
                <a:spcPct val="20000"/>
              </a:spcBef>
              <a:spcAft>
                <a:spcPts val="0"/>
              </a:spcAft>
              <a:buClrTx/>
              <a:buSzTx/>
              <a:buFont typeface="Arial" pitchFamily="34" charset="0"/>
              <a:buNone/>
              <a:tabLst/>
              <a:defRPr sz="1200">
                <a:latin typeface="+mn-lt"/>
                <a:cs typeface="Arial" pitchFamily="34" charset="0"/>
              </a:defRPr>
            </a:lvl1pPr>
          </a:lstStyle>
          <a:p>
            <a:r>
              <a:rPr lang="en-US" altLang="ko-KR" dirty="0"/>
              <a:t>Insert Your Image</a:t>
            </a:r>
            <a:endParaRPr lang="ko-KR" altLang="en-US" dirty="0"/>
          </a:p>
          <a:p>
            <a:endParaRPr lang="ko-KR" altLang="en-US" dirty="0"/>
          </a:p>
        </p:txBody>
      </p:sp>
    </p:spTree>
    <p:extLst>
      <p:ext uri="{BB962C8B-B14F-4D97-AF65-F5344CB8AC3E}">
        <p14:creationId xmlns:p14="http://schemas.microsoft.com/office/powerpoint/2010/main" val="11706481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035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6681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98899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3056016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752247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0341264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14959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Teardrop 6">
            <a:extLst>
              <a:ext uri="{FF2B5EF4-FFF2-40B4-BE49-F238E27FC236}">
                <a16:creationId xmlns:a16="http://schemas.microsoft.com/office/drawing/2014/main" id="{599424D7-8771-4882-8231-888CC6AEC430}"/>
              </a:ext>
            </a:extLst>
          </p:cNvPr>
          <p:cNvSpPr/>
          <p:nvPr userDrawn="1"/>
        </p:nvSpPr>
        <p:spPr>
          <a:xfrm rot="5400000">
            <a:off x="4667633" y="1598517"/>
            <a:ext cx="2484306" cy="2484306"/>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ardrop 7">
            <a:extLst>
              <a:ext uri="{FF2B5EF4-FFF2-40B4-BE49-F238E27FC236}">
                <a16:creationId xmlns:a16="http://schemas.microsoft.com/office/drawing/2014/main" id="{7FBCB63D-10B1-4298-91F0-5D85FB9F2190}"/>
              </a:ext>
            </a:extLst>
          </p:cNvPr>
          <p:cNvSpPr/>
          <p:nvPr userDrawn="1"/>
        </p:nvSpPr>
        <p:spPr>
          <a:xfrm rot="5400000">
            <a:off x="8519544" y="1598517"/>
            <a:ext cx="2484306" cy="248430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ardrop 1">
            <a:extLst>
              <a:ext uri="{FF2B5EF4-FFF2-40B4-BE49-F238E27FC236}">
                <a16:creationId xmlns:a16="http://schemas.microsoft.com/office/drawing/2014/main" id="{145750A7-1A1A-42D5-9A67-FA3BA49924AF}"/>
              </a:ext>
            </a:extLst>
          </p:cNvPr>
          <p:cNvSpPr/>
          <p:nvPr userDrawn="1"/>
        </p:nvSpPr>
        <p:spPr>
          <a:xfrm rot="5400000">
            <a:off x="815722" y="1598517"/>
            <a:ext cx="2484306" cy="248430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그림 개체 틀 2">
            <a:extLst>
              <a:ext uri="{FF2B5EF4-FFF2-40B4-BE49-F238E27FC236}">
                <a16:creationId xmlns:a16="http://schemas.microsoft.com/office/drawing/2014/main" id="{55673249-3E22-43EE-86B3-99AB94FA9BCC}"/>
              </a:ext>
            </a:extLst>
          </p:cNvPr>
          <p:cNvSpPr>
            <a:spLocks noGrp="1"/>
          </p:cNvSpPr>
          <p:nvPr>
            <p:ph type="pic" sz="quarter" idx="11" hasCustomPrompt="1"/>
          </p:nvPr>
        </p:nvSpPr>
        <p:spPr>
          <a:xfrm>
            <a:off x="905875" y="1688670"/>
            <a:ext cx="2304000" cy="2304000"/>
          </a:xfrm>
          <a:prstGeom prst="ellipse">
            <a:avLst/>
          </a:prstGeom>
          <a:solidFill>
            <a:schemeClr val="bg1">
              <a:lumMod val="95000"/>
            </a:schemeClr>
          </a:solidFill>
          <a:ln w="15875">
            <a:noFill/>
          </a:ln>
          <a:effectLst>
            <a:innerShdw blurRad="114300">
              <a:schemeClr val="bg1"/>
            </a:innerShdw>
          </a:effectLst>
        </p:spPr>
        <p:txBody>
          <a:bodyPr anchor="ctr"/>
          <a:lstStyle>
            <a:lvl1pPr marL="0" indent="0" algn="ctr">
              <a:buNone/>
              <a:defRPr sz="1200"/>
            </a:lvl1pPr>
          </a:lstStyle>
          <a:p>
            <a:r>
              <a:rPr lang="en-US" altLang="ko-KR" dirty="0"/>
              <a:t>Your Picture Here</a:t>
            </a:r>
            <a:endParaRPr lang="ko-KR" altLang="en-US" dirty="0"/>
          </a:p>
        </p:txBody>
      </p:sp>
      <p:sp>
        <p:nvSpPr>
          <p:cNvPr id="8" name="그림 개체 틀 2">
            <a:extLst>
              <a:ext uri="{FF2B5EF4-FFF2-40B4-BE49-F238E27FC236}">
                <a16:creationId xmlns:a16="http://schemas.microsoft.com/office/drawing/2014/main" id="{B4D5C21F-DF50-4469-BF69-608CB2211B1B}"/>
              </a:ext>
            </a:extLst>
          </p:cNvPr>
          <p:cNvSpPr>
            <a:spLocks noGrp="1"/>
          </p:cNvSpPr>
          <p:nvPr>
            <p:ph type="pic" sz="quarter" idx="12" hasCustomPrompt="1"/>
          </p:nvPr>
        </p:nvSpPr>
        <p:spPr>
          <a:xfrm>
            <a:off x="4757786" y="1688670"/>
            <a:ext cx="2304000" cy="2304000"/>
          </a:xfrm>
          <a:prstGeom prst="ellipse">
            <a:avLst/>
          </a:prstGeom>
          <a:solidFill>
            <a:schemeClr val="bg1">
              <a:lumMod val="95000"/>
            </a:schemeClr>
          </a:solidFill>
          <a:ln w="15875">
            <a:noFill/>
          </a:ln>
          <a:effectLst>
            <a:innerShdw blurRad="114300">
              <a:schemeClr val="bg1"/>
            </a:innerShdw>
          </a:effectLst>
        </p:spPr>
        <p:txBody>
          <a:bodyPr anchor="ctr"/>
          <a:lstStyle>
            <a:lvl1pPr marL="0" indent="0" algn="ctr">
              <a:buNone/>
              <a:defRPr sz="1200"/>
            </a:lvl1pPr>
          </a:lstStyle>
          <a:p>
            <a:r>
              <a:rPr lang="en-US" altLang="ko-KR" dirty="0"/>
              <a:t>Your Picture Here</a:t>
            </a:r>
            <a:endParaRPr lang="ko-KR" altLang="en-US" dirty="0"/>
          </a:p>
        </p:txBody>
      </p:sp>
      <p:sp>
        <p:nvSpPr>
          <p:cNvPr id="9" name="그림 개체 틀 2">
            <a:extLst>
              <a:ext uri="{FF2B5EF4-FFF2-40B4-BE49-F238E27FC236}">
                <a16:creationId xmlns:a16="http://schemas.microsoft.com/office/drawing/2014/main" id="{163522E4-F046-42DD-9D9B-6EA54491E86F}"/>
              </a:ext>
            </a:extLst>
          </p:cNvPr>
          <p:cNvSpPr>
            <a:spLocks noGrp="1"/>
          </p:cNvSpPr>
          <p:nvPr>
            <p:ph type="pic" sz="quarter" idx="14" hasCustomPrompt="1"/>
          </p:nvPr>
        </p:nvSpPr>
        <p:spPr>
          <a:xfrm>
            <a:off x="8609697" y="1688670"/>
            <a:ext cx="2304000" cy="2304000"/>
          </a:xfrm>
          <a:prstGeom prst="ellipse">
            <a:avLst/>
          </a:prstGeom>
          <a:solidFill>
            <a:schemeClr val="bg1">
              <a:lumMod val="95000"/>
            </a:schemeClr>
          </a:solidFill>
          <a:ln w="15875">
            <a:noFill/>
          </a:ln>
          <a:effectLst>
            <a:innerShdw blurRad="114300">
              <a:schemeClr val="bg1"/>
            </a:innerShdw>
          </a:effectLst>
        </p:spPr>
        <p:txBody>
          <a:bodyPr anchor="ctr"/>
          <a:lstStyle>
            <a:lvl1pPr marL="0" indent="0" algn="ctr">
              <a:buFontTx/>
              <a:buNone/>
              <a:defRPr lang="ko-KR" altLang="en-US" sz="1200" dirty="0"/>
            </a:lvl1pPr>
          </a:lstStyle>
          <a:p>
            <a:r>
              <a:rPr lang="en-US" altLang="ko-KR" dirty="0"/>
              <a:t>Your Picture Here</a:t>
            </a:r>
            <a:endParaRPr lang="ko-KR" altLang="en-US" dirty="0"/>
          </a:p>
        </p:txBody>
      </p:sp>
    </p:spTree>
    <p:extLst>
      <p:ext uri="{BB962C8B-B14F-4D97-AF65-F5344CB8AC3E}">
        <p14:creationId xmlns:p14="http://schemas.microsoft.com/office/powerpoint/2010/main" val="29993793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2" name="Picture Placeholder 10">
            <a:extLst>
              <a:ext uri="{FF2B5EF4-FFF2-40B4-BE49-F238E27FC236}">
                <a16:creationId xmlns:a16="http://schemas.microsoft.com/office/drawing/2014/main" id="{B00E3A9C-02B2-4D47-AF26-25E14C355A1A}"/>
              </a:ext>
            </a:extLst>
          </p:cNvPr>
          <p:cNvSpPr>
            <a:spLocks noGrp="1"/>
          </p:cNvSpPr>
          <p:nvPr>
            <p:ph type="pic" idx="11" hasCustomPrompt="1"/>
          </p:nvPr>
        </p:nvSpPr>
        <p:spPr>
          <a:xfrm>
            <a:off x="5387008" y="670891"/>
            <a:ext cx="5724941" cy="5516217"/>
          </a:xfrm>
          <a:custGeom>
            <a:avLst/>
            <a:gdLst>
              <a:gd name="connsiteX0" fmla="*/ 0 w 5724941"/>
              <a:gd name="connsiteY0" fmla="*/ 4750906 h 5516217"/>
              <a:gd name="connsiteX1" fmla="*/ 3980624 w 5724941"/>
              <a:gd name="connsiteY1" fmla="*/ 4750906 h 5516217"/>
              <a:gd name="connsiteX2" fmla="*/ 3980624 w 5724941"/>
              <a:gd name="connsiteY2" fmla="*/ 5516217 h 5516217"/>
              <a:gd name="connsiteX3" fmla="*/ 0 w 5724941"/>
              <a:gd name="connsiteY3" fmla="*/ 5516217 h 5516217"/>
              <a:gd name="connsiteX4" fmla="*/ 4123085 w 5724941"/>
              <a:gd name="connsiteY4" fmla="*/ 2822714 h 5516217"/>
              <a:gd name="connsiteX5" fmla="*/ 5724941 w 5724941"/>
              <a:gd name="connsiteY5" fmla="*/ 2822714 h 5516217"/>
              <a:gd name="connsiteX6" fmla="*/ 5724941 w 5724941"/>
              <a:gd name="connsiteY6" fmla="*/ 4949686 h 5516217"/>
              <a:gd name="connsiteX7" fmla="*/ 4123085 w 5724941"/>
              <a:gd name="connsiteY7" fmla="*/ 4949686 h 5516217"/>
              <a:gd name="connsiteX8" fmla="*/ 2796210 w 5724941"/>
              <a:gd name="connsiteY8" fmla="*/ 2822714 h 5516217"/>
              <a:gd name="connsiteX9" fmla="*/ 3980623 w 5724941"/>
              <a:gd name="connsiteY9" fmla="*/ 2822714 h 5516217"/>
              <a:gd name="connsiteX10" fmla="*/ 3980623 w 5724941"/>
              <a:gd name="connsiteY10" fmla="*/ 4611758 h 5516217"/>
              <a:gd name="connsiteX11" fmla="*/ 2796210 w 5724941"/>
              <a:gd name="connsiteY11" fmla="*/ 4611758 h 5516217"/>
              <a:gd name="connsiteX12" fmla="*/ 0 w 5724941"/>
              <a:gd name="connsiteY12" fmla="*/ 1928192 h 5516217"/>
              <a:gd name="connsiteX13" fmla="*/ 2653748 w 5724941"/>
              <a:gd name="connsiteY13" fmla="*/ 1928192 h 5516217"/>
              <a:gd name="connsiteX14" fmla="*/ 2653748 w 5724941"/>
              <a:gd name="connsiteY14" fmla="*/ 4611758 h 5516217"/>
              <a:gd name="connsiteX15" fmla="*/ 0 w 5724941"/>
              <a:gd name="connsiteY15" fmla="*/ 4611758 h 5516217"/>
              <a:gd name="connsiteX16" fmla="*/ 2796211 w 5724941"/>
              <a:gd name="connsiteY16" fmla="*/ 894522 h 5516217"/>
              <a:gd name="connsiteX17" fmla="*/ 5449959 w 5724941"/>
              <a:gd name="connsiteY17" fmla="*/ 894522 h 5516217"/>
              <a:gd name="connsiteX18" fmla="*/ 5449959 w 5724941"/>
              <a:gd name="connsiteY18" fmla="*/ 2683566 h 5516217"/>
              <a:gd name="connsiteX19" fmla="*/ 2796211 w 5724941"/>
              <a:gd name="connsiteY19" fmla="*/ 2683566 h 5516217"/>
              <a:gd name="connsiteX20" fmla="*/ 1007166 w 5724941"/>
              <a:gd name="connsiteY20" fmla="*/ 0 h 5516217"/>
              <a:gd name="connsiteX21" fmla="*/ 2653749 w 5724941"/>
              <a:gd name="connsiteY21" fmla="*/ 0 h 5516217"/>
              <a:gd name="connsiteX22" fmla="*/ 2653749 w 5724941"/>
              <a:gd name="connsiteY22" fmla="*/ 1789044 h 5516217"/>
              <a:gd name="connsiteX23" fmla="*/ 1007166 w 5724941"/>
              <a:gd name="connsiteY23" fmla="*/ 1789044 h 5516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724941" h="5516217">
                <a:moveTo>
                  <a:pt x="0" y="4750906"/>
                </a:moveTo>
                <a:lnTo>
                  <a:pt x="3980624" y="4750906"/>
                </a:lnTo>
                <a:lnTo>
                  <a:pt x="3980624" y="5516217"/>
                </a:lnTo>
                <a:lnTo>
                  <a:pt x="0" y="5516217"/>
                </a:lnTo>
                <a:close/>
                <a:moveTo>
                  <a:pt x="4123085" y="2822714"/>
                </a:moveTo>
                <a:lnTo>
                  <a:pt x="5724941" y="2822714"/>
                </a:lnTo>
                <a:lnTo>
                  <a:pt x="5724941" y="4949686"/>
                </a:lnTo>
                <a:lnTo>
                  <a:pt x="4123085" y="4949686"/>
                </a:lnTo>
                <a:close/>
                <a:moveTo>
                  <a:pt x="2796210" y="2822714"/>
                </a:moveTo>
                <a:lnTo>
                  <a:pt x="3980623" y="2822714"/>
                </a:lnTo>
                <a:lnTo>
                  <a:pt x="3980623" y="4611758"/>
                </a:lnTo>
                <a:lnTo>
                  <a:pt x="2796210" y="4611758"/>
                </a:lnTo>
                <a:close/>
                <a:moveTo>
                  <a:pt x="0" y="1928192"/>
                </a:moveTo>
                <a:lnTo>
                  <a:pt x="2653748" y="1928192"/>
                </a:lnTo>
                <a:lnTo>
                  <a:pt x="2653748" y="4611758"/>
                </a:lnTo>
                <a:lnTo>
                  <a:pt x="0" y="4611758"/>
                </a:lnTo>
                <a:close/>
                <a:moveTo>
                  <a:pt x="2796211" y="894522"/>
                </a:moveTo>
                <a:lnTo>
                  <a:pt x="5449959" y="894522"/>
                </a:lnTo>
                <a:lnTo>
                  <a:pt x="5449959" y="2683566"/>
                </a:lnTo>
                <a:lnTo>
                  <a:pt x="2796211" y="2683566"/>
                </a:lnTo>
                <a:close/>
                <a:moveTo>
                  <a:pt x="1007166" y="0"/>
                </a:moveTo>
                <a:lnTo>
                  <a:pt x="2653749" y="0"/>
                </a:lnTo>
                <a:lnTo>
                  <a:pt x="2653749" y="1789044"/>
                </a:lnTo>
                <a:lnTo>
                  <a:pt x="1007166" y="1789044"/>
                </a:lnTo>
                <a:close/>
              </a:path>
            </a:pathLst>
          </a:custGeom>
          <a:solidFill>
            <a:schemeClr val="bg1">
              <a:lumMod val="95000"/>
            </a:schemeClr>
          </a:solidFill>
          <a:ln w="12700">
            <a:noFill/>
          </a:ln>
        </p:spPr>
        <p:txBody>
          <a:bodyPr wrap="square" anchor="ctr">
            <a:noAutofit/>
          </a:bodyPr>
          <a:lstStyle>
            <a:lvl1pPr marL="0" indent="0" algn="ctr">
              <a:buNone/>
              <a:defRPr sz="18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36697853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29435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16E0E6-3CD8-4642-B8CB-3D39B25CDBC1}"/>
              </a:ext>
            </a:extLst>
          </p:cNvPr>
          <p:cNvSpPr/>
          <p:nvPr userDrawn="1"/>
        </p:nvSpPr>
        <p:spPr>
          <a:xfrm>
            <a:off x="0" y="-38100"/>
            <a:ext cx="12192000" cy="44481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14">
            <a:extLst>
              <a:ext uri="{FF2B5EF4-FFF2-40B4-BE49-F238E27FC236}">
                <a16:creationId xmlns:a16="http://schemas.microsoft.com/office/drawing/2014/main" id="{32C23BD1-BF5E-4F19-A3E6-8932E05B56D9}"/>
              </a:ext>
            </a:extLst>
          </p:cNvPr>
          <p:cNvGrpSpPr/>
          <p:nvPr userDrawn="1"/>
        </p:nvGrpSpPr>
        <p:grpSpPr>
          <a:xfrm>
            <a:off x="7168867" y="1596913"/>
            <a:ext cx="2388835" cy="4199448"/>
            <a:chOff x="445712" y="1449040"/>
            <a:chExt cx="2113018" cy="3924176"/>
          </a:xfrm>
        </p:grpSpPr>
        <p:sp>
          <p:nvSpPr>
            <p:cNvPr id="4" name="Rounded Rectangle 15">
              <a:extLst>
                <a:ext uri="{FF2B5EF4-FFF2-40B4-BE49-F238E27FC236}">
                  <a16:creationId xmlns:a16="http://schemas.microsoft.com/office/drawing/2014/main" id="{16928F1C-E233-4746-AD89-06D9E2C0D7E9}"/>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Rectangle 16">
              <a:extLst>
                <a:ext uri="{FF2B5EF4-FFF2-40B4-BE49-F238E27FC236}">
                  <a16:creationId xmlns:a16="http://schemas.microsoft.com/office/drawing/2014/main" id="{53B56079-9848-4699-A28A-8CEE9FF74A5E}"/>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6" name="Group 17">
              <a:extLst>
                <a:ext uri="{FF2B5EF4-FFF2-40B4-BE49-F238E27FC236}">
                  <a16:creationId xmlns:a16="http://schemas.microsoft.com/office/drawing/2014/main" id="{BEE2638C-70A0-4ACC-9EEE-8E5E8DF8AC60}"/>
                </a:ext>
              </a:extLst>
            </p:cNvPr>
            <p:cNvGrpSpPr/>
            <p:nvPr userDrawn="1"/>
          </p:nvGrpSpPr>
          <p:grpSpPr>
            <a:xfrm>
              <a:off x="1407705" y="5045834"/>
              <a:ext cx="211967" cy="211967"/>
              <a:chOff x="1549420" y="5712364"/>
              <a:chExt cx="312583" cy="312583"/>
            </a:xfrm>
          </p:grpSpPr>
          <p:sp>
            <p:nvSpPr>
              <p:cNvPr id="7" name="Oval 18">
                <a:extLst>
                  <a:ext uri="{FF2B5EF4-FFF2-40B4-BE49-F238E27FC236}">
                    <a16:creationId xmlns:a16="http://schemas.microsoft.com/office/drawing/2014/main" id="{E6A4EF29-17EF-4D8C-A3F4-F65CCCC07C70}"/>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8" name="Rounded Rectangle 19">
                <a:extLst>
                  <a:ext uri="{FF2B5EF4-FFF2-40B4-BE49-F238E27FC236}">
                    <a16:creationId xmlns:a16="http://schemas.microsoft.com/office/drawing/2014/main" id="{C1DF49B4-1C37-4D6D-B846-DFD2AB9DED1B}"/>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9" name="그림 개체 틀 2">
            <a:extLst>
              <a:ext uri="{FF2B5EF4-FFF2-40B4-BE49-F238E27FC236}">
                <a16:creationId xmlns:a16="http://schemas.microsoft.com/office/drawing/2014/main" id="{A4BB918E-42E3-433D-82C5-D553957DBA53}"/>
              </a:ext>
            </a:extLst>
          </p:cNvPr>
          <p:cNvSpPr>
            <a:spLocks noGrp="1"/>
          </p:cNvSpPr>
          <p:nvPr>
            <p:ph type="pic" sz="quarter" idx="42" hasCustomPrompt="1"/>
          </p:nvPr>
        </p:nvSpPr>
        <p:spPr>
          <a:xfrm>
            <a:off x="7267717" y="1973173"/>
            <a:ext cx="1400643" cy="3375239"/>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grpSp>
        <p:nvGrpSpPr>
          <p:cNvPr id="10" name="Group 14">
            <a:extLst>
              <a:ext uri="{FF2B5EF4-FFF2-40B4-BE49-F238E27FC236}">
                <a16:creationId xmlns:a16="http://schemas.microsoft.com/office/drawing/2014/main" id="{CFE1EF3E-04D4-4043-AC8F-BFE8C5CB534C}"/>
              </a:ext>
            </a:extLst>
          </p:cNvPr>
          <p:cNvGrpSpPr/>
          <p:nvPr userDrawn="1"/>
        </p:nvGrpSpPr>
        <p:grpSpPr>
          <a:xfrm>
            <a:off x="8668360" y="1409273"/>
            <a:ext cx="2565502" cy="4510019"/>
            <a:chOff x="445712" y="1449040"/>
            <a:chExt cx="2113018" cy="3924176"/>
          </a:xfrm>
        </p:grpSpPr>
        <p:sp>
          <p:nvSpPr>
            <p:cNvPr id="11" name="Rounded Rectangle 15">
              <a:extLst>
                <a:ext uri="{FF2B5EF4-FFF2-40B4-BE49-F238E27FC236}">
                  <a16:creationId xmlns:a16="http://schemas.microsoft.com/office/drawing/2014/main" id="{06658BAB-7E05-45FE-8764-692F1810E825}"/>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2" name="Rectangle 16">
              <a:extLst>
                <a:ext uri="{FF2B5EF4-FFF2-40B4-BE49-F238E27FC236}">
                  <a16:creationId xmlns:a16="http://schemas.microsoft.com/office/drawing/2014/main" id="{258E05E7-B0FA-468B-8CF5-A506DC41C367}"/>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13" name="Group 17">
              <a:extLst>
                <a:ext uri="{FF2B5EF4-FFF2-40B4-BE49-F238E27FC236}">
                  <a16:creationId xmlns:a16="http://schemas.microsoft.com/office/drawing/2014/main" id="{C2C7F807-41AA-4922-A382-7CFE7B7F542A}"/>
                </a:ext>
              </a:extLst>
            </p:cNvPr>
            <p:cNvGrpSpPr/>
            <p:nvPr userDrawn="1"/>
          </p:nvGrpSpPr>
          <p:grpSpPr>
            <a:xfrm>
              <a:off x="1407705" y="5045834"/>
              <a:ext cx="211967" cy="211967"/>
              <a:chOff x="1549420" y="5712364"/>
              <a:chExt cx="312583" cy="312583"/>
            </a:xfrm>
          </p:grpSpPr>
          <p:sp>
            <p:nvSpPr>
              <p:cNvPr id="14" name="Oval 18">
                <a:extLst>
                  <a:ext uri="{FF2B5EF4-FFF2-40B4-BE49-F238E27FC236}">
                    <a16:creationId xmlns:a16="http://schemas.microsoft.com/office/drawing/2014/main" id="{D7FA24BD-C7CC-4577-8BA3-4F3DDABE2194}"/>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5" name="Rounded Rectangle 19">
                <a:extLst>
                  <a:ext uri="{FF2B5EF4-FFF2-40B4-BE49-F238E27FC236}">
                    <a16:creationId xmlns:a16="http://schemas.microsoft.com/office/drawing/2014/main" id="{815B359B-9AE9-40C9-8117-EA8F87A49902}"/>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16" name="그림 개체 틀 2">
            <a:extLst>
              <a:ext uri="{FF2B5EF4-FFF2-40B4-BE49-F238E27FC236}">
                <a16:creationId xmlns:a16="http://schemas.microsoft.com/office/drawing/2014/main" id="{193F75AD-D1C7-48CC-B2B8-A83365574928}"/>
              </a:ext>
            </a:extLst>
          </p:cNvPr>
          <p:cNvSpPr>
            <a:spLocks noGrp="1"/>
          </p:cNvSpPr>
          <p:nvPr>
            <p:ph type="pic" sz="quarter" idx="43" hasCustomPrompt="1"/>
          </p:nvPr>
        </p:nvSpPr>
        <p:spPr>
          <a:xfrm>
            <a:off x="8782893" y="1785534"/>
            <a:ext cx="2337757" cy="3624855"/>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27851889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6183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1579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E2730462-C992-40FA-8F59-8C11A7C73EB5}"/>
              </a:ext>
            </a:extLst>
          </p:cNvPr>
          <p:cNvSpPr>
            <a:spLocks noGrp="1"/>
          </p:cNvSpPr>
          <p:nvPr>
            <p:ph type="pic" sz="quarter" idx="10" hasCustomPrompt="1"/>
          </p:nvPr>
        </p:nvSpPr>
        <p:spPr>
          <a:xfrm>
            <a:off x="3353072" y="2"/>
            <a:ext cx="5472876" cy="6857999"/>
          </a:xfrm>
          <a:custGeom>
            <a:avLst/>
            <a:gdLst>
              <a:gd name="connsiteX0" fmla="*/ 1236560 w 5472876"/>
              <a:gd name="connsiteY0" fmla="*/ 0 h 6857999"/>
              <a:gd name="connsiteX1" fmla="*/ 5472876 w 5472876"/>
              <a:gd name="connsiteY1" fmla="*/ 0 h 6857999"/>
              <a:gd name="connsiteX2" fmla="*/ 4236316 w 5472876"/>
              <a:gd name="connsiteY2" fmla="*/ 6857999 h 6857999"/>
              <a:gd name="connsiteX3" fmla="*/ 0 w 547287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472876" h="6857999">
                <a:moveTo>
                  <a:pt x="1236560" y="0"/>
                </a:moveTo>
                <a:lnTo>
                  <a:pt x="5472876" y="0"/>
                </a:lnTo>
                <a:lnTo>
                  <a:pt x="4236316" y="6857999"/>
                </a:lnTo>
                <a:lnTo>
                  <a:pt x="0" y="6857999"/>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a:t>Your Picture Here And Send To Back</a:t>
            </a:r>
            <a:endParaRPr lang="ko-KR" altLang="en-US" dirty="0"/>
          </a:p>
        </p:txBody>
      </p:sp>
    </p:spTree>
    <p:extLst>
      <p:ext uri="{BB962C8B-B14F-4D97-AF65-F5344CB8AC3E}">
        <p14:creationId xmlns:p14="http://schemas.microsoft.com/office/powerpoint/2010/main" val="38341836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03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2" name="Rectangle 17">
            <a:extLst>
              <a:ext uri="{FF2B5EF4-FFF2-40B4-BE49-F238E27FC236}">
                <a16:creationId xmlns:a16="http://schemas.microsoft.com/office/drawing/2014/main" id="{3289687E-E05D-4695-958C-B1E6D2856857}"/>
              </a:ext>
            </a:extLst>
          </p:cNvPr>
          <p:cNvSpPr/>
          <p:nvPr userDrawn="1"/>
        </p:nvSpPr>
        <p:spPr>
          <a:xfrm>
            <a:off x="6643991" y="0"/>
            <a:ext cx="36981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그림 개체 틀 8">
            <a:extLst>
              <a:ext uri="{FF2B5EF4-FFF2-40B4-BE49-F238E27FC236}">
                <a16:creationId xmlns:a16="http://schemas.microsoft.com/office/drawing/2014/main" id="{2913FE9C-62F2-4E2F-974F-EF6F5174BAA4}"/>
              </a:ext>
            </a:extLst>
          </p:cNvPr>
          <p:cNvSpPr>
            <a:spLocks noGrp="1"/>
          </p:cNvSpPr>
          <p:nvPr>
            <p:ph type="pic" sz="quarter" idx="10" hasCustomPrompt="1"/>
          </p:nvPr>
        </p:nvSpPr>
        <p:spPr>
          <a:xfrm>
            <a:off x="693477" y="1777429"/>
            <a:ext cx="10805047" cy="276375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a:t>
            </a:r>
            <a:endParaRPr lang="ko-KR" altLang="en-US" dirty="0"/>
          </a:p>
        </p:txBody>
      </p:sp>
    </p:spTree>
    <p:extLst>
      <p:ext uri="{BB962C8B-B14F-4D97-AF65-F5344CB8AC3E}">
        <p14:creationId xmlns:p14="http://schemas.microsoft.com/office/powerpoint/2010/main" val="42264957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63586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C10619B1-32EF-432D-BF49-D70BA36A062D}"/>
              </a:ext>
            </a:extLst>
          </p:cNvPr>
          <p:cNvSpPr/>
          <p:nvPr userDrawn="1"/>
        </p:nvSpPr>
        <p:spPr>
          <a:xfrm>
            <a:off x="6908167" y="5662484"/>
            <a:ext cx="4431324" cy="44887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nvGrpSpPr>
          <p:cNvPr id="3" name="Graphic 14">
            <a:extLst>
              <a:ext uri="{FF2B5EF4-FFF2-40B4-BE49-F238E27FC236}">
                <a16:creationId xmlns:a16="http://schemas.microsoft.com/office/drawing/2014/main" id="{E6F96327-3565-4938-B1B3-64B119777404}"/>
              </a:ext>
            </a:extLst>
          </p:cNvPr>
          <p:cNvGrpSpPr/>
          <p:nvPr userDrawn="1"/>
        </p:nvGrpSpPr>
        <p:grpSpPr>
          <a:xfrm>
            <a:off x="7079704" y="2354198"/>
            <a:ext cx="4354942" cy="3514972"/>
            <a:chOff x="2444748" y="555045"/>
            <a:chExt cx="7282048" cy="5727454"/>
          </a:xfrm>
        </p:grpSpPr>
        <p:sp>
          <p:nvSpPr>
            <p:cNvPr id="4" name="Freeform: Shape 3">
              <a:extLst>
                <a:ext uri="{FF2B5EF4-FFF2-40B4-BE49-F238E27FC236}">
                  <a16:creationId xmlns:a16="http://schemas.microsoft.com/office/drawing/2014/main" id="{D55B32D0-8C79-43CF-8BE1-13BA4C9369FF}"/>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2B0CA91C-AD7F-487D-8944-F24FED164420}"/>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6" name="Freeform: Shape 5">
              <a:extLst>
                <a:ext uri="{FF2B5EF4-FFF2-40B4-BE49-F238E27FC236}">
                  <a16:creationId xmlns:a16="http://schemas.microsoft.com/office/drawing/2014/main" id="{40FFDC03-ECE6-46C8-BA8F-DF14D693813E}"/>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152B523-66A4-4D48-B49C-2A400D04AD8A}"/>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376FC0A1-B92F-4F4E-8553-711B14252DDD}"/>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id="{0F0EAF28-973E-4432-92CD-FFB3A75D233F}"/>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032A55B-8151-47F6-9AE4-10DAF48F4EC1}"/>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8C3A2E4-E9EC-4D76-8B73-42DFFE2DA611}"/>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2" name="그림 개체 틀 2">
            <a:extLst>
              <a:ext uri="{FF2B5EF4-FFF2-40B4-BE49-F238E27FC236}">
                <a16:creationId xmlns:a16="http://schemas.microsoft.com/office/drawing/2014/main" id="{21160164-5E9C-45C5-B6B2-DBE2E7A0F80C}"/>
              </a:ext>
            </a:extLst>
          </p:cNvPr>
          <p:cNvSpPr>
            <a:spLocks noGrp="1"/>
          </p:cNvSpPr>
          <p:nvPr>
            <p:ph type="pic" sz="quarter" idx="14" hasCustomPrompt="1"/>
          </p:nvPr>
        </p:nvSpPr>
        <p:spPr>
          <a:xfrm>
            <a:off x="7200473" y="2541394"/>
            <a:ext cx="4108512" cy="2372307"/>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13" name="Text Placeholder 9">
            <a:extLst>
              <a:ext uri="{FF2B5EF4-FFF2-40B4-BE49-F238E27FC236}">
                <a16:creationId xmlns:a16="http://schemas.microsoft.com/office/drawing/2014/main" id="{5AE4AE20-5B6C-4851-940C-815EB813E2AF}"/>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7465962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92577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8479ED53-5E72-4796-A272-5A52C5AFC127}"/>
              </a:ext>
            </a:extLst>
          </p:cNvPr>
          <p:cNvSpPr>
            <a:spLocks noGrp="1"/>
          </p:cNvSpPr>
          <p:nvPr>
            <p:ph type="pic" sz="quarter" idx="17" hasCustomPrompt="1"/>
          </p:nvPr>
        </p:nvSpPr>
        <p:spPr>
          <a:xfrm>
            <a:off x="3267390" y="2672859"/>
            <a:ext cx="8924610" cy="2924636"/>
          </a:xfrm>
          <a:prstGeom prst="rect">
            <a:avLst/>
          </a:prstGeom>
          <a:solidFill>
            <a:schemeClr val="bg1">
              <a:lumMod val="95000"/>
            </a:schemeClr>
          </a:solidFill>
        </p:spPr>
        <p:txBody>
          <a:bodyPr anchor="ctr"/>
          <a:lstStyle>
            <a:lvl1pPr marL="0" indent="0" algn="ctr">
              <a:buNone/>
              <a:defRPr sz="1600">
                <a:solidFill>
                  <a:schemeClr val="tx1">
                    <a:lumMod val="75000"/>
                    <a:lumOff val="25000"/>
                  </a:schemeClr>
                </a:solidFill>
                <a:latin typeface="+mn-lt"/>
              </a:defRPr>
            </a:lvl1pPr>
          </a:lstStyle>
          <a:p>
            <a:r>
              <a:rPr lang="en-US" altLang="ko-KR" dirty="0"/>
              <a:t>Place Your Picture Here</a:t>
            </a:r>
            <a:endParaRPr lang="ko-KR" altLang="en-US" dirty="0"/>
          </a:p>
        </p:txBody>
      </p:sp>
      <p:sp>
        <p:nvSpPr>
          <p:cNvPr id="3" name="Frame 4">
            <a:extLst>
              <a:ext uri="{FF2B5EF4-FFF2-40B4-BE49-F238E27FC236}">
                <a16:creationId xmlns:a16="http://schemas.microsoft.com/office/drawing/2014/main" id="{F664D771-7999-4907-B49D-2A7174ED181E}"/>
              </a:ext>
            </a:extLst>
          </p:cNvPr>
          <p:cNvSpPr/>
          <p:nvPr userDrawn="1"/>
        </p:nvSpPr>
        <p:spPr>
          <a:xfrm>
            <a:off x="1065125" y="615462"/>
            <a:ext cx="10061750" cy="5627077"/>
          </a:xfrm>
          <a:prstGeom prst="frame">
            <a:avLst>
              <a:gd name="adj1" fmla="val 125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Rectangle 6">
            <a:extLst>
              <a:ext uri="{FF2B5EF4-FFF2-40B4-BE49-F238E27FC236}">
                <a16:creationId xmlns:a16="http://schemas.microsoft.com/office/drawing/2014/main" id="{5A3315B1-4C3C-4388-B1F0-F11B26C6E308}"/>
              </a:ext>
            </a:extLst>
          </p:cNvPr>
          <p:cNvSpPr/>
          <p:nvPr userDrawn="1"/>
        </p:nvSpPr>
        <p:spPr>
          <a:xfrm>
            <a:off x="0" y="2672858"/>
            <a:ext cx="3064747" cy="29246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212325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663052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6968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1383318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Rectangle 3">
            <a:extLst>
              <a:ext uri="{FF2B5EF4-FFF2-40B4-BE49-F238E27FC236}">
                <a16:creationId xmlns:a16="http://schemas.microsoft.com/office/drawing/2014/main" id="{98632ED5-A07F-4C0D-BE24-42B14668E16B}"/>
              </a:ext>
            </a:extLst>
          </p:cNvPr>
          <p:cNvSpPr/>
          <p:nvPr userDrawn="1"/>
        </p:nvSpPr>
        <p:spPr>
          <a:xfrm>
            <a:off x="912647" y="1403773"/>
            <a:ext cx="2222208" cy="4320000"/>
          </a:xfrm>
          <a:prstGeom prst="rect">
            <a:avLst/>
          </a:prstGeom>
          <a:solidFill>
            <a:schemeClr val="accent2"/>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Rectangle 4">
            <a:extLst>
              <a:ext uri="{FF2B5EF4-FFF2-40B4-BE49-F238E27FC236}">
                <a16:creationId xmlns:a16="http://schemas.microsoft.com/office/drawing/2014/main" id="{0CF1D0E0-A003-400B-8684-37FE61773361}"/>
              </a:ext>
            </a:extLst>
          </p:cNvPr>
          <p:cNvSpPr/>
          <p:nvPr userDrawn="1"/>
        </p:nvSpPr>
        <p:spPr>
          <a:xfrm>
            <a:off x="912647" y="5721208"/>
            <a:ext cx="2222208" cy="648000"/>
          </a:xfrm>
          <a:prstGeom prst="rect">
            <a:avLst/>
          </a:prstGeom>
          <a:solidFill>
            <a:schemeClr val="accent6"/>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6" name="Picture Placeholder 2">
            <a:extLst>
              <a:ext uri="{FF2B5EF4-FFF2-40B4-BE49-F238E27FC236}">
                <a16:creationId xmlns:a16="http://schemas.microsoft.com/office/drawing/2014/main" id="{55B60AF5-72FC-4A3D-BC56-77C65120ED82}"/>
              </a:ext>
            </a:extLst>
          </p:cNvPr>
          <p:cNvSpPr>
            <a:spLocks noGrp="1"/>
          </p:cNvSpPr>
          <p:nvPr>
            <p:ph type="pic" sz="quarter" idx="11" hasCustomPrompt="1"/>
          </p:nvPr>
        </p:nvSpPr>
        <p:spPr>
          <a:xfrm>
            <a:off x="1213751" y="1659013"/>
            <a:ext cx="1620000" cy="1620000"/>
          </a:xfrm>
          <a:prstGeom prst="ellipse">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Your Picture Here</a:t>
            </a:r>
            <a:endParaRPr lang="ko-KR" altLang="en-US" dirty="0"/>
          </a:p>
        </p:txBody>
      </p:sp>
      <p:sp>
        <p:nvSpPr>
          <p:cNvPr id="7" name="Rectangle 6">
            <a:extLst>
              <a:ext uri="{FF2B5EF4-FFF2-40B4-BE49-F238E27FC236}">
                <a16:creationId xmlns:a16="http://schemas.microsoft.com/office/drawing/2014/main" id="{EA66E13D-AB77-4DD8-A09B-AB5DB9FEF2E6}"/>
              </a:ext>
            </a:extLst>
          </p:cNvPr>
          <p:cNvSpPr/>
          <p:nvPr userDrawn="1"/>
        </p:nvSpPr>
        <p:spPr>
          <a:xfrm>
            <a:off x="3626311" y="1403773"/>
            <a:ext cx="2222208" cy="4320000"/>
          </a:xfrm>
          <a:prstGeom prst="rect">
            <a:avLst/>
          </a:prstGeom>
          <a:solidFill>
            <a:schemeClr val="accent1"/>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8" name="Rectangle 7">
            <a:extLst>
              <a:ext uri="{FF2B5EF4-FFF2-40B4-BE49-F238E27FC236}">
                <a16:creationId xmlns:a16="http://schemas.microsoft.com/office/drawing/2014/main" id="{7534DF34-069C-4224-B7F5-05E1F1166D56}"/>
              </a:ext>
            </a:extLst>
          </p:cNvPr>
          <p:cNvSpPr/>
          <p:nvPr userDrawn="1"/>
        </p:nvSpPr>
        <p:spPr>
          <a:xfrm>
            <a:off x="3626311" y="5721208"/>
            <a:ext cx="2222208" cy="648000"/>
          </a:xfrm>
          <a:prstGeom prst="rect">
            <a:avLst/>
          </a:prstGeom>
          <a:solidFill>
            <a:schemeClr val="accent6"/>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9" name="Picture Placeholder 2">
            <a:extLst>
              <a:ext uri="{FF2B5EF4-FFF2-40B4-BE49-F238E27FC236}">
                <a16:creationId xmlns:a16="http://schemas.microsoft.com/office/drawing/2014/main" id="{C01D622C-6570-4AA4-B1B0-B541A4BD95CB}"/>
              </a:ext>
            </a:extLst>
          </p:cNvPr>
          <p:cNvSpPr>
            <a:spLocks noGrp="1"/>
          </p:cNvSpPr>
          <p:nvPr>
            <p:ph type="pic" sz="quarter" idx="12" hasCustomPrompt="1"/>
          </p:nvPr>
        </p:nvSpPr>
        <p:spPr>
          <a:xfrm>
            <a:off x="3927415" y="1659013"/>
            <a:ext cx="1620000" cy="1620000"/>
          </a:xfrm>
          <a:prstGeom prst="ellipse">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Your Picture Here</a:t>
            </a:r>
            <a:endParaRPr lang="ko-KR" altLang="en-US" dirty="0"/>
          </a:p>
        </p:txBody>
      </p:sp>
      <p:sp>
        <p:nvSpPr>
          <p:cNvPr id="10" name="Rectangle 9">
            <a:extLst>
              <a:ext uri="{FF2B5EF4-FFF2-40B4-BE49-F238E27FC236}">
                <a16:creationId xmlns:a16="http://schemas.microsoft.com/office/drawing/2014/main" id="{F51B9CEA-EE94-4685-A50B-55FA6D623BFF}"/>
              </a:ext>
            </a:extLst>
          </p:cNvPr>
          <p:cNvSpPr/>
          <p:nvPr userDrawn="1"/>
        </p:nvSpPr>
        <p:spPr>
          <a:xfrm>
            <a:off x="6339975" y="1403773"/>
            <a:ext cx="2222208" cy="4320000"/>
          </a:xfrm>
          <a:prstGeom prst="rect">
            <a:avLst/>
          </a:prstGeom>
          <a:solidFill>
            <a:schemeClr val="accent4"/>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1" name="Rectangle 10">
            <a:extLst>
              <a:ext uri="{FF2B5EF4-FFF2-40B4-BE49-F238E27FC236}">
                <a16:creationId xmlns:a16="http://schemas.microsoft.com/office/drawing/2014/main" id="{9D0A7D00-6360-4DFB-9AC2-D99DA6B13DC7}"/>
              </a:ext>
            </a:extLst>
          </p:cNvPr>
          <p:cNvSpPr/>
          <p:nvPr userDrawn="1"/>
        </p:nvSpPr>
        <p:spPr>
          <a:xfrm>
            <a:off x="6339975" y="5721208"/>
            <a:ext cx="2222208" cy="648000"/>
          </a:xfrm>
          <a:prstGeom prst="rect">
            <a:avLst/>
          </a:prstGeom>
          <a:solidFill>
            <a:schemeClr val="accent6"/>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2" name="Picture Placeholder 2">
            <a:extLst>
              <a:ext uri="{FF2B5EF4-FFF2-40B4-BE49-F238E27FC236}">
                <a16:creationId xmlns:a16="http://schemas.microsoft.com/office/drawing/2014/main" id="{EE95A9AB-9D07-4D24-A094-B0314860CC06}"/>
              </a:ext>
            </a:extLst>
          </p:cNvPr>
          <p:cNvSpPr>
            <a:spLocks noGrp="1"/>
          </p:cNvSpPr>
          <p:nvPr>
            <p:ph type="pic" sz="quarter" idx="13" hasCustomPrompt="1"/>
          </p:nvPr>
        </p:nvSpPr>
        <p:spPr>
          <a:xfrm>
            <a:off x="6641079" y="1659013"/>
            <a:ext cx="1620000" cy="1620000"/>
          </a:xfrm>
          <a:prstGeom prst="ellipse">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Your Picture Here</a:t>
            </a:r>
            <a:endParaRPr lang="ko-KR" altLang="en-US" dirty="0"/>
          </a:p>
        </p:txBody>
      </p:sp>
      <p:sp>
        <p:nvSpPr>
          <p:cNvPr id="13" name="Rectangle 12">
            <a:extLst>
              <a:ext uri="{FF2B5EF4-FFF2-40B4-BE49-F238E27FC236}">
                <a16:creationId xmlns:a16="http://schemas.microsoft.com/office/drawing/2014/main" id="{3E2B5C41-77E7-44F9-B07F-F8D1EC01BB64}"/>
              </a:ext>
            </a:extLst>
          </p:cNvPr>
          <p:cNvSpPr/>
          <p:nvPr userDrawn="1"/>
        </p:nvSpPr>
        <p:spPr>
          <a:xfrm>
            <a:off x="9053639" y="1403773"/>
            <a:ext cx="2222208" cy="4320000"/>
          </a:xfrm>
          <a:prstGeom prst="rect">
            <a:avLst/>
          </a:prstGeom>
          <a:solidFill>
            <a:schemeClr val="accent3"/>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4" name="Rectangle 13">
            <a:extLst>
              <a:ext uri="{FF2B5EF4-FFF2-40B4-BE49-F238E27FC236}">
                <a16:creationId xmlns:a16="http://schemas.microsoft.com/office/drawing/2014/main" id="{AB68E317-9A8F-42E8-8C04-9B86A860AA01}"/>
              </a:ext>
            </a:extLst>
          </p:cNvPr>
          <p:cNvSpPr/>
          <p:nvPr userDrawn="1"/>
        </p:nvSpPr>
        <p:spPr>
          <a:xfrm>
            <a:off x="9053639" y="5721208"/>
            <a:ext cx="2222208" cy="648000"/>
          </a:xfrm>
          <a:prstGeom prst="rect">
            <a:avLst/>
          </a:prstGeom>
          <a:solidFill>
            <a:schemeClr val="accent6"/>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5" name="Picture Placeholder 2">
            <a:extLst>
              <a:ext uri="{FF2B5EF4-FFF2-40B4-BE49-F238E27FC236}">
                <a16:creationId xmlns:a16="http://schemas.microsoft.com/office/drawing/2014/main" id="{DD6FC17C-3188-435C-AD8C-0699468E951D}"/>
              </a:ext>
            </a:extLst>
          </p:cNvPr>
          <p:cNvSpPr>
            <a:spLocks noGrp="1"/>
          </p:cNvSpPr>
          <p:nvPr>
            <p:ph type="pic" sz="quarter" idx="14" hasCustomPrompt="1"/>
          </p:nvPr>
        </p:nvSpPr>
        <p:spPr>
          <a:xfrm>
            <a:off x="9354743" y="1659013"/>
            <a:ext cx="1620000" cy="1620000"/>
          </a:xfrm>
          <a:prstGeom prst="ellipse">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Your Picture Here</a:t>
            </a:r>
            <a:endParaRPr lang="ko-KR" altLang="en-US" dirty="0"/>
          </a:p>
        </p:txBody>
      </p:sp>
      <p:grpSp>
        <p:nvGrpSpPr>
          <p:cNvPr id="16" name="그룹 7">
            <a:extLst>
              <a:ext uri="{FF2B5EF4-FFF2-40B4-BE49-F238E27FC236}">
                <a16:creationId xmlns:a16="http://schemas.microsoft.com/office/drawing/2014/main" id="{075CE920-CE28-4A7F-AF42-D10B4D7A71D8}"/>
              </a:ext>
            </a:extLst>
          </p:cNvPr>
          <p:cNvGrpSpPr/>
          <p:nvPr userDrawn="1"/>
        </p:nvGrpSpPr>
        <p:grpSpPr>
          <a:xfrm>
            <a:off x="1089097" y="3374691"/>
            <a:ext cx="1872207" cy="2308988"/>
            <a:chOff x="1089096" y="3288431"/>
            <a:chExt cx="1872207" cy="2308988"/>
          </a:xfrm>
        </p:grpSpPr>
        <p:sp>
          <p:nvSpPr>
            <p:cNvPr id="17" name="Text Placeholder 3">
              <a:extLst>
                <a:ext uri="{FF2B5EF4-FFF2-40B4-BE49-F238E27FC236}">
                  <a16:creationId xmlns:a16="http://schemas.microsoft.com/office/drawing/2014/main" id="{71143A8F-52BD-40FC-A4BB-974498924FA1}"/>
                </a:ext>
              </a:extLst>
            </p:cNvPr>
            <p:cNvSpPr txBox="1">
              <a:spLocks/>
            </p:cNvSpPr>
            <p:nvPr/>
          </p:nvSpPr>
          <p:spPr>
            <a:xfrm rot="10800000" flipV="1">
              <a:off x="1089096" y="3288431"/>
              <a:ext cx="1872207" cy="375269"/>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800" b="1" dirty="0">
                  <a:solidFill>
                    <a:schemeClr val="bg1"/>
                  </a:solidFill>
                  <a:cs typeface="Arial" pitchFamily="34" charset="0"/>
                </a:rPr>
                <a:t>MANGER</a:t>
              </a:r>
              <a:endParaRPr lang="ko-KR" altLang="en-US" sz="1800" b="1" dirty="0">
                <a:solidFill>
                  <a:schemeClr val="bg1"/>
                </a:solidFill>
                <a:cs typeface="Arial" pitchFamily="34" charset="0"/>
              </a:endParaRPr>
            </a:p>
          </p:txBody>
        </p:sp>
        <p:sp>
          <p:nvSpPr>
            <p:cNvPr id="18" name="Text Placeholder 20">
              <a:extLst>
                <a:ext uri="{FF2B5EF4-FFF2-40B4-BE49-F238E27FC236}">
                  <a16:creationId xmlns:a16="http://schemas.microsoft.com/office/drawing/2014/main" id="{1966D3B4-0E79-4496-B5EA-B5B371487F1B}"/>
                </a:ext>
              </a:extLst>
            </p:cNvPr>
            <p:cNvSpPr txBox="1">
              <a:spLocks/>
            </p:cNvSpPr>
            <p:nvPr/>
          </p:nvSpPr>
          <p:spPr>
            <a:xfrm>
              <a:off x="1089097" y="4085253"/>
              <a:ext cx="1872204" cy="151216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200" dirty="0">
                  <a:solidFill>
                    <a:schemeClr val="bg1"/>
                  </a:solidFill>
                  <a:cs typeface="Arial" pitchFamily="34" charset="0"/>
                </a:rPr>
                <a:t>Get a modern PowerPoint  Presentation that is beautifully designed. You can simply impress your audience and add a unique zing</a:t>
              </a:r>
            </a:p>
            <a:p>
              <a:pPr marL="0" indent="0" algn="ctr">
                <a:buNone/>
              </a:pPr>
              <a:endParaRPr lang="ko-KR" altLang="en-US" sz="1200" dirty="0">
                <a:solidFill>
                  <a:schemeClr val="bg1"/>
                </a:solidFill>
                <a:cs typeface="Arial" pitchFamily="34" charset="0"/>
              </a:endParaRPr>
            </a:p>
            <a:p>
              <a:pPr marL="0" indent="0" algn="ctr">
                <a:buNone/>
              </a:pPr>
              <a:endParaRPr lang="ko-KR" altLang="en-US" sz="1200" dirty="0">
                <a:solidFill>
                  <a:schemeClr val="bg1"/>
                </a:solidFill>
                <a:cs typeface="Arial" pitchFamily="34" charset="0"/>
              </a:endParaRPr>
            </a:p>
          </p:txBody>
        </p:sp>
        <p:sp>
          <p:nvSpPr>
            <p:cNvPr id="19" name="Text Placeholder 4">
              <a:extLst>
                <a:ext uri="{FF2B5EF4-FFF2-40B4-BE49-F238E27FC236}">
                  <a16:creationId xmlns:a16="http://schemas.microsoft.com/office/drawing/2014/main" id="{2935AEF3-27D6-4D21-95C1-C6A1A7F94044}"/>
                </a:ext>
              </a:extLst>
            </p:cNvPr>
            <p:cNvSpPr txBox="1">
              <a:spLocks/>
            </p:cNvSpPr>
            <p:nvPr/>
          </p:nvSpPr>
          <p:spPr>
            <a:xfrm>
              <a:off x="1089097" y="3717032"/>
              <a:ext cx="1872205" cy="32403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400" b="1" dirty="0">
                  <a:solidFill>
                    <a:schemeClr val="bg1"/>
                  </a:solidFill>
                  <a:cs typeface="Arial" pitchFamily="34" charset="0"/>
                </a:rPr>
                <a:t>Name</a:t>
              </a:r>
              <a:r>
                <a:rPr lang="en-US" altLang="ko-KR" sz="1400" b="1" dirty="0">
                  <a:cs typeface="Arial" pitchFamily="34" charset="0"/>
                </a:rPr>
                <a:t> </a:t>
              </a:r>
              <a:r>
                <a:rPr lang="en-US" altLang="ko-KR" sz="1400" b="1" dirty="0">
                  <a:solidFill>
                    <a:schemeClr val="bg1"/>
                  </a:solidFill>
                  <a:cs typeface="Arial" pitchFamily="34" charset="0"/>
                </a:rPr>
                <a:t>Here</a:t>
              </a:r>
              <a:endParaRPr lang="ko-KR" altLang="en-US" sz="1400" b="1" dirty="0">
                <a:solidFill>
                  <a:schemeClr val="bg1"/>
                </a:solidFill>
                <a:cs typeface="Arial" pitchFamily="34" charset="0"/>
              </a:endParaRPr>
            </a:p>
          </p:txBody>
        </p:sp>
      </p:grpSp>
      <p:grpSp>
        <p:nvGrpSpPr>
          <p:cNvPr id="20" name="그룹 8">
            <a:extLst>
              <a:ext uri="{FF2B5EF4-FFF2-40B4-BE49-F238E27FC236}">
                <a16:creationId xmlns:a16="http://schemas.microsoft.com/office/drawing/2014/main" id="{1FB619A6-76BA-44B3-9E43-E3929B6F857D}"/>
              </a:ext>
            </a:extLst>
          </p:cNvPr>
          <p:cNvGrpSpPr/>
          <p:nvPr userDrawn="1"/>
        </p:nvGrpSpPr>
        <p:grpSpPr>
          <a:xfrm>
            <a:off x="3803299" y="3374691"/>
            <a:ext cx="1872207" cy="2308988"/>
            <a:chOff x="3803298" y="3288431"/>
            <a:chExt cx="1872207" cy="2308988"/>
          </a:xfrm>
        </p:grpSpPr>
        <p:sp>
          <p:nvSpPr>
            <p:cNvPr id="21" name="Text Placeholder 3">
              <a:extLst>
                <a:ext uri="{FF2B5EF4-FFF2-40B4-BE49-F238E27FC236}">
                  <a16:creationId xmlns:a16="http://schemas.microsoft.com/office/drawing/2014/main" id="{ADDFE364-38D6-42C8-A0F3-BF16099DF2A6}"/>
                </a:ext>
              </a:extLst>
            </p:cNvPr>
            <p:cNvSpPr txBox="1">
              <a:spLocks/>
            </p:cNvSpPr>
            <p:nvPr/>
          </p:nvSpPr>
          <p:spPr>
            <a:xfrm rot="10800000" flipV="1">
              <a:off x="3803298" y="3288431"/>
              <a:ext cx="1872207" cy="375269"/>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800" b="1" dirty="0">
                  <a:solidFill>
                    <a:schemeClr val="bg1"/>
                  </a:solidFill>
                  <a:cs typeface="Arial" pitchFamily="34" charset="0"/>
                </a:rPr>
                <a:t>DESIGNER</a:t>
              </a:r>
              <a:endParaRPr lang="ko-KR" altLang="en-US" sz="1800" b="1" dirty="0">
                <a:solidFill>
                  <a:schemeClr val="bg1"/>
                </a:solidFill>
                <a:cs typeface="Arial" pitchFamily="34" charset="0"/>
              </a:endParaRPr>
            </a:p>
          </p:txBody>
        </p:sp>
        <p:sp>
          <p:nvSpPr>
            <p:cNvPr id="22" name="Text Placeholder 20">
              <a:extLst>
                <a:ext uri="{FF2B5EF4-FFF2-40B4-BE49-F238E27FC236}">
                  <a16:creationId xmlns:a16="http://schemas.microsoft.com/office/drawing/2014/main" id="{92EEB1A0-BE37-4C27-9E1D-07CCC8300546}"/>
                </a:ext>
              </a:extLst>
            </p:cNvPr>
            <p:cNvSpPr txBox="1">
              <a:spLocks/>
            </p:cNvSpPr>
            <p:nvPr/>
          </p:nvSpPr>
          <p:spPr>
            <a:xfrm>
              <a:off x="3803299" y="4085253"/>
              <a:ext cx="1872204" cy="151216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200" dirty="0">
                  <a:solidFill>
                    <a:schemeClr val="bg1"/>
                  </a:solidFill>
                  <a:cs typeface="Arial" pitchFamily="34" charset="0"/>
                </a:rPr>
                <a:t>Get a modern PowerPoint  Presentation that is beautifully designed. You can simply impress your audience and add a unique zing</a:t>
              </a:r>
            </a:p>
            <a:p>
              <a:pPr marL="0" indent="0" algn="ctr">
                <a:buNone/>
              </a:pPr>
              <a:endParaRPr lang="ko-KR" altLang="en-US" sz="1200" dirty="0">
                <a:solidFill>
                  <a:schemeClr val="bg1"/>
                </a:solidFill>
                <a:cs typeface="Arial" pitchFamily="34" charset="0"/>
              </a:endParaRPr>
            </a:p>
            <a:p>
              <a:pPr marL="0" indent="0" algn="ctr">
                <a:buNone/>
              </a:pPr>
              <a:endParaRPr lang="ko-KR" altLang="en-US" sz="1200" dirty="0">
                <a:solidFill>
                  <a:schemeClr val="bg1"/>
                </a:solidFill>
                <a:cs typeface="Arial" pitchFamily="34" charset="0"/>
              </a:endParaRPr>
            </a:p>
          </p:txBody>
        </p:sp>
        <p:sp>
          <p:nvSpPr>
            <p:cNvPr id="23" name="Text Placeholder 4">
              <a:extLst>
                <a:ext uri="{FF2B5EF4-FFF2-40B4-BE49-F238E27FC236}">
                  <a16:creationId xmlns:a16="http://schemas.microsoft.com/office/drawing/2014/main" id="{FF9B23A0-905F-41D1-A289-6E30A57869D8}"/>
                </a:ext>
              </a:extLst>
            </p:cNvPr>
            <p:cNvSpPr txBox="1">
              <a:spLocks/>
            </p:cNvSpPr>
            <p:nvPr/>
          </p:nvSpPr>
          <p:spPr>
            <a:xfrm>
              <a:off x="3803299" y="3717032"/>
              <a:ext cx="1872205" cy="32403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400" b="1" dirty="0">
                  <a:solidFill>
                    <a:schemeClr val="bg1"/>
                  </a:solidFill>
                  <a:cs typeface="Arial" pitchFamily="34" charset="0"/>
                </a:rPr>
                <a:t>Name</a:t>
              </a:r>
              <a:r>
                <a:rPr lang="en-US" altLang="ko-KR" sz="1400" b="1" dirty="0">
                  <a:cs typeface="Arial" pitchFamily="34" charset="0"/>
                </a:rPr>
                <a:t> </a:t>
              </a:r>
              <a:r>
                <a:rPr lang="en-US" altLang="ko-KR" sz="1400" b="1" dirty="0">
                  <a:solidFill>
                    <a:schemeClr val="bg1"/>
                  </a:solidFill>
                  <a:cs typeface="Arial" pitchFamily="34" charset="0"/>
                </a:rPr>
                <a:t>Here</a:t>
              </a:r>
              <a:endParaRPr lang="ko-KR" altLang="en-US" sz="1400" b="1" dirty="0">
                <a:solidFill>
                  <a:schemeClr val="bg1"/>
                </a:solidFill>
                <a:cs typeface="Arial" pitchFamily="34" charset="0"/>
              </a:endParaRPr>
            </a:p>
          </p:txBody>
        </p:sp>
      </p:grpSp>
      <p:grpSp>
        <p:nvGrpSpPr>
          <p:cNvPr id="24" name="그룹 10">
            <a:extLst>
              <a:ext uri="{FF2B5EF4-FFF2-40B4-BE49-F238E27FC236}">
                <a16:creationId xmlns:a16="http://schemas.microsoft.com/office/drawing/2014/main" id="{C3E37826-BA96-4543-8E7B-043B25B6AE01}"/>
              </a:ext>
            </a:extLst>
          </p:cNvPr>
          <p:cNvGrpSpPr/>
          <p:nvPr userDrawn="1"/>
        </p:nvGrpSpPr>
        <p:grpSpPr>
          <a:xfrm>
            <a:off x="6517501" y="3374691"/>
            <a:ext cx="1872207" cy="2308988"/>
            <a:chOff x="6517500" y="3288431"/>
            <a:chExt cx="1872207" cy="2308988"/>
          </a:xfrm>
        </p:grpSpPr>
        <p:sp>
          <p:nvSpPr>
            <p:cNvPr id="25" name="Text Placeholder 3">
              <a:extLst>
                <a:ext uri="{FF2B5EF4-FFF2-40B4-BE49-F238E27FC236}">
                  <a16:creationId xmlns:a16="http://schemas.microsoft.com/office/drawing/2014/main" id="{FF2BDC80-E91B-42FC-ACA6-29119E75CEA5}"/>
                </a:ext>
              </a:extLst>
            </p:cNvPr>
            <p:cNvSpPr txBox="1">
              <a:spLocks/>
            </p:cNvSpPr>
            <p:nvPr/>
          </p:nvSpPr>
          <p:spPr>
            <a:xfrm rot="10800000" flipV="1">
              <a:off x="6517500" y="3288431"/>
              <a:ext cx="1872207" cy="375269"/>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800" b="1" dirty="0">
                  <a:solidFill>
                    <a:schemeClr val="bg1"/>
                  </a:solidFill>
                  <a:cs typeface="Arial" pitchFamily="34" charset="0"/>
                </a:rPr>
                <a:t>MARKETING</a:t>
              </a:r>
              <a:endParaRPr lang="ko-KR" altLang="en-US" sz="1800" b="1" dirty="0">
                <a:solidFill>
                  <a:schemeClr val="bg1"/>
                </a:solidFill>
                <a:cs typeface="Arial" pitchFamily="34" charset="0"/>
              </a:endParaRPr>
            </a:p>
          </p:txBody>
        </p:sp>
        <p:sp>
          <p:nvSpPr>
            <p:cNvPr id="26" name="Text Placeholder 20">
              <a:extLst>
                <a:ext uri="{FF2B5EF4-FFF2-40B4-BE49-F238E27FC236}">
                  <a16:creationId xmlns:a16="http://schemas.microsoft.com/office/drawing/2014/main" id="{B8915C91-E986-4019-9A3F-12B1970C26E1}"/>
                </a:ext>
              </a:extLst>
            </p:cNvPr>
            <p:cNvSpPr txBox="1">
              <a:spLocks/>
            </p:cNvSpPr>
            <p:nvPr/>
          </p:nvSpPr>
          <p:spPr>
            <a:xfrm>
              <a:off x="6517501" y="4085253"/>
              <a:ext cx="1872204" cy="151216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200" dirty="0">
                  <a:solidFill>
                    <a:schemeClr val="bg1"/>
                  </a:solidFill>
                  <a:cs typeface="Arial" pitchFamily="34" charset="0"/>
                </a:rPr>
                <a:t>Get a modern PowerPoint  Presentation that is beautifully designed. You can simply impress your audience and add a unique zing</a:t>
              </a:r>
            </a:p>
            <a:p>
              <a:pPr marL="0" indent="0" algn="ctr">
                <a:buNone/>
              </a:pPr>
              <a:endParaRPr lang="ko-KR" altLang="en-US" sz="1200" dirty="0">
                <a:solidFill>
                  <a:schemeClr val="bg1"/>
                </a:solidFill>
                <a:cs typeface="Arial" pitchFamily="34" charset="0"/>
              </a:endParaRPr>
            </a:p>
            <a:p>
              <a:pPr marL="0" indent="0" algn="ctr">
                <a:buNone/>
              </a:pPr>
              <a:endParaRPr lang="ko-KR" altLang="en-US" sz="1200" dirty="0">
                <a:solidFill>
                  <a:schemeClr val="bg1"/>
                </a:solidFill>
                <a:cs typeface="Arial" pitchFamily="34" charset="0"/>
              </a:endParaRPr>
            </a:p>
          </p:txBody>
        </p:sp>
        <p:sp>
          <p:nvSpPr>
            <p:cNvPr id="27" name="Text Placeholder 4">
              <a:extLst>
                <a:ext uri="{FF2B5EF4-FFF2-40B4-BE49-F238E27FC236}">
                  <a16:creationId xmlns:a16="http://schemas.microsoft.com/office/drawing/2014/main" id="{D028D197-9135-47C7-864B-AB564FABE325}"/>
                </a:ext>
              </a:extLst>
            </p:cNvPr>
            <p:cNvSpPr txBox="1">
              <a:spLocks/>
            </p:cNvSpPr>
            <p:nvPr/>
          </p:nvSpPr>
          <p:spPr>
            <a:xfrm>
              <a:off x="6517501" y="3717032"/>
              <a:ext cx="1872205" cy="32403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400" b="1" dirty="0">
                  <a:solidFill>
                    <a:schemeClr val="bg1"/>
                  </a:solidFill>
                  <a:cs typeface="Arial" pitchFamily="34" charset="0"/>
                </a:rPr>
                <a:t>Name</a:t>
              </a:r>
              <a:r>
                <a:rPr lang="en-US" altLang="ko-KR" sz="1400" b="1" dirty="0">
                  <a:cs typeface="Arial" pitchFamily="34" charset="0"/>
                </a:rPr>
                <a:t> </a:t>
              </a:r>
              <a:r>
                <a:rPr lang="en-US" altLang="ko-KR" sz="1400" b="1" dirty="0">
                  <a:solidFill>
                    <a:schemeClr val="bg1"/>
                  </a:solidFill>
                  <a:cs typeface="Arial" pitchFamily="34" charset="0"/>
                </a:rPr>
                <a:t>Here</a:t>
              </a:r>
              <a:endParaRPr lang="ko-KR" altLang="en-US" sz="1400" b="1" dirty="0">
                <a:solidFill>
                  <a:schemeClr val="bg1"/>
                </a:solidFill>
                <a:cs typeface="Arial" pitchFamily="34" charset="0"/>
              </a:endParaRPr>
            </a:p>
          </p:txBody>
        </p:sp>
      </p:grpSp>
      <p:grpSp>
        <p:nvGrpSpPr>
          <p:cNvPr id="28" name="그룹 11">
            <a:extLst>
              <a:ext uri="{FF2B5EF4-FFF2-40B4-BE49-F238E27FC236}">
                <a16:creationId xmlns:a16="http://schemas.microsoft.com/office/drawing/2014/main" id="{D9D4E523-8F0B-46B8-9578-EA54F9C0E0FD}"/>
              </a:ext>
            </a:extLst>
          </p:cNvPr>
          <p:cNvGrpSpPr/>
          <p:nvPr userDrawn="1"/>
        </p:nvGrpSpPr>
        <p:grpSpPr>
          <a:xfrm>
            <a:off x="9231702" y="3374693"/>
            <a:ext cx="1872207" cy="2308987"/>
            <a:chOff x="9231701" y="3288432"/>
            <a:chExt cx="1872207" cy="2308987"/>
          </a:xfrm>
        </p:grpSpPr>
        <p:sp>
          <p:nvSpPr>
            <p:cNvPr id="29" name="Text Placeholder 3">
              <a:extLst>
                <a:ext uri="{FF2B5EF4-FFF2-40B4-BE49-F238E27FC236}">
                  <a16:creationId xmlns:a16="http://schemas.microsoft.com/office/drawing/2014/main" id="{BC5CFC53-617F-43D4-B00F-EEC8443029C3}"/>
                </a:ext>
              </a:extLst>
            </p:cNvPr>
            <p:cNvSpPr txBox="1">
              <a:spLocks/>
            </p:cNvSpPr>
            <p:nvPr/>
          </p:nvSpPr>
          <p:spPr>
            <a:xfrm rot="10800000" flipV="1">
              <a:off x="9231701" y="3288432"/>
              <a:ext cx="1872207" cy="375269"/>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800" b="1" dirty="0">
                  <a:solidFill>
                    <a:schemeClr val="bg1"/>
                  </a:solidFill>
                  <a:cs typeface="Arial" pitchFamily="34" charset="0"/>
                </a:rPr>
                <a:t>PLANNER</a:t>
              </a:r>
              <a:endParaRPr lang="ko-KR" altLang="en-US" sz="1800" b="1" dirty="0">
                <a:solidFill>
                  <a:schemeClr val="bg1"/>
                </a:solidFill>
                <a:cs typeface="Arial" pitchFamily="34" charset="0"/>
              </a:endParaRPr>
            </a:p>
          </p:txBody>
        </p:sp>
        <p:sp>
          <p:nvSpPr>
            <p:cNvPr id="30" name="Text Placeholder 20">
              <a:extLst>
                <a:ext uri="{FF2B5EF4-FFF2-40B4-BE49-F238E27FC236}">
                  <a16:creationId xmlns:a16="http://schemas.microsoft.com/office/drawing/2014/main" id="{91DB98F0-61F1-4C0A-951F-54754B7695F0}"/>
                </a:ext>
              </a:extLst>
            </p:cNvPr>
            <p:cNvSpPr txBox="1">
              <a:spLocks/>
            </p:cNvSpPr>
            <p:nvPr/>
          </p:nvSpPr>
          <p:spPr>
            <a:xfrm>
              <a:off x="9231702" y="4085253"/>
              <a:ext cx="1872204" cy="151216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200" dirty="0">
                  <a:solidFill>
                    <a:schemeClr val="bg1"/>
                  </a:solidFill>
                  <a:cs typeface="Arial" pitchFamily="34" charset="0"/>
                </a:rPr>
                <a:t>Get a modern PowerPoint  Presentation that is beautifully designed. You can simply impress your audience and add a unique zing</a:t>
              </a:r>
            </a:p>
            <a:p>
              <a:pPr marL="0" indent="0" algn="ctr">
                <a:buNone/>
              </a:pPr>
              <a:endParaRPr lang="ko-KR" altLang="en-US" sz="1200" dirty="0">
                <a:solidFill>
                  <a:schemeClr val="bg1"/>
                </a:solidFill>
                <a:cs typeface="Arial" pitchFamily="34" charset="0"/>
              </a:endParaRPr>
            </a:p>
            <a:p>
              <a:pPr marL="0" indent="0" algn="ctr">
                <a:buNone/>
              </a:pPr>
              <a:endParaRPr lang="ko-KR" altLang="en-US" sz="1200" dirty="0">
                <a:solidFill>
                  <a:schemeClr val="bg1"/>
                </a:solidFill>
                <a:cs typeface="Arial" pitchFamily="34" charset="0"/>
              </a:endParaRPr>
            </a:p>
          </p:txBody>
        </p:sp>
        <p:sp>
          <p:nvSpPr>
            <p:cNvPr id="31" name="Text Placeholder 4">
              <a:extLst>
                <a:ext uri="{FF2B5EF4-FFF2-40B4-BE49-F238E27FC236}">
                  <a16:creationId xmlns:a16="http://schemas.microsoft.com/office/drawing/2014/main" id="{E667B578-689E-41DF-A899-AFBAF8EEB350}"/>
                </a:ext>
              </a:extLst>
            </p:cNvPr>
            <p:cNvSpPr txBox="1">
              <a:spLocks/>
            </p:cNvSpPr>
            <p:nvPr/>
          </p:nvSpPr>
          <p:spPr>
            <a:xfrm>
              <a:off x="9231702" y="3717032"/>
              <a:ext cx="1872205" cy="32403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400" b="1" dirty="0">
                  <a:solidFill>
                    <a:schemeClr val="bg1"/>
                  </a:solidFill>
                  <a:cs typeface="Arial" pitchFamily="34" charset="0"/>
                </a:rPr>
                <a:t>Name</a:t>
              </a:r>
              <a:r>
                <a:rPr lang="en-US" altLang="ko-KR" sz="1400" b="1" dirty="0">
                  <a:cs typeface="Arial" pitchFamily="34" charset="0"/>
                </a:rPr>
                <a:t> </a:t>
              </a:r>
              <a:r>
                <a:rPr lang="en-US" altLang="ko-KR" sz="1400" b="1" dirty="0">
                  <a:solidFill>
                    <a:schemeClr val="bg1"/>
                  </a:solidFill>
                  <a:cs typeface="Arial" pitchFamily="34" charset="0"/>
                </a:rPr>
                <a:t>Here</a:t>
              </a:r>
              <a:endParaRPr lang="ko-KR" altLang="en-US" sz="1400" b="1" dirty="0">
                <a:solidFill>
                  <a:schemeClr val="bg1"/>
                </a:solidFill>
                <a:cs typeface="Arial" pitchFamily="34" charset="0"/>
              </a:endParaRPr>
            </a:p>
          </p:txBody>
        </p:sp>
      </p:grpSp>
      <p:grpSp>
        <p:nvGrpSpPr>
          <p:cNvPr id="32" name="그룹 39">
            <a:extLst>
              <a:ext uri="{FF2B5EF4-FFF2-40B4-BE49-F238E27FC236}">
                <a16:creationId xmlns:a16="http://schemas.microsoft.com/office/drawing/2014/main" id="{59AEC0C2-1658-4DBE-A16E-C1F68C32F0D4}"/>
              </a:ext>
            </a:extLst>
          </p:cNvPr>
          <p:cNvGrpSpPr/>
          <p:nvPr userDrawn="1"/>
        </p:nvGrpSpPr>
        <p:grpSpPr>
          <a:xfrm>
            <a:off x="1172149" y="5825666"/>
            <a:ext cx="1706103" cy="448703"/>
            <a:chOff x="1172148" y="5704896"/>
            <a:chExt cx="1706103" cy="448703"/>
          </a:xfrm>
        </p:grpSpPr>
        <p:sp>
          <p:nvSpPr>
            <p:cNvPr id="33" name="Oval 32">
              <a:extLst>
                <a:ext uri="{FF2B5EF4-FFF2-40B4-BE49-F238E27FC236}">
                  <a16:creationId xmlns:a16="http://schemas.microsoft.com/office/drawing/2014/main" id="{B597B0E5-8C02-4EFD-818E-FCAB1C18F1D7}"/>
                </a:ext>
              </a:extLst>
            </p:cNvPr>
            <p:cNvSpPr/>
            <p:nvPr/>
          </p:nvSpPr>
          <p:spPr>
            <a:xfrm>
              <a:off x="1172148" y="5704896"/>
              <a:ext cx="448703" cy="448703"/>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34" name="Oval 33">
              <a:extLst>
                <a:ext uri="{FF2B5EF4-FFF2-40B4-BE49-F238E27FC236}">
                  <a16:creationId xmlns:a16="http://schemas.microsoft.com/office/drawing/2014/main" id="{FB810BBB-1805-4634-A844-1590B698A393}"/>
                </a:ext>
              </a:extLst>
            </p:cNvPr>
            <p:cNvSpPr/>
            <p:nvPr/>
          </p:nvSpPr>
          <p:spPr>
            <a:xfrm>
              <a:off x="1812748" y="5716796"/>
              <a:ext cx="424902" cy="424902"/>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35" name="Oval 34">
              <a:extLst>
                <a:ext uri="{FF2B5EF4-FFF2-40B4-BE49-F238E27FC236}">
                  <a16:creationId xmlns:a16="http://schemas.microsoft.com/office/drawing/2014/main" id="{3E1D6AF9-FBD8-499A-9802-37FE243D9214}"/>
                </a:ext>
              </a:extLst>
            </p:cNvPr>
            <p:cNvSpPr/>
            <p:nvPr/>
          </p:nvSpPr>
          <p:spPr>
            <a:xfrm>
              <a:off x="2429548" y="5704896"/>
              <a:ext cx="448703" cy="448703"/>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36" name="Rounded Rectangle 2">
              <a:extLst>
                <a:ext uri="{FF2B5EF4-FFF2-40B4-BE49-F238E27FC236}">
                  <a16:creationId xmlns:a16="http://schemas.microsoft.com/office/drawing/2014/main" id="{900D5429-4621-47B3-9333-D168EC750557}"/>
                </a:ext>
              </a:extLst>
            </p:cNvPr>
            <p:cNvSpPr/>
            <p:nvPr/>
          </p:nvSpPr>
          <p:spPr>
            <a:xfrm>
              <a:off x="1290568" y="5820708"/>
              <a:ext cx="217079" cy="217079"/>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37" name="Rounded Rectangle 8">
              <a:extLst>
                <a:ext uri="{FF2B5EF4-FFF2-40B4-BE49-F238E27FC236}">
                  <a16:creationId xmlns:a16="http://schemas.microsoft.com/office/drawing/2014/main" id="{20FA3F5A-EF38-495A-85BC-7A4BC8204CBC}"/>
                </a:ext>
              </a:extLst>
            </p:cNvPr>
            <p:cNvSpPr/>
            <p:nvPr/>
          </p:nvSpPr>
          <p:spPr>
            <a:xfrm>
              <a:off x="2554784" y="5821763"/>
              <a:ext cx="216048" cy="216024"/>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38" name="Rounded Rectangle 3">
              <a:extLst>
                <a:ext uri="{FF2B5EF4-FFF2-40B4-BE49-F238E27FC236}">
                  <a16:creationId xmlns:a16="http://schemas.microsoft.com/office/drawing/2014/main" id="{73C13622-917A-4A5D-917A-6EEACECCBE27}"/>
                </a:ext>
              </a:extLst>
            </p:cNvPr>
            <p:cNvSpPr>
              <a:spLocks noChangeAspect="1"/>
            </p:cNvSpPr>
            <p:nvPr/>
          </p:nvSpPr>
          <p:spPr>
            <a:xfrm>
              <a:off x="1925620" y="5830555"/>
              <a:ext cx="216024" cy="216024"/>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grpSp>
      <p:grpSp>
        <p:nvGrpSpPr>
          <p:cNvPr id="39" name="그룹 82">
            <a:extLst>
              <a:ext uri="{FF2B5EF4-FFF2-40B4-BE49-F238E27FC236}">
                <a16:creationId xmlns:a16="http://schemas.microsoft.com/office/drawing/2014/main" id="{5669B4A0-592B-4E36-BFA0-0A71B26E0A09}"/>
              </a:ext>
            </a:extLst>
          </p:cNvPr>
          <p:cNvGrpSpPr/>
          <p:nvPr userDrawn="1"/>
        </p:nvGrpSpPr>
        <p:grpSpPr>
          <a:xfrm>
            <a:off x="3888290" y="5825666"/>
            <a:ext cx="1706103" cy="448703"/>
            <a:chOff x="1172148" y="5704896"/>
            <a:chExt cx="1706103" cy="448703"/>
          </a:xfrm>
        </p:grpSpPr>
        <p:sp>
          <p:nvSpPr>
            <p:cNvPr id="40" name="Oval 20">
              <a:extLst>
                <a:ext uri="{FF2B5EF4-FFF2-40B4-BE49-F238E27FC236}">
                  <a16:creationId xmlns:a16="http://schemas.microsoft.com/office/drawing/2014/main" id="{599F04BF-25B6-4E36-962F-802C34CDA95A}"/>
                </a:ext>
              </a:extLst>
            </p:cNvPr>
            <p:cNvSpPr/>
            <p:nvPr/>
          </p:nvSpPr>
          <p:spPr>
            <a:xfrm>
              <a:off x="1172148" y="5704896"/>
              <a:ext cx="448703" cy="448703"/>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41" name="Oval 45">
              <a:extLst>
                <a:ext uri="{FF2B5EF4-FFF2-40B4-BE49-F238E27FC236}">
                  <a16:creationId xmlns:a16="http://schemas.microsoft.com/office/drawing/2014/main" id="{37A998EF-EFA4-4EC9-9935-396EBC2673DC}"/>
                </a:ext>
              </a:extLst>
            </p:cNvPr>
            <p:cNvSpPr/>
            <p:nvPr/>
          </p:nvSpPr>
          <p:spPr>
            <a:xfrm>
              <a:off x="1812748" y="5716796"/>
              <a:ext cx="424902" cy="424902"/>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42" name="Oval 46">
              <a:extLst>
                <a:ext uri="{FF2B5EF4-FFF2-40B4-BE49-F238E27FC236}">
                  <a16:creationId xmlns:a16="http://schemas.microsoft.com/office/drawing/2014/main" id="{887F7825-B4C6-4C30-A3DA-649096950BD2}"/>
                </a:ext>
              </a:extLst>
            </p:cNvPr>
            <p:cNvSpPr/>
            <p:nvPr/>
          </p:nvSpPr>
          <p:spPr>
            <a:xfrm>
              <a:off x="2429548" y="5704896"/>
              <a:ext cx="448703" cy="448703"/>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43" name="Rounded Rectangle 2">
              <a:extLst>
                <a:ext uri="{FF2B5EF4-FFF2-40B4-BE49-F238E27FC236}">
                  <a16:creationId xmlns:a16="http://schemas.microsoft.com/office/drawing/2014/main" id="{CC8C9F95-79E4-4681-A018-584937EAB059}"/>
                </a:ext>
              </a:extLst>
            </p:cNvPr>
            <p:cNvSpPr/>
            <p:nvPr/>
          </p:nvSpPr>
          <p:spPr>
            <a:xfrm>
              <a:off x="1290568" y="5820708"/>
              <a:ext cx="217079" cy="217079"/>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44" name="Rounded Rectangle 8">
              <a:extLst>
                <a:ext uri="{FF2B5EF4-FFF2-40B4-BE49-F238E27FC236}">
                  <a16:creationId xmlns:a16="http://schemas.microsoft.com/office/drawing/2014/main" id="{27D5CC66-2190-4C0B-B967-8C85C6E3A7B6}"/>
                </a:ext>
              </a:extLst>
            </p:cNvPr>
            <p:cNvSpPr/>
            <p:nvPr/>
          </p:nvSpPr>
          <p:spPr>
            <a:xfrm>
              <a:off x="2554784" y="5821763"/>
              <a:ext cx="216048" cy="216024"/>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45" name="Rounded Rectangle 3">
              <a:extLst>
                <a:ext uri="{FF2B5EF4-FFF2-40B4-BE49-F238E27FC236}">
                  <a16:creationId xmlns:a16="http://schemas.microsoft.com/office/drawing/2014/main" id="{799A6A43-1315-4301-BA90-3742B4CA6F01}"/>
                </a:ext>
              </a:extLst>
            </p:cNvPr>
            <p:cNvSpPr>
              <a:spLocks noChangeAspect="1"/>
            </p:cNvSpPr>
            <p:nvPr/>
          </p:nvSpPr>
          <p:spPr>
            <a:xfrm>
              <a:off x="1925620" y="5830555"/>
              <a:ext cx="216024" cy="216024"/>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grpSp>
      <p:grpSp>
        <p:nvGrpSpPr>
          <p:cNvPr id="46" name="그룹 99">
            <a:extLst>
              <a:ext uri="{FF2B5EF4-FFF2-40B4-BE49-F238E27FC236}">
                <a16:creationId xmlns:a16="http://schemas.microsoft.com/office/drawing/2014/main" id="{14FBE38F-6791-4534-9C7F-E5FC4EBE0C34}"/>
              </a:ext>
            </a:extLst>
          </p:cNvPr>
          <p:cNvGrpSpPr/>
          <p:nvPr userDrawn="1"/>
        </p:nvGrpSpPr>
        <p:grpSpPr>
          <a:xfrm>
            <a:off x="6604431" y="5825666"/>
            <a:ext cx="1706103" cy="448703"/>
            <a:chOff x="1172148" y="5704896"/>
            <a:chExt cx="1706103" cy="448703"/>
          </a:xfrm>
        </p:grpSpPr>
        <p:sp>
          <p:nvSpPr>
            <p:cNvPr id="47" name="Oval 20">
              <a:extLst>
                <a:ext uri="{FF2B5EF4-FFF2-40B4-BE49-F238E27FC236}">
                  <a16:creationId xmlns:a16="http://schemas.microsoft.com/office/drawing/2014/main" id="{DE5CBEB4-5221-4560-BA20-5B7423CE37E6}"/>
                </a:ext>
              </a:extLst>
            </p:cNvPr>
            <p:cNvSpPr/>
            <p:nvPr/>
          </p:nvSpPr>
          <p:spPr>
            <a:xfrm>
              <a:off x="1172148" y="5704896"/>
              <a:ext cx="448703" cy="448703"/>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48" name="Oval 45">
              <a:extLst>
                <a:ext uri="{FF2B5EF4-FFF2-40B4-BE49-F238E27FC236}">
                  <a16:creationId xmlns:a16="http://schemas.microsoft.com/office/drawing/2014/main" id="{5D7AC624-8B71-4B8A-8968-361EB3920100}"/>
                </a:ext>
              </a:extLst>
            </p:cNvPr>
            <p:cNvSpPr/>
            <p:nvPr/>
          </p:nvSpPr>
          <p:spPr>
            <a:xfrm>
              <a:off x="1812748" y="5716796"/>
              <a:ext cx="424902" cy="424902"/>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49" name="Oval 46">
              <a:extLst>
                <a:ext uri="{FF2B5EF4-FFF2-40B4-BE49-F238E27FC236}">
                  <a16:creationId xmlns:a16="http://schemas.microsoft.com/office/drawing/2014/main" id="{2054EE83-F252-4A8B-B69F-A4BE4F167F6D}"/>
                </a:ext>
              </a:extLst>
            </p:cNvPr>
            <p:cNvSpPr/>
            <p:nvPr/>
          </p:nvSpPr>
          <p:spPr>
            <a:xfrm>
              <a:off x="2429548" y="5704896"/>
              <a:ext cx="448703" cy="448703"/>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50" name="Rounded Rectangle 2">
              <a:extLst>
                <a:ext uri="{FF2B5EF4-FFF2-40B4-BE49-F238E27FC236}">
                  <a16:creationId xmlns:a16="http://schemas.microsoft.com/office/drawing/2014/main" id="{D1848CAF-CCAB-4EF2-BE70-971384DE4665}"/>
                </a:ext>
              </a:extLst>
            </p:cNvPr>
            <p:cNvSpPr/>
            <p:nvPr/>
          </p:nvSpPr>
          <p:spPr>
            <a:xfrm>
              <a:off x="1290568" y="5820708"/>
              <a:ext cx="217079" cy="217079"/>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51" name="Rounded Rectangle 8">
              <a:extLst>
                <a:ext uri="{FF2B5EF4-FFF2-40B4-BE49-F238E27FC236}">
                  <a16:creationId xmlns:a16="http://schemas.microsoft.com/office/drawing/2014/main" id="{E42C9D05-4FC5-4CE1-BA6B-A302BA896861}"/>
                </a:ext>
              </a:extLst>
            </p:cNvPr>
            <p:cNvSpPr/>
            <p:nvPr/>
          </p:nvSpPr>
          <p:spPr>
            <a:xfrm>
              <a:off x="2554784" y="5821763"/>
              <a:ext cx="216048" cy="216024"/>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52" name="Rounded Rectangle 3">
              <a:extLst>
                <a:ext uri="{FF2B5EF4-FFF2-40B4-BE49-F238E27FC236}">
                  <a16:creationId xmlns:a16="http://schemas.microsoft.com/office/drawing/2014/main" id="{6EC8A3FE-8DBA-43BC-9637-0B30E0FD76AE}"/>
                </a:ext>
              </a:extLst>
            </p:cNvPr>
            <p:cNvSpPr>
              <a:spLocks noChangeAspect="1"/>
            </p:cNvSpPr>
            <p:nvPr/>
          </p:nvSpPr>
          <p:spPr>
            <a:xfrm>
              <a:off x="1925620" y="5830555"/>
              <a:ext cx="216024" cy="216024"/>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grpSp>
      <p:grpSp>
        <p:nvGrpSpPr>
          <p:cNvPr id="53" name="그룹 106">
            <a:extLst>
              <a:ext uri="{FF2B5EF4-FFF2-40B4-BE49-F238E27FC236}">
                <a16:creationId xmlns:a16="http://schemas.microsoft.com/office/drawing/2014/main" id="{9CFB75F3-2FF5-4FE9-A476-6CEE2DF67E07}"/>
              </a:ext>
            </a:extLst>
          </p:cNvPr>
          <p:cNvGrpSpPr/>
          <p:nvPr userDrawn="1"/>
        </p:nvGrpSpPr>
        <p:grpSpPr>
          <a:xfrm>
            <a:off x="9320573" y="5825666"/>
            <a:ext cx="1706103" cy="448703"/>
            <a:chOff x="1172148" y="5704896"/>
            <a:chExt cx="1706103" cy="448703"/>
          </a:xfrm>
        </p:grpSpPr>
        <p:sp>
          <p:nvSpPr>
            <p:cNvPr id="54" name="Oval 20">
              <a:extLst>
                <a:ext uri="{FF2B5EF4-FFF2-40B4-BE49-F238E27FC236}">
                  <a16:creationId xmlns:a16="http://schemas.microsoft.com/office/drawing/2014/main" id="{E50EC360-D0C4-4C08-8F61-8902777F2F21}"/>
                </a:ext>
              </a:extLst>
            </p:cNvPr>
            <p:cNvSpPr/>
            <p:nvPr/>
          </p:nvSpPr>
          <p:spPr>
            <a:xfrm>
              <a:off x="1172148" y="5704896"/>
              <a:ext cx="448703" cy="448703"/>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55" name="Oval 45">
              <a:extLst>
                <a:ext uri="{FF2B5EF4-FFF2-40B4-BE49-F238E27FC236}">
                  <a16:creationId xmlns:a16="http://schemas.microsoft.com/office/drawing/2014/main" id="{1883D97F-8E28-47C0-8A2F-1E8F8994063D}"/>
                </a:ext>
              </a:extLst>
            </p:cNvPr>
            <p:cNvSpPr/>
            <p:nvPr/>
          </p:nvSpPr>
          <p:spPr>
            <a:xfrm>
              <a:off x="1812748" y="5716796"/>
              <a:ext cx="424902" cy="424902"/>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56" name="Oval 46">
              <a:extLst>
                <a:ext uri="{FF2B5EF4-FFF2-40B4-BE49-F238E27FC236}">
                  <a16:creationId xmlns:a16="http://schemas.microsoft.com/office/drawing/2014/main" id="{E9327789-7EAA-458A-B577-77EDE0B58AF0}"/>
                </a:ext>
              </a:extLst>
            </p:cNvPr>
            <p:cNvSpPr/>
            <p:nvPr/>
          </p:nvSpPr>
          <p:spPr>
            <a:xfrm>
              <a:off x="2429548" y="5704896"/>
              <a:ext cx="448703" cy="448703"/>
            </a:xfrm>
            <a:prstGeom prst="ellipse">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cs typeface="Arial" pitchFamily="34" charset="0"/>
              </a:endParaRPr>
            </a:p>
          </p:txBody>
        </p:sp>
        <p:sp>
          <p:nvSpPr>
            <p:cNvPr id="57" name="Rounded Rectangle 2">
              <a:extLst>
                <a:ext uri="{FF2B5EF4-FFF2-40B4-BE49-F238E27FC236}">
                  <a16:creationId xmlns:a16="http://schemas.microsoft.com/office/drawing/2014/main" id="{2D69E672-703B-4D98-B532-F677B80C730B}"/>
                </a:ext>
              </a:extLst>
            </p:cNvPr>
            <p:cNvSpPr/>
            <p:nvPr/>
          </p:nvSpPr>
          <p:spPr>
            <a:xfrm>
              <a:off x="1290568" y="5820708"/>
              <a:ext cx="217079" cy="217079"/>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58" name="Rounded Rectangle 8">
              <a:extLst>
                <a:ext uri="{FF2B5EF4-FFF2-40B4-BE49-F238E27FC236}">
                  <a16:creationId xmlns:a16="http://schemas.microsoft.com/office/drawing/2014/main" id="{43DDDC3B-1FBB-4157-ACE3-548390E7C39F}"/>
                </a:ext>
              </a:extLst>
            </p:cNvPr>
            <p:cNvSpPr/>
            <p:nvPr/>
          </p:nvSpPr>
          <p:spPr>
            <a:xfrm>
              <a:off x="2554784" y="5821763"/>
              <a:ext cx="216048" cy="216024"/>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59" name="Rounded Rectangle 3">
              <a:extLst>
                <a:ext uri="{FF2B5EF4-FFF2-40B4-BE49-F238E27FC236}">
                  <a16:creationId xmlns:a16="http://schemas.microsoft.com/office/drawing/2014/main" id="{0F7A12F7-CD03-46EC-9D73-8AE4AEFA34DA}"/>
                </a:ext>
              </a:extLst>
            </p:cNvPr>
            <p:cNvSpPr>
              <a:spLocks noChangeAspect="1"/>
            </p:cNvSpPr>
            <p:nvPr/>
          </p:nvSpPr>
          <p:spPr>
            <a:xfrm>
              <a:off x="1925620" y="5830555"/>
              <a:ext cx="216024" cy="216024"/>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grpSp>
    </p:spTree>
    <p:extLst>
      <p:ext uri="{BB962C8B-B14F-4D97-AF65-F5344CB8AC3E}">
        <p14:creationId xmlns:p14="http://schemas.microsoft.com/office/powerpoint/2010/main" val="41719159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0942216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96593234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806158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94221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F1708A6-032B-4446-B926-3537380DD1A4}"/>
              </a:ext>
            </a:extLst>
          </p:cNvPr>
          <p:cNvSpPr/>
          <p:nvPr userDrawn="1"/>
        </p:nvSpPr>
        <p:spPr>
          <a:xfrm>
            <a:off x="7145543" y="477356"/>
            <a:ext cx="1454955" cy="14549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DE2E2FA-85D9-40C6-9FEA-DAB6BDF8C492}"/>
              </a:ext>
            </a:extLst>
          </p:cNvPr>
          <p:cNvSpPr/>
          <p:nvPr userDrawn="1"/>
        </p:nvSpPr>
        <p:spPr>
          <a:xfrm>
            <a:off x="5690588" y="2018604"/>
            <a:ext cx="1454955" cy="14549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117F3F8-7736-48C5-A5A6-E34999B8A4F7}"/>
              </a:ext>
            </a:extLst>
          </p:cNvPr>
          <p:cNvSpPr/>
          <p:nvPr userDrawn="1"/>
        </p:nvSpPr>
        <p:spPr>
          <a:xfrm>
            <a:off x="7145543" y="3559852"/>
            <a:ext cx="1454955" cy="14549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9913EE-D941-4538-868E-04765F225EA7}"/>
              </a:ext>
            </a:extLst>
          </p:cNvPr>
          <p:cNvSpPr/>
          <p:nvPr userDrawn="1"/>
        </p:nvSpPr>
        <p:spPr>
          <a:xfrm>
            <a:off x="5690588" y="5101099"/>
            <a:ext cx="1454955" cy="14549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그림 개체 틀 2">
            <a:extLst>
              <a:ext uri="{FF2B5EF4-FFF2-40B4-BE49-F238E27FC236}">
                <a16:creationId xmlns:a16="http://schemas.microsoft.com/office/drawing/2014/main" id="{4E6A585F-7EC3-4CFC-9DD7-F2934F6FE7ED}"/>
              </a:ext>
            </a:extLst>
          </p:cNvPr>
          <p:cNvSpPr>
            <a:spLocks noGrp="1"/>
          </p:cNvSpPr>
          <p:nvPr>
            <p:ph type="pic" sz="quarter" idx="14" hasCustomPrompt="1"/>
          </p:nvPr>
        </p:nvSpPr>
        <p:spPr>
          <a:xfrm>
            <a:off x="7076536" y="399722"/>
            <a:ext cx="1454955" cy="1454955"/>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5" name="그림 개체 틀 2">
            <a:extLst>
              <a:ext uri="{FF2B5EF4-FFF2-40B4-BE49-F238E27FC236}">
                <a16:creationId xmlns:a16="http://schemas.microsoft.com/office/drawing/2014/main" id="{A7D92FAB-E079-4375-A077-FBA5CB8A8066}"/>
              </a:ext>
            </a:extLst>
          </p:cNvPr>
          <p:cNvSpPr>
            <a:spLocks noGrp="1"/>
          </p:cNvSpPr>
          <p:nvPr>
            <p:ph type="pic" sz="quarter" idx="15" hasCustomPrompt="1"/>
          </p:nvPr>
        </p:nvSpPr>
        <p:spPr>
          <a:xfrm>
            <a:off x="5621580" y="1938805"/>
            <a:ext cx="1454955" cy="1454955"/>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6" name="그림 개체 틀 2">
            <a:extLst>
              <a:ext uri="{FF2B5EF4-FFF2-40B4-BE49-F238E27FC236}">
                <a16:creationId xmlns:a16="http://schemas.microsoft.com/office/drawing/2014/main" id="{E8FC4D13-0102-4769-AF3D-B81F1DEBB31C}"/>
              </a:ext>
            </a:extLst>
          </p:cNvPr>
          <p:cNvSpPr>
            <a:spLocks noGrp="1"/>
          </p:cNvSpPr>
          <p:nvPr>
            <p:ph type="pic" sz="quarter" idx="16" hasCustomPrompt="1"/>
          </p:nvPr>
        </p:nvSpPr>
        <p:spPr>
          <a:xfrm>
            <a:off x="7076536" y="3477888"/>
            <a:ext cx="1454955" cy="1454955"/>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7" name="그림 개체 틀 2">
            <a:extLst>
              <a:ext uri="{FF2B5EF4-FFF2-40B4-BE49-F238E27FC236}">
                <a16:creationId xmlns:a16="http://schemas.microsoft.com/office/drawing/2014/main" id="{C1E15885-FF90-45C0-BCA7-5D20F5A3A1FA}"/>
              </a:ext>
            </a:extLst>
          </p:cNvPr>
          <p:cNvSpPr>
            <a:spLocks noGrp="1"/>
          </p:cNvSpPr>
          <p:nvPr>
            <p:ph type="pic" sz="quarter" idx="17" hasCustomPrompt="1"/>
          </p:nvPr>
        </p:nvSpPr>
        <p:spPr>
          <a:xfrm>
            <a:off x="5621580" y="5016971"/>
            <a:ext cx="1454955" cy="1454955"/>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403964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A22E47E-1F0A-4D49-A3CC-9C90A6C6B5D2}"/>
              </a:ext>
            </a:extLst>
          </p:cNvPr>
          <p:cNvSpPr>
            <a:spLocks noGrp="1"/>
          </p:cNvSpPr>
          <p:nvPr userDrawn="1">
            <p:ph type="pic" sz="quarter" idx="14" hasCustomPrompt="1"/>
          </p:nvPr>
        </p:nvSpPr>
        <p:spPr>
          <a:xfrm>
            <a:off x="1" y="0"/>
            <a:ext cx="7001195" cy="6858000"/>
          </a:xfrm>
          <a:custGeom>
            <a:avLst/>
            <a:gdLst>
              <a:gd name="connsiteX0" fmla="*/ 2972593 w 7001195"/>
              <a:gd name="connsiteY0" fmla="*/ 3582164 h 6858000"/>
              <a:gd name="connsiteX1" fmla="*/ 4920669 w 7001195"/>
              <a:gd name="connsiteY1" fmla="*/ 5530240 h 6858000"/>
              <a:gd name="connsiteX2" fmla="*/ 3592909 w 7001195"/>
              <a:gd name="connsiteY2" fmla="*/ 6858000 h 6858000"/>
              <a:gd name="connsiteX3" fmla="*/ 0 w 7001195"/>
              <a:gd name="connsiteY3" fmla="*/ 6858000 h 6858000"/>
              <a:gd name="connsiteX4" fmla="*/ 0 w 7001195"/>
              <a:gd name="connsiteY4" fmla="*/ 6554758 h 6858000"/>
              <a:gd name="connsiteX5" fmla="*/ 5053120 w 7001195"/>
              <a:gd name="connsiteY5" fmla="*/ 1501635 h 6858000"/>
              <a:gd name="connsiteX6" fmla="*/ 7001195 w 7001195"/>
              <a:gd name="connsiteY6" fmla="*/ 3449711 h 6858000"/>
              <a:gd name="connsiteX7" fmla="*/ 5053120 w 7001195"/>
              <a:gd name="connsiteY7" fmla="*/ 5397786 h 6858000"/>
              <a:gd name="connsiteX8" fmla="*/ 3105044 w 7001195"/>
              <a:gd name="connsiteY8" fmla="*/ 3449710 h 6858000"/>
              <a:gd name="connsiteX9" fmla="*/ 0 w 7001195"/>
              <a:gd name="connsiteY9" fmla="*/ 659422 h 6858000"/>
              <a:gd name="connsiteX10" fmla="*/ 2790289 w 7001195"/>
              <a:gd name="connsiteY10" fmla="*/ 3449711 h 6858000"/>
              <a:gd name="connsiteX11" fmla="*/ 0 w 7001195"/>
              <a:gd name="connsiteY11" fmla="*/ 6240000 h 6858000"/>
              <a:gd name="connsiteX12" fmla="*/ 0 w 7001195"/>
              <a:gd name="connsiteY12" fmla="*/ 0 h 6858000"/>
              <a:gd name="connsiteX13" fmla="*/ 3580526 w 7001195"/>
              <a:gd name="connsiteY13" fmla="*/ 0 h 6858000"/>
              <a:gd name="connsiteX14" fmla="*/ 4920669 w 7001195"/>
              <a:gd name="connsiteY14" fmla="*/ 1340143 h 6858000"/>
              <a:gd name="connsiteX15" fmla="*/ 2972593 w 7001195"/>
              <a:gd name="connsiteY15" fmla="*/ 3288219 h 6858000"/>
              <a:gd name="connsiteX16" fmla="*/ 0 w 7001195"/>
              <a:gd name="connsiteY16" fmla="*/ 31562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01195" h="6858000">
                <a:moveTo>
                  <a:pt x="2972593" y="3582164"/>
                </a:moveTo>
                <a:lnTo>
                  <a:pt x="4920669" y="5530240"/>
                </a:lnTo>
                <a:lnTo>
                  <a:pt x="3592909" y="6858000"/>
                </a:lnTo>
                <a:lnTo>
                  <a:pt x="0" y="6858000"/>
                </a:lnTo>
                <a:lnTo>
                  <a:pt x="0" y="6554758"/>
                </a:lnTo>
                <a:close/>
                <a:moveTo>
                  <a:pt x="5053120" y="1501635"/>
                </a:moveTo>
                <a:lnTo>
                  <a:pt x="7001195" y="3449711"/>
                </a:lnTo>
                <a:lnTo>
                  <a:pt x="5053120" y="5397786"/>
                </a:lnTo>
                <a:lnTo>
                  <a:pt x="3105044" y="3449710"/>
                </a:lnTo>
                <a:close/>
                <a:moveTo>
                  <a:pt x="0" y="659422"/>
                </a:moveTo>
                <a:lnTo>
                  <a:pt x="2790289" y="3449711"/>
                </a:lnTo>
                <a:lnTo>
                  <a:pt x="0" y="6240000"/>
                </a:lnTo>
                <a:close/>
                <a:moveTo>
                  <a:pt x="0" y="0"/>
                </a:moveTo>
                <a:lnTo>
                  <a:pt x="3580526" y="0"/>
                </a:lnTo>
                <a:lnTo>
                  <a:pt x="4920669" y="1340143"/>
                </a:lnTo>
                <a:lnTo>
                  <a:pt x="2972593" y="3288219"/>
                </a:lnTo>
                <a:lnTo>
                  <a:pt x="0" y="315626"/>
                </a:lnTo>
                <a:close/>
              </a:path>
            </a:pathLst>
          </a:custGeom>
          <a:solidFill>
            <a:schemeClr val="bg1">
              <a:lumMod val="95000"/>
            </a:schemeClr>
          </a:solidFill>
        </p:spPr>
        <p:txBody>
          <a:bodyPr wrap="square" anchor="ctr">
            <a:noAutofit/>
          </a:bodyPr>
          <a:lstStyle>
            <a:lvl1pPr marL="0" indent="0" algn="ctr">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165253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7343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6BBBB9-1449-4770-86D8-AC8F093555E2}"/>
              </a:ext>
            </a:extLst>
          </p:cNvPr>
          <p:cNvSpPr/>
          <p:nvPr userDrawn="1"/>
        </p:nvSpPr>
        <p:spPr>
          <a:xfrm>
            <a:off x="0" y="2373923"/>
            <a:ext cx="12192000" cy="3295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iamond 2">
            <a:extLst>
              <a:ext uri="{FF2B5EF4-FFF2-40B4-BE49-F238E27FC236}">
                <a16:creationId xmlns:a16="http://schemas.microsoft.com/office/drawing/2014/main" id="{66FA16E6-C495-4982-9189-0942CEFE137D}"/>
              </a:ext>
            </a:extLst>
          </p:cNvPr>
          <p:cNvSpPr/>
          <p:nvPr userDrawn="1"/>
        </p:nvSpPr>
        <p:spPr>
          <a:xfrm>
            <a:off x="1210826" y="1522325"/>
            <a:ext cx="4999055" cy="4999055"/>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4">
            <a:extLst>
              <a:ext uri="{FF2B5EF4-FFF2-40B4-BE49-F238E27FC236}">
                <a16:creationId xmlns:a16="http://schemas.microsoft.com/office/drawing/2014/main" id="{9B0DEFCE-F91B-4304-A7EF-1BAE016A2EBF}"/>
              </a:ext>
            </a:extLst>
          </p:cNvPr>
          <p:cNvSpPr>
            <a:spLocks noGrp="1"/>
          </p:cNvSpPr>
          <p:nvPr>
            <p:ph type="pic" sz="quarter" idx="14" hasCustomPrompt="1"/>
          </p:nvPr>
        </p:nvSpPr>
        <p:spPr>
          <a:xfrm>
            <a:off x="502419" y="1620297"/>
            <a:ext cx="4803112" cy="4803112"/>
          </a:xfrm>
          <a:custGeom>
            <a:avLst/>
            <a:gdLst>
              <a:gd name="connsiteX0" fmla="*/ 2190541 w 4381081"/>
              <a:gd name="connsiteY0" fmla="*/ 0 h 4381081"/>
              <a:gd name="connsiteX1" fmla="*/ 4381081 w 4381081"/>
              <a:gd name="connsiteY1" fmla="*/ 2190541 h 4381081"/>
              <a:gd name="connsiteX2" fmla="*/ 2190541 w 4381081"/>
              <a:gd name="connsiteY2" fmla="*/ 4381081 h 4381081"/>
              <a:gd name="connsiteX3" fmla="*/ 0 w 4381081"/>
              <a:gd name="connsiteY3" fmla="*/ 2190541 h 4381081"/>
            </a:gdLst>
            <a:ahLst/>
            <a:cxnLst>
              <a:cxn ang="0">
                <a:pos x="connsiteX0" y="connsiteY0"/>
              </a:cxn>
              <a:cxn ang="0">
                <a:pos x="connsiteX1" y="connsiteY1"/>
              </a:cxn>
              <a:cxn ang="0">
                <a:pos x="connsiteX2" y="connsiteY2"/>
              </a:cxn>
              <a:cxn ang="0">
                <a:pos x="connsiteX3" y="connsiteY3"/>
              </a:cxn>
            </a:cxnLst>
            <a:rect l="l" t="t" r="r" b="b"/>
            <a:pathLst>
              <a:path w="4381081" h="4381081">
                <a:moveTo>
                  <a:pt x="2190541" y="0"/>
                </a:moveTo>
                <a:lnTo>
                  <a:pt x="4381081" y="2190541"/>
                </a:lnTo>
                <a:lnTo>
                  <a:pt x="2190541" y="4381081"/>
                </a:lnTo>
                <a:lnTo>
                  <a:pt x="0" y="2190541"/>
                </a:ln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6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148995296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930219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05E9F57C-39D0-41BF-997C-27DAEDFE8F62}"/>
              </a:ext>
            </a:extLst>
          </p:cNvPr>
          <p:cNvSpPr/>
          <p:nvPr userDrawn="1"/>
        </p:nvSpPr>
        <p:spPr>
          <a:xfrm>
            <a:off x="-40672" y="4146072"/>
            <a:ext cx="4218052" cy="427271"/>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 name="Oval 2">
            <a:extLst>
              <a:ext uri="{FF2B5EF4-FFF2-40B4-BE49-F238E27FC236}">
                <a16:creationId xmlns:a16="http://schemas.microsoft.com/office/drawing/2014/main" id="{B80575F4-1FF6-4A0B-AE67-0FF01A4BB707}"/>
              </a:ext>
            </a:extLst>
          </p:cNvPr>
          <p:cNvSpPr/>
          <p:nvPr userDrawn="1"/>
        </p:nvSpPr>
        <p:spPr>
          <a:xfrm>
            <a:off x="7973948" y="4146072"/>
            <a:ext cx="4218052" cy="427271"/>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Oval 3">
            <a:extLst>
              <a:ext uri="{FF2B5EF4-FFF2-40B4-BE49-F238E27FC236}">
                <a16:creationId xmlns:a16="http://schemas.microsoft.com/office/drawing/2014/main" id="{C0D9D07A-E920-4D3E-8866-43B616486C6F}"/>
              </a:ext>
            </a:extLst>
          </p:cNvPr>
          <p:cNvSpPr/>
          <p:nvPr userDrawn="1"/>
        </p:nvSpPr>
        <p:spPr>
          <a:xfrm>
            <a:off x="3839666" y="4498201"/>
            <a:ext cx="4431324" cy="44887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5" name="Graphic 14">
            <a:extLst>
              <a:ext uri="{FF2B5EF4-FFF2-40B4-BE49-F238E27FC236}">
                <a16:creationId xmlns:a16="http://schemas.microsoft.com/office/drawing/2014/main" id="{1871D3A3-872D-450F-AD10-CDC1B9C27760}"/>
              </a:ext>
            </a:extLst>
          </p:cNvPr>
          <p:cNvGrpSpPr/>
          <p:nvPr userDrawn="1"/>
        </p:nvGrpSpPr>
        <p:grpSpPr>
          <a:xfrm>
            <a:off x="4140838" y="1466504"/>
            <a:ext cx="3966027" cy="3201070"/>
            <a:chOff x="2444748" y="555045"/>
            <a:chExt cx="7282048" cy="5727454"/>
          </a:xfrm>
        </p:grpSpPr>
        <p:sp>
          <p:nvSpPr>
            <p:cNvPr id="6" name="Freeform: Shape 5">
              <a:extLst>
                <a:ext uri="{FF2B5EF4-FFF2-40B4-BE49-F238E27FC236}">
                  <a16:creationId xmlns:a16="http://schemas.microsoft.com/office/drawing/2014/main" id="{F481398E-FDC0-4D43-9511-5333E156273D}"/>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E73E6506-06FE-4571-AFAD-416C38AE80D0}"/>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7946F856-0D42-4C24-BA8B-47A3E17A3268}"/>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61E99158-B2D4-4062-85C2-409B2B1D0CC1}"/>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06527CCE-C438-40F0-A469-62335D8F45D0}"/>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id="{D439FA6E-F394-48F0-A040-909614D3AD6A}"/>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87218C89-C33A-4403-B589-F69EB6FD431D}"/>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F6FBB4FC-E047-4CED-B213-DA60CE80BD34}"/>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nvGrpSpPr>
          <p:cNvPr id="14" name="Graphic 14">
            <a:extLst>
              <a:ext uri="{FF2B5EF4-FFF2-40B4-BE49-F238E27FC236}">
                <a16:creationId xmlns:a16="http://schemas.microsoft.com/office/drawing/2014/main" id="{9C533F53-BF43-46E4-B722-CB9547838887}"/>
              </a:ext>
            </a:extLst>
          </p:cNvPr>
          <p:cNvGrpSpPr/>
          <p:nvPr userDrawn="1"/>
        </p:nvGrpSpPr>
        <p:grpSpPr>
          <a:xfrm>
            <a:off x="762319" y="2123122"/>
            <a:ext cx="2744170" cy="2214881"/>
            <a:chOff x="2444748" y="555045"/>
            <a:chExt cx="7282048" cy="5727454"/>
          </a:xfrm>
        </p:grpSpPr>
        <p:sp>
          <p:nvSpPr>
            <p:cNvPr id="15" name="Freeform: Shape 14">
              <a:extLst>
                <a:ext uri="{FF2B5EF4-FFF2-40B4-BE49-F238E27FC236}">
                  <a16:creationId xmlns:a16="http://schemas.microsoft.com/office/drawing/2014/main" id="{2C51C56B-C512-43EE-927B-1FE3D107AFB6}"/>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D3A62EE-1566-425C-9D1D-ED8A6E8CE17A}"/>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17" name="Freeform: Shape 16">
              <a:extLst>
                <a:ext uri="{FF2B5EF4-FFF2-40B4-BE49-F238E27FC236}">
                  <a16:creationId xmlns:a16="http://schemas.microsoft.com/office/drawing/2014/main" id="{F60DDD7B-1ED6-4331-898E-E163A9B02AB0}"/>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52364A1E-B574-4A2B-927F-F2C66EA89E4E}"/>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19" name="Freeform: Shape 18">
              <a:extLst>
                <a:ext uri="{FF2B5EF4-FFF2-40B4-BE49-F238E27FC236}">
                  <a16:creationId xmlns:a16="http://schemas.microsoft.com/office/drawing/2014/main" id="{D3AC9642-CA9D-499C-AB2A-F43C890ECBC1}"/>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20" name="Freeform: Shape 19">
              <a:extLst>
                <a:ext uri="{FF2B5EF4-FFF2-40B4-BE49-F238E27FC236}">
                  <a16:creationId xmlns:a16="http://schemas.microsoft.com/office/drawing/2014/main" id="{0BCA2DC0-B3C3-4CCE-9729-EC3459568D6A}"/>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dirty="0"/>
            </a:p>
          </p:txBody>
        </p:sp>
        <p:sp>
          <p:nvSpPr>
            <p:cNvPr id="21" name="Freeform: Shape 20">
              <a:extLst>
                <a:ext uri="{FF2B5EF4-FFF2-40B4-BE49-F238E27FC236}">
                  <a16:creationId xmlns:a16="http://schemas.microsoft.com/office/drawing/2014/main" id="{CE018E72-0030-4D22-8D1A-BAE2C25517C2}"/>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0589A4C-EEEB-4DD6-84CD-2CC25563E07A}"/>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nvGrpSpPr>
          <p:cNvPr id="23" name="Graphic 14">
            <a:extLst>
              <a:ext uri="{FF2B5EF4-FFF2-40B4-BE49-F238E27FC236}">
                <a16:creationId xmlns:a16="http://schemas.microsoft.com/office/drawing/2014/main" id="{B8C2A1BD-1809-41FF-8935-FB8AFEBDA600}"/>
              </a:ext>
            </a:extLst>
          </p:cNvPr>
          <p:cNvGrpSpPr/>
          <p:nvPr userDrawn="1"/>
        </p:nvGrpSpPr>
        <p:grpSpPr>
          <a:xfrm>
            <a:off x="8712431" y="2123122"/>
            <a:ext cx="2744170" cy="2214881"/>
            <a:chOff x="2444748" y="555045"/>
            <a:chExt cx="7282048" cy="5727454"/>
          </a:xfrm>
        </p:grpSpPr>
        <p:sp>
          <p:nvSpPr>
            <p:cNvPr id="24" name="Freeform: Shape 23">
              <a:extLst>
                <a:ext uri="{FF2B5EF4-FFF2-40B4-BE49-F238E27FC236}">
                  <a16:creationId xmlns:a16="http://schemas.microsoft.com/office/drawing/2014/main" id="{FFBBEF6E-7138-49D5-A3CD-87211FF69543}"/>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223A6D6-B199-4F9A-A39F-5AB08BFC5522}"/>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26" name="Freeform: Shape 25">
              <a:extLst>
                <a:ext uri="{FF2B5EF4-FFF2-40B4-BE49-F238E27FC236}">
                  <a16:creationId xmlns:a16="http://schemas.microsoft.com/office/drawing/2014/main" id="{4D719A2B-CC52-40F0-A4F1-6003B6DA1239}"/>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898CE55-0F24-4589-95EE-AC06901158F8}"/>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28" name="Freeform: Shape 27">
              <a:extLst>
                <a:ext uri="{FF2B5EF4-FFF2-40B4-BE49-F238E27FC236}">
                  <a16:creationId xmlns:a16="http://schemas.microsoft.com/office/drawing/2014/main" id="{266528B5-CE63-4F7C-9D47-7800E9D9C8FC}"/>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29" name="Freeform: Shape 28">
              <a:extLst>
                <a:ext uri="{FF2B5EF4-FFF2-40B4-BE49-F238E27FC236}">
                  <a16:creationId xmlns:a16="http://schemas.microsoft.com/office/drawing/2014/main" id="{895B6831-7F26-4DD4-AF3B-E42453AAFCDE}"/>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dirty="0"/>
            </a:p>
          </p:txBody>
        </p:sp>
        <p:sp>
          <p:nvSpPr>
            <p:cNvPr id="30" name="Freeform: Shape 29">
              <a:extLst>
                <a:ext uri="{FF2B5EF4-FFF2-40B4-BE49-F238E27FC236}">
                  <a16:creationId xmlns:a16="http://schemas.microsoft.com/office/drawing/2014/main" id="{1677D759-7E77-4A54-B953-548A433515CB}"/>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9E3ABB5-1205-4C94-B235-0507E883D504}"/>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32" name="그림 개체 틀 2">
            <a:extLst>
              <a:ext uri="{FF2B5EF4-FFF2-40B4-BE49-F238E27FC236}">
                <a16:creationId xmlns:a16="http://schemas.microsoft.com/office/drawing/2014/main" id="{F9A2F358-84C2-4C7D-9F98-B1E1BD721083}"/>
              </a:ext>
            </a:extLst>
          </p:cNvPr>
          <p:cNvSpPr>
            <a:spLocks noGrp="1"/>
          </p:cNvSpPr>
          <p:nvPr>
            <p:ph type="pic" sz="quarter" idx="14" hasCustomPrompt="1"/>
          </p:nvPr>
        </p:nvSpPr>
        <p:spPr>
          <a:xfrm>
            <a:off x="4249564" y="1620355"/>
            <a:ext cx="3747829" cy="2184495"/>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33" name="그림 개체 틀 2">
            <a:extLst>
              <a:ext uri="{FF2B5EF4-FFF2-40B4-BE49-F238E27FC236}">
                <a16:creationId xmlns:a16="http://schemas.microsoft.com/office/drawing/2014/main" id="{EAE12F38-A77E-455F-9E37-2BC5D8975BF9}"/>
              </a:ext>
            </a:extLst>
          </p:cNvPr>
          <p:cNvSpPr>
            <a:spLocks noGrp="1"/>
          </p:cNvSpPr>
          <p:nvPr>
            <p:ph type="pic" sz="quarter" idx="16" hasCustomPrompt="1"/>
          </p:nvPr>
        </p:nvSpPr>
        <p:spPr>
          <a:xfrm>
            <a:off x="877666" y="2225935"/>
            <a:ext cx="2513477" cy="1497642"/>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34" name="그림 개체 틀 2">
            <a:extLst>
              <a:ext uri="{FF2B5EF4-FFF2-40B4-BE49-F238E27FC236}">
                <a16:creationId xmlns:a16="http://schemas.microsoft.com/office/drawing/2014/main" id="{5952A3D6-CEED-42B4-826D-2C5394E52CC0}"/>
              </a:ext>
            </a:extLst>
          </p:cNvPr>
          <p:cNvSpPr>
            <a:spLocks noGrp="1"/>
          </p:cNvSpPr>
          <p:nvPr>
            <p:ph type="pic" sz="quarter" idx="33" hasCustomPrompt="1"/>
          </p:nvPr>
        </p:nvSpPr>
        <p:spPr>
          <a:xfrm>
            <a:off x="8827778" y="2225935"/>
            <a:ext cx="2513477" cy="1497642"/>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35" name="Text Placeholder 9">
            <a:extLst>
              <a:ext uri="{FF2B5EF4-FFF2-40B4-BE49-F238E27FC236}">
                <a16:creationId xmlns:a16="http://schemas.microsoft.com/office/drawing/2014/main" id="{44AEB9DA-8C85-44C8-B7AF-5D05E1232EBE}"/>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179365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9_Image slide layout">
    <p:bg>
      <p:bgPr>
        <a:solidFill>
          <a:schemeClr val="bg1"/>
        </a:solidFill>
        <a:effectLst/>
      </p:bgPr>
    </p:bg>
    <p:spTree>
      <p:nvGrpSpPr>
        <p:cNvPr id="1" name=""/>
        <p:cNvGrpSpPr/>
        <p:nvPr/>
      </p:nvGrpSpPr>
      <p:grpSpPr>
        <a:xfrm>
          <a:off x="0" y="0"/>
          <a:ext cx="0" cy="0"/>
          <a:chOff x="0" y="0"/>
          <a:chExt cx="0" cy="0"/>
        </a:xfrm>
      </p:grpSpPr>
      <p:sp>
        <p:nvSpPr>
          <p:cNvPr id="9" name="자유형: 도형 52">
            <a:extLst>
              <a:ext uri="{FF2B5EF4-FFF2-40B4-BE49-F238E27FC236}">
                <a16:creationId xmlns:a16="http://schemas.microsoft.com/office/drawing/2014/main" id="{A554242E-EDC9-4D56-ABE8-D3DFF0D037E9}"/>
              </a:ext>
            </a:extLst>
          </p:cNvPr>
          <p:cNvSpPr/>
          <p:nvPr userDrawn="1"/>
        </p:nvSpPr>
        <p:spPr>
          <a:xfrm>
            <a:off x="2" y="0"/>
            <a:ext cx="8582025" cy="6858000"/>
          </a:xfrm>
          <a:custGeom>
            <a:avLst/>
            <a:gdLst>
              <a:gd name="connsiteX0" fmla="*/ 5238766 w 8582025"/>
              <a:gd name="connsiteY0" fmla="*/ 0 h 6858000"/>
              <a:gd name="connsiteX1" fmla="*/ 8582025 w 8582025"/>
              <a:gd name="connsiteY1" fmla="*/ 0 h 6858000"/>
              <a:gd name="connsiteX2" fmla="*/ 1876410 w 8582025"/>
              <a:gd name="connsiteY2" fmla="*/ 6858000 h 6858000"/>
              <a:gd name="connsiteX3" fmla="*/ 0 w 8582025"/>
              <a:gd name="connsiteY3" fmla="*/ 6858000 h 6858000"/>
              <a:gd name="connsiteX4" fmla="*/ 0 w 8582025"/>
              <a:gd name="connsiteY4" fmla="*/ 5357817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82025" h="6858000">
                <a:moveTo>
                  <a:pt x="5238766" y="0"/>
                </a:moveTo>
                <a:lnTo>
                  <a:pt x="8582025" y="0"/>
                </a:lnTo>
                <a:lnTo>
                  <a:pt x="1876410" y="6858000"/>
                </a:lnTo>
                <a:lnTo>
                  <a:pt x="0" y="6858000"/>
                </a:lnTo>
                <a:lnTo>
                  <a:pt x="0" y="535781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그림 개체 틀 3">
            <a:extLst>
              <a:ext uri="{FF2B5EF4-FFF2-40B4-BE49-F238E27FC236}">
                <a16:creationId xmlns:a16="http://schemas.microsoft.com/office/drawing/2014/main" id="{A7B8BCFA-E22C-4FE8-9EC6-3B7DF58BF4E9}"/>
              </a:ext>
            </a:extLst>
          </p:cNvPr>
          <p:cNvSpPr>
            <a:spLocks noGrp="1"/>
          </p:cNvSpPr>
          <p:nvPr>
            <p:ph type="pic" sz="quarter" idx="10" hasCustomPrompt="1"/>
          </p:nvPr>
        </p:nvSpPr>
        <p:spPr>
          <a:xfrm>
            <a:off x="1517212" y="427698"/>
            <a:ext cx="3600000" cy="3600000"/>
          </a:xfrm>
          <a:prstGeom prst="diamond">
            <a:avLst/>
          </a:prstGeom>
          <a:solidFill>
            <a:schemeClr val="bg1">
              <a:lumMod val="95000"/>
            </a:schemeClr>
          </a:solidFill>
          <a:ln w="76200">
            <a:solidFill>
              <a:schemeClr val="bg1"/>
            </a:solidFill>
          </a:ln>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Place Your Picture Here </a:t>
            </a:r>
          </a:p>
          <a:p>
            <a:r>
              <a:rPr lang="en-US" altLang="ko-KR" dirty="0"/>
              <a:t>And Sand Back</a:t>
            </a:r>
            <a:endParaRPr lang="ko-KR" altLang="en-US" dirty="0"/>
          </a:p>
        </p:txBody>
      </p:sp>
      <p:sp>
        <p:nvSpPr>
          <p:cNvPr id="6" name="그림 개체 틀 3">
            <a:extLst>
              <a:ext uri="{FF2B5EF4-FFF2-40B4-BE49-F238E27FC236}">
                <a16:creationId xmlns:a16="http://schemas.microsoft.com/office/drawing/2014/main" id="{C661A5D8-A169-47BB-84F8-7CCF6E006163}"/>
              </a:ext>
            </a:extLst>
          </p:cNvPr>
          <p:cNvSpPr>
            <a:spLocks noGrp="1"/>
          </p:cNvSpPr>
          <p:nvPr>
            <p:ph type="pic" sz="quarter" idx="11" hasCustomPrompt="1"/>
          </p:nvPr>
        </p:nvSpPr>
        <p:spPr>
          <a:xfrm>
            <a:off x="1953610" y="2837035"/>
            <a:ext cx="3600000" cy="3600000"/>
          </a:xfrm>
          <a:prstGeom prst="diamond">
            <a:avLst/>
          </a:prstGeom>
          <a:solidFill>
            <a:schemeClr val="bg1">
              <a:lumMod val="95000"/>
            </a:schemeClr>
          </a:solidFill>
          <a:ln w="76200">
            <a:solidFill>
              <a:schemeClr val="bg1"/>
            </a:solidFill>
          </a:ln>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7" name="그림 개체 틀 3">
            <a:extLst>
              <a:ext uri="{FF2B5EF4-FFF2-40B4-BE49-F238E27FC236}">
                <a16:creationId xmlns:a16="http://schemas.microsoft.com/office/drawing/2014/main" id="{A32673E2-41F8-431C-946D-87DD76C5D04D}"/>
              </a:ext>
            </a:extLst>
          </p:cNvPr>
          <p:cNvSpPr>
            <a:spLocks noGrp="1"/>
          </p:cNvSpPr>
          <p:nvPr>
            <p:ph type="pic" sz="quarter" idx="12" hasCustomPrompt="1"/>
          </p:nvPr>
        </p:nvSpPr>
        <p:spPr>
          <a:xfrm>
            <a:off x="4407524" y="2251417"/>
            <a:ext cx="1980000" cy="1980000"/>
          </a:xfrm>
          <a:prstGeom prst="diamond">
            <a:avLst/>
          </a:prstGeom>
          <a:solidFill>
            <a:schemeClr val="bg1">
              <a:lumMod val="95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8" name="그림 개체 틀 3">
            <a:extLst>
              <a:ext uri="{FF2B5EF4-FFF2-40B4-BE49-F238E27FC236}">
                <a16:creationId xmlns:a16="http://schemas.microsoft.com/office/drawing/2014/main" id="{F2B14BC2-B3DB-437A-8C30-D2E802CB43E3}"/>
              </a:ext>
            </a:extLst>
          </p:cNvPr>
          <p:cNvSpPr>
            <a:spLocks noGrp="1"/>
          </p:cNvSpPr>
          <p:nvPr>
            <p:ph type="pic" sz="quarter" idx="13" hasCustomPrompt="1"/>
          </p:nvPr>
        </p:nvSpPr>
        <p:spPr>
          <a:xfrm>
            <a:off x="636104" y="2676913"/>
            <a:ext cx="1980000" cy="1980000"/>
          </a:xfrm>
          <a:prstGeom prst="diamond">
            <a:avLst/>
          </a:prstGeom>
          <a:solidFill>
            <a:schemeClr val="bg1">
              <a:lumMod val="95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Tree>
    <p:extLst>
      <p:ext uri="{BB962C8B-B14F-4D97-AF65-F5344CB8AC3E}">
        <p14:creationId xmlns:p14="http://schemas.microsoft.com/office/powerpoint/2010/main" val="325120012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287124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037E6EBA-A6B4-42A1-97C2-C3E5DB56F952}"/>
              </a:ext>
            </a:extLst>
          </p:cNvPr>
          <p:cNvSpPr/>
          <p:nvPr userDrawn="1"/>
        </p:nvSpPr>
        <p:spPr>
          <a:xfrm>
            <a:off x="6714127" y="222127"/>
            <a:ext cx="3100540" cy="3100540"/>
          </a:xfrm>
          <a:custGeom>
            <a:avLst/>
            <a:gdLst>
              <a:gd name="connsiteX0" fmla="*/ 1550269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09 h 3100540"/>
              <a:gd name="connsiteX5" fmla="*/ 1422726 w 3100540"/>
              <a:gd name="connsiteY5" fmla="*/ 3047709 h 3100540"/>
              <a:gd name="connsiteX6" fmla="*/ 52831 w 3100540"/>
              <a:gd name="connsiteY6" fmla="*/ 1677814 h 3100540"/>
              <a:gd name="connsiteX7" fmla="*/ 52831 w 3100540"/>
              <a:gd name="connsiteY7" fmla="*/ 1422724 h 3100540"/>
              <a:gd name="connsiteX8" fmla="*/ 1422724 w 3100540"/>
              <a:gd name="connsiteY8" fmla="*/ 52831 h 3100540"/>
              <a:gd name="connsiteX9" fmla="*/ 1550269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69" y="0"/>
                </a:moveTo>
                <a:cubicBezTo>
                  <a:pt x="1596432" y="0"/>
                  <a:pt x="1642594" y="17610"/>
                  <a:pt x="1677815" y="52831"/>
                </a:cubicBezTo>
                <a:lnTo>
                  <a:pt x="3047709" y="1422726"/>
                </a:lnTo>
                <a:cubicBezTo>
                  <a:pt x="3118151" y="1493167"/>
                  <a:pt x="3118151" y="1607375"/>
                  <a:pt x="3047709" y="1677816"/>
                </a:cubicBezTo>
                <a:lnTo>
                  <a:pt x="1677816" y="3047709"/>
                </a:lnTo>
                <a:cubicBezTo>
                  <a:pt x="1607375" y="3118151"/>
                  <a:pt x="1493167" y="3118151"/>
                  <a:pt x="1422726" y="3047709"/>
                </a:cubicBezTo>
                <a:lnTo>
                  <a:pt x="52831" y="1677814"/>
                </a:lnTo>
                <a:cubicBezTo>
                  <a:pt x="-17610" y="1607373"/>
                  <a:pt x="-17610" y="1493166"/>
                  <a:pt x="52831" y="1422724"/>
                </a:cubicBezTo>
                <a:lnTo>
                  <a:pt x="1422724" y="52831"/>
                </a:lnTo>
                <a:cubicBezTo>
                  <a:pt x="1457945" y="17610"/>
                  <a:pt x="1504107" y="0"/>
                  <a:pt x="155026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C35CA6D9-CCFF-464A-A0A4-887238A167B2}"/>
              </a:ext>
            </a:extLst>
          </p:cNvPr>
          <p:cNvSpPr/>
          <p:nvPr userDrawn="1"/>
        </p:nvSpPr>
        <p:spPr>
          <a:xfrm>
            <a:off x="8547494" y="1908639"/>
            <a:ext cx="3100540" cy="3100540"/>
          </a:xfrm>
          <a:custGeom>
            <a:avLst/>
            <a:gdLst>
              <a:gd name="connsiteX0" fmla="*/ 1550269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09 h 3100540"/>
              <a:gd name="connsiteX5" fmla="*/ 1422726 w 3100540"/>
              <a:gd name="connsiteY5" fmla="*/ 3047709 h 3100540"/>
              <a:gd name="connsiteX6" fmla="*/ 52831 w 3100540"/>
              <a:gd name="connsiteY6" fmla="*/ 1677814 h 3100540"/>
              <a:gd name="connsiteX7" fmla="*/ 52831 w 3100540"/>
              <a:gd name="connsiteY7" fmla="*/ 1422724 h 3100540"/>
              <a:gd name="connsiteX8" fmla="*/ 1422724 w 3100540"/>
              <a:gd name="connsiteY8" fmla="*/ 52831 h 3100540"/>
              <a:gd name="connsiteX9" fmla="*/ 1550269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69" y="0"/>
                </a:moveTo>
                <a:cubicBezTo>
                  <a:pt x="1596432" y="0"/>
                  <a:pt x="1642594" y="17610"/>
                  <a:pt x="1677815" y="52831"/>
                </a:cubicBezTo>
                <a:lnTo>
                  <a:pt x="3047709" y="1422726"/>
                </a:lnTo>
                <a:cubicBezTo>
                  <a:pt x="3118151" y="1493167"/>
                  <a:pt x="3118151" y="1607375"/>
                  <a:pt x="3047709" y="1677816"/>
                </a:cubicBezTo>
                <a:lnTo>
                  <a:pt x="1677816" y="3047709"/>
                </a:lnTo>
                <a:cubicBezTo>
                  <a:pt x="1607375" y="3118151"/>
                  <a:pt x="1493167" y="3118151"/>
                  <a:pt x="1422726" y="3047709"/>
                </a:cubicBezTo>
                <a:lnTo>
                  <a:pt x="52831" y="1677814"/>
                </a:lnTo>
                <a:cubicBezTo>
                  <a:pt x="-17610" y="1607373"/>
                  <a:pt x="-17610" y="1493166"/>
                  <a:pt x="52831" y="1422724"/>
                </a:cubicBezTo>
                <a:lnTo>
                  <a:pt x="1422724" y="52831"/>
                </a:lnTo>
                <a:cubicBezTo>
                  <a:pt x="1457945" y="17610"/>
                  <a:pt x="1504107" y="0"/>
                  <a:pt x="155026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4B8E1B2C-8799-433E-9F91-C6247737F518}"/>
              </a:ext>
            </a:extLst>
          </p:cNvPr>
          <p:cNvSpPr/>
          <p:nvPr userDrawn="1"/>
        </p:nvSpPr>
        <p:spPr>
          <a:xfrm>
            <a:off x="6714127" y="3595150"/>
            <a:ext cx="3100540" cy="3100540"/>
          </a:xfrm>
          <a:custGeom>
            <a:avLst/>
            <a:gdLst>
              <a:gd name="connsiteX0" fmla="*/ 1550269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09 h 3100540"/>
              <a:gd name="connsiteX5" fmla="*/ 1422726 w 3100540"/>
              <a:gd name="connsiteY5" fmla="*/ 3047709 h 3100540"/>
              <a:gd name="connsiteX6" fmla="*/ 52831 w 3100540"/>
              <a:gd name="connsiteY6" fmla="*/ 1677814 h 3100540"/>
              <a:gd name="connsiteX7" fmla="*/ 52831 w 3100540"/>
              <a:gd name="connsiteY7" fmla="*/ 1422724 h 3100540"/>
              <a:gd name="connsiteX8" fmla="*/ 1422724 w 3100540"/>
              <a:gd name="connsiteY8" fmla="*/ 52831 h 3100540"/>
              <a:gd name="connsiteX9" fmla="*/ 1550269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69" y="0"/>
                </a:moveTo>
                <a:cubicBezTo>
                  <a:pt x="1596432" y="0"/>
                  <a:pt x="1642594" y="17610"/>
                  <a:pt x="1677815" y="52831"/>
                </a:cubicBezTo>
                <a:lnTo>
                  <a:pt x="3047709" y="1422726"/>
                </a:lnTo>
                <a:cubicBezTo>
                  <a:pt x="3118151" y="1493167"/>
                  <a:pt x="3118151" y="1607375"/>
                  <a:pt x="3047709" y="1677816"/>
                </a:cubicBezTo>
                <a:lnTo>
                  <a:pt x="1677816" y="3047709"/>
                </a:lnTo>
                <a:cubicBezTo>
                  <a:pt x="1607375" y="3118151"/>
                  <a:pt x="1493167" y="3118151"/>
                  <a:pt x="1422726" y="3047709"/>
                </a:cubicBezTo>
                <a:lnTo>
                  <a:pt x="52831" y="1677814"/>
                </a:lnTo>
                <a:cubicBezTo>
                  <a:pt x="-17610" y="1607373"/>
                  <a:pt x="-17610" y="1493166"/>
                  <a:pt x="52831" y="1422724"/>
                </a:cubicBezTo>
                <a:lnTo>
                  <a:pt x="1422724" y="52831"/>
                </a:lnTo>
                <a:cubicBezTo>
                  <a:pt x="1457945" y="17610"/>
                  <a:pt x="1504107" y="0"/>
                  <a:pt x="155026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Picture Placeholder 20">
            <a:extLst>
              <a:ext uri="{FF2B5EF4-FFF2-40B4-BE49-F238E27FC236}">
                <a16:creationId xmlns:a16="http://schemas.microsoft.com/office/drawing/2014/main" id="{67231013-44A8-4D0F-BA74-02317B0DA239}"/>
              </a:ext>
            </a:extLst>
          </p:cNvPr>
          <p:cNvSpPr>
            <a:spLocks noGrp="1"/>
          </p:cNvSpPr>
          <p:nvPr>
            <p:ph type="pic" idx="11" hasCustomPrompt="1"/>
          </p:nvPr>
        </p:nvSpPr>
        <p:spPr>
          <a:xfrm>
            <a:off x="6587381" y="3577044"/>
            <a:ext cx="3100540" cy="3100540"/>
          </a:xfrm>
          <a:custGeom>
            <a:avLst/>
            <a:gdLst>
              <a:gd name="connsiteX0" fmla="*/ 1550270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10 h 3100540"/>
              <a:gd name="connsiteX5" fmla="*/ 1422726 w 3100540"/>
              <a:gd name="connsiteY5" fmla="*/ 3047710 h 3100540"/>
              <a:gd name="connsiteX6" fmla="*/ 52831 w 3100540"/>
              <a:gd name="connsiteY6" fmla="*/ 1677815 h 3100540"/>
              <a:gd name="connsiteX7" fmla="*/ 52831 w 3100540"/>
              <a:gd name="connsiteY7" fmla="*/ 1422724 h 3100540"/>
              <a:gd name="connsiteX8" fmla="*/ 1422724 w 3100540"/>
              <a:gd name="connsiteY8" fmla="*/ 52831 h 3100540"/>
              <a:gd name="connsiteX9" fmla="*/ 1550270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70" y="0"/>
                </a:moveTo>
                <a:cubicBezTo>
                  <a:pt x="1596432" y="0"/>
                  <a:pt x="1642594" y="17610"/>
                  <a:pt x="1677815" y="52831"/>
                </a:cubicBezTo>
                <a:lnTo>
                  <a:pt x="3047709" y="1422726"/>
                </a:lnTo>
                <a:cubicBezTo>
                  <a:pt x="3118151" y="1493167"/>
                  <a:pt x="3118151" y="1607375"/>
                  <a:pt x="3047709" y="1677816"/>
                </a:cubicBezTo>
                <a:lnTo>
                  <a:pt x="1677816" y="3047710"/>
                </a:lnTo>
                <a:cubicBezTo>
                  <a:pt x="1607375" y="3118151"/>
                  <a:pt x="1493167" y="3118151"/>
                  <a:pt x="1422726" y="3047710"/>
                </a:cubicBezTo>
                <a:lnTo>
                  <a:pt x="52831" y="1677815"/>
                </a:lnTo>
                <a:cubicBezTo>
                  <a:pt x="-17610" y="1607373"/>
                  <a:pt x="-17610" y="1493166"/>
                  <a:pt x="52831" y="1422724"/>
                </a:cubicBezTo>
                <a:lnTo>
                  <a:pt x="1422724" y="52831"/>
                </a:lnTo>
                <a:cubicBezTo>
                  <a:pt x="1457945" y="17610"/>
                  <a:pt x="1504107" y="0"/>
                  <a:pt x="1550270"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3" name="Picture Placeholder 18">
            <a:extLst>
              <a:ext uri="{FF2B5EF4-FFF2-40B4-BE49-F238E27FC236}">
                <a16:creationId xmlns:a16="http://schemas.microsoft.com/office/drawing/2014/main" id="{5C1494CD-2765-4DB2-9849-C858899D9862}"/>
              </a:ext>
            </a:extLst>
          </p:cNvPr>
          <p:cNvSpPr>
            <a:spLocks noGrp="1"/>
          </p:cNvSpPr>
          <p:nvPr>
            <p:ph type="pic" idx="12" hasCustomPrompt="1"/>
          </p:nvPr>
        </p:nvSpPr>
        <p:spPr>
          <a:xfrm>
            <a:off x="6587381" y="204021"/>
            <a:ext cx="3100540" cy="3100540"/>
          </a:xfrm>
          <a:custGeom>
            <a:avLst/>
            <a:gdLst>
              <a:gd name="connsiteX0" fmla="*/ 1550269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09 h 3100540"/>
              <a:gd name="connsiteX5" fmla="*/ 1422726 w 3100540"/>
              <a:gd name="connsiteY5" fmla="*/ 3047709 h 3100540"/>
              <a:gd name="connsiteX6" fmla="*/ 52831 w 3100540"/>
              <a:gd name="connsiteY6" fmla="*/ 1677814 h 3100540"/>
              <a:gd name="connsiteX7" fmla="*/ 52831 w 3100540"/>
              <a:gd name="connsiteY7" fmla="*/ 1422724 h 3100540"/>
              <a:gd name="connsiteX8" fmla="*/ 1422724 w 3100540"/>
              <a:gd name="connsiteY8" fmla="*/ 52831 h 3100540"/>
              <a:gd name="connsiteX9" fmla="*/ 1550269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69" y="0"/>
                </a:moveTo>
                <a:cubicBezTo>
                  <a:pt x="1596432" y="0"/>
                  <a:pt x="1642594" y="17610"/>
                  <a:pt x="1677815" y="52831"/>
                </a:cubicBezTo>
                <a:lnTo>
                  <a:pt x="3047709" y="1422726"/>
                </a:lnTo>
                <a:cubicBezTo>
                  <a:pt x="3118151" y="1493167"/>
                  <a:pt x="3118151" y="1607375"/>
                  <a:pt x="3047709" y="1677816"/>
                </a:cubicBezTo>
                <a:lnTo>
                  <a:pt x="1677816" y="3047709"/>
                </a:lnTo>
                <a:cubicBezTo>
                  <a:pt x="1607375" y="3118151"/>
                  <a:pt x="1493167" y="3118151"/>
                  <a:pt x="1422726" y="3047709"/>
                </a:cubicBezTo>
                <a:lnTo>
                  <a:pt x="52831" y="1677814"/>
                </a:lnTo>
                <a:cubicBezTo>
                  <a:pt x="-17610" y="1607373"/>
                  <a:pt x="-17610" y="1493166"/>
                  <a:pt x="52831" y="1422724"/>
                </a:cubicBezTo>
                <a:lnTo>
                  <a:pt x="1422724" y="52831"/>
                </a:lnTo>
                <a:cubicBezTo>
                  <a:pt x="1457945" y="17610"/>
                  <a:pt x="1504107" y="0"/>
                  <a:pt x="1550269"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4" name="Picture Placeholder 19">
            <a:extLst>
              <a:ext uri="{FF2B5EF4-FFF2-40B4-BE49-F238E27FC236}">
                <a16:creationId xmlns:a16="http://schemas.microsoft.com/office/drawing/2014/main" id="{26D42692-FF9B-47D2-A449-15E87A4D9F89}"/>
              </a:ext>
            </a:extLst>
          </p:cNvPr>
          <p:cNvSpPr>
            <a:spLocks noGrp="1"/>
          </p:cNvSpPr>
          <p:nvPr>
            <p:ph type="pic" idx="13" hasCustomPrompt="1"/>
          </p:nvPr>
        </p:nvSpPr>
        <p:spPr>
          <a:xfrm>
            <a:off x="8420748" y="1890533"/>
            <a:ext cx="3100541" cy="3100540"/>
          </a:xfrm>
          <a:custGeom>
            <a:avLst/>
            <a:gdLst>
              <a:gd name="connsiteX0" fmla="*/ 1550270 w 3100541"/>
              <a:gd name="connsiteY0" fmla="*/ 0 h 3100540"/>
              <a:gd name="connsiteX1" fmla="*/ 1677815 w 3100541"/>
              <a:gd name="connsiteY1" fmla="*/ 52831 h 3100540"/>
              <a:gd name="connsiteX2" fmla="*/ 3047710 w 3100541"/>
              <a:gd name="connsiteY2" fmla="*/ 1422726 h 3100540"/>
              <a:gd name="connsiteX3" fmla="*/ 3047710 w 3100541"/>
              <a:gd name="connsiteY3" fmla="*/ 1677816 h 3100540"/>
              <a:gd name="connsiteX4" fmla="*/ 1677817 w 3100541"/>
              <a:gd name="connsiteY4" fmla="*/ 3047710 h 3100540"/>
              <a:gd name="connsiteX5" fmla="*/ 1422727 w 3100541"/>
              <a:gd name="connsiteY5" fmla="*/ 3047710 h 3100540"/>
              <a:gd name="connsiteX6" fmla="*/ 52832 w 3100541"/>
              <a:gd name="connsiteY6" fmla="*/ 1677815 h 3100540"/>
              <a:gd name="connsiteX7" fmla="*/ 52832 w 3100541"/>
              <a:gd name="connsiteY7" fmla="*/ 1422724 h 3100540"/>
              <a:gd name="connsiteX8" fmla="*/ 1422725 w 3100541"/>
              <a:gd name="connsiteY8" fmla="*/ 52831 h 3100540"/>
              <a:gd name="connsiteX9" fmla="*/ 1550270 w 3100541"/>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1" h="3100540">
                <a:moveTo>
                  <a:pt x="1550270" y="0"/>
                </a:moveTo>
                <a:cubicBezTo>
                  <a:pt x="1596432" y="0"/>
                  <a:pt x="1642594" y="17610"/>
                  <a:pt x="1677815" y="52831"/>
                </a:cubicBezTo>
                <a:lnTo>
                  <a:pt x="3047710" y="1422726"/>
                </a:lnTo>
                <a:cubicBezTo>
                  <a:pt x="3118152" y="1493167"/>
                  <a:pt x="3118152" y="1607375"/>
                  <a:pt x="3047710" y="1677816"/>
                </a:cubicBezTo>
                <a:lnTo>
                  <a:pt x="1677817" y="3047710"/>
                </a:lnTo>
                <a:cubicBezTo>
                  <a:pt x="1607376" y="3118151"/>
                  <a:pt x="1493168" y="3118151"/>
                  <a:pt x="1422727" y="3047710"/>
                </a:cubicBezTo>
                <a:lnTo>
                  <a:pt x="52832" y="1677815"/>
                </a:lnTo>
                <a:cubicBezTo>
                  <a:pt x="-17610" y="1607373"/>
                  <a:pt x="-17610" y="1493166"/>
                  <a:pt x="52832" y="1422724"/>
                </a:cubicBezTo>
                <a:lnTo>
                  <a:pt x="1422725" y="52831"/>
                </a:lnTo>
                <a:cubicBezTo>
                  <a:pt x="1457946" y="17610"/>
                  <a:pt x="1504108" y="0"/>
                  <a:pt x="1550270"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6337693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071806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35" name="Oval 34">
            <a:extLst>
              <a:ext uri="{FF2B5EF4-FFF2-40B4-BE49-F238E27FC236}">
                <a16:creationId xmlns:a16="http://schemas.microsoft.com/office/drawing/2014/main" id="{53430A53-DA4A-4C9A-B1EA-7B95C9E16148}"/>
              </a:ext>
            </a:extLst>
          </p:cNvPr>
          <p:cNvSpPr/>
          <p:nvPr userDrawn="1"/>
        </p:nvSpPr>
        <p:spPr>
          <a:xfrm>
            <a:off x="-270433" y="5702336"/>
            <a:ext cx="4431324" cy="44887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33" name="Group 32">
            <a:extLst>
              <a:ext uri="{FF2B5EF4-FFF2-40B4-BE49-F238E27FC236}">
                <a16:creationId xmlns:a16="http://schemas.microsoft.com/office/drawing/2014/main" id="{A756C5A5-95CD-4B13-A4AB-8D896CB4CA9C}"/>
              </a:ext>
            </a:extLst>
          </p:cNvPr>
          <p:cNvGrpSpPr/>
          <p:nvPr userDrawn="1"/>
        </p:nvGrpSpPr>
        <p:grpSpPr>
          <a:xfrm>
            <a:off x="865349" y="1867960"/>
            <a:ext cx="2040918" cy="4073314"/>
            <a:chOff x="865349" y="1867960"/>
            <a:chExt cx="2040918" cy="4073314"/>
          </a:xfrm>
        </p:grpSpPr>
        <p:sp>
          <p:nvSpPr>
            <p:cNvPr id="3" name="Graphic 2">
              <a:extLst>
                <a:ext uri="{FF2B5EF4-FFF2-40B4-BE49-F238E27FC236}">
                  <a16:creationId xmlns:a16="http://schemas.microsoft.com/office/drawing/2014/main" id="{71CBA192-FD27-4F9F-83AC-DA52630773BE}"/>
                </a:ext>
              </a:extLst>
            </p:cNvPr>
            <p:cNvSpPr/>
            <p:nvPr/>
          </p:nvSpPr>
          <p:spPr>
            <a:xfrm>
              <a:off x="868508" y="1867960"/>
              <a:ext cx="2035499" cy="4073314"/>
            </a:xfrm>
            <a:custGeom>
              <a:avLst/>
              <a:gdLst>
                <a:gd name="connsiteX0" fmla="*/ 2940654 w 3387838"/>
                <a:gd name="connsiteY0" fmla="*/ 6858876 h 6858875"/>
                <a:gd name="connsiteX1" fmla="*/ 447185 w 3387838"/>
                <a:gd name="connsiteY1" fmla="*/ 6858876 h 6858875"/>
                <a:gd name="connsiteX2" fmla="*/ 0 w 3387838"/>
                <a:gd name="connsiteY2" fmla="*/ 6411691 h 6858875"/>
                <a:gd name="connsiteX3" fmla="*/ 0 w 3387838"/>
                <a:gd name="connsiteY3" fmla="*/ 447185 h 6858875"/>
                <a:gd name="connsiteX4" fmla="*/ 447185 w 3387838"/>
                <a:gd name="connsiteY4" fmla="*/ 0 h 6858875"/>
                <a:gd name="connsiteX5" fmla="*/ 2940654 w 3387838"/>
                <a:gd name="connsiteY5" fmla="*/ 0 h 6858875"/>
                <a:gd name="connsiteX6" fmla="*/ 3387838 w 3387838"/>
                <a:gd name="connsiteY6" fmla="*/ 447185 h 6858875"/>
                <a:gd name="connsiteX7" fmla="*/ 3387838 w 3387838"/>
                <a:gd name="connsiteY7" fmla="*/ 6411759 h 6858875"/>
                <a:gd name="connsiteX8" fmla="*/ 2940654 w 3387838"/>
                <a:gd name="connsiteY8" fmla="*/ 6858876 h 685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7838" h="6858875">
                  <a:moveTo>
                    <a:pt x="2940654" y="6858876"/>
                  </a:moveTo>
                  <a:lnTo>
                    <a:pt x="447185" y="6858876"/>
                  </a:lnTo>
                  <a:cubicBezTo>
                    <a:pt x="200216" y="6858876"/>
                    <a:pt x="0" y="6658660"/>
                    <a:pt x="0" y="6411691"/>
                  </a:cubicBezTo>
                  <a:lnTo>
                    <a:pt x="0" y="447185"/>
                  </a:lnTo>
                  <a:cubicBezTo>
                    <a:pt x="67" y="200216"/>
                    <a:pt x="200216" y="0"/>
                    <a:pt x="447185" y="0"/>
                  </a:cubicBezTo>
                  <a:lnTo>
                    <a:pt x="2940654" y="0"/>
                  </a:lnTo>
                  <a:cubicBezTo>
                    <a:pt x="3187622" y="0"/>
                    <a:pt x="3387838" y="200216"/>
                    <a:pt x="3387838" y="447185"/>
                  </a:cubicBezTo>
                  <a:lnTo>
                    <a:pt x="3387838" y="6411759"/>
                  </a:lnTo>
                  <a:cubicBezTo>
                    <a:pt x="3387771" y="6658660"/>
                    <a:pt x="3187555" y="6858876"/>
                    <a:pt x="2940654" y="6858876"/>
                  </a:cubicBezTo>
                  <a:close/>
                </a:path>
              </a:pathLst>
            </a:custGeom>
            <a:solidFill>
              <a:srgbClr val="D0D4D8"/>
            </a:solidFill>
            <a:ln w="6728" cap="flat">
              <a:noFill/>
              <a:prstDash val="solid"/>
              <a:miter/>
            </a:ln>
          </p:spPr>
          <p:txBody>
            <a:bodyPr rtlCol="0" anchor="ctr"/>
            <a:lstStyle/>
            <a:p>
              <a:endParaRPr lang="en-US"/>
            </a:p>
          </p:txBody>
        </p:sp>
        <p:sp>
          <p:nvSpPr>
            <p:cNvPr id="4" name="Graphic 2">
              <a:extLst>
                <a:ext uri="{FF2B5EF4-FFF2-40B4-BE49-F238E27FC236}">
                  <a16:creationId xmlns:a16="http://schemas.microsoft.com/office/drawing/2014/main" id="{29D4EB9F-DFFB-4A64-885D-995254694378}"/>
                </a:ext>
              </a:extLst>
            </p:cNvPr>
            <p:cNvSpPr/>
            <p:nvPr/>
          </p:nvSpPr>
          <p:spPr>
            <a:xfrm>
              <a:off x="895780" y="1889325"/>
              <a:ext cx="1980954" cy="4030546"/>
            </a:xfrm>
            <a:custGeom>
              <a:avLst/>
              <a:gdLst>
                <a:gd name="connsiteX0" fmla="*/ 2858870 w 3305986"/>
                <a:gd name="connsiteY0" fmla="*/ 6786860 h 6786860"/>
                <a:gd name="connsiteX1" fmla="*/ 447185 w 3305986"/>
                <a:gd name="connsiteY1" fmla="*/ 6786860 h 6786860"/>
                <a:gd name="connsiteX2" fmla="*/ 0 w 3305986"/>
                <a:gd name="connsiteY2" fmla="*/ 6339676 h 6786860"/>
                <a:gd name="connsiteX3" fmla="*/ 0 w 3305986"/>
                <a:gd name="connsiteY3" fmla="*/ 447185 h 6786860"/>
                <a:gd name="connsiteX4" fmla="*/ 447185 w 3305986"/>
                <a:gd name="connsiteY4" fmla="*/ 0 h 6786860"/>
                <a:gd name="connsiteX5" fmla="*/ 2858802 w 3305986"/>
                <a:gd name="connsiteY5" fmla="*/ 0 h 6786860"/>
                <a:gd name="connsiteX6" fmla="*/ 3305987 w 3305986"/>
                <a:gd name="connsiteY6" fmla="*/ 447185 h 6786860"/>
                <a:gd name="connsiteX7" fmla="*/ 3305987 w 3305986"/>
                <a:gd name="connsiteY7" fmla="*/ 6339743 h 6786860"/>
                <a:gd name="connsiteX8" fmla="*/ 2858870 w 3305986"/>
                <a:gd name="connsiteY8" fmla="*/ 6786860 h 678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5986" h="6786860">
                  <a:moveTo>
                    <a:pt x="2858870" y="6786860"/>
                  </a:moveTo>
                  <a:lnTo>
                    <a:pt x="447185" y="6786860"/>
                  </a:lnTo>
                  <a:cubicBezTo>
                    <a:pt x="200216" y="6786860"/>
                    <a:pt x="0" y="6586644"/>
                    <a:pt x="0" y="6339676"/>
                  </a:cubicBezTo>
                  <a:lnTo>
                    <a:pt x="0" y="447185"/>
                  </a:lnTo>
                  <a:cubicBezTo>
                    <a:pt x="0" y="200216"/>
                    <a:pt x="200216" y="0"/>
                    <a:pt x="447185" y="0"/>
                  </a:cubicBezTo>
                  <a:lnTo>
                    <a:pt x="2858802" y="0"/>
                  </a:lnTo>
                  <a:cubicBezTo>
                    <a:pt x="3105771" y="0"/>
                    <a:pt x="3305987" y="200216"/>
                    <a:pt x="3305987" y="447185"/>
                  </a:cubicBezTo>
                  <a:lnTo>
                    <a:pt x="3305987" y="6339743"/>
                  </a:lnTo>
                  <a:cubicBezTo>
                    <a:pt x="3305987" y="6586644"/>
                    <a:pt x="3105771" y="6786860"/>
                    <a:pt x="2858870" y="6786860"/>
                  </a:cubicBezTo>
                  <a:close/>
                </a:path>
              </a:pathLst>
            </a:custGeom>
            <a:solidFill>
              <a:srgbClr val="070808"/>
            </a:solidFill>
            <a:ln w="6728" cap="flat">
              <a:noFill/>
              <a:prstDash val="solid"/>
              <a:miter/>
            </a:ln>
          </p:spPr>
          <p:txBody>
            <a:bodyPr rtlCol="0" anchor="ctr"/>
            <a:lstStyle/>
            <a:p>
              <a:endParaRPr lang="en-US"/>
            </a:p>
          </p:txBody>
        </p:sp>
        <p:sp>
          <p:nvSpPr>
            <p:cNvPr id="5" name="Graphic 2">
              <a:extLst>
                <a:ext uri="{FF2B5EF4-FFF2-40B4-BE49-F238E27FC236}">
                  <a16:creationId xmlns:a16="http://schemas.microsoft.com/office/drawing/2014/main" id="{DDE87766-D076-4E2B-96BF-8A50218DD349}"/>
                </a:ext>
              </a:extLst>
            </p:cNvPr>
            <p:cNvSpPr/>
            <p:nvPr/>
          </p:nvSpPr>
          <p:spPr>
            <a:xfrm>
              <a:off x="943400" y="1958738"/>
              <a:ext cx="1885715" cy="3891758"/>
            </a:xfrm>
            <a:custGeom>
              <a:avLst/>
              <a:gdLst>
                <a:gd name="connsiteX0" fmla="*/ 2682906 w 3006269"/>
                <a:gd name="connsiteY0" fmla="*/ 0 h 6553162"/>
                <a:gd name="connsiteX1" fmla="*/ 2383121 w 3006269"/>
                <a:gd name="connsiteY1" fmla="*/ 0 h 6553162"/>
                <a:gd name="connsiteX2" fmla="*/ 2355366 w 3006269"/>
                <a:gd name="connsiteY2" fmla="*/ 27755 h 6553162"/>
                <a:gd name="connsiteX3" fmla="*/ 2355366 w 3006269"/>
                <a:gd name="connsiteY3" fmla="*/ 27755 h 6553162"/>
                <a:gd name="connsiteX4" fmla="*/ 2140599 w 3006269"/>
                <a:gd name="connsiteY4" fmla="*/ 242523 h 6553162"/>
                <a:gd name="connsiteX5" fmla="*/ 852197 w 3006269"/>
                <a:gd name="connsiteY5" fmla="*/ 242523 h 6553162"/>
                <a:gd name="connsiteX6" fmla="*/ 637430 w 3006269"/>
                <a:gd name="connsiteY6" fmla="*/ 27755 h 6553162"/>
                <a:gd name="connsiteX7" fmla="*/ 637430 w 3006269"/>
                <a:gd name="connsiteY7" fmla="*/ 27755 h 6553162"/>
                <a:gd name="connsiteX8" fmla="*/ 609675 w 3006269"/>
                <a:gd name="connsiteY8" fmla="*/ 0 h 6553162"/>
                <a:gd name="connsiteX9" fmla="*/ 323363 w 3006269"/>
                <a:gd name="connsiteY9" fmla="*/ 0 h 6553162"/>
                <a:gd name="connsiteX10" fmla="*/ 0 w 3006269"/>
                <a:gd name="connsiteY10" fmla="*/ 323363 h 6553162"/>
                <a:gd name="connsiteX11" fmla="*/ 0 w 3006269"/>
                <a:gd name="connsiteY11" fmla="*/ 6229799 h 6553162"/>
                <a:gd name="connsiteX12" fmla="*/ 323363 w 3006269"/>
                <a:gd name="connsiteY12" fmla="*/ 6553163 h 6553162"/>
                <a:gd name="connsiteX13" fmla="*/ 2682906 w 3006269"/>
                <a:gd name="connsiteY13" fmla="*/ 6553163 h 6553162"/>
                <a:gd name="connsiteX14" fmla="*/ 3006269 w 3006269"/>
                <a:gd name="connsiteY14" fmla="*/ 6229799 h 6553162"/>
                <a:gd name="connsiteX15" fmla="*/ 3006269 w 3006269"/>
                <a:gd name="connsiteY15" fmla="*/ 323363 h 6553162"/>
                <a:gd name="connsiteX16" fmla="*/ 2682906 w 3006269"/>
                <a:gd name="connsiteY16" fmla="*/ 0 h 6553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06269" h="6553162">
                  <a:moveTo>
                    <a:pt x="2682906" y="0"/>
                  </a:moveTo>
                  <a:lnTo>
                    <a:pt x="2383121" y="0"/>
                  </a:lnTo>
                  <a:cubicBezTo>
                    <a:pt x="2367761" y="0"/>
                    <a:pt x="2355366" y="12463"/>
                    <a:pt x="2355366" y="27755"/>
                  </a:cubicBezTo>
                  <a:lnTo>
                    <a:pt x="2355366" y="27755"/>
                  </a:lnTo>
                  <a:cubicBezTo>
                    <a:pt x="2355366" y="146322"/>
                    <a:pt x="2259233" y="242523"/>
                    <a:pt x="2140599" y="242523"/>
                  </a:cubicBezTo>
                  <a:lnTo>
                    <a:pt x="852197" y="242523"/>
                  </a:lnTo>
                  <a:cubicBezTo>
                    <a:pt x="733631" y="242523"/>
                    <a:pt x="637430" y="146389"/>
                    <a:pt x="637430" y="27755"/>
                  </a:cubicBezTo>
                  <a:lnTo>
                    <a:pt x="637430" y="27755"/>
                  </a:lnTo>
                  <a:cubicBezTo>
                    <a:pt x="637430" y="12396"/>
                    <a:pt x="624967" y="0"/>
                    <a:pt x="609675" y="0"/>
                  </a:cubicBezTo>
                  <a:lnTo>
                    <a:pt x="323363" y="0"/>
                  </a:lnTo>
                  <a:cubicBezTo>
                    <a:pt x="144772" y="0"/>
                    <a:pt x="0" y="144773"/>
                    <a:pt x="0" y="323363"/>
                  </a:cubicBezTo>
                  <a:lnTo>
                    <a:pt x="0" y="6229799"/>
                  </a:lnTo>
                  <a:cubicBezTo>
                    <a:pt x="0" y="6408390"/>
                    <a:pt x="144772" y="6553163"/>
                    <a:pt x="323363" y="6553163"/>
                  </a:cubicBezTo>
                  <a:lnTo>
                    <a:pt x="2682906" y="6553163"/>
                  </a:lnTo>
                  <a:cubicBezTo>
                    <a:pt x="2861497" y="6553163"/>
                    <a:pt x="3006269" y="6408390"/>
                    <a:pt x="3006269" y="6229799"/>
                  </a:cubicBezTo>
                  <a:lnTo>
                    <a:pt x="3006269" y="323363"/>
                  </a:lnTo>
                  <a:cubicBezTo>
                    <a:pt x="3006269" y="144773"/>
                    <a:pt x="2861497" y="0"/>
                    <a:pt x="2682906" y="0"/>
                  </a:cubicBezTo>
                  <a:close/>
                </a:path>
              </a:pathLst>
            </a:custGeom>
            <a:solidFill>
              <a:schemeClr val="accent1"/>
            </a:solidFill>
            <a:ln w="6728" cap="flat">
              <a:noFill/>
              <a:prstDash val="solid"/>
              <a:miter/>
            </a:ln>
          </p:spPr>
          <p:txBody>
            <a:bodyPr rtlCol="0" anchor="ctr"/>
            <a:lstStyle/>
            <a:p>
              <a:endParaRPr lang="en-US"/>
            </a:p>
          </p:txBody>
        </p:sp>
        <p:sp>
          <p:nvSpPr>
            <p:cNvPr id="6" name="Graphic 2">
              <a:extLst>
                <a:ext uri="{FF2B5EF4-FFF2-40B4-BE49-F238E27FC236}">
                  <a16:creationId xmlns:a16="http://schemas.microsoft.com/office/drawing/2014/main" id="{3EBF0156-91CC-4879-AA45-7BE530EC4DF5}"/>
                </a:ext>
              </a:extLst>
            </p:cNvPr>
            <p:cNvSpPr/>
            <p:nvPr/>
          </p:nvSpPr>
          <p:spPr>
            <a:xfrm>
              <a:off x="865709" y="2447392"/>
              <a:ext cx="14242" cy="138786"/>
            </a:xfrm>
            <a:custGeom>
              <a:avLst/>
              <a:gdLst>
                <a:gd name="connsiteX0" fmla="*/ 15158 w 23982"/>
                <a:gd name="connsiteY0" fmla="*/ 233697 h 233697"/>
                <a:gd name="connsiteX1" fmla="*/ 0 w 23982"/>
                <a:gd name="connsiteY1" fmla="*/ 233697 h 233697"/>
                <a:gd name="connsiteX2" fmla="*/ 0 w 23982"/>
                <a:gd name="connsiteY2" fmla="*/ 0 h 233697"/>
                <a:gd name="connsiteX3" fmla="*/ 15158 w 23982"/>
                <a:gd name="connsiteY3" fmla="*/ 0 h 233697"/>
                <a:gd name="connsiteX4" fmla="*/ 23983 w 23982"/>
                <a:gd name="connsiteY4" fmla="*/ 8825 h 233697"/>
                <a:gd name="connsiteX5" fmla="*/ 23983 w 23982"/>
                <a:gd name="connsiteY5" fmla="*/ 224805 h 233697"/>
                <a:gd name="connsiteX6" fmla="*/ 15158 w 23982"/>
                <a:gd name="connsiteY6" fmla="*/ 233697 h 23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82" h="233697">
                  <a:moveTo>
                    <a:pt x="15158" y="233697"/>
                  </a:moveTo>
                  <a:lnTo>
                    <a:pt x="0" y="233697"/>
                  </a:lnTo>
                  <a:lnTo>
                    <a:pt x="0" y="0"/>
                  </a:lnTo>
                  <a:lnTo>
                    <a:pt x="15158" y="0"/>
                  </a:lnTo>
                  <a:cubicBezTo>
                    <a:pt x="20008" y="0"/>
                    <a:pt x="23983" y="3975"/>
                    <a:pt x="23983" y="8825"/>
                  </a:cubicBezTo>
                  <a:lnTo>
                    <a:pt x="23983" y="224805"/>
                  </a:lnTo>
                  <a:cubicBezTo>
                    <a:pt x="23983" y="229723"/>
                    <a:pt x="20008" y="233697"/>
                    <a:pt x="15158" y="233697"/>
                  </a:cubicBezTo>
                  <a:close/>
                </a:path>
              </a:pathLst>
            </a:custGeom>
            <a:solidFill>
              <a:srgbClr val="364551"/>
            </a:solidFill>
            <a:ln w="6728" cap="flat">
              <a:noFill/>
              <a:prstDash val="solid"/>
              <a:miter/>
            </a:ln>
          </p:spPr>
          <p:txBody>
            <a:bodyPr rtlCol="0" anchor="ctr"/>
            <a:lstStyle/>
            <a:p>
              <a:endParaRPr lang="en-US"/>
            </a:p>
          </p:txBody>
        </p:sp>
        <p:sp>
          <p:nvSpPr>
            <p:cNvPr id="7" name="Graphic 2">
              <a:extLst>
                <a:ext uri="{FF2B5EF4-FFF2-40B4-BE49-F238E27FC236}">
                  <a16:creationId xmlns:a16="http://schemas.microsoft.com/office/drawing/2014/main" id="{ECA395EF-5ECA-4F55-91FA-CE6862C1FE0A}"/>
                </a:ext>
              </a:extLst>
            </p:cNvPr>
            <p:cNvSpPr/>
            <p:nvPr/>
          </p:nvSpPr>
          <p:spPr>
            <a:xfrm>
              <a:off x="865709" y="2745171"/>
              <a:ext cx="19883" cy="276813"/>
            </a:xfrm>
            <a:custGeom>
              <a:avLst/>
              <a:gdLst>
                <a:gd name="connsiteX0" fmla="*/ 24656 w 33481"/>
                <a:gd name="connsiteY0" fmla="*/ 466115 h 466115"/>
                <a:gd name="connsiteX1" fmla="*/ 10105 w 33481"/>
                <a:gd name="connsiteY1" fmla="*/ 466115 h 466115"/>
                <a:gd name="connsiteX2" fmla="*/ 0 w 33481"/>
                <a:gd name="connsiteY2" fmla="*/ 456010 h 466115"/>
                <a:gd name="connsiteX3" fmla="*/ 0 w 33481"/>
                <a:gd name="connsiteY3" fmla="*/ 10105 h 466115"/>
                <a:gd name="connsiteX4" fmla="*/ 10105 w 33481"/>
                <a:gd name="connsiteY4" fmla="*/ 0 h 466115"/>
                <a:gd name="connsiteX5" fmla="*/ 24656 w 33481"/>
                <a:gd name="connsiteY5" fmla="*/ 0 h 466115"/>
                <a:gd name="connsiteX6" fmla="*/ 33482 w 33481"/>
                <a:gd name="connsiteY6" fmla="*/ 8825 h 466115"/>
                <a:gd name="connsiteX7" fmla="*/ 33482 w 33481"/>
                <a:gd name="connsiteY7" fmla="*/ 457223 h 466115"/>
                <a:gd name="connsiteX8" fmla="*/ 24656 w 33481"/>
                <a:gd name="connsiteY8" fmla="*/ 466115 h 46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81" h="466115">
                  <a:moveTo>
                    <a:pt x="24656" y="466115"/>
                  </a:moveTo>
                  <a:lnTo>
                    <a:pt x="10105" y="466115"/>
                  </a:lnTo>
                  <a:cubicBezTo>
                    <a:pt x="4514" y="466115"/>
                    <a:pt x="0" y="461601"/>
                    <a:pt x="0" y="456010"/>
                  </a:cubicBezTo>
                  <a:lnTo>
                    <a:pt x="0" y="10105"/>
                  </a:lnTo>
                  <a:cubicBezTo>
                    <a:pt x="0" y="4514"/>
                    <a:pt x="4514" y="0"/>
                    <a:pt x="10105" y="0"/>
                  </a:cubicBezTo>
                  <a:lnTo>
                    <a:pt x="24656" y="0"/>
                  </a:lnTo>
                  <a:cubicBezTo>
                    <a:pt x="29507" y="0"/>
                    <a:pt x="33482" y="3975"/>
                    <a:pt x="33482" y="8825"/>
                  </a:cubicBezTo>
                  <a:lnTo>
                    <a:pt x="33482" y="457223"/>
                  </a:lnTo>
                  <a:cubicBezTo>
                    <a:pt x="33482" y="462140"/>
                    <a:pt x="29507" y="466115"/>
                    <a:pt x="24656" y="466115"/>
                  </a:cubicBezTo>
                  <a:close/>
                </a:path>
              </a:pathLst>
            </a:custGeom>
            <a:solidFill>
              <a:srgbClr val="364551"/>
            </a:solidFill>
            <a:ln w="6728" cap="flat">
              <a:noFill/>
              <a:prstDash val="solid"/>
              <a:miter/>
            </a:ln>
          </p:spPr>
          <p:txBody>
            <a:bodyPr rtlCol="0" anchor="ctr"/>
            <a:lstStyle/>
            <a:p>
              <a:endParaRPr lang="en-US"/>
            </a:p>
          </p:txBody>
        </p:sp>
        <p:sp>
          <p:nvSpPr>
            <p:cNvPr id="8" name="Graphic 2">
              <a:extLst>
                <a:ext uri="{FF2B5EF4-FFF2-40B4-BE49-F238E27FC236}">
                  <a16:creationId xmlns:a16="http://schemas.microsoft.com/office/drawing/2014/main" id="{B5E46A75-9636-415C-B4AB-21070FFB5B99}"/>
                </a:ext>
              </a:extLst>
            </p:cNvPr>
            <p:cNvSpPr/>
            <p:nvPr/>
          </p:nvSpPr>
          <p:spPr>
            <a:xfrm>
              <a:off x="865749" y="2765055"/>
              <a:ext cx="11242" cy="231805"/>
            </a:xfrm>
            <a:custGeom>
              <a:avLst/>
              <a:gdLst>
                <a:gd name="connsiteX0" fmla="*/ 17650 w 18930"/>
                <a:gd name="connsiteY0" fmla="*/ 390327 h 390326"/>
                <a:gd name="connsiteX1" fmla="*/ 1886 w 18930"/>
                <a:gd name="connsiteY1" fmla="*/ 390327 h 390326"/>
                <a:gd name="connsiteX2" fmla="*/ 0 w 18930"/>
                <a:gd name="connsiteY2" fmla="*/ 388440 h 390326"/>
                <a:gd name="connsiteX3" fmla="*/ 0 w 18930"/>
                <a:gd name="connsiteY3" fmla="*/ 1886 h 390326"/>
                <a:gd name="connsiteX4" fmla="*/ 1886 w 18930"/>
                <a:gd name="connsiteY4" fmla="*/ 0 h 390326"/>
                <a:gd name="connsiteX5" fmla="*/ 17650 w 18930"/>
                <a:gd name="connsiteY5" fmla="*/ 0 h 390326"/>
                <a:gd name="connsiteX6" fmla="*/ 18930 w 18930"/>
                <a:gd name="connsiteY6" fmla="*/ 1280 h 390326"/>
                <a:gd name="connsiteX7" fmla="*/ 18930 w 18930"/>
                <a:gd name="connsiteY7" fmla="*/ 389047 h 390326"/>
                <a:gd name="connsiteX8" fmla="*/ 17650 w 18930"/>
                <a:gd name="connsiteY8" fmla="*/ 390327 h 39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30" h="390326">
                  <a:moveTo>
                    <a:pt x="17650" y="390327"/>
                  </a:moveTo>
                  <a:lnTo>
                    <a:pt x="1886" y="390327"/>
                  </a:lnTo>
                  <a:cubicBezTo>
                    <a:pt x="808" y="390327"/>
                    <a:pt x="0" y="389451"/>
                    <a:pt x="0" y="388440"/>
                  </a:cubicBezTo>
                  <a:lnTo>
                    <a:pt x="0" y="1886"/>
                  </a:lnTo>
                  <a:cubicBezTo>
                    <a:pt x="0" y="808"/>
                    <a:pt x="876" y="0"/>
                    <a:pt x="1886" y="0"/>
                  </a:cubicBezTo>
                  <a:lnTo>
                    <a:pt x="17650" y="0"/>
                  </a:lnTo>
                  <a:cubicBezTo>
                    <a:pt x="18324" y="0"/>
                    <a:pt x="18930" y="539"/>
                    <a:pt x="18930" y="1280"/>
                  </a:cubicBezTo>
                  <a:lnTo>
                    <a:pt x="18930" y="389047"/>
                  </a:lnTo>
                  <a:cubicBezTo>
                    <a:pt x="18930" y="389788"/>
                    <a:pt x="18324" y="390327"/>
                    <a:pt x="17650" y="390327"/>
                  </a:cubicBezTo>
                  <a:close/>
                </a:path>
              </a:pathLst>
            </a:custGeom>
            <a:solidFill>
              <a:srgbClr val="FAFDFF"/>
            </a:solidFill>
            <a:ln w="6728" cap="flat">
              <a:noFill/>
              <a:prstDash val="solid"/>
              <a:miter/>
            </a:ln>
          </p:spPr>
          <p:txBody>
            <a:bodyPr rtlCol="0" anchor="ctr"/>
            <a:lstStyle/>
            <a:p>
              <a:endParaRPr lang="en-US"/>
            </a:p>
          </p:txBody>
        </p:sp>
        <p:sp>
          <p:nvSpPr>
            <p:cNvPr id="9" name="Graphic 2">
              <a:extLst>
                <a:ext uri="{FF2B5EF4-FFF2-40B4-BE49-F238E27FC236}">
                  <a16:creationId xmlns:a16="http://schemas.microsoft.com/office/drawing/2014/main" id="{43DB9FD9-1CE4-4E35-BD2A-6A51DFB7CF8E}"/>
                </a:ext>
              </a:extLst>
            </p:cNvPr>
            <p:cNvSpPr/>
            <p:nvPr/>
          </p:nvSpPr>
          <p:spPr>
            <a:xfrm>
              <a:off x="865349" y="3114803"/>
              <a:ext cx="19883" cy="276813"/>
            </a:xfrm>
            <a:custGeom>
              <a:avLst/>
              <a:gdLst>
                <a:gd name="connsiteX0" fmla="*/ 24656 w 33481"/>
                <a:gd name="connsiteY0" fmla="*/ 466115 h 466114"/>
                <a:gd name="connsiteX1" fmla="*/ 10105 w 33481"/>
                <a:gd name="connsiteY1" fmla="*/ 466115 h 466114"/>
                <a:gd name="connsiteX2" fmla="*/ 0 w 33481"/>
                <a:gd name="connsiteY2" fmla="*/ 456010 h 466114"/>
                <a:gd name="connsiteX3" fmla="*/ 0 w 33481"/>
                <a:gd name="connsiteY3" fmla="*/ 10105 h 466114"/>
                <a:gd name="connsiteX4" fmla="*/ 10105 w 33481"/>
                <a:gd name="connsiteY4" fmla="*/ 0 h 466114"/>
                <a:gd name="connsiteX5" fmla="*/ 24656 w 33481"/>
                <a:gd name="connsiteY5" fmla="*/ 0 h 466114"/>
                <a:gd name="connsiteX6" fmla="*/ 33482 w 33481"/>
                <a:gd name="connsiteY6" fmla="*/ 8825 h 466114"/>
                <a:gd name="connsiteX7" fmla="*/ 33482 w 33481"/>
                <a:gd name="connsiteY7" fmla="*/ 457222 h 466114"/>
                <a:gd name="connsiteX8" fmla="*/ 24656 w 33481"/>
                <a:gd name="connsiteY8" fmla="*/ 466115 h 466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81" h="466114">
                  <a:moveTo>
                    <a:pt x="24656" y="466115"/>
                  </a:moveTo>
                  <a:lnTo>
                    <a:pt x="10105" y="466115"/>
                  </a:lnTo>
                  <a:cubicBezTo>
                    <a:pt x="4514" y="466115"/>
                    <a:pt x="0" y="461601"/>
                    <a:pt x="0" y="456010"/>
                  </a:cubicBezTo>
                  <a:lnTo>
                    <a:pt x="0" y="10105"/>
                  </a:lnTo>
                  <a:cubicBezTo>
                    <a:pt x="0" y="4514"/>
                    <a:pt x="4514" y="0"/>
                    <a:pt x="10105" y="0"/>
                  </a:cubicBezTo>
                  <a:lnTo>
                    <a:pt x="24656" y="0"/>
                  </a:lnTo>
                  <a:cubicBezTo>
                    <a:pt x="29507" y="0"/>
                    <a:pt x="33482" y="3975"/>
                    <a:pt x="33482" y="8825"/>
                  </a:cubicBezTo>
                  <a:lnTo>
                    <a:pt x="33482" y="457222"/>
                  </a:lnTo>
                  <a:cubicBezTo>
                    <a:pt x="33482" y="462208"/>
                    <a:pt x="29507" y="466115"/>
                    <a:pt x="24656" y="466115"/>
                  </a:cubicBezTo>
                  <a:close/>
                </a:path>
              </a:pathLst>
            </a:custGeom>
            <a:solidFill>
              <a:srgbClr val="364551"/>
            </a:solidFill>
            <a:ln w="6728" cap="flat">
              <a:noFill/>
              <a:prstDash val="solid"/>
              <a:miter/>
            </a:ln>
          </p:spPr>
          <p:txBody>
            <a:bodyPr rtlCol="0" anchor="ctr"/>
            <a:lstStyle/>
            <a:p>
              <a:endParaRPr lang="en-US"/>
            </a:p>
          </p:txBody>
        </p:sp>
        <p:sp>
          <p:nvSpPr>
            <p:cNvPr id="10" name="Graphic 2">
              <a:extLst>
                <a:ext uri="{FF2B5EF4-FFF2-40B4-BE49-F238E27FC236}">
                  <a16:creationId xmlns:a16="http://schemas.microsoft.com/office/drawing/2014/main" id="{0F68FA7A-711C-4CCA-BC14-B8B9243020C9}"/>
                </a:ext>
              </a:extLst>
            </p:cNvPr>
            <p:cNvSpPr/>
            <p:nvPr/>
          </p:nvSpPr>
          <p:spPr>
            <a:xfrm>
              <a:off x="865349" y="3134687"/>
              <a:ext cx="11242" cy="231805"/>
            </a:xfrm>
            <a:custGeom>
              <a:avLst/>
              <a:gdLst>
                <a:gd name="connsiteX0" fmla="*/ 17718 w 18930"/>
                <a:gd name="connsiteY0" fmla="*/ 390327 h 390326"/>
                <a:gd name="connsiteX1" fmla="*/ 1886 w 18930"/>
                <a:gd name="connsiteY1" fmla="*/ 390327 h 390326"/>
                <a:gd name="connsiteX2" fmla="*/ 0 w 18930"/>
                <a:gd name="connsiteY2" fmla="*/ 388440 h 390326"/>
                <a:gd name="connsiteX3" fmla="*/ 0 w 18930"/>
                <a:gd name="connsiteY3" fmla="*/ 1886 h 390326"/>
                <a:gd name="connsiteX4" fmla="*/ 1886 w 18930"/>
                <a:gd name="connsiteY4" fmla="*/ 0 h 390326"/>
                <a:gd name="connsiteX5" fmla="*/ 17650 w 18930"/>
                <a:gd name="connsiteY5" fmla="*/ 0 h 390326"/>
                <a:gd name="connsiteX6" fmla="*/ 18930 w 18930"/>
                <a:gd name="connsiteY6" fmla="*/ 1280 h 390326"/>
                <a:gd name="connsiteX7" fmla="*/ 18930 w 18930"/>
                <a:gd name="connsiteY7" fmla="*/ 389047 h 390326"/>
                <a:gd name="connsiteX8" fmla="*/ 17718 w 18930"/>
                <a:gd name="connsiteY8" fmla="*/ 390327 h 39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30" h="390326">
                  <a:moveTo>
                    <a:pt x="17718" y="390327"/>
                  </a:moveTo>
                  <a:lnTo>
                    <a:pt x="1886" y="390327"/>
                  </a:lnTo>
                  <a:cubicBezTo>
                    <a:pt x="808" y="390327"/>
                    <a:pt x="0" y="389451"/>
                    <a:pt x="0" y="388440"/>
                  </a:cubicBezTo>
                  <a:lnTo>
                    <a:pt x="0" y="1886"/>
                  </a:lnTo>
                  <a:cubicBezTo>
                    <a:pt x="0" y="808"/>
                    <a:pt x="876" y="0"/>
                    <a:pt x="1886" y="0"/>
                  </a:cubicBezTo>
                  <a:lnTo>
                    <a:pt x="17650" y="0"/>
                  </a:lnTo>
                  <a:cubicBezTo>
                    <a:pt x="18324" y="0"/>
                    <a:pt x="18930" y="539"/>
                    <a:pt x="18930" y="1280"/>
                  </a:cubicBezTo>
                  <a:lnTo>
                    <a:pt x="18930" y="389047"/>
                  </a:lnTo>
                  <a:cubicBezTo>
                    <a:pt x="18930" y="389788"/>
                    <a:pt x="18391" y="390327"/>
                    <a:pt x="17718" y="390327"/>
                  </a:cubicBezTo>
                  <a:close/>
                </a:path>
              </a:pathLst>
            </a:custGeom>
            <a:solidFill>
              <a:srgbClr val="FAFDFF"/>
            </a:solidFill>
            <a:ln w="6728" cap="flat">
              <a:noFill/>
              <a:prstDash val="solid"/>
              <a:miter/>
            </a:ln>
          </p:spPr>
          <p:txBody>
            <a:bodyPr rtlCol="0" anchor="ctr"/>
            <a:lstStyle/>
            <a:p>
              <a:endParaRPr lang="en-US"/>
            </a:p>
          </p:txBody>
        </p:sp>
        <p:sp>
          <p:nvSpPr>
            <p:cNvPr id="11" name="Graphic 2">
              <a:extLst>
                <a:ext uri="{FF2B5EF4-FFF2-40B4-BE49-F238E27FC236}">
                  <a16:creationId xmlns:a16="http://schemas.microsoft.com/office/drawing/2014/main" id="{95800D84-743C-4C63-B781-5C52EB624283}"/>
                </a:ext>
              </a:extLst>
            </p:cNvPr>
            <p:cNvSpPr/>
            <p:nvPr/>
          </p:nvSpPr>
          <p:spPr>
            <a:xfrm>
              <a:off x="2886384" y="2838029"/>
              <a:ext cx="19883" cy="448007"/>
            </a:xfrm>
            <a:custGeom>
              <a:avLst/>
              <a:gdLst>
                <a:gd name="connsiteX0" fmla="*/ 24656 w 33481"/>
                <a:gd name="connsiteY0" fmla="*/ 754380 h 754380"/>
                <a:gd name="connsiteX1" fmla="*/ 10105 w 33481"/>
                <a:gd name="connsiteY1" fmla="*/ 754380 h 754380"/>
                <a:gd name="connsiteX2" fmla="*/ 0 w 33481"/>
                <a:gd name="connsiteY2" fmla="*/ 744275 h 754380"/>
                <a:gd name="connsiteX3" fmla="*/ 0 w 33481"/>
                <a:gd name="connsiteY3" fmla="*/ 10105 h 754380"/>
                <a:gd name="connsiteX4" fmla="*/ 10105 w 33481"/>
                <a:gd name="connsiteY4" fmla="*/ 0 h 754380"/>
                <a:gd name="connsiteX5" fmla="*/ 24656 w 33481"/>
                <a:gd name="connsiteY5" fmla="*/ 0 h 754380"/>
                <a:gd name="connsiteX6" fmla="*/ 33482 w 33481"/>
                <a:gd name="connsiteY6" fmla="*/ 8825 h 754380"/>
                <a:gd name="connsiteX7" fmla="*/ 33482 w 33481"/>
                <a:gd name="connsiteY7" fmla="*/ 745555 h 754380"/>
                <a:gd name="connsiteX8" fmla="*/ 24656 w 33481"/>
                <a:gd name="connsiteY8" fmla="*/ 754380 h 75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81" h="754380">
                  <a:moveTo>
                    <a:pt x="24656" y="754380"/>
                  </a:moveTo>
                  <a:lnTo>
                    <a:pt x="10105" y="754380"/>
                  </a:lnTo>
                  <a:cubicBezTo>
                    <a:pt x="4514" y="754380"/>
                    <a:pt x="0" y="749866"/>
                    <a:pt x="0" y="744275"/>
                  </a:cubicBezTo>
                  <a:lnTo>
                    <a:pt x="0" y="10105"/>
                  </a:lnTo>
                  <a:cubicBezTo>
                    <a:pt x="0" y="4514"/>
                    <a:pt x="4514" y="0"/>
                    <a:pt x="10105" y="0"/>
                  </a:cubicBezTo>
                  <a:lnTo>
                    <a:pt x="24656" y="0"/>
                  </a:lnTo>
                  <a:cubicBezTo>
                    <a:pt x="29507" y="0"/>
                    <a:pt x="33482" y="3975"/>
                    <a:pt x="33482" y="8825"/>
                  </a:cubicBezTo>
                  <a:lnTo>
                    <a:pt x="33482" y="745555"/>
                  </a:lnTo>
                  <a:cubicBezTo>
                    <a:pt x="33482" y="750405"/>
                    <a:pt x="29507" y="754380"/>
                    <a:pt x="24656" y="754380"/>
                  </a:cubicBezTo>
                  <a:close/>
                </a:path>
              </a:pathLst>
            </a:custGeom>
            <a:solidFill>
              <a:srgbClr val="8A9096"/>
            </a:solidFill>
            <a:ln w="6728" cap="flat">
              <a:noFill/>
              <a:prstDash val="solid"/>
              <a:miter/>
            </a:ln>
          </p:spPr>
          <p:txBody>
            <a:bodyPr rtlCol="0" anchor="ctr"/>
            <a:lstStyle/>
            <a:p>
              <a:pPr lvl="0"/>
              <a:endParaRPr lang="en-US"/>
            </a:p>
          </p:txBody>
        </p:sp>
        <p:sp>
          <p:nvSpPr>
            <p:cNvPr id="12" name="Graphic 2">
              <a:extLst>
                <a:ext uri="{FF2B5EF4-FFF2-40B4-BE49-F238E27FC236}">
                  <a16:creationId xmlns:a16="http://schemas.microsoft.com/office/drawing/2014/main" id="{DB820F54-96F6-4D3B-8481-062D109969CD}"/>
                </a:ext>
              </a:extLst>
            </p:cNvPr>
            <p:cNvSpPr/>
            <p:nvPr/>
          </p:nvSpPr>
          <p:spPr>
            <a:xfrm>
              <a:off x="2895025" y="2870234"/>
              <a:ext cx="11242" cy="375154"/>
            </a:xfrm>
            <a:custGeom>
              <a:avLst/>
              <a:gdLst>
                <a:gd name="connsiteX0" fmla="*/ 17650 w 18930"/>
                <a:gd name="connsiteY0" fmla="*/ 631704 h 631704"/>
                <a:gd name="connsiteX1" fmla="*/ 1886 w 18930"/>
                <a:gd name="connsiteY1" fmla="*/ 631704 h 631704"/>
                <a:gd name="connsiteX2" fmla="*/ 0 w 18930"/>
                <a:gd name="connsiteY2" fmla="*/ 629818 h 631704"/>
                <a:gd name="connsiteX3" fmla="*/ 0 w 18930"/>
                <a:gd name="connsiteY3" fmla="*/ 1886 h 631704"/>
                <a:gd name="connsiteX4" fmla="*/ 1886 w 18930"/>
                <a:gd name="connsiteY4" fmla="*/ 0 h 631704"/>
                <a:gd name="connsiteX5" fmla="*/ 17650 w 18930"/>
                <a:gd name="connsiteY5" fmla="*/ 0 h 631704"/>
                <a:gd name="connsiteX6" fmla="*/ 18930 w 18930"/>
                <a:gd name="connsiteY6" fmla="*/ 1280 h 631704"/>
                <a:gd name="connsiteX7" fmla="*/ 18930 w 18930"/>
                <a:gd name="connsiteY7" fmla="*/ 630491 h 631704"/>
                <a:gd name="connsiteX8" fmla="*/ 17650 w 18930"/>
                <a:gd name="connsiteY8" fmla="*/ 631704 h 631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30" h="631704">
                  <a:moveTo>
                    <a:pt x="17650" y="631704"/>
                  </a:moveTo>
                  <a:lnTo>
                    <a:pt x="1886" y="631704"/>
                  </a:lnTo>
                  <a:cubicBezTo>
                    <a:pt x="808" y="631704"/>
                    <a:pt x="0" y="630828"/>
                    <a:pt x="0" y="629818"/>
                  </a:cubicBezTo>
                  <a:lnTo>
                    <a:pt x="0" y="1886"/>
                  </a:lnTo>
                  <a:cubicBezTo>
                    <a:pt x="0" y="808"/>
                    <a:pt x="876" y="0"/>
                    <a:pt x="1886" y="0"/>
                  </a:cubicBezTo>
                  <a:lnTo>
                    <a:pt x="17650" y="0"/>
                  </a:lnTo>
                  <a:cubicBezTo>
                    <a:pt x="18324" y="0"/>
                    <a:pt x="18930" y="539"/>
                    <a:pt x="18930" y="1280"/>
                  </a:cubicBezTo>
                  <a:lnTo>
                    <a:pt x="18930" y="630491"/>
                  </a:lnTo>
                  <a:cubicBezTo>
                    <a:pt x="18863" y="631098"/>
                    <a:pt x="18324" y="631704"/>
                    <a:pt x="17650" y="631704"/>
                  </a:cubicBezTo>
                  <a:close/>
                </a:path>
              </a:pathLst>
            </a:custGeom>
            <a:solidFill>
              <a:srgbClr val="4A4C4D"/>
            </a:solidFill>
            <a:ln w="6728" cap="flat">
              <a:noFill/>
              <a:prstDash val="solid"/>
              <a:miter/>
            </a:ln>
          </p:spPr>
          <p:txBody>
            <a:bodyPr rtlCol="0" anchor="ctr"/>
            <a:lstStyle/>
            <a:p>
              <a:pPr lvl="0"/>
              <a:endParaRPr lang="en-US"/>
            </a:p>
          </p:txBody>
        </p:sp>
        <p:sp>
          <p:nvSpPr>
            <p:cNvPr id="13" name="Graphic 2">
              <a:extLst>
                <a:ext uri="{FF2B5EF4-FFF2-40B4-BE49-F238E27FC236}">
                  <a16:creationId xmlns:a16="http://schemas.microsoft.com/office/drawing/2014/main" id="{DAE5D64D-F030-478C-81BF-0EE855157850}"/>
                </a:ext>
              </a:extLst>
            </p:cNvPr>
            <p:cNvSpPr/>
            <p:nvPr/>
          </p:nvSpPr>
          <p:spPr>
            <a:xfrm>
              <a:off x="2890184" y="3775252"/>
              <a:ext cx="16083" cy="307020"/>
            </a:xfrm>
            <a:custGeom>
              <a:avLst/>
              <a:gdLst>
                <a:gd name="connsiteX0" fmla="*/ 18257 w 27081"/>
                <a:gd name="connsiteY0" fmla="*/ 516977 h 516977"/>
                <a:gd name="connsiteX1" fmla="*/ 10105 w 27081"/>
                <a:gd name="connsiteY1" fmla="*/ 516977 h 516977"/>
                <a:gd name="connsiteX2" fmla="*/ 0 w 27081"/>
                <a:gd name="connsiteY2" fmla="*/ 506872 h 516977"/>
                <a:gd name="connsiteX3" fmla="*/ 0 w 27081"/>
                <a:gd name="connsiteY3" fmla="*/ 10105 h 516977"/>
                <a:gd name="connsiteX4" fmla="*/ 10105 w 27081"/>
                <a:gd name="connsiteY4" fmla="*/ 0 h 516977"/>
                <a:gd name="connsiteX5" fmla="*/ 18257 w 27081"/>
                <a:gd name="connsiteY5" fmla="*/ 0 h 516977"/>
                <a:gd name="connsiteX6" fmla="*/ 27082 w 27081"/>
                <a:gd name="connsiteY6" fmla="*/ 8825 h 516977"/>
                <a:gd name="connsiteX7" fmla="*/ 27082 w 27081"/>
                <a:gd name="connsiteY7" fmla="*/ 508152 h 516977"/>
                <a:gd name="connsiteX8" fmla="*/ 18257 w 27081"/>
                <a:gd name="connsiteY8" fmla="*/ 516977 h 51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81" h="516977">
                  <a:moveTo>
                    <a:pt x="18257" y="516977"/>
                  </a:moveTo>
                  <a:lnTo>
                    <a:pt x="10105" y="516977"/>
                  </a:lnTo>
                  <a:cubicBezTo>
                    <a:pt x="4514" y="516977"/>
                    <a:pt x="0" y="512464"/>
                    <a:pt x="0" y="506872"/>
                  </a:cubicBezTo>
                  <a:lnTo>
                    <a:pt x="0" y="10105"/>
                  </a:lnTo>
                  <a:cubicBezTo>
                    <a:pt x="0" y="4514"/>
                    <a:pt x="4514" y="0"/>
                    <a:pt x="10105" y="0"/>
                  </a:cubicBezTo>
                  <a:lnTo>
                    <a:pt x="18257" y="0"/>
                  </a:lnTo>
                  <a:cubicBezTo>
                    <a:pt x="23107" y="0"/>
                    <a:pt x="27082" y="3975"/>
                    <a:pt x="27082" y="8825"/>
                  </a:cubicBezTo>
                  <a:lnTo>
                    <a:pt x="27082" y="508152"/>
                  </a:lnTo>
                  <a:cubicBezTo>
                    <a:pt x="27082" y="513003"/>
                    <a:pt x="23107" y="516977"/>
                    <a:pt x="18257" y="516977"/>
                  </a:cubicBezTo>
                  <a:close/>
                </a:path>
              </a:pathLst>
            </a:custGeom>
            <a:solidFill>
              <a:srgbClr val="8A9096"/>
            </a:solidFill>
            <a:ln w="6728" cap="flat">
              <a:noFill/>
              <a:prstDash val="solid"/>
              <a:miter/>
            </a:ln>
          </p:spPr>
          <p:txBody>
            <a:bodyPr rtlCol="0" anchor="ctr"/>
            <a:lstStyle/>
            <a:p>
              <a:endParaRPr lang="en-US"/>
            </a:p>
          </p:txBody>
        </p:sp>
        <p:sp>
          <p:nvSpPr>
            <p:cNvPr id="14" name="Graphic 2">
              <a:extLst>
                <a:ext uri="{FF2B5EF4-FFF2-40B4-BE49-F238E27FC236}">
                  <a16:creationId xmlns:a16="http://schemas.microsoft.com/office/drawing/2014/main" id="{D32F9A1F-0C88-4D07-9430-A36983E40216}"/>
                </a:ext>
              </a:extLst>
            </p:cNvPr>
            <p:cNvSpPr/>
            <p:nvPr/>
          </p:nvSpPr>
          <p:spPr>
            <a:xfrm>
              <a:off x="2897146" y="3797296"/>
              <a:ext cx="9121" cy="257090"/>
            </a:xfrm>
            <a:custGeom>
              <a:avLst/>
              <a:gdLst>
                <a:gd name="connsiteX0" fmla="*/ 14080 w 15359"/>
                <a:gd name="connsiteY0" fmla="*/ 432903 h 432902"/>
                <a:gd name="connsiteX1" fmla="*/ 1886 w 15359"/>
                <a:gd name="connsiteY1" fmla="*/ 432903 h 432902"/>
                <a:gd name="connsiteX2" fmla="*/ 0 w 15359"/>
                <a:gd name="connsiteY2" fmla="*/ 431016 h 432902"/>
                <a:gd name="connsiteX3" fmla="*/ 0 w 15359"/>
                <a:gd name="connsiteY3" fmla="*/ 1886 h 432902"/>
                <a:gd name="connsiteX4" fmla="*/ 1886 w 15359"/>
                <a:gd name="connsiteY4" fmla="*/ 0 h 432902"/>
                <a:gd name="connsiteX5" fmla="*/ 14080 w 15359"/>
                <a:gd name="connsiteY5" fmla="*/ 0 h 432902"/>
                <a:gd name="connsiteX6" fmla="*/ 15360 w 15359"/>
                <a:gd name="connsiteY6" fmla="*/ 1280 h 432902"/>
                <a:gd name="connsiteX7" fmla="*/ 15360 w 15359"/>
                <a:gd name="connsiteY7" fmla="*/ 431690 h 432902"/>
                <a:gd name="connsiteX8" fmla="*/ 14080 w 15359"/>
                <a:gd name="connsiteY8" fmla="*/ 432903 h 43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359" h="432902">
                  <a:moveTo>
                    <a:pt x="14080" y="432903"/>
                  </a:moveTo>
                  <a:lnTo>
                    <a:pt x="1886" y="432903"/>
                  </a:lnTo>
                  <a:cubicBezTo>
                    <a:pt x="808" y="432903"/>
                    <a:pt x="0" y="432027"/>
                    <a:pt x="0" y="431016"/>
                  </a:cubicBezTo>
                  <a:lnTo>
                    <a:pt x="0" y="1886"/>
                  </a:lnTo>
                  <a:cubicBezTo>
                    <a:pt x="0" y="808"/>
                    <a:pt x="876" y="0"/>
                    <a:pt x="1886" y="0"/>
                  </a:cubicBezTo>
                  <a:lnTo>
                    <a:pt x="14080" y="0"/>
                  </a:lnTo>
                  <a:cubicBezTo>
                    <a:pt x="14753" y="0"/>
                    <a:pt x="15360" y="539"/>
                    <a:pt x="15360" y="1280"/>
                  </a:cubicBezTo>
                  <a:lnTo>
                    <a:pt x="15360" y="431690"/>
                  </a:lnTo>
                  <a:cubicBezTo>
                    <a:pt x="15360" y="432364"/>
                    <a:pt x="14821" y="432903"/>
                    <a:pt x="14080" y="432903"/>
                  </a:cubicBezTo>
                  <a:close/>
                </a:path>
              </a:pathLst>
            </a:custGeom>
            <a:solidFill>
              <a:srgbClr val="4A4C4D"/>
            </a:solidFill>
            <a:ln w="6728" cap="flat">
              <a:noFill/>
              <a:prstDash val="solid"/>
              <a:miter/>
            </a:ln>
          </p:spPr>
          <p:txBody>
            <a:bodyPr rtlCol="0" anchor="ctr"/>
            <a:lstStyle/>
            <a:p>
              <a:endParaRPr lang="en-US"/>
            </a:p>
          </p:txBody>
        </p:sp>
        <p:sp>
          <p:nvSpPr>
            <p:cNvPr id="15" name="Oval 14">
              <a:extLst>
                <a:ext uri="{FF2B5EF4-FFF2-40B4-BE49-F238E27FC236}">
                  <a16:creationId xmlns:a16="http://schemas.microsoft.com/office/drawing/2014/main" id="{86C311D7-10F2-4E25-98D3-839147E5D278}"/>
                </a:ext>
              </a:extLst>
            </p:cNvPr>
            <p:cNvSpPr>
              <a:spLocks noChangeAspect="1"/>
            </p:cNvSpPr>
            <p:nvPr/>
          </p:nvSpPr>
          <p:spPr>
            <a:xfrm>
              <a:off x="2220359" y="1951836"/>
              <a:ext cx="94679" cy="9467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6688C7A4-F28E-4C1F-BD06-F63840EF7A89}"/>
                </a:ext>
              </a:extLst>
            </p:cNvPr>
            <p:cNvSpPr>
              <a:spLocks noChangeAspect="1"/>
            </p:cNvSpPr>
            <p:nvPr/>
          </p:nvSpPr>
          <p:spPr>
            <a:xfrm>
              <a:off x="2226276" y="1957753"/>
              <a:ext cx="82844" cy="82844"/>
            </a:xfrm>
            <a:prstGeom prst="ellipse">
              <a:avLst/>
            </a:prstGeom>
            <a:solidFill>
              <a:srgbClr val="070808"/>
            </a:solidFill>
            <a:ln w="672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Oval 16">
              <a:extLst>
                <a:ext uri="{FF2B5EF4-FFF2-40B4-BE49-F238E27FC236}">
                  <a16:creationId xmlns:a16="http://schemas.microsoft.com/office/drawing/2014/main" id="{4A941AE5-9509-48C6-B0E8-C905A55DE290}"/>
                </a:ext>
              </a:extLst>
            </p:cNvPr>
            <p:cNvSpPr/>
            <p:nvPr/>
          </p:nvSpPr>
          <p:spPr>
            <a:xfrm>
              <a:off x="2247224" y="1978701"/>
              <a:ext cx="40948" cy="40948"/>
            </a:xfrm>
            <a:prstGeom prst="ellipse">
              <a:avLst/>
            </a:prstGeom>
            <a:solidFill>
              <a:schemeClr val="tx1">
                <a:lumMod val="85000"/>
                <a:lumOff val="15000"/>
              </a:schemeClr>
            </a:solidFill>
            <a:ln w="672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8" name="Oval 17">
              <a:extLst>
                <a:ext uri="{FF2B5EF4-FFF2-40B4-BE49-F238E27FC236}">
                  <a16:creationId xmlns:a16="http://schemas.microsoft.com/office/drawing/2014/main" id="{2905EE6A-0C43-4531-9882-8CC6783A36F0}"/>
                </a:ext>
              </a:extLst>
            </p:cNvPr>
            <p:cNvSpPr/>
            <p:nvPr/>
          </p:nvSpPr>
          <p:spPr>
            <a:xfrm>
              <a:off x="2256838" y="1988315"/>
              <a:ext cx="21722" cy="21722"/>
            </a:xfrm>
            <a:prstGeom prst="ellipse">
              <a:avLst/>
            </a:prstGeom>
            <a:solidFill>
              <a:srgbClr val="081422"/>
            </a:solidFill>
            <a:ln w="672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9" name="Graphic 2">
              <a:extLst>
                <a:ext uri="{FF2B5EF4-FFF2-40B4-BE49-F238E27FC236}">
                  <a16:creationId xmlns:a16="http://schemas.microsoft.com/office/drawing/2014/main" id="{4A767BD7-B132-43B7-8882-1083996CD0B1}"/>
                </a:ext>
              </a:extLst>
            </p:cNvPr>
            <p:cNvSpPr/>
            <p:nvPr userDrawn="1"/>
          </p:nvSpPr>
          <p:spPr>
            <a:xfrm flipH="1">
              <a:off x="867122" y="2463938"/>
              <a:ext cx="7561" cy="105694"/>
            </a:xfrm>
            <a:custGeom>
              <a:avLst/>
              <a:gdLst>
                <a:gd name="connsiteX0" fmla="*/ 17650 w 18930"/>
                <a:gd name="connsiteY0" fmla="*/ 390327 h 390326"/>
                <a:gd name="connsiteX1" fmla="*/ 1886 w 18930"/>
                <a:gd name="connsiteY1" fmla="*/ 390327 h 390326"/>
                <a:gd name="connsiteX2" fmla="*/ 0 w 18930"/>
                <a:gd name="connsiteY2" fmla="*/ 388440 h 390326"/>
                <a:gd name="connsiteX3" fmla="*/ 0 w 18930"/>
                <a:gd name="connsiteY3" fmla="*/ 1886 h 390326"/>
                <a:gd name="connsiteX4" fmla="*/ 1886 w 18930"/>
                <a:gd name="connsiteY4" fmla="*/ 0 h 390326"/>
                <a:gd name="connsiteX5" fmla="*/ 17650 w 18930"/>
                <a:gd name="connsiteY5" fmla="*/ 0 h 390326"/>
                <a:gd name="connsiteX6" fmla="*/ 18930 w 18930"/>
                <a:gd name="connsiteY6" fmla="*/ 1280 h 390326"/>
                <a:gd name="connsiteX7" fmla="*/ 18930 w 18930"/>
                <a:gd name="connsiteY7" fmla="*/ 389047 h 390326"/>
                <a:gd name="connsiteX8" fmla="*/ 17650 w 18930"/>
                <a:gd name="connsiteY8" fmla="*/ 390327 h 39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30" h="390326">
                  <a:moveTo>
                    <a:pt x="17650" y="390327"/>
                  </a:moveTo>
                  <a:lnTo>
                    <a:pt x="1886" y="390327"/>
                  </a:lnTo>
                  <a:cubicBezTo>
                    <a:pt x="808" y="390327"/>
                    <a:pt x="0" y="389451"/>
                    <a:pt x="0" y="388440"/>
                  </a:cubicBezTo>
                  <a:lnTo>
                    <a:pt x="0" y="1886"/>
                  </a:lnTo>
                  <a:cubicBezTo>
                    <a:pt x="0" y="808"/>
                    <a:pt x="876" y="0"/>
                    <a:pt x="1886" y="0"/>
                  </a:cubicBezTo>
                  <a:lnTo>
                    <a:pt x="17650" y="0"/>
                  </a:lnTo>
                  <a:cubicBezTo>
                    <a:pt x="18324" y="0"/>
                    <a:pt x="18930" y="539"/>
                    <a:pt x="18930" y="1280"/>
                  </a:cubicBezTo>
                  <a:lnTo>
                    <a:pt x="18930" y="389047"/>
                  </a:lnTo>
                  <a:cubicBezTo>
                    <a:pt x="18930" y="389788"/>
                    <a:pt x="18324" y="390327"/>
                    <a:pt x="17650" y="390327"/>
                  </a:cubicBezTo>
                  <a:close/>
                </a:path>
              </a:pathLst>
            </a:custGeom>
            <a:solidFill>
              <a:srgbClr val="FAFDFF"/>
            </a:solidFill>
            <a:ln w="6728" cap="flat">
              <a:noFill/>
              <a:prstDash val="solid"/>
              <a:miter/>
            </a:ln>
          </p:spPr>
          <p:txBody>
            <a:bodyPr rtlCol="0" anchor="ctr"/>
            <a:lstStyle/>
            <a:p>
              <a:endParaRPr lang="en-US"/>
            </a:p>
          </p:txBody>
        </p:sp>
      </p:grpSp>
      <p:sp>
        <p:nvSpPr>
          <p:cNvPr id="32" name="Picture Placeholder 31">
            <a:extLst>
              <a:ext uri="{FF2B5EF4-FFF2-40B4-BE49-F238E27FC236}">
                <a16:creationId xmlns:a16="http://schemas.microsoft.com/office/drawing/2014/main" id="{B03C7E9C-60D6-4584-BFCD-6C078A477121}"/>
              </a:ext>
            </a:extLst>
          </p:cNvPr>
          <p:cNvSpPr>
            <a:spLocks noGrp="1"/>
          </p:cNvSpPr>
          <p:nvPr userDrawn="1">
            <p:ph type="pic" idx="15" hasCustomPrompt="1"/>
          </p:nvPr>
        </p:nvSpPr>
        <p:spPr>
          <a:xfrm>
            <a:off x="943400" y="1958738"/>
            <a:ext cx="1885715" cy="3891759"/>
          </a:xfrm>
          <a:custGeom>
            <a:avLst/>
            <a:gdLst>
              <a:gd name="connsiteX0" fmla="*/ 202833 w 1885715"/>
              <a:gd name="connsiteY0" fmla="*/ 0 h 3891759"/>
              <a:gd name="connsiteX1" fmla="*/ 382425 w 1885715"/>
              <a:gd name="connsiteY1" fmla="*/ 0 h 3891759"/>
              <a:gd name="connsiteX2" fmla="*/ 399835 w 1885715"/>
              <a:gd name="connsiteY2" fmla="*/ 16483 h 3891759"/>
              <a:gd name="connsiteX3" fmla="*/ 534550 w 1885715"/>
              <a:gd name="connsiteY3" fmla="*/ 144028 h 3891759"/>
              <a:gd name="connsiteX4" fmla="*/ 1342714 w 1885715"/>
              <a:gd name="connsiteY4" fmla="*/ 144028 h 3891759"/>
              <a:gd name="connsiteX5" fmla="*/ 1477429 w 1885715"/>
              <a:gd name="connsiteY5" fmla="*/ 16483 h 3891759"/>
              <a:gd name="connsiteX6" fmla="*/ 1494839 w 1885715"/>
              <a:gd name="connsiteY6" fmla="*/ 0 h 3891759"/>
              <a:gd name="connsiteX7" fmla="*/ 1682882 w 1885715"/>
              <a:gd name="connsiteY7" fmla="*/ 0 h 3891759"/>
              <a:gd name="connsiteX8" fmla="*/ 1885715 w 1885715"/>
              <a:gd name="connsiteY8" fmla="*/ 192037 h 3891759"/>
              <a:gd name="connsiteX9" fmla="*/ 1885715 w 1885715"/>
              <a:gd name="connsiteY9" fmla="*/ 3699721 h 3891759"/>
              <a:gd name="connsiteX10" fmla="*/ 1682882 w 1885715"/>
              <a:gd name="connsiteY10" fmla="*/ 3891759 h 3891759"/>
              <a:gd name="connsiteX11" fmla="*/ 202833 w 1885715"/>
              <a:gd name="connsiteY11" fmla="*/ 3891759 h 3891759"/>
              <a:gd name="connsiteX12" fmla="*/ 0 w 1885715"/>
              <a:gd name="connsiteY12" fmla="*/ 3699721 h 3891759"/>
              <a:gd name="connsiteX13" fmla="*/ 0 w 1885715"/>
              <a:gd name="connsiteY13" fmla="*/ 192037 h 3891759"/>
              <a:gd name="connsiteX14" fmla="*/ 202833 w 1885715"/>
              <a:gd name="connsiteY14" fmla="*/ 0 h 3891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5715" h="3891759">
                <a:moveTo>
                  <a:pt x="202833" y="0"/>
                </a:moveTo>
                <a:lnTo>
                  <a:pt x="382425" y="0"/>
                </a:lnTo>
                <a:cubicBezTo>
                  <a:pt x="392018" y="0"/>
                  <a:pt x="399835" y="7362"/>
                  <a:pt x="399835" y="16483"/>
                </a:cubicBezTo>
                <a:cubicBezTo>
                  <a:pt x="399835" y="86937"/>
                  <a:pt x="460178" y="144028"/>
                  <a:pt x="534550" y="144028"/>
                </a:cubicBezTo>
                <a:lnTo>
                  <a:pt x="1342714" y="144028"/>
                </a:lnTo>
                <a:cubicBezTo>
                  <a:pt x="1417129" y="144028"/>
                  <a:pt x="1477429" y="86897"/>
                  <a:pt x="1477429" y="16483"/>
                </a:cubicBezTo>
                <a:cubicBezTo>
                  <a:pt x="1477429" y="7402"/>
                  <a:pt x="1485204" y="0"/>
                  <a:pt x="1494839" y="0"/>
                </a:cubicBezTo>
                <a:lnTo>
                  <a:pt x="1682882" y="0"/>
                </a:lnTo>
                <a:cubicBezTo>
                  <a:pt x="1794905" y="0"/>
                  <a:pt x="1885715" y="85977"/>
                  <a:pt x="1885715" y="192037"/>
                </a:cubicBezTo>
                <a:lnTo>
                  <a:pt x="1885715" y="3699721"/>
                </a:lnTo>
                <a:cubicBezTo>
                  <a:pt x="1885715" y="3805782"/>
                  <a:pt x="1794905" y="3891759"/>
                  <a:pt x="1682882" y="3891759"/>
                </a:cubicBezTo>
                <a:lnTo>
                  <a:pt x="202833" y="3891759"/>
                </a:lnTo>
                <a:cubicBezTo>
                  <a:pt x="90810" y="3891759"/>
                  <a:pt x="0" y="3805782"/>
                  <a:pt x="0" y="3699721"/>
                </a:cubicBezTo>
                <a:lnTo>
                  <a:pt x="0" y="192037"/>
                </a:lnTo>
                <a:cubicBezTo>
                  <a:pt x="0" y="85977"/>
                  <a:pt x="90810" y="0"/>
                  <a:pt x="202833" y="0"/>
                </a:cubicBezTo>
                <a:close/>
              </a:path>
            </a:pathLst>
          </a:custGeom>
          <a:solidFill>
            <a:schemeClr val="bg1">
              <a:lumMod val="95000"/>
            </a:schemeClr>
          </a:solidFill>
        </p:spPr>
        <p:txBody>
          <a:bodyPr wrap="square" anchor="ctr">
            <a:noAutofit/>
          </a:bodyP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34" name="Text Placeholder 9">
            <a:extLst>
              <a:ext uri="{FF2B5EF4-FFF2-40B4-BE49-F238E27FC236}">
                <a16:creationId xmlns:a16="http://schemas.microsoft.com/office/drawing/2014/main" id="{D0500426-3EA2-4776-8E99-7BACD973122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6071001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563496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14C1BDFE-3A5F-4036-9453-90FAB5F5AD9B}"/>
              </a:ext>
            </a:extLst>
          </p:cNvPr>
          <p:cNvSpPr>
            <a:spLocks noGrp="1"/>
          </p:cNvSpPr>
          <p:nvPr>
            <p:ph type="pic" idx="12" hasCustomPrompt="1"/>
          </p:nvPr>
        </p:nvSpPr>
        <p:spPr>
          <a:xfrm>
            <a:off x="4605501" y="-8359"/>
            <a:ext cx="3840000" cy="6866359"/>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980822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88861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999471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409774631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2234024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66233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1" y="0"/>
            <a:ext cx="12192124" cy="6858029"/>
          </a:xfrm>
          <a:custGeom>
            <a:avLst/>
            <a:gdLst/>
            <a:ahLst/>
            <a:cxnLst/>
            <a:rect l="l" t="t" r="r" b="b"/>
            <a:pathLst>
              <a:path w="94269" h="53026" extrusionOk="0">
                <a:moveTo>
                  <a:pt x="49675" y="4677"/>
                </a:moveTo>
                <a:lnTo>
                  <a:pt x="49730" y="5469"/>
                </a:lnTo>
                <a:lnTo>
                  <a:pt x="49748" y="6408"/>
                </a:lnTo>
                <a:lnTo>
                  <a:pt x="49785" y="7660"/>
                </a:lnTo>
                <a:lnTo>
                  <a:pt x="49785" y="9169"/>
                </a:lnTo>
                <a:lnTo>
                  <a:pt x="49730" y="10900"/>
                </a:lnTo>
                <a:lnTo>
                  <a:pt x="49693" y="11858"/>
                </a:lnTo>
                <a:lnTo>
                  <a:pt x="49638" y="12833"/>
                </a:lnTo>
                <a:lnTo>
                  <a:pt x="49583" y="13846"/>
                </a:lnTo>
                <a:lnTo>
                  <a:pt x="49491" y="14895"/>
                </a:lnTo>
                <a:lnTo>
                  <a:pt x="49380" y="15982"/>
                </a:lnTo>
                <a:lnTo>
                  <a:pt x="49251" y="17086"/>
                </a:lnTo>
                <a:lnTo>
                  <a:pt x="49086" y="18191"/>
                </a:lnTo>
                <a:lnTo>
                  <a:pt x="48920" y="19314"/>
                </a:lnTo>
                <a:lnTo>
                  <a:pt x="48699" y="20456"/>
                </a:lnTo>
                <a:lnTo>
                  <a:pt x="48478" y="21597"/>
                </a:lnTo>
                <a:lnTo>
                  <a:pt x="48202" y="22720"/>
                </a:lnTo>
                <a:lnTo>
                  <a:pt x="47907" y="23844"/>
                </a:lnTo>
                <a:lnTo>
                  <a:pt x="47576" y="24948"/>
                </a:lnTo>
                <a:lnTo>
                  <a:pt x="47208" y="26053"/>
                </a:lnTo>
                <a:lnTo>
                  <a:pt x="47005" y="26587"/>
                </a:lnTo>
                <a:lnTo>
                  <a:pt x="46803" y="27121"/>
                </a:lnTo>
                <a:lnTo>
                  <a:pt x="46582" y="27636"/>
                </a:lnTo>
                <a:lnTo>
                  <a:pt x="46361" y="28152"/>
                </a:lnTo>
                <a:lnTo>
                  <a:pt x="46121" y="28667"/>
                </a:lnTo>
                <a:lnTo>
                  <a:pt x="45882" y="29165"/>
                </a:lnTo>
                <a:lnTo>
                  <a:pt x="45624" y="29643"/>
                </a:lnTo>
                <a:lnTo>
                  <a:pt x="45348" y="30122"/>
                </a:lnTo>
                <a:lnTo>
                  <a:pt x="45072" y="30601"/>
                </a:lnTo>
                <a:lnTo>
                  <a:pt x="44777" y="31061"/>
                </a:lnTo>
                <a:lnTo>
                  <a:pt x="44483" y="31503"/>
                </a:lnTo>
                <a:lnTo>
                  <a:pt x="44170" y="31926"/>
                </a:lnTo>
                <a:lnTo>
                  <a:pt x="43838" y="32350"/>
                </a:lnTo>
                <a:lnTo>
                  <a:pt x="43507" y="32736"/>
                </a:lnTo>
                <a:lnTo>
                  <a:pt x="43157" y="33123"/>
                </a:lnTo>
                <a:lnTo>
                  <a:pt x="42826" y="33491"/>
                </a:lnTo>
                <a:lnTo>
                  <a:pt x="42457" y="33841"/>
                </a:lnTo>
                <a:lnTo>
                  <a:pt x="42108" y="34154"/>
                </a:lnTo>
                <a:lnTo>
                  <a:pt x="41739" y="34467"/>
                </a:lnTo>
                <a:lnTo>
                  <a:pt x="41371" y="34780"/>
                </a:lnTo>
                <a:lnTo>
                  <a:pt x="41003" y="35056"/>
                </a:lnTo>
                <a:lnTo>
                  <a:pt x="40616" y="35314"/>
                </a:lnTo>
                <a:lnTo>
                  <a:pt x="40230" y="35572"/>
                </a:lnTo>
                <a:lnTo>
                  <a:pt x="39843" y="35811"/>
                </a:lnTo>
                <a:lnTo>
                  <a:pt x="39456" y="36032"/>
                </a:lnTo>
                <a:lnTo>
                  <a:pt x="39051" y="36253"/>
                </a:lnTo>
                <a:lnTo>
                  <a:pt x="38665" y="36437"/>
                </a:lnTo>
                <a:lnTo>
                  <a:pt x="38260" y="36621"/>
                </a:lnTo>
                <a:lnTo>
                  <a:pt x="37873" y="36805"/>
                </a:lnTo>
                <a:lnTo>
                  <a:pt x="37468" y="36953"/>
                </a:lnTo>
                <a:lnTo>
                  <a:pt x="36658" y="37247"/>
                </a:lnTo>
                <a:lnTo>
                  <a:pt x="35866" y="37487"/>
                </a:lnTo>
                <a:lnTo>
                  <a:pt x="35056" y="37689"/>
                </a:lnTo>
                <a:lnTo>
                  <a:pt x="34264" y="37836"/>
                </a:lnTo>
                <a:lnTo>
                  <a:pt x="33491" y="37965"/>
                </a:lnTo>
                <a:lnTo>
                  <a:pt x="32718" y="38057"/>
                </a:lnTo>
                <a:lnTo>
                  <a:pt x="31963" y="38131"/>
                </a:lnTo>
                <a:lnTo>
                  <a:pt x="31226" y="38168"/>
                </a:lnTo>
                <a:lnTo>
                  <a:pt x="30527" y="38186"/>
                </a:lnTo>
                <a:lnTo>
                  <a:pt x="29845" y="38168"/>
                </a:lnTo>
                <a:lnTo>
                  <a:pt x="29201" y="38149"/>
                </a:lnTo>
                <a:lnTo>
                  <a:pt x="28575" y="38113"/>
                </a:lnTo>
                <a:lnTo>
                  <a:pt x="27986" y="38057"/>
                </a:lnTo>
                <a:lnTo>
                  <a:pt x="27452" y="37984"/>
                </a:lnTo>
                <a:lnTo>
                  <a:pt x="26955" y="37928"/>
                </a:lnTo>
                <a:lnTo>
                  <a:pt x="26089" y="37781"/>
                </a:lnTo>
                <a:lnTo>
                  <a:pt x="25445" y="37652"/>
                </a:lnTo>
                <a:lnTo>
                  <a:pt x="25040" y="37560"/>
                </a:lnTo>
                <a:lnTo>
                  <a:pt x="24911" y="37523"/>
                </a:lnTo>
                <a:lnTo>
                  <a:pt x="24837" y="37395"/>
                </a:lnTo>
                <a:lnTo>
                  <a:pt x="24635" y="37026"/>
                </a:lnTo>
                <a:lnTo>
                  <a:pt x="24322" y="36456"/>
                </a:lnTo>
                <a:lnTo>
                  <a:pt x="23954" y="35664"/>
                </a:lnTo>
                <a:lnTo>
                  <a:pt x="23751" y="35204"/>
                </a:lnTo>
                <a:lnTo>
                  <a:pt x="23549" y="34706"/>
                </a:lnTo>
                <a:lnTo>
                  <a:pt x="23346" y="34154"/>
                </a:lnTo>
                <a:lnTo>
                  <a:pt x="23125" y="33565"/>
                </a:lnTo>
                <a:lnTo>
                  <a:pt x="22923" y="32957"/>
                </a:lnTo>
                <a:lnTo>
                  <a:pt x="22738" y="32294"/>
                </a:lnTo>
                <a:lnTo>
                  <a:pt x="22554" y="31613"/>
                </a:lnTo>
                <a:lnTo>
                  <a:pt x="22389" y="30895"/>
                </a:lnTo>
                <a:lnTo>
                  <a:pt x="22241" y="30159"/>
                </a:lnTo>
                <a:lnTo>
                  <a:pt x="22112" y="29385"/>
                </a:lnTo>
                <a:lnTo>
                  <a:pt x="22020" y="28612"/>
                </a:lnTo>
                <a:lnTo>
                  <a:pt x="21965" y="27802"/>
                </a:lnTo>
                <a:lnTo>
                  <a:pt x="21928" y="26974"/>
                </a:lnTo>
                <a:lnTo>
                  <a:pt x="21947" y="26145"/>
                </a:lnTo>
                <a:lnTo>
                  <a:pt x="22002" y="25298"/>
                </a:lnTo>
                <a:lnTo>
                  <a:pt x="22039" y="24856"/>
                </a:lnTo>
                <a:lnTo>
                  <a:pt x="22094" y="24433"/>
                </a:lnTo>
                <a:lnTo>
                  <a:pt x="22168" y="23991"/>
                </a:lnTo>
                <a:lnTo>
                  <a:pt x="22241" y="23567"/>
                </a:lnTo>
                <a:lnTo>
                  <a:pt x="22333" y="23125"/>
                </a:lnTo>
                <a:lnTo>
                  <a:pt x="22444" y="22684"/>
                </a:lnTo>
                <a:lnTo>
                  <a:pt x="22573" y="22260"/>
                </a:lnTo>
                <a:lnTo>
                  <a:pt x="22702" y="21818"/>
                </a:lnTo>
                <a:lnTo>
                  <a:pt x="22849" y="21376"/>
                </a:lnTo>
                <a:lnTo>
                  <a:pt x="23033" y="20935"/>
                </a:lnTo>
                <a:lnTo>
                  <a:pt x="23217" y="20493"/>
                </a:lnTo>
                <a:lnTo>
                  <a:pt x="23420" y="20069"/>
                </a:lnTo>
                <a:lnTo>
                  <a:pt x="23622" y="19627"/>
                </a:lnTo>
                <a:lnTo>
                  <a:pt x="23862" y="19185"/>
                </a:lnTo>
                <a:lnTo>
                  <a:pt x="24119" y="18762"/>
                </a:lnTo>
                <a:lnTo>
                  <a:pt x="24396" y="18320"/>
                </a:lnTo>
                <a:lnTo>
                  <a:pt x="24690" y="17897"/>
                </a:lnTo>
                <a:lnTo>
                  <a:pt x="24985" y="17473"/>
                </a:lnTo>
                <a:lnTo>
                  <a:pt x="25316" y="17050"/>
                </a:lnTo>
                <a:lnTo>
                  <a:pt x="25666" y="16645"/>
                </a:lnTo>
                <a:lnTo>
                  <a:pt x="26034" y="16240"/>
                </a:lnTo>
                <a:lnTo>
                  <a:pt x="26402" y="15834"/>
                </a:lnTo>
                <a:lnTo>
                  <a:pt x="26789" y="15448"/>
                </a:lnTo>
                <a:lnTo>
                  <a:pt x="27176" y="15061"/>
                </a:lnTo>
                <a:lnTo>
                  <a:pt x="27599" y="14693"/>
                </a:lnTo>
                <a:lnTo>
                  <a:pt x="28023" y="14325"/>
                </a:lnTo>
                <a:lnTo>
                  <a:pt x="28446" y="13956"/>
                </a:lnTo>
                <a:lnTo>
                  <a:pt x="28888" y="13607"/>
                </a:lnTo>
                <a:lnTo>
                  <a:pt x="29348" y="13257"/>
                </a:lnTo>
                <a:lnTo>
                  <a:pt x="29809" y="12925"/>
                </a:lnTo>
                <a:lnTo>
                  <a:pt x="30766" y="12263"/>
                </a:lnTo>
                <a:lnTo>
                  <a:pt x="31742" y="11637"/>
                </a:lnTo>
                <a:lnTo>
                  <a:pt x="32736" y="11047"/>
                </a:lnTo>
                <a:lnTo>
                  <a:pt x="33749" y="10477"/>
                </a:lnTo>
                <a:lnTo>
                  <a:pt x="34780" y="9943"/>
                </a:lnTo>
                <a:lnTo>
                  <a:pt x="35811" y="9446"/>
                </a:lnTo>
                <a:lnTo>
                  <a:pt x="36842" y="8949"/>
                </a:lnTo>
                <a:lnTo>
                  <a:pt x="37873" y="8507"/>
                </a:lnTo>
                <a:lnTo>
                  <a:pt x="38904" y="8065"/>
                </a:lnTo>
                <a:lnTo>
                  <a:pt x="39898" y="7678"/>
                </a:lnTo>
                <a:lnTo>
                  <a:pt x="40892" y="7291"/>
                </a:lnTo>
                <a:lnTo>
                  <a:pt x="41850" y="6960"/>
                </a:lnTo>
                <a:lnTo>
                  <a:pt x="42770" y="6629"/>
                </a:lnTo>
                <a:lnTo>
                  <a:pt x="43673" y="6334"/>
                </a:lnTo>
                <a:lnTo>
                  <a:pt x="45330" y="5819"/>
                </a:lnTo>
                <a:lnTo>
                  <a:pt x="46784" y="5395"/>
                </a:lnTo>
                <a:lnTo>
                  <a:pt x="47981" y="5082"/>
                </a:lnTo>
                <a:lnTo>
                  <a:pt x="48902" y="4861"/>
                </a:lnTo>
                <a:lnTo>
                  <a:pt x="49675" y="4677"/>
                </a:lnTo>
                <a:close/>
                <a:moveTo>
                  <a:pt x="12299" y="28888"/>
                </a:moveTo>
                <a:lnTo>
                  <a:pt x="12888" y="28925"/>
                </a:lnTo>
                <a:lnTo>
                  <a:pt x="13496" y="28962"/>
                </a:lnTo>
                <a:lnTo>
                  <a:pt x="14085" y="29036"/>
                </a:lnTo>
                <a:lnTo>
                  <a:pt x="14656" y="29128"/>
                </a:lnTo>
                <a:lnTo>
                  <a:pt x="15226" y="29238"/>
                </a:lnTo>
                <a:lnTo>
                  <a:pt x="15779" y="29385"/>
                </a:lnTo>
                <a:lnTo>
                  <a:pt x="16313" y="29551"/>
                </a:lnTo>
                <a:lnTo>
                  <a:pt x="16828" y="29754"/>
                </a:lnTo>
                <a:lnTo>
                  <a:pt x="17233" y="29938"/>
                </a:lnTo>
                <a:lnTo>
                  <a:pt x="17620" y="30140"/>
                </a:lnTo>
                <a:lnTo>
                  <a:pt x="17988" y="30343"/>
                </a:lnTo>
                <a:lnTo>
                  <a:pt x="18320" y="30582"/>
                </a:lnTo>
                <a:lnTo>
                  <a:pt x="18651" y="30822"/>
                </a:lnTo>
                <a:lnTo>
                  <a:pt x="18964" y="31061"/>
                </a:lnTo>
                <a:lnTo>
                  <a:pt x="19240" y="31337"/>
                </a:lnTo>
                <a:lnTo>
                  <a:pt x="19516" y="31613"/>
                </a:lnTo>
                <a:lnTo>
                  <a:pt x="19756" y="31889"/>
                </a:lnTo>
                <a:lnTo>
                  <a:pt x="19995" y="32184"/>
                </a:lnTo>
                <a:lnTo>
                  <a:pt x="20216" y="32479"/>
                </a:lnTo>
                <a:lnTo>
                  <a:pt x="20419" y="32773"/>
                </a:lnTo>
                <a:lnTo>
                  <a:pt x="20603" y="33068"/>
                </a:lnTo>
                <a:lnTo>
                  <a:pt x="20768" y="33381"/>
                </a:lnTo>
                <a:lnTo>
                  <a:pt x="20934" y="33694"/>
                </a:lnTo>
                <a:lnTo>
                  <a:pt x="21081" y="34007"/>
                </a:lnTo>
                <a:lnTo>
                  <a:pt x="21339" y="34614"/>
                </a:lnTo>
                <a:lnTo>
                  <a:pt x="21542" y="35222"/>
                </a:lnTo>
                <a:lnTo>
                  <a:pt x="21707" y="35811"/>
                </a:lnTo>
                <a:lnTo>
                  <a:pt x="21836" y="36363"/>
                </a:lnTo>
                <a:lnTo>
                  <a:pt x="21928" y="36879"/>
                </a:lnTo>
                <a:lnTo>
                  <a:pt x="22002" y="37339"/>
                </a:lnTo>
                <a:lnTo>
                  <a:pt x="22039" y="37763"/>
                </a:lnTo>
                <a:lnTo>
                  <a:pt x="22076" y="38113"/>
                </a:lnTo>
                <a:lnTo>
                  <a:pt x="8359" y="32957"/>
                </a:lnTo>
                <a:lnTo>
                  <a:pt x="21597" y="39162"/>
                </a:lnTo>
                <a:lnTo>
                  <a:pt x="21321" y="39383"/>
                </a:lnTo>
                <a:lnTo>
                  <a:pt x="20989" y="39641"/>
                </a:lnTo>
                <a:lnTo>
                  <a:pt x="20603" y="39917"/>
                </a:lnTo>
                <a:lnTo>
                  <a:pt x="20161" y="40212"/>
                </a:lnTo>
                <a:lnTo>
                  <a:pt x="19682" y="40506"/>
                </a:lnTo>
                <a:lnTo>
                  <a:pt x="19148" y="40801"/>
                </a:lnTo>
                <a:lnTo>
                  <a:pt x="18559" y="41058"/>
                </a:lnTo>
                <a:lnTo>
                  <a:pt x="17951" y="41298"/>
                </a:lnTo>
                <a:lnTo>
                  <a:pt x="17638" y="41408"/>
                </a:lnTo>
                <a:lnTo>
                  <a:pt x="17307" y="41519"/>
                </a:lnTo>
                <a:lnTo>
                  <a:pt x="16957" y="41592"/>
                </a:lnTo>
                <a:lnTo>
                  <a:pt x="16626" y="41666"/>
                </a:lnTo>
                <a:lnTo>
                  <a:pt x="16276" y="41740"/>
                </a:lnTo>
                <a:lnTo>
                  <a:pt x="15908" y="41776"/>
                </a:lnTo>
                <a:lnTo>
                  <a:pt x="15539" y="41813"/>
                </a:lnTo>
                <a:lnTo>
                  <a:pt x="15171" y="41832"/>
                </a:lnTo>
                <a:lnTo>
                  <a:pt x="14785" y="41832"/>
                </a:lnTo>
                <a:lnTo>
                  <a:pt x="14416" y="41813"/>
                </a:lnTo>
                <a:lnTo>
                  <a:pt x="14011" y="41776"/>
                </a:lnTo>
                <a:lnTo>
                  <a:pt x="13625" y="41703"/>
                </a:lnTo>
                <a:lnTo>
                  <a:pt x="13220" y="41611"/>
                </a:lnTo>
                <a:lnTo>
                  <a:pt x="12815" y="41519"/>
                </a:lnTo>
                <a:lnTo>
                  <a:pt x="12410" y="41371"/>
                </a:lnTo>
                <a:lnTo>
                  <a:pt x="12004" y="41224"/>
                </a:lnTo>
                <a:lnTo>
                  <a:pt x="11507" y="40985"/>
                </a:lnTo>
                <a:lnTo>
                  <a:pt x="11010" y="40727"/>
                </a:lnTo>
                <a:lnTo>
                  <a:pt x="10513" y="40432"/>
                </a:lnTo>
                <a:lnTo>
                  <a:pt x="10034" y="40101"/>
                </a:lnTo>
                <a:lnTo>
                  <a:pt x="9574" y="39751"/>
                </a:lnTo>
                <a:lnTo>
                  <a:pt x="9114" y="39383"/>
                </a:lnTo>
                <a:lnTo>
                  <a:pt x="8654" y="38978"/>
                </a:lnTo>
                <a:lnTo>
                  <a:pt x="8230" y="38573"/>
                </a:lnTo>
                <a:lnTo>
                  <a:pt x="7788" y="38149"/>
                </a:lnTo>
                <a:lnTo>
                  <a:pt x="7383" y="37708"/>
                </a:lnTo>
                <a:lnTo>
                  <a:pt x="6978" y="37266"/>
                </a:lnTo>
                <a:lnTo>
                  <a:pt x="6591" y="36805"/>
                </a:lnTo>
                <a:lnTo>
                  <a:pt x="6223" y="36345"/>
                </a:lnTo>
                <a:lnTo>
                  <a:pt x="5855" y="35885"/>
                </a:lnTo>
                <a:lnTo>
                  <a:pt x="5192" y="34983"/>
                </a:lnTo>
                <a:lnTo>
                  <a:pt x="4585" y="34080"/>
                </a:lnTo>
                <a:lnTo>
                  <a:pt x="4032" y="33252"/>
                </a:lnTo>
                <a:lnTo>
                  <a:pt x="3572" y="32479"/>
                </a:lnTo>
                <a:lnTo>
                  <a:pt x="3167" y="31797"/>
                </a:lnTo>
                <a:lnTo>
                  <a:pt x="2854" y="31245"/>
                </a:lnTo>
                <a:lnTo>
                  <a:pt x="2633" y="30803"/>
                </a:lnTo>
                <a:lnTo>
                  <a:pt x="2430" y="30435"/>
                </a:lnTo>
                <a:lnTo>
                  <a:pt x="2835" y="30324"/>
                </a:lnTo>
                <a:lnTo>
                  <a:pt x="3296" y="30177"/>
                </a:lnTo>
                <a:lnTo>
                  <a:pt x="3922" y="30011"/>
                </a:lnTo>
                <a:lnTo>
                  <a:pt x="4677" y="29827"/>
                </a:lnTo>
                <a:lnTo>
                  <a:pt x="5560" y="29625"/>
                </a:lnTo>
                <a:lnTo>
                  <a:pt x="6536" y="29422"/>
                </a:lnTo>
                <a:lnTo>
                  <a:pt x="7604" y="29238"/>
                </a:lnTo>
                <a:lnTo>
                  <a:pt x="8727" y="29091"/>
                </a:lnTo>
                <a:lnTo>
                  <a:pt x="9298" y="29017"/>
                </a:lnTo>
                <a:lnTo>
                  <a:pt x="9887" y="28962"/>
                </a:lnTo>
                <a:lnTo>
                  <a:pt x="10495" y="28925"/>
                </a:lnTo>
                <a:lnTo>
                  <a:pt x="11084" y="28907"/>
                </a:lnTo>
                <a:lnTo>
                  <a:pt x="11691" y="28888"/>
                </a:lnTo>
                <a:close/>
                <a:moveTo>
                  <a:pt x="0" y="0"/>
                </a:moveTo>
                <a:lnTo>
                  <a:pt x="0" y="53026"/>
                </a:lnTo>
                <a:lnTo>
                  <a:pt x="17694" y="53026"/>
                </a:lnTo>
                <a:lnTo>
                  <a:pt x="17583" y="52621"/>
                </a:lnTo>
                <a:lnTo>
                  <a:pt x="17510" y="52216"/>
                </a:lnTo>
                <a:lnTo>
                  <a:pt x="17436" y="51829"/>
                </a:lnTo>
                <a:lnTo>
                  <a:pt x="17381" y="51424"/>
                </a:lnTo>
                <a:lnTo>
                  <a:pt x="17344" y="51093"/>
                </a:lnTo>
                <a:lnTo>
                  <a:pt x="17325" y="50761"/>
                </a:lnTo>
                <a:lnTo>
                  <a:pt x="17325" y="50117"/>
                </a:lnTo>
                <a:lnTo>
                  <a:pt x="17344" y="49491"/>
                </a:lnTo>
                <a:lnTo>
                  <a:pt x="17417" y="48883"/>
                </a:lnTo>
                <a:lnTo>
                  <a:pt x="17528" y="48294"/>
                </a:lnTo>
                <a:lnTo>
                  <a:pt x="17675" y="47723"/>
                </a:lnTo>
                <a:lnTo>
                  <a:pt x="17841" y="47171"/>
                </a:lnTo>
                <a:lnTo>
                  <a:pt x="18043" y="46656"/>
                </a:lnTo>
                <a:lnTo>
                  <a:pt x="18264" y="46140"/>
                </a:lnTo>
                <a:lnTo>
                  <a:pt x="18504" y="45661"/>
                </a:lnTo>
                <a:lnTo>
                  <a:pt x="18780" y="45201"/>
                </a:lnTo>
                <a:lnTo>
                  <a:pt x="19056" y="44759"/>
                </a:lnTo>
                <a:lnTo>
                  <a:pt x="19351" y="44336"/>
                </a:lnTo>
                <a:lnTo>
                  <a:pt x="19664" y="43931"/>
                </a:lnTo>
                <a:lnTo>
                  <a:pt x="19977" y="43544"/>
                </a:lnTo>
                <a:lnTo>
                  <a:pt x="20290" y="43176"/>
                </a:lnTo>
                <a:lnTo>
                  <a:pt x="20621" y="42844"/>
                </a:lnTo>
                <a:lnTo>
                  <a:pt x="20934" y="42531"/>
                </a:lnTo>
                <a:lnTo>
                  <a:pt x="21266" y="42237"/>
                </a:lnTo>
                <a:lnTo>
                  <a:pt x="21579" y="41961"/>
                </a:lnTo>
                <a:lnTo>
                  <a:pt x="22168" y="41463"/>
                </a:lnTo>
                <a:lnTo>
                  <a:pt x="22702" y="41077"/>
                </a:lnTo>
                <a:lnTo>
                  <a:pt x="23162" y="40764"/>
                </a:lnTo>
                <a:lnTo>
                  <a:pt x="23512" y="40525"/>
                </a:lnTo>
                <a:lnTo>
                  <a:pt x="23825" y="40359"/>
                </a:lnTo>
                <a:lnTo>
                  <a:pt x="24175" y="40451"/>
                </a:lnTo>
                <a:lnTo>
                  <a:pt x="24561" y="40598"/>
                </a:lnTo>
                <a:lnTo>
                  <a:pt x="25095" y="40801"/>
                </a:lnTo>
                <a:lnTo>
                  <a:pt x="25703" y="41058"/>
                </a:lnTo>
                <a:lnTo>
                  <a:pt x="26384" y="41408"/>
                </a:lnTo>
                <a:lnTo>
                  <a:pt x="26752" y="41592"/>
                </a:lnTo>
                <a:lnTo>
                  <a:pt x="27139" y="41813"/>
                </a:lnTo>
                <a:lnTo>
                  <a:pt x="27526" y="42053"/>
                </a:lnTo>
                <a:lnTo>
                  <a:pt x="27912" y="42310"/>
                </a:lnTo>
                <a:lnTo>
                  <a:pt x="28317" y="42587"/>
                </a:lnTo>
                <a:lnTo>
                  <a:pt x="28704" y="42881"/>
                </a:lnTo>
                <a:lnTo>
                  <a:pt x="29091" y="43213"/>
                </a:lnTo>
                <a:lnTo>
                  <a:pt x="29477" y="43562"/>
                </a:lnTo>
                <a:lnTo>
                  <a:pt x="29845" y="43931"/>
                </a:lnTo>
                <a:lnTo>
                  <a:pt x="30214" y="44317"/>
                </a:lnTo>
                <a:lnTo>
                  <a:pt x="30563" y="44741"/>
                </a:lnTo>
                <a:lnTo>
                  <a:pt x="30895" y="45183"/>
                </a:lnTo>
                <a:lnTo>
                  <a:pt x="31208" y="45643"/>
                </a:lnTo>
                <a:lnTo>
                  <a:pt x="31502" y="46140"/>
                </a:lnTo>
                <a:lnTo>
                  <a:pt x="31760" y="46656"/>
                </a:lnTo>
                <a:lnTo>
                  <a:pt x="32000" y="47208"/>
                </a:lnTo>
                <a:lnTo>
                  <a:pt x="32221" y="47779"/>
                </a:lnTo>
                <a:lnTo>
                  <a:pt x="32386" y="48386"/>
                </a:lnTo>
                <a:lnTo>
                  <a:pt x="32534" y="49012"/>
                </a:lnTo>
                <a:lnTo>
                  <a:pt x="32570" y="49344"/>
                </a:lnTo>
                <a:lnTo>
                  <a:pt x="32626" y="49675"/>
                </a:lnTo>
                <a:lnTo>
                  <a:pt x="32662" y="50080"/>
                </a:lnTo>
                <a:lnTo>
                  <a:pt x="32681" y="50485"/>
                </a:lnTo>
                <a:lnTo>
                  <a:pt x="32699" y="50909"/>
                </a:lnTo>
                <a:lnTo>
                  <a:pt x="32681" y="51332"/>
                </a:lnTo>
                <a:lnTo>
                  <a:pt x="32662" y="51756"/>
                </a:lnTo>
                <a:lnTo>
                  <a:pt x="32644" y="52179"/>
                </a:lnTo>
                <a:lnTo>
                  <a:pt x="32589" y="52603"/>
                </a:lnTo>
                <a:lnTo>
                  <a:pt x="32534" y="53026"/>
                </a:lnTo>
                <a:lnTo>
                  <a:pt x="94268" y="53026"/>
                </a:lnTo>
                <a:lnTo>
                  <a:pt x="94268" y="0"/>
                </a:ln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 name="Google Shape;11;p2"/>
          <p:cNvSpPr/>
          <p:nvPr/>
        </p:nvSpPr>
        <p:spPr>
          <a:xfrm>
            <a:off x="1" y="5514847"/>
            <a:ext cx="1447887" cy="1343127"/>
          </a:xfrm>
          <a:custGeom>
            <a:avLst/>
            <a:gdLst/>
            <a:ahLst/>
            <a:cxnLst/>
            <a:rect l="l" t="t" r="r" b="b"/>
            <a:pathLst>
              <a:path w="11195" h="10385" extrusionOk="0">
                <a:moveTo>
                  <a:pt x="3811" y="1"/>
                </a:moveTo>
                <a:lnTo>
                  <a:pt x="3517" y="19"/>
                </a:lnTo>
                <a:lnTo>
                  <a:pt x="2964" y="93"/>
                </a:lnTo>
                <a:lnTo>
                  <a:pt x="2430" y="203"/>
                </a:lnTo>
                <a:lnTo>
                  <a:pt x="1915" y="351"/>
                </a:lnTo>
                <a:lnTo>
                  <a:pt x="1399" y="535"/>
                </a:lnTo>
                <a:lnTo>
                  <a:pt x="921" y="756"/>
                </a:lnTo>
                <a:lnTo>
                  <a:pt x="442" y="995"/>
                </a:lnTo>
                <a:lnTo>
                  <a:pt x="0" y="1290"/>
                </a:lnTo>
                <a:lnTo>
                  <a:pt x="0" y="10385"/>
                </a:lnTo>
                <a:lnTo>
                  <a:pt x="10403" y="10385"/>
                </a:lnTo>
                <a:lnTo>
                  <a:pt x="10568" y="10017"/>
                </a:lnTo>
                <a:lnTo>
                  <a:pt x="10734" y="9630"/>
                </a:lnTo>
                <a:lnTo>
                  <a:pt x="10881" y="9225"/>
                </a:lnTo>
                <a:lnTo>
                  <a:pt x="10992" y="8820"/>
                </a:lnTo>
                <a:lnTo>
                  <a:pt x="11084" y="8397"/>
                </a:lnTo>
                <a:lnTo>
                  <a:pt x="11139" y="7973"/>
                </a:lnTo>
                <a:lnTo>
                  <a:pt x="11176" y="7550"/>
                </a:lnTo>
                <a:lnTo>
                  <a:pt x="11194" y="7108"/>
                </a:lnTo>
                <a:lnTo>
                  <a:pt x="11176" y="6740"/>
                </a:lnTo>
                <a:lnTo>
                  <a:pt x="11158" y="6390"/>
                </a:lnTo>
                <a:lnTo>
                  <a:pt x="11121" y="6021"/>
                </a:lnTo>
                <a:lnTo>
                  <a:pt x="11047" y="5672"/>
                </a:lnTo>
                <a:lnTo>
                  <a:pt x="10973" y="5340"/>
                </a:lnTo>
                <a:lnTo>
                  <a:pt x="10881" y="4990"/>
                </a:lnTo>
                <a:lnTo>
                  <a:pt x="10771" y="4659"/>
                </a:lnTo>
                <a:lnTo>
                  <a:pt x="10642" y="4346"/>
                </a:lnTo>
                <a:lnTo>
                  <a:pt x="10495" y="4033"/>
                </a:lnTo>
                <a:lnTo>
                  <a:pt x="10329" y="3720"/>
                </a:lnTo>
                <a:lnTo>
                  <a:pt x="10163" y="3425"/>
                </a:lnTo>
                <a:lnTo>
                  <a:pt x="9979" y="3131"/>
                </a:lnTo>
                <a:lnTo>
                  <a:pt x="9777" y="2855"/>
                </a:lnTo>
                <a:lnTo>
                  <a:pt x="9574" y="2578"/>
                </a:lnTo>
                <a:lnTo>
                  <a:pt x="9353" y="2321"/>
                </a:lnTo>
                <a:lnTo>
                  <a:pt x="9114" y="2081"/>
                </a:lnTo>
                <a:lnTo>
                  <a:pt x="8874" y="1842"/>
                </a:lnTo>
                <a:lnTo>
                  <a:pt x="8617" y="1621"/>
                </a:lnTo>
                <a:lnTo>
                  <a:pt x="8341" y="1419"/>
                </a:lnTo>
                <a:lnTo>
                  <a:pt x="8064" y="1216"/>
                </a:lnTo>
                <a:lnTo>
                  <a:pt x="7770" y="1032"/>
                </a:lnTo>
                <a:lnTo>
                  <a:pt x="7475" y="866"/>
                </a:lnTo>
                <a:lnTo>
                  <a:pt x="7162" y="700"/>
                </a:lnTo>
                <a:lnTo>
                  <a:pt x="6849" y="553"/>
                </a:lnTo>
                <a:lnTo>
                  <a:pt x="6536" y="424"/>
                </a:lnTo>
                <a:lnTo>
                  <a:pt x="6205" y="314"/>
                </a:lnTo>
                <a:lnTo>
                  <a:pt x="5855" y="222"/>
                </a:lnTo>
                <a:lnTo>
                  <a:pt x="5524" y="148"/>
                </a:lnTo>
                <a:lnTo>
                  <a:pt x="5174" y="74"/>
                </a:lnTo>
                <a:lnTo>
                  <a:pt x="4805" y="38"/>
                </a:lnTo>
                <a:lnTo>
                  <a:pt x="4456" y="19"/>
                </a:lnTo>
                <a:lnTo>
                  <a:pt x="4087" y="1"/>
                </a:lnTo>
                <a:close/>
              </a:path>
            </a:pathLst>
          </a:custGeom>
          <a:solidFill>
            <a:srgbClr val="B8F56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p:nvPr/>
        </p:nvSpPr>
        <p:spPr>
          <a:xfrm>
            <a:off x="1" y="1"/>
            <a:ext cx="2581364" cy="3333825"/>
          </a:xfrm>
          <a:custGeom>
            <a:avLst/>
            <a:gdLst/>
            <a:ahLst/>
            <a:cxnLst/>
            <a:rect l="l" t="t" r="r" b="b"/>
            <a:pathLst>
              <a:path w="19959" h="25777" extrusionOk="0">
                <a:moveTo>
                  <a:pt x="0" y="0"/>
                </a:moveTo>
                <a:lnTo>
                  <a:pt x="0" y="24727"/>
                </a:lnTo>
                <a:lnTo>
                  <a:pt x="626" y="24967"/>
                </a:lnTo>
                <a:lnTo>
                  <a:pt x="1289" y="25188"/>
                </a:lnTo>
                <a:lnTo>
                  <a:pt x="1952" y="25353"/>
                </a:lnTo>
                <a:lnTo>
                  <a:pt x="2614" y="25501"/>
                </a:lnTo>
                <a:lnTo>
                  <a:pt x="3296" y="25629"/>
                </a:lnTo>
                <a:lnTo>
                  <a:pt x="3995" y="25703"/>
                </a:lnTo>
                <a:lnTo>
                  <a:pt x="4695" y="25758"/>
                </a:lnTo>
                <a:lnTo>
                  <a:pt x="5413" y="25777"/>
                </a:lnTo>
                <a:lnTo>
                  <a:pt x="6168" y="25758"/>
                </a:lnTo>
                <a:lnTo>
                  <a:pt x="6904" y="25703"/>
                </a:lnTo>
                <a:lnTo>
                  <a:pt x="7622" y="25611"/>
                </a:lnTo>
                <a:lnTo>
                  <a:pt x="8341" y="25482"/>
                </a:lnTo>
                <a:lnTo>
                  <a:pt x="9040" y="25316"/>
                </a:lnTo>
                <a:lnTo>
                  <a:pt x="9740" y="25114"/>
                </a:lnTo>
                <a:lnTo>
                  <a:pt x="10421" y="24893"/>
                </a:lnTo>
                <a:lnTo>
                  <a:pt x="11084" y="24635"/>
                </a:lnTo>
                <a:lnTo>
                  <a:pt x="11710" y="24341"/>
                </a:lnTo>
                <a:lnTo>
                  <a:pt x="12354" y="24028"/>
                </a:lnTo>
                <a:lnTo>
                  <a:pt x="12962" y="23678"/>
                </a:lnTo>
                <a:lnTo>
                  <a:pt x="13551" y="23291"/>
                </a:lnTo>
                <a:lnTo>
                  <a:pt x="14122" y="22886"/>
                </a:lnTo>
                <a:lnTo>
                  <a:pt x="14674" y="22463"/>
                </a:lnTo>
                <a:lnTo>
                  <a:pt x="15190" y="22002"/>
                </a:lnTo>
                <a:lnTo>
                  <a:pt x="15705" y="21524"/>
                </a:lnTo>
                <a:lnTo>
                  <a:pt x="16184" y="21008"/>
                </a:lnTo>
                <a:lnTo>
                  <a:pt x="16644" y="20493"/>
                </a:lnTo>
                <a:lnTo>
                  <a:pt x="17068" y="19940"/>
                </a:lnTo>
                <a:lnTo>
                  <a:pt x="17473" y="19370"/>
                </a:lnTo>
                <a:lnTo>
                  <a:pt x="17859" y="18780"/>
                </a:lnTo>
                <a:lnTo>
                  <a:pt x="18209" y="18173"/>
                </a:lnTo>
                <a:lnTo>
                  <a:pt x="18522" y="17528"/>
                </a:lnTo>
                <a:lnTo>
                  <a:pt x="18817" y="16902"/>
                </a:lnTo>
                <a:lnTo>
                  <a:pt x="19075" y="16240"/>
                </a:lnTo>
                <a:lnTo>
                  <a:pt x="19295" y="15558"/>
                </a:lnTo>
                <a:lnTo>
                  <a:pt x="19498" y="14859"/>
                </a:lnTo>
                <a:lnTo>
                  <a:pt x="19664" y="14159"/>
                </a:lnTo>
                <a:lnTo>
                  <a:pt x="19793" y="13441"/>
                </a:lnTo>
                <a:lnTo>
                  <a:pt x="19885" y="12723"/>
                </a:lnTo>
                <a:lnTo>
                  <a:pt x="19940" y="11986"/>
                </a:lnTo>
                <a:lnTo>
                  <a:pt x="19958" y="11232"/>
                </a:lnTo>
                <a:lnTo>
                  <a:pt x="19958" y="10808"/>
                </a:lnTo>
                <a:lnTo>
                  <a:pt x="19940" y="10385"/>
                </a:lnTo>
                <a:lnTo>
                  <a:pt x="19903" y="9980"/>
                </a:lnTo>
                <a:lnTo>
                  <a:pt x="19866" y="9556"/>
                </a:lnTo>
                <a:lnTo>
                  <a:pt x="19811" y="9151"/>
                </a:lnTo>
                <a:lnTo>
                  <a:pt x="19737" y="8746"/>
                </a:lnTo>
                <a:lnTo>
                  <a:pt x="19664" y="8341"/>
                </a:lnTo>
                <a:lnTo>
                  <a:pt x="19590" y="7936"/>
                </a:lnTo>
                <a:lnTo>
                  <a:pt x="19480" y="7549"/>
                </a:lnTo>
                <a:lnTo>
                  <a:pt x="19388" y="7163"/>
                </a:lnTo>
                <a:lnTo>
                  <a:pt x="19259" y="6776"/>
                </a:lnTo>
                <a:lnTo>
                  <a:pt x="19130" y="6389"/>
                </a:lnTo>
                <a:lnTo>
                  <a:pt x="19001" y="6021"/>
                </a:lnTo>
                <a:lnTo>
                  <a:pt x="18854" y="5653"/>
                </a:lnTo>
                <a:lnTo>
                  <a:pt x="18522" y="4916"/>
                </a:lnTo>
                <a:lnTo>
                  <a:pt x="18154" y="4217"/>
                </a:lnTo>
                <a:lnTo>
                  <a:pt x="17749" y="3536"/>
                </a:lnTo>
                <a:lnTo>
                  <a:pt x="17325" y="2873"/>
                </a:lnTo>
                <a:lnTo>
                  <a:pt x="16847" y="2247"/>
                </a:lnTo>
                <a:lnTo>
                  <a:pt x="16350" y="1639"/>
                </a:lnTo>
                <a:lnTo>
                  <a:pt x="15816" y="1068"/>
                </a:lnTo>
                <a:lnTo>
                  <a:pt x="15245" y="516"/>
                </a:lnTo>
                <a:lnTo>
                  <a:pt x="14656" y="0"/>
                </a:lnTo>
                <a:close/>
              </a:path>
            </a:pathLst>
          </a:custGeom>
          <a:solidFill>
            <a:srgbClr val="9BCF6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 name="Google Shape;13;p2"/>
          <p:cNvSpPr/>
          <p:nvPr/>
        </p:nvSpPr>
        <p:spPr>
          <a:xfrm>
            <a:off x="2962221" y="1"/>
            <a:ext cx="1295532" cy="1124036"/>
          </a:xfrm>
          <a:custGeom>
            <a:avLst/>
            <a:gdLst/>
            <a:ahLst/>
            <a:cxnLst/>
            <a:rect l="l" t="t" r="r" b="b"/>
            <a:pathLst>
              <a:path w="10017" h="8691" extrusionOk="0">
                <a:moveTo>
                  <a:pt x="1620" y="0"/>
                </a:moveTo>
                <a:lnTo>
                  <a:pt x="1436" y="185"/>
                </a:lnTo>
                <a:lnTo>
                  <a:pt x="1252" y="369"/>
                </a:lnTo>
                <a:lnTo>
                  <a:pt x="1105" y="553"/>
                </a:lnTo>
                <a:lnTo>
                  <a:pt x="939" y="755"/>
                </a:lnTo>
                <a:lnTo>
                  <a:pt x="792" y="958"/>
                </a:lnTo>
                <a:lnTo>
                  <a:pt x="663" y="1179"/>
                </a:lnTo>
                <a:lnTo>
                  <a:pt x="553" y="1400"/>
                </a:lnTo>
                <a:lnTo>
                  <a:pt x="442" y="1639"/>
                </a:lnTo>
                <a:lnTo>
                  <a:pt x="332" y="1878"/>
                </a:lnTo>
                <a:lnTo>
                  <a:pt x="258" y="2118"/>
                </a:lnTo>
                <a:lnTo>
                  <a:pt x="166" y="2376"/>
                </a:lnTo>
                <a:lnTo>
                  <a:pt x="111" y="2615"/>
                </a:lnTo>
                <a:lnTo>
                  <a:pt x="55" y="2873"/>
                </a:lnTo>
                <a:lnTo>
                  <a:pt x="37" y="3149"/>
                </a:lnTo>
                <a:lnTo>
                  <a:pt x="0" y="3407"/>
                </a:lnTo>
                <a:lnTo>
                  <a:pt x="0" y="3683"/>
                </a:lnTo>
                <a:lnTo>
                  <a:pt x="0" y="3941"/>
                </a:lnTo>
                <a:lnTo>
                  <a:pt x="19" y="4198"/>
                </a:lnTo>
                <a:lnTo>
                  <a:pt x="55" y="4438"/>
                </a:lnTo>
                <a:lnTo>
                  <a:pt x="111" y="4695"/>
                </a:lnTo>
                <a:lnTo>
                  <a:pt x="166" y="4935"/>
                </a:lnTo>
                <a:lnTo>
                  <a:pt x="221" y="5174"/>
                </a:lnTo>
                <a:lnTo>
                  <a:pt x="313" y="5413"/>
                </a:lnTo>
                <a:lnTo>
                  <a:pt x="387" y="5634"/>
                </a:lnTo>
                <a:lnTo>
                  <a:pt x="497" y="5855"/>
                </a:lnTo>
                <a:lnTo>
                  <a:pt x="608" y="6076"/>
                </a:lnTo>
                <a:lnTo>
                  <a:pt x="718" y="6279"/>
                </a:lnTo>
                <a:lnTo>
                  <a:pt x="847" y="6481"/>
                </a:lnTo>
                <a:lnTo>
                  <a:pt x="994" y="6684"/>
                </a:lnTo>
                <a:lnTo>
                  <a:pt x="1142" y="6868"/>
                </a:lnTo>
                <a:lnTo>
                  <a:pt x="1307" y="7052"/>
                </a:lnTo>
                <a:lnTo>
                  <a:pt x="1473" y="7218"/>
                </a:lnTo>
                <a:lnTo>
                  <a:pt x="1639" y="7384"/>
                </a:lnTo>
                <a:lnTo>
                  <a:pt x="1823" y="7549"/>
                </a:lnTo>
                <a:lnTo>
                  <a:pt x="2007" y="7697"/>
                </a:lnTo>
                <a:lnTo>
                  <a:pt x="2210" y="7844"/>
                </a:lnTo>
                <a:lnTo>
                  <a:pt x="2412" y="7973"/>
                </a:lnTo>
                <a:lnTo>
                  <a:pt x="2615" y="8083"/>
                </a:lnTo>
                <a:lnTo>
                  <a:pt x="2836" y="8194"/>
                </a:lnTo>
                <a:lnTo>
                  <a:pt x="3057" y="8304"/>
                </a:lnTo>
                <a:lnTo>
                  <a:pt x="3277" y="8378"/>
                </a:lnTo>
                <a:lnTo>
                  <a:pt x="3517" y="8470"/>
                </a:lnTo>
                <a:lnTo>
                  <a:pt x="3756" y="8525"/>
                </a:lnTo>
                <a:lnTo>
                  <a:pt x="3996" y="8580"/>
                </a:lnTo>
                <a:lnTo>
                  <a:pt x="4253" y="8636"/>
                </a:lnTo>
                <a:lnTo>
                  <a:pt x="4493" y="8672"/>
                </a:lnTo>
                <a:lnTo>
                  <a:pt x="4750" y="8691"/>
                </a:lnTo>
                <a:lnTo>
                  <a:pt x="5266" y="8691"/>
                </a:lnTo>
                <a:lnTo>
                  <a:pt x="5524" y="8672"/>
                </a:lnTo>
                <a:lnTo>
                  <a:pt x="5763" y="8636"/>
                </a:lnTo>
                <a:lnTo>
                  <a:pt x="6021" y="8580"/>
                </a:lnTo>
                <a:lnTo>
                  <a:pt x="6260" y="8525"/>
                </a:lnTo>
                <a:lnTo>
                  <a:pt x="6500" y="8470"/>
                </a:lnTo>
                <a:lnTo>
                  <a:pt x="6739" y="8378"/>
                </a:lnTo>
                <a:lnTo>
                  <a:pt x="6960" y="8304"/>
                </a:lnTo>
                <a:lnTo>
                  <a:pt x="7181" y="8194"/>
                </a:lnTo>
                <a:lnTo>
                  <a:pt x="7402" y="8083"/>
                </a:lnTo>
                <a:lnTo>
                  <a:pt x="7604" y="7973"/>
                </a:lnTo>
                <a:lnTo>
                  <a:pt x="7807" y="7844"/>
                </a:lnTo>
                <a:lnTo>
                  <a:pt x="8009" y="7697"/>
                </a:lnTo>
                <a:lnTo>
                  <a:pt x="8193" y="7549"/>
                </a:lnTo>
                <a:lnTo>
                  <a:pt x="8378" y="7384"/>
                </a:lnTo>
                <a:lnTo>
                  <a:pt x="8543" y="7218"/>
                </a:lnTo>
                <a:lnTo>
                  <a:pt x="8709" y="7052"/>
                </a:lnTo>
                <a:lnTo>
                  <a:pt x="8875" y="6868"/>
                </a:lnTo>
                <a:lnTo>
                  <a:pt x="9022" y="6684"/>
                </a:lnTo>
                <a:lnTo>
                  <a:pt x="9169" y="6481"/>
                </a:lnTo>
                <a:lnTo>
                  <a:pt x="9298" y="6279"/>
                </a:lnTo>
                <a:lnTo>
                  <a:pt x="9409" y="6076"/>
                </a:lnTo>
                <a:lnTo>
                  <a:pt x="9519" y="5855"/>
                </a:lnTo>
                <a:lnTo>
                  <a:pt x="9630" y="5634"/>
                </a:lnTo>
                <a:lnTo>
                  <a:pt x="9703" y="5413"/>
                </a:lnTo>
                <a:lnTo>
                  <a:pt x="9795" y="5174"/>
                </a:lnTo>
                <a:lnTo>
                  <a:pt x="9850" y="4935"/>
                </a:lnTo>
                <a:lnTo>
                  <a:pt x="9906" y="4695"/>
                </a:lnTo>
                <a:lnTo>
                  <a:pt x="9961" y="4438"/>
                </a:lnTo>
                <a:lnTo>
                  <a:pt x="9998" y="4198"/>
                </a:lnTo>
                <a:lnTo>
                  <a:pt x="10016" y="3941"/>
                </a:lnTo>
                <a:lnTo>
                  <a:pt x="10016" y="3683"/>
                </a:lnTo>
                <a:lnTo>
                  <a:pt x="10016" y="3407"/>
                </a:lnTo>
                <a:lnTo>
                  <a:pt x="9979" y="3149"/>
                </a:lnTo>
                <a:lnTo>
                  <a:pt x="9961" y="2873"/>
                </a:lnTo>
                <a:lnTo>
                  <a:pt x="9906" y="2615"/>
                </a:lnTo>
                <a:lnTo>
                  <a:pt x="9850" y="2376"/>
                </a:lnTo>
                <a:lnTo>
                  <a:pt x="9758" y="2118"/>
                </a:lnTo>
                <a:lnTo>
                  <a:pt x="9685" y="1878"/>
                </a:lnTo>
                <a:lnTo>
                  <a:pt x="9574" y="1639"/>
                </a:lnTo>
                <a:lnTo>
                  <a:pt x="9464" y="1400"/>
                </a:lnTo>
                <a:lnTo>
                  <a:pt x="9353" y="1179"/>
                </a:lnTo>
                <a:lnTo>
                  <a:pt x="9224" y="958"/>
                </a:lnTo>
                <a:lnTo>
                  <a:pt x="9077" y="755"/>
                </a:lnTo>
                <a:lnTo>
                  <a:pt x="8911" y="553"/>
                </a:lnTo>
                <a:lnTo>
                  <a:pt x="8764" y="369"/>
                </a:lnTo>
                <a:lnTo>
                  <a:pt x="8580" y="185"/>
                </a:lnTo>
                <a:lnTo>
                  <a:pt x="8396" y="0"/>
                </a:lnTo>
                <a:close/>
              </a:path>
            </a:pathLst>
          </a:custGeom>
          <a:solidFill>
            <a:srgbClr val="51B14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 name="Google Shape;14;p2"/>
          <p:cNvSpPr txBox="1">
            <a:spLocks noGrp="1"/>
          </p:cNvSpPr>
          <p:nvPr>
            <p:ph type="ctrTitle"/>
          </p:nvPr>
        </p:nvSpPr>
        <p:spPr>
          <a:xfrm>
            <a:off x="6557433" y="2655800"/>
            <a:ext cx="5277200" cy="1546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Tree>
    <p:extLst>
      <p:ext uri="{BB962C8B-B14F-4D97-AF65-F5344CB8AC3E}">
        <p14:creationId xmlns:p14="http://schemas.microsoft.com/office/powerpoint/2010/main" val="10251163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15"/>
        <p:cNvGrpSpPr/>
        <p:nvPr/>
      </p:nvGrpSpPr>
      <p:grpSpPr>
        <a:xfrm>
          <a:off x="0" y="0"/>
          <a:ext cx="0" cy="0"/>
          <a:chOff x="0" y="0"/>
          <a:chExt cx="0" cy="0"/>
        </a:xfrm>
      </p:grpSpPr>
      <p:sp>
        <p:nvSpPr>
          <p:cNvPr id="16" name="Google Shape;16;p3"/>
          <p:cNvSpPr/>
          <p:nvPr/>
        </p:nvSpPr>
        <p:spPr>
          <a:xfrm>
            <a:off x="0" y="1"/>
            <a:ext cx="12191939" cy="6857852"/>
          </a:xfrm>
          <a:custGeom>
            <a:avLst/>
            <a:gdLst/>
            <a:ahLst/>
            <a:cxnLst/>
            <a:rect l="l" t="t" r="r" b="b"/>
            <a:pathLst>
              <a:path w="94270" h="53026" extrusionOk="0">
                <a:moveTo>
                  <a:pt x="49676" y="4677"/>
                </a:moveTo>
                <a:lnTo>
                  <a:pt x="49731" y="5469"/>
                </a:lnTo>
                <a:lnTo>
                  <a:pt x="49749" y="6408"/>
                </a:lnTo>
                <a:lnTo>
                  <a:pt x="49786" y="7660"/>
                </a:lnTo>
                <a:lnTo>
                  <a:pt x="49786" y="9169"/>
                </a:lnTo>
                <a:lnTo>
                  <a:pt x="49731" y="10900"/>
                </a:lnTo>
                <a:lnTo>
                  <a:pt x="49694" y="11858"/>
                </a:lnTo>
                <a:lnTo>
                  <a:pt x="49639" y="12833"/>
                </a:lnTo>
                <a:lnTo>
                  <a:pt x="49584" y="13846"/>
                </a:lnTo>
                <a:lnTo>
                  <a:pt x="49492" y="14895"/>
                </a:lnTo>
                <a:lnTo>
                  <a:pt x="49381" y="15982"/>
                </a:lnTo>
                <a:lnTo>
                  <a:pt x="49252" y="17086"/>
                </a:lnTo>
                <a:lnTo>
                  <a:pt x="49087" y="18191"/>
                </a:lnTo>
                <a:lnTo>
                  <a:pt x="48921" y="19314"/>
                </a:lnTo>
                <a:lnTo>
                  <a:pt x="48700" y="20456"/>
                </a:lnTo>
                <a:lnTo>
                  <a:pt x="48479" y="21597"/>
                </a:lnTo>
                <a:lnTo>
                  <a:pt x="48203" y="22720"/>
                </a:lnTo>
                <a:lnTo>
                  <a:pt x="47908" y="23844"/>
                </a:lnTo>
                <a:lnTo>
                  <a:pt x="47577" y="24948"/>
                </a:lnTo>
                <a:lnTo>
                  <a:pt x="47209" y="26053"/>
                </a:lnTo>
                <a:lnTo>
                  <a:pt x="47006" y="26587"/>
                </a:lnTo>
                <a:lnTo>
                  <a:pt x="46804" y="27121"/>
                </a:lnTo>
                <a:lnTo>
                  <a:pt x="46583" y="27636"/>
                </a:lnTo>
                <a:lnTo>
                  <a:pt x="46362" y="28152"/>
                </a:lnTo>
                <a:lnTo>
                  <a:pt x="46122" y="28667"/>
                </a:lnTo>
                <a:lnTo>
                  <a:pt x="45883" y="29165"/>
                </a:lnTo>
                <a:lnTo>
                  <a:pt x="45625" y="29643"/>
                </a:lnTo>
                <a:lnTo>
                  <a:pt x="45349" y="30122"/>
                </a:lnTo>
                <a:lnTo>
                  <a:pt x="45073" y="30601"/>
                </a:lnTo>
                <a:lnTo>
                  <a:pt x="44778" y="31061"/>
                </a:lnTo>
                <a:lnTo>
                  <a:pt x="44484" y="31503"/>
                </a:lnTo>
                <a:lnTo>
                  <a:pt x="44171" y="31926"/>
                </a:lnTo>
                <a:lnTo>
                  <a:pt x="43839" y="32350"/>
                </a:lnTo>
                <a:lnTo>
                  <a:pt x="43508" y="32736"/>
                </a:lnTo>
                <a:lnTo>
                  <a:pt x="43158" y="33123"/>
                </a:lnTo>
                <a:lnTo>
                  <a:pt x="42827" y="33491"/>
                </a:lnTo>
                <a:lnTo>
                  <a:pt x="42458" y="33841"/>
                </a:lnTo>
                <a:lnTo>
                  <a:pt x="42109" y="34154"/>
                </a:lnTo>
                <a:lnTo>
                  <a:pt x="41740" y="34467"/>
                </a:lnTo>
                <a:lnTo>
                  <a:pt x="41372" y="34780"/>
                </a:lnTo>
                <a:lnTo>
                  <a:pt x="41004" y="35056"/>
                </a:lnTo>
                <a:lnTo>
                  <a:pt x="40617" y="35314"/>
                </a:lnTo>
                <a:lnTo>
                  <a:pt x="40231" y="35572"/>
                </a:lnTo>
                <a:lnTo>
                  <a:pt x="39844" y="35811"/>
                </a:lnTo>
                <a:lnTo>
                  <a:pt x="39457" y="36032"/>
                </a:lnTo>
                <a:lnTo>
                  <a:pt x="39052" y="36253"/>
                </a:lnTo>
                <a:lnTo>
                  <a:pt x="38666" y="36437"/>
                </a:lnTo>
                <a:lnTo>
                  <a:pt x="38261" y="36621"/>
                </a:lnTo>
                <a:lnTo>
                  <a:pt x="37874" y="36805"/>
                </a:lnTo>
                <a:lnTo>
                  <a:pt x="37469" y="36953"/>
                </a:lnTo>
                <a:lnTo>
                  <a:pt x="36659" y="37247"/>
                </a:lnTo>
                <a:lnTo>
                  <a:pt x="35867" y="37487"/>
                </a:lnTo>
                <a:lnTo>
                  <a:pt x="35057" y="37689"/>
                </a:lnTo>
                <a:lnTo>
                  <a:pt x="34265" y="37836"/>
                </a:lnTo>
                <a:lnTo>
                  <a:pt x="33492" y="37965"/>
                </a:lnTo>
                <a:lnTo>
                  <a:pt x="32719" y="38057"/>
                </a:lnTo>
                <a:lnTo>
                  <a:pt x="31964" y="38131"/>
                </a:lnTo>
                <a:lnTo>
                  <a:pt x="31227" y="38168"/>
                </a:lnTo>
                <a:lnTo>
                  <a:pt x="30528" y="38186"/>
                </a:lnTo>
                <a:lnTo>
                  <a:pt x="29846" y="38168"/>
                </a:lnTo>
                <a:lnTo>
                  <a:pt x="29202" y="38149"/>
                </a:lnTo>
                <a:lnTo>
                  <a:pt x="28576" y="38113"/>
                </a:lnTo>
                <a:lnTo>
                  <a:pt x="27987" y="38057"/>
                </a:lnTo>
                <a:lnTo>
                  <a:pt x="27453" y="37984"/>
                </a:lnTo>
                <a:lnTo>
                  <a:pt x="26956" y="37928"/>
                </a:lnTo>
                <a:lnTo>
                  <a:pt x="26090" y="37781"/>
                </a:lnTo>
                <a:lnTo>
                  <a:pt x="25446" y="37652"/>
                </a:lnTo>
                <a:lnTo>
                  <a:pt x="25041" y="37560"/>
                </a:lnTo>
                <a:lnTo>
                  <a:pt x="24912" y="37523"/>
                </a:lnTo>
                <a:lnTo>
                  <a:pt x="24838" y="37395"/>
                </a:lnTo>
                <a:lnTo>
                  <a:pt x="24636" y="37026"/>
                </a:lnTo>
                <a:lnTo>
                  <a:pt x="24323" y="36456"/>
                </a:lnTo>
                <a:lnTo>
                  <a:pt x="23955" y="35664"/>
                </a:lnTo>
                <a:lnTo>
                  <a:pt x="23752" y="35204"/>
                </a:lnTo>
                <a:lnTo>
                  <a:pt x="23550" y="34706"/>
                </a:lnTo>
                <a:lnTo>
                  <a:pt x="23347" y="34154"/>
                </a:lnTo>
                <a:lnTo>
                  <a:pt x="23126" y="33565"/>
                </a:lnTo>
                <a:lnTo>
                  <a:pt x="22924" y="32957"/>
                </a:lnTo>
                <a:lnTo>
                  <a:pt x="22739" y="32294"/>
                </a:lnTo>
                <a:lnTo>
                  <a:pt x="22555" y="31613"/>
                </a:lnTo>
                <a:lnTo>
                  <a:pt x="22390" y="30895"/>
                </a:lnTo>
                <a:lnTo>
                  <a:pt x="22242" y="30159"/>
                </a:lnTo>
                <a:lnTo>
                  <a:pt x="22113" y="29385"/>
                </a:lnTo>
                <a:lnTo>
                  <a:pt x="22021" y="28612"/>
                </a:lnTo>
                <a:lnTo>
                  <a:pt x="21966" y="27802"/>
                </a:lnTo>
                <a:lnTo>
                  <a:pt x="21929" y="26974"/>
                </a:lnTo>
                <a:lnTo>
                  <a:pt x="21948" y="26145"/>
                </a:lnTo>
                <a:lnTo>
                  <a:pt x="22003" y="25298"/>
                </a:lnTo>
                <a:lnTo>
                  <a:pt x="22040" y="24856"/>
                </a:lnTo>
                <a:lnTo>
                  <a:pt x="22095" y="24433"/>
                </a:lnTo>
                <a:lnTo>
                  <a:pt x="22169" y="23991"/>
                </a:lnTo>
                <a:lnTo>
                  <a:pt x="22242" y="23567"/>
                </a:lnTo>
                <a:lnTo>
                  <a:pt x="22334" y="23125"/>
                </a:lnTo>
                <a:lnTo>
                  <a:pt x="22445" y="22684"/>
                </a:lnTo>
                <a:lnTo>
                  <a:pt x="22574" y="22260"/>
                </a:lnTo>
                <a:lnTo>
                  <a:pt x="22703" y="21818"/>
                </a:lnTo>
                <a:lnTo>
                  <a:pt x="22850" y="21376"/>
                </a:lnTo>
                <a:lnTo>
                  <a:pt x="23034" y="20935"/>
                </a:lnTo>
                <a:lnTo>
                  <a:pt x="23218" y="20493"/>
                </a:lnTo>
                <a:lnTo>
                  <a:pt x="23421" y="20069"/>
                </a:lnTo>
                <a:lnTo>
                  <a:pt x="23623" y="19627"/>
                </a:lnTo>
                <a:lnTo>
                  <a:pt x="23863" y="19185"/>
                </a:lnTo>
                <a:lnTo>
                  <a:pt x="24120" y="18762"/>
                </a:lnTo>
                <a:lnTo>
                  <a:pt x="24397" y="18320"/>
                </a:lnTo>
                <a:lnTo>
                  <a:pt x="24691" y="17897"/>
                </a:lnTo>
                <a:lnTo>
                  <a:pt x="24986" y="17473"/>
                </a:lnTo>
                <a:lnTo>
                  <a:pt x="25317" y="17050"/>
                </a:lnTo>
                <a:lnTo>
                  <a:pt x="25667" y="16645"/>
                </a:lnTo>
                <a:lnTo>
                  <a:pt x="26035" y="16240"/>
                </a:lnTo>
                <a:lnTo>
                  <a:pt x="26403" y="15834"/>
                </a:lnTo>
                <a:lnTo>
                  <a:pt x="26790" y="15448"/>
                </a:lnTo>
                <a:lnTo>
                  <a:pt x="27177" y="15061"/>
                </a:lnTo>
                <a:lnTo>
                  <a:pt x="27600" y="14693"/>
                </a:lnTo>
                <a:lnTo>
                  <a:pt x="28024" y="14325"/>
                </a:lnTo>
                <a:lnTo>
                  <a:pt x="28447" y="13956"/>
                </a:lnTo>
                <a:lnTo>
                  <a:pt x="28889" y="13607"/>
                </a:lnTo>
                <a:lnTo>
                  <a:pt x="29349" y="13257"/>
                </a:lnTo>
                <a:lnTo>
                  <a:pt x="29810" y="12925"/>
                </a:lnTo>
                <a:lnTo>
                  <a:pt x="30767" y="12263"/>
                </a:lnTo>
                <a:lnTo>
                  <a:pt x="31743" y="11637"/>
                </a:lnTo>
                <a:lnTo>
                  <a:pt x="32737" y="11047"/>
                </a:lnTo>
                <a:lnTo>
                  <a:pt x="33750" y="10477"/>
                </a:lnTo>
                <a:lnTo>
                  <a:pt x="34781" y="9943"/>
                </a:lnTo>
                <a:lnTo>
                  <a:pt x="35812" y="9446"/>
                </a:lnTo>
                <a:lnTo>
                  <a:pt x="36843" y="8949"/>
                </a:lnTo>
                <a:lnTo>
                  <a:pt x="37874" y="8507"/>
                </a:lnTo>
                <a:lnTo>
                  <a:pt x="38905" y="8065"/>
                </a:lnTo>
                <a:lnTo>
                  <a:pt x="39899" y="7678"/>
                </a:lnTo>
                <a:lnTo>
                  <a:pt x="40893" y="7291"/>
                </a:lnTo>
                <a:lnTo>
                  <a:pt x="41851" y="6960"/>
                </a:lnTo>
                <a:lnTo>
                  <a:pt x="42771" y="6629"/>
                </a:lnTo>
                <a:lnTo>
                  <a:pt x="43674" y="6334"/>
                </a:lnTo>
                <a:lnTo>
                  <a:pt x="45331" y="5819"/>
                </a:lnTo>
                <a:lnTo>
                  <a:pt x="46785" y="5395"/>
                </a:lnTo>
                <a:lnTo>
                  <a:pt x="47982" y="5082"/>
                </a:lnTo>
                <a:lnTo>
                  <a:pt x="48903" y="4861"/>
                </a:lnTo>
                <a:lnTo>
                  <a:pt x="49676" y="4677"/>
                </a:lnTo>
                <a:close/>
                <a:moveTo>
                  <a:pt x="1" y="0"/>
                </a:moveTo>
                <a:lnTo>
                  <a:pt x="1" y="53026"/>
                </a:lnTo>
                <a:lnTo>
                  <a:pt x="94269" y="53026"/>
                </a:lnTo>
                <a:lnTo>
                  <a:pt x="94269" y="0"/>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 name="Google Shape;17;p3"/>
          <p:cNvSpPr/>
          <p:nvPr/>
        </p:nvSpPr>
        <p:spPr>
          <a:xfrm>
            <a:off x="314404" y="3736104"/>
            <a:ext cx="2540817" cy="1674048"/>
          </a:xfrm>
          <a:custGeom>
            <a:avLst/>
            <a:gdLst/>
            <a:ahLst/>
            <a:cxnLst/>
            <a:rect l="l" t="t" r="r" b="b"/>
            <a:pathLst>
              <a:path w="19646" h="12944" extrusionOk="0">
                <a:moveTo>
                  <a:pt x="9261" y="0"/>
                </a:moveTo>
                <a:lnTo>
                  <a:pt x="8654" y="19"/>
                </a:lnTo>
                <a:lnTo>
                  <a:pt x="8065" y="37"/>
                </a:lnTo>
                <a:lnTo>
                  <a:pt x="7457" y="74"/>
                </a:lnTo>
                <a:lnTo>
                  <a:pt x="6868" y="129"/>
                </a:lnTo>
                <a:lnTo>
                  <a:pt x="6297" y="203"/>
                </a:lnTo>
                <a:lnTo>
                  <a:pt x="5174" y="350"/>
                </a:lnTo>
                <a:lnTo>
                  <a:pt x="4106" y="534"/>
                </a:lnTo>
                <a:lnTo>
                  <a:pt x="3130" y="737"/>
                </a:lnTo>
                <a:lnTo>
                  <a:pt x="2247" y="939"/>
                </a:lnTo>
                <a:lnTo>
                  <a:pt x="1492" y="1123"/>
                </a:lnTo>
                <a:lnTo>
                  <a:pt x="866" y="1289"/>
                </a:lnTo>
                <a:lnTo>
                  <a:pt x="405" y="1436"/>
                </a:lnTo>
                <a:lnTo>
                  <a:pt x="0" y="1547"/>
                </a:lnTo>
                <a:lnTo>
                  <a:pt x="203" y="1915"/>
                </a:lnTo>
                <a:lnTo>
                  <a:pt x="424" y="2357"/>
                </a:lnTo>
                <a:lnTo>
                  <a:pt x="737" y="2909"/>
                </a:lnTo>
                <a:lnTo>
                  <a:pt x="1142" y="3591"/>
                </a:lnTo>
                <a:lnTo>
                  <a:pt x="1602" y="4364"/>
                </a:lnTo>
                <a:lnTo>
                  <a:pt x="2155" y="5192"/>
                </a:lnTo>
                <a:lnTo>
                  <a:pt x="2762" y="6095"/>
                </a:lnTo>
                <a:lnTo>
                  <a:pt x="3425" y="6997"/>
                </a:lnTo>
                <a:lnTo>
                  <a:pt x="3793" y="7457"/>
                </a:lnTo>
                <a:lnTo>
                  <a:pt x="4161" y="7917"/>
                </a:lnTo>
                <a:lnTo>
                  <a:pt x="4548" y="8378"/>
                </a:lnTo>
                <a:lnTo>
                  <a:pt x="4953" y="8820"/>
                </a:lnTo>
                <a:lnTo>
                  <a:pt x="5358" y="9261"/>
                </a:lnTo>
                <a:lnTo>
                  <a:pt x="5800" y="9685"/>
                </a:lnTo>
                <a:lnTo>
                  <a:pt x="6223" y="10090"/>
                </a:lnTo>
                <a:lnTo>
                  <a:pt x="6684" y="10495"/>
                </a:lnTo>
                <a:lnTo>
                  <a:pt x="7144" y="10863"/>
                </a:lnTo>
                <a:lnTo>
                  <a:pt x="7604" y="11213"/>
                </a:lnTo>
                <a:lnTo>
                  <a:pt x="8083" y="11544"/>
                </a:lnTo>
                <a:lnTo>
                  <a:pt x="8580" y="11839"/>
                </a:lnTo>
                <a:lnTo>
                  <a:pt x="9077" y="12097"/>
                </a:lnTo>
                <a:lnTo>
                  <a:pt x="9574" y="12336"/>
                </a:lnTo>
                <a:lnTo>
                  <a:pt x="9979" y="12483"/>
                </a:lnTo>
                <a:lnTo>
                  <a:pt x="10385" y="12631"/>
                </a:lnTo>
                <a:lnTo>
                  <a:pt x="10790" y="12723"/>
                </a:lnTo>
                <a:lnTo>
                  <a:pt x="11195" y="12815"/>
                </a:lnTo>
                <a:lnTo>
                  <a:pt x="11581" y="12888"/>
                </a:lnTo>
                <a:lnTo>
                  <a:pt x="11986" y="12925"/>
                </a:lnTo>
                <a:lnTo>
                  <a:pt x="12355" y="12944"/>
                </a:lnTo>
                <a:lnTo>
                  <a:pt x="12741" y="12944"/>
                </a:lnTo>
                <a:lnTo>
                  <a:pt x="13109" y="12925"/>
                </a:lnTo>
                <a:lnTo>
                  <a:pt x="13478" y="12888"/>
                </a:lnTo>
                <a:lnTo>
                  <a:pt x="13846" y="12852"/>
                </a:lnTo>
                <a:lnTo>
                  <a:pt x="14196" y="12778"/>
                </a:lnTo>
                <a:lnTo>
                  <a:pt x="14527" y="12704"/>
                </a:lnTo>
                <a:lnTo>
                  <a:pt x="14877" y="12631"/>
                </a:lnTo>
                <a:lnTo>
                  <a:pt x="15208" y="12520"/>
                </a:lnTo>
                <a:lnTo>
                  <a:pt x="15521" y="12410"/>
                </a:lnTo>
                <a:lnTo>
                  <a:pt x="16129" y="12170"/>
                </a:lnTo>
                <a:lnTo>
                  <a:pt x="16718" y="11913"/>
                </a:lnTo>
                <a:lnTo>
                  <a:pt x="17252" y="11618"/>
                </a:lnTo>
                <a:lnTo>
                  <a:pt x="17731" y="11324"/>
                </a:lnTo>
                <a:lnTo>
                  <a:pt x="18173" y="11029"/>
                </a:lnTo>
                <a:lnTo>
                  <a:pt x="18559" y="10753"/>
                </a:lnTo>
                <a:lnTo>
                  <a:pt x="18891" y="10495"/>
                </a:lnTo>
                <a:lnTo>
                  <a:pt x="19167" y="10274"/>
                </a:lnTo>
                <a:lnTo>
                  <a:pt x="5929" y="4069"/>
                </a:lnTo>
                <a:lnTo>
                  <a:pt x="19646" y="9225"/>
                </a:lnTo>
                <a:lnTo>
                  <a:pt x="19646" y="9225"/>
                </a:lnTo>
                <a:lnTo>
                  <a:pt x="19609" y="8875"/>
                </a:lnTo>
                <a:lnTo>
                  <a:pt x="19572" y="8451"/>
                </a:lnTo>
                <a:lnTo>
                  <a:pt x="19498" y="7991"/>
                </a:lnTo>
                <a:lnTo>
                  <a:pt x="19406" y="7475"/>
                </a:lnTo>
                <a:lnTo>
                  <a:pt x="19277" y="6923"/>
                </a:lnTo>
                <a:lnTo>
                  <a:pt x="19112" y="6334"/>
                </a:lnTo>
                <a:lnTo>
                  <a:pt x="18909" y="5726"/>
                </a:lnTo>
                <a:lnTo>
                  <a:pt x="18651" y="5119"/>
                </a:lnTo>
                <a:lnTo>
                  <a:pt x="18504" y="4806"/>
                </a:lnTo>
                <a:lnTo>
                  <a:pt x="18338" y="4493"/>
                </a:lnTo>
                <a:lnTo>
                  <a:pt x="18173" y="4180"/>
                </a:lnTo>
                <a:lnTo>
                  <a:pt x="17989" y="3885"/>
                </a:lnTo>
                <a:lnTo>
                  <a:pt x="17786" y="3591"/>
                </a:lnTo>
                <a:lnTo>
                  <a:pt x="17565" y="3296"/>
                </a:lnTo>
                <a:lnTo>
                  <a:pt x="17326" y="3001"/>
                </a:lnTo>
                <a:lnTo>
                  <a:pt x="17086" y="2725"/>
                </a:lnTo>
                <a:lnTo>
                  <a:pt x="16810" y="2449"/>
                </a:lnTo>
                <a:lnTo>
                  <a:pt x="16534" y="2173"/>
                </a:lnTo>
                <a:lnTo>
                  <a:pt x="16221" y="1934"/>
                </a:lnTo>
                <a:lnTo>
                  <a:pt x="15890" y="1694"/>
                </a:lnTo>
                <a:lnTo>
                  <a:pt x="15558" y="1455"/>
                </a:lnTo>
                <a:lnTo>
                  <a:pt x="15190" y="1252"/>
                </a:lnTo>
                <a:lnTo>
                  <a:pt x="14803" y="1050"/>
                </a:lnTo>
                <a:lnTo>
                  <a:pt x="14398" y="866"/>
                </a:lnTo>
                <a:lnTo>
                  <a:pt x="13883" y="663"/>
                </a:lnTo>
                <a:lnTo>
                  <a:pt x="13349" y="497"/>
                </a:lnTo>
                <a:lnTo>
                  <a:pt x="12796" y="350"/>
                </a:lnTo>
                <a:lnTo>
                  <a:pt x="12226" y="240"/>
                </a:lnTo>
                <a:lnTo>
                  <a:pt x="11655" y="148"/>
                </a:lnTo>
                <a:lnTo>
                  <a:pt x="11066" y="74"/>
                </a:lnTo>
                <a:lnTo>
                  <a:pt x="10458" y="37"/>
                </a:lnTo>
                <a:lnTo>
                  <a:pt x="9869"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8" name="Google Shape;18;p3"/>
          <p:cNvSpPr/>
          <p:nvPr/>
        </p:nvSpPr>
        <p:spPr>
          <a:xfrm>
            <a:off x="0" y="5514789"/>
            <a:ext cx="1447979" cy="1343092"/>
          </a:xfrm>
          <a:custGeom>
            <a:avLst/>
            <a:gdLst/>
            <a:ahLst/>
            <a:cxnLst/>
            <a:rect l="l" t="t" r="r" b="b"/>
            <a:pathLst>
              <a:path w="11196" h="10385" extrusionOk="0">
                <a:moveTo>
                  <a:pt x="3812" y="1"/>
                </a:moveTo>
                <a:lnTo>
                  <a:pt x="3518" y="19"/>
                </a:lnTo>
                <a:lnTo>
                  <a:pt x="2965" y="93"/>
                </a:lnTo>
                <a:lnTo>
                  <a:pt x="2431" y="203"/>
                </a:lnTo>
                <a:lnTo>
                  <a:pt x="1916" y="351"/>
                </a:lnTo>
                <a:lnTo>
                  <a:pt x="1400" y="535"/>
                </a:lnTo>
                <a:lnTo>
                  <a:pt x="922" y="756"/>
                </a:lnTo>
                <a:lnTo>
                  <a:pt x="443" y="995"/>
                </a:lnTo>
                <a:lnTo>
                  <a:pt x="1" y="1290"/>
                </a:lnTo>
                <a:lnTo>
                  <a:pt x="1" y="10385"/>
                </a:lnTo>
                <a:lnTo>
                  <a:pt x="10404" y="10385"/>
                </a:lnTo>
                <a:lnTo>
                  <a:pt x="10569" y="10017"/>
                </a:lnTo>
                <a:lnTo>
                  <a:pt x="10735" y="9630"/>
                </a:lnTo>
                <a:lnTo>
                  <a:pt x="10882" y="9225"/>
                </a:lnTo>
                <a:lnTo>
                  <a:pt x="10993" y="8820"/>
                </a:lnTo>
                <a:lnTo>
                  <a:pt x="11085" y="8397"/>
                </a:lnTo>
                <a:lnTo>
                  <a:pt x="11140" y="7973"/>
                </a:lnTo>
                <a:lnTo>
                  <a:pt x="11177" y="7550"/>
                </a:lnTo>
                <a:lnTo>
                  <a:pt x="11195" y="7108"/>
                </a:lnTo>
                <a:lnTo>
                  <a:pt x="11177" y="6740"/>
                </a:lnTo>
                <a:lnTo>
                  <a:pt x="11158" y="6390"/>
                </a:lnTo>
                <a:lnTo>
                  <a:pt x="11122" y="6021"/>
                </a:lnTo>
                <a:lnTo>
                  <a:pt x="11048" y="5672"/>
                </a:lnTo>
                <a:lnTo>
                  <a:pt x="10974" y="5340"/>
                </a:lnTo>
                <a:lnTo>
                  <a:pt x="10882" y="4990"/>
                </a:lnTo>
                <a:lnTo>
                  <a:pt x="10772" y="4659"/>
                </a:lnTo>
                <a:lnTo>
                  <a:pt x="10643" y="4346"/>
                </a:lnTo>
                <a:lnTo>
                  <a:pt x="10496" y="4033"/>
                </a:lnTo>
                <a:lnTo>
                  <a:pt x="10330" y="3720"/>
                </a:lnTo>
                <a:lnTo>
                  <a:pt x="10164" y="3425"/>
                </a:lnTo>
                <a:lnTo>
                  <a:pt x="9980" y="3131"/>
                </a:lnTo>
                <a:lnTo>
                  <a:pt x="9778" y="2855"/>
                </a:lnTo>
                <a:lnTo>
                  <a:pt x="9575" y="2578"/>
                </a:lnTo>
                <a:lnTo>
                  <a:pt x="9354" y="2321"/>
                </a:lnTo>
                <a:lnTo>
                  <a:pt x="9115" y="2081"/>
                </a:lnTo>
                <a:lnTo>
                  <a:pt x="8875" y="1842"/>
                </a:lnTo>
                <a:lnTo>
                  <a:pt x="8618" y="1621"/>
                </a:lnTo>
                <a:lnTo>
                  <a:pt x="8341" y="1419"/>
                </a:lnTo>
                <a:lnTo>
                  <a:pt x="8065" y="1216"/>
                </a:lnTo>
                <a:lnTo>
                  <a:pt x="7771" y="1032"/>
                </a:lnTo>
                <a:lnTo>
                  <a:pt x="7476" y="866"/>
                </a:lnTo>
                <a:lnTo>
                  <a:pt x="7163" y="700"/>
                </a:lnTo>
                <a:lnTo>
                  <a:pt x="6850" y="553"/>
                </a:lnTo>
                <a:lnTo>
                  <a:pt x="6537" y="424"/>
                </a:lnTo>
                <a:lnTo>
                  <a:pt x="6206" y="314"/>
                </a:lnTo>
                <a:lnTo>
                  <a:pt x="5856" y="222"/>
                </a:lnTo>
                <a:lnTo>
                  <a:pt x="5525" y="148"/>
                </a:lnTo>
                <a:lnTo>
                  <a:pt x="5175" y="74"/>
                </a:lnTo>
                <a:lnTo>
                  <a:pt x="4806" y="38"/>
                </a:lnTo>
                <a:lnTo>
                  <a:pt x="4457" y="19"/>
                </a:lnTo>
                <a:lnTo>
                  <a:pt x="4088" y="1"/>
                </a:lnTo>
                <a:close/>
              </a:path>
            </a:pathLst>
          </a:custGeom>
          <a:solidFill>
            <a:srgbClr val="1D5885">
              <a:alpha val="1385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rgbClr val="51B148"/>
              </a:solidFill>
            </a:endParaRPr>
          </a:p>
        </p:txBody>
      </p:sp>
      <p:sp>
        <p:nvSpPr>
          <p:cNvPr id="19" name="Google Shape;19;p3"/>
          <p:cNvSpPr/>
          <p:nvPr/>
        </p:nvSpPr>
        <p:spPr>
          <a:xfrm>
            <a:off x="0" y="1"/>
            <a:ext cx="2581427" cy="3333740"/>
          </a:xfrm>
          <a:custGeom>
            <a:avLst/>
            <a:gdLst/>
            <a:ahLst/>
            <a:cxnLst/>
            <a:rect l="l" t="t" r="r" b="b"/>
            <a:pathLst>
              <a:path w="19960" h="25777" extrusionOk="0">
                <a:moveTo>
                  <a:pt x="1" y="0"/>
                </a:moveTo>
                <a:lnTo>
                  <a:pt x="1" y="24727"/>
                </a:lnTo>
                <a:lnTo>
                  <a:pt x="627" y="24967"/>
                </a:lnTo>
                <a:lnTo>
                  <a:pt x="1290" y="25188"/>
                </a:lnTo>
                <a:lnTo>
                  <a:pt x="1953" y="25353"/>
                </a:lnTo>
                <a:lnTo>
                  <a:pt x="2615" y="25501"/>
                </a:lnTo>
                <a:lnTo>
                  <a:pt x="3297" y="25629"/>
                </a:lnTo>
                <a:lnTo>
                  <a:pt x="3996" y="25703"/>
                </a:lnTo>
                <a:lnTo>
                  <a:pt x="4696" y="25758"/>
                </a:lnTo>
                <a:lnTo>
                  <a:pt x="5414" y="25777"/>
                </a:lnTo>
                <a:lnTo>
                  <a:pt x="6169" y="25758"/>
                </a:lnTo>
                <a:lnTo>
                  <a:pt x="6905" y="25703"/>
                </a:lnTo>
                <a:lnTo>
                  <a:pt x="7623" y="25611"/>
                </a:lnTo>
                <a:lnTo>
                  <a:pt x="8341" y="25482"/>
                </a:lnTo>
                <a:lnTo>
                  <a:pt x="9041" y="25316"/>
                </a:lnTo>
                <a:lnTo>
                  <a:pt x="9741" y="25114"/>
                </a:lnTo>
                <a:lnTo>
                  <a:pt x="10422" y="24893"/>
                </a:lnTo>
                <a:lnTo>
                  <a:pt x="11085" y="24635"/>
                </a:lnTo>
                <a:lnTo>
                  <a:pt x="11711" y="24341"/>
                </a:lnTo>
                <a:lnTo>
                  <a:pt x="12355" y="24028"/>
                </a:lnTo>
                <a:lnTo>
                  <a:pt x="12963" y="23678"/>
                </a:lnTo>
                <a:lnTo>
                  <a:pt x="13552" y="23291"/>
                </a:lnTo>
                <a:lnTo>
                  <a:pt x="14123" y="22886"/>
                </a:lnTo>
                <a:lnTo>
                  <a:pt x="14675" y="22463"/>
                </a:lnTo>
                <a:lnTo>
                  <a:pt x="15191" y="22002"/>
                </a:lnTo>
                <a:lnTo>
                  <a:pt x="15706" y="21524"/>
                </a:lnTo>
                <a:lnTo>
                  <a:pt x="16185" y="21008"/>
                </a:lnTo>
                <a:lnTo>
                  <a:pt x="16645" y="20493"/>
                </a:lnTo>
                <a:lnTo>
                  <a:pt x="17069" y="19940"/>
                </a:lnTo>
                <a:lnTo>
                  <a:pt x="17474" y="19370"/>
                </a:lnTo>
                <a:lnTo>
                  <a:pt x="17860" y="18780"/>
                </a:lnTo>
                <a:lnTo>
                  <a:pt x="18210" y="18173"/>
                </a:lnTo>
                <a:lnTo>
                  <a:pt x="18523" y="17528"/>
                </a:lnTo>
                <a:lnTo>
                  <a:pt x="18818" y="16902"/>
                </a:lnTo>
                <a:lnTo>
                  <a:pt x="19076" y="16240"/>
                </a:lnTo>
                <a:lnTo>
                  <a:pt x="19296" y="15558"/>
                </a:lnTo>
                <a:lnTo>
                  <a:pt x="19499" y="14859"/>
                </a:lnTo>
                <a:lnTo>
                  <a:pt x="19665" y="14159"/>
                </a:lnTo>
                <a:lnTo>
                  <a:pt x="19794" y="13441"/>
                </a:lnTo>
                <a:lnTo>
                  <a:pt x="19886" y="12723"/>
                </a:lnTo>
                <a:lnTo>
                  <a:pt x="19941" y="11986"/>
                </a:lnTo>
                <a:lnTo>
                  <a:pt x="19959" y="11232"/>
                </a:lnTo>
                <a:lnTo>
                  <a:pt x="19959" y="10808"/>
                </a:lnTo>
                <a:lnTo>
                  <a:pt x="19941" y="10385"/>
                </a:lnTo>
                <a:lnTo>
                  <a:pt x="19904" y="9980"/>
                </a:lnTo>
                <a:lnTo>
                  <a:pt x="19867" y="9556"/>
                </a:lnTo>
                <a:lnTo>
                  <a:pt x="19812" y="9151"/>
                </a:lnTo>
                <a:lnTo>
                  <a:pt x="19738" y="8746"/>
                </a:lnTo>
                <a:lnTo>
                  <a:pt x="19665" y="8341"/>
                </a:lnTo>
                <a:lnTo>
                  <a:pt x="19591" y="7936"/>
                </a:lnTo>
                <a:lnTo>
                  <a:pt x="19481" y="7549"/>
                </a:lnTo>
                <a:lnTo>
                  <a:pt x="19389" y="7163"/>
                </a:lnTo>
                <a:lnTo>
                  <a:pt x="19260" y="6776"/>
                </a:lnTo>
                <a:lnTo>
                  <a:pt x="19131" y="6389"/>
                </a:lnTo>
                <a:lnTo>
                  <a:pt x="19002" y="6021"/>
                </a:lnTo>
                <a:lnTo>
                  <a:pt x="18855" y="5653"/>
                </a:lnTo>
                <a:lnTo>
                  <a:pt x="18523" y="4916"/>
                </a:lnTo>
                <a:lnTo>
                  <a:pt x="18155" y="4217"/>
                </a:lnTo>
                <a:lnTo>
                  <a:pt x="17750" y="3536"/>
                </a:lnTo>
                <a:lnTo>
                  <a:pt x="17326" y="2873"/>
                </a:lnTo>
                <a:lnTo>
                  <a:pt x="16848" y="2247"/>
                </a:lnTo>
                <a:lnTo>
                  <a:pt x="16351" y="1639"/>
                </a:lnTo>
                <a:lnTo>
                  <a:pt x="15817" y="1068"/>
                </a:lnTo>
                <a:lnTo>
                  <a:pt x="15246" y="516"/>
                </a:lnTo>
                <a:lnTo>
                  <a:pt x="14657" y="0"/>
                </a:lnTo>
                <a:close/>
              </a:path>
            </a:pathLst>
          </a:custGeom>
          <a:solidFill>
            <a:srgbClr val="1D5885">
              <a:alpha val="1385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rgbClr val="51B148"/>
              </a:solidFill>
            </a:endParaRPr>
          </a:p>
        </p:txBody>
      </p:sp>
      <p:sp>
        <p:nvSpPr>
          <p:cNvPr id="20" name="Google Shape;20;p3"/>
          <p:cNvSpPr/>
          <p:nvPr/>
        </p:nvSpPr>
        <p:spPr>
          <a:xfrm>
            <a:off x="2962319" y="1"/>
            <a:ext cx="1295499" cy="1124007"/>
          </a:xfrm>
          <a:custGeom>
            <a:avLst/>
            <a:gdLst/>
            <a:ahLst/>
            <a:cxnLst/>
            <a:rect l="l" t="t" r="r" b="b"/>
            <a:pathLst>
              <a:path w="10017" h="8691" extrusionOk="0">
                <a:moveTo>
                  <a:pt x="1620" y="0"/>
                </a:moveTo>
                <a:lnTo>
                  <a:pt x="1436" y="185"/>
                </a:lnTo>
                <a:lnTo>
                  <a:pt x="1252" y="369"/>
                </a:lnTo>
                <a:lnTo>
                  <a:pt x="1105" y="553"/>
                </a:lnTo>
                <a:lnTo>
                  <a:pt x="939" y="755"/>
                </a:lnTo>
                <a:lnTo>
                  <a:pt x="792" y="958"/>
                </a:lnTo>
                <a:lnTo>
                  <a:pt x="663" y="1179"/>
                </a:lnTo>
                <a:lnTo>
                  <a:pt x="553" y="1400"/>
                </a:lnTo>
                <a:lnTo>
                  <a:pt x="442" y="1639"/>
                </a:lnTo>
                <a:lnTo>
                  <a:pt x="332" y="1878"/>
                </a:lnTo>
                <a:lnTo>
                  <a:pt x="258" y="2118"/>
                </a:lnTo>
                <a:lnTo>
                  <a:pt x="166" y="2376"/>
                </a:lnTo>
                <a:lnTo>
                  <a:pt x="111" y="2615"/>
                </a:lnTo>
                <a:lnTo>
                  <a:pt x="55" y="2873"/>
                </a:lnTo>
                <a:lnTo>
                  <a:pt x="37" y="3149"/>
                </a:lnTo>
                <a:lnTo>
                  <a:pt x="0" y="3407"/>
                </a:lnTo>
                <a:lnTo>
                  <a:pt x="0" y="3683"/>
                </a:lnTo>
                <a:lnTo>
                  <a:pt x="0" y="3941"/>
                </a:lnTo>
                <a:lnTo>
                  <a:pt x="19" y="4198"/>
                </a:lnTo>
                <a:lnTo>
                  <a:pt x="55" y="4438"/>
                </a:lnTo>
                <a:lnTo>
                  <a:pt x="111" y="4695"/>
                </a:lnTo>
                <a:lnTo>
                  <a:pt x="166" y="4935"/>
                </a:lnTo>
                <a:lnTo>
                  <a:pt x="221" y="5174"/>
                </a:lnTo>
                <a:lnTo>
                  <a:pt x="313" y="5413"/>
                </a:lnTo>
                <a:lnTo>
                  <a:pt x="387" y="5634"/>
                </a:lnTo>
                <a:lnTo>
                  <a:pt x="497" y="5855"/>
                </a:lnTo>
                <a:lnTo>
                  <a:pt x="608" y="6076"/>
                </a:lnTo>
                <a:lnTo>
                  <a:pt x="718" y="6279"/>
                </a:lnTo>
                <a:lnTo>
                  <a:pt x="847" y="6481"/>
                </a:lnTo>
                <a:lnTo>
                  <a:pt x="994" y="6684"/>
                </a:lnTo>
                <a:lnTo>
                  <a:pt x="1142" y="6868"/>
                </a:lnTo>
                <a:lnTo>
                  <a:pt x="1307" y="7052"/>
                </a:lnTo>
                <a:lnTo>
                  <a:pt x="1473" y="7218"/>
                </a:lnTo>
                <a:lnTo>
                  <a:pt x="1639" y="7384"/>
                </a:lnTo>
                <a:lnTo>
                  <a:pt x="1823" y="7549"/>
                </a:lnTo>
                <a:lnTo>
                  <a:pt x="2007" y="7697"/>
                </a:lnTo>
                <a:lnTo>
                  <a:pt x="2210" y="7844"/>
                </a:lnTo>
                <a:lnTo>
                  <a:pt x="2412" y="7973"/>
                </a:lnTo>
                <a:lnTo>
                  <a:pt x="2615" y="8083"/>
                </a:lnTo>
                <a:lnTo>
                  <a:pt x="2836" y="8194"/>
                </a:lnTo>
                <a:lnTo>
                  <a:pt x="3057" y="8304"/>
                </a:lnTo>
                <a:lnTo>
                  <a:pt x="3277" y="8378"/>
                </a:lnTo>
                <a:lnTo>
                  <a:pt x="3517" y="8470"/>
                </a:lnTo>
                <a:lnTo>
                  <a:pt x="3756" y="8525"/>
                </a:lnTo>
                <a:lnTo>
                  <a:pt x="3996" y="8580"/>
                </a:lnTo>
                <a:lnTo>
                  <a:pt x="4253" y="8636"/>
                </a:lnTo>
                <a:lnTo>
                  <a:pt x="4493" y="8672"/>
                </a:lnTo>
                <a:lnTo>
                  <a:pt x="4750" y="8691"/>
                </a:lnTo>
                <a:lnTo>
                  <a:pt x="5266" y="8691"/>
                </a:lnTo>
                <a:lnTo>
                  <a:pt x="5524" y="8672"/>
                </a:lnTo>
                <a:lnTo>
                  <a:pt x="5763" y="8636"/>
                </a:lnTo>
                <a:lnTo>
                  <a:pt x="6021" y="8580"/>
                </a:lnTo>
                <a:lnTo>
                  <a:pt x="6260" y="8525"/>
                </a:lnTo>
                <a:lnTo>
                  <a:pt x="6500" y="8470"/>
                </a:lnTo>
                <a:lnTo>
                  <a:pt x="6739" y="8378"/>
                </a:lnTo>
                <a:lnTo>
                  <a:pt x="6960" y="8304"/>
                </a:lnTo>
                <a:lnTo>
                  <a:pt x="7181" y="8194"/>
                </a:lnTo>
                <a:lnTo>
                  <a:pt x="7402" y="8083"/>
                </a:lnTo>
                <a:lnTo>
                  <a:pt x="7604" y="7973"/>
                </a:lnTo>
                <a:lnTo>
                  <a:pt x="7807" y="7844"/>
                </a:lnTo>
                <a:lnTo>
                  <a:pt x="8009" y="7697"/>
                </a:lnTo>
                <a:lnTo>
                  <a:pt x="8193" y="7549"/>
                </a:lnTo>
                <a:lnTo>
                  <a:pt x="8378" y="7384"/>
                </a:lnTo>
                <a:lnTo>
                  <a:pt x="8543" y="7218"/>
                </a:lnTo>
                <a:lnTo>
                  <a:pt x="8709" y="7052"/>
                </a:lnTo>
                <a:lnTo>
                  <a:pt x="8875" y="6868"/>
                </a:lnTo>
                <a:lnTo>
                  <a:pt x="9022" y="6684"/>
                </a:lnTo>
                <a:lnTo>
                  <a:pt x="9169" y="6481"/>
                </a:lnTo>
                <a:lnTo>
                  <a:pt x="9298" y="6279"/>
                </a:lnTo>
                <a:lnTo>
                  <a:pt x="9409" y="6076"/>
                </a:lnTo>
                <a:lnTo>
                  <a:pt x="9519" y="5855"/>
                </a:lnTo>
                <a:lnTo>
                  <a:pt x="9630" y="5634"/>
                </a:lnTo>
                <a:lnTo>
                  <a:pt x="9703" y="5413"/>
                </a:lnTo>
                <a:lnTo>
                  <a:pt x="9795" y="5174"/>
                </a:lnTo>
                <a:lnTo>
                  <a:pt x="9850" y="4935"/>
                </a:lnTo>
                <a:lnTo>
                  <a:pt x="9906" y="4695"/>
                </a:lnTo>
                <a:lnTo>
                  <a:pt x="9961" y="4438"/>
                </a:lnTo>
                <a:lnTo>
                  <a:pt x="9998" y="4198"/>
                </a:lnTo>
                <a:lnTo>
                  <a:pt x="10016" y="3941"/>
                </a:lnTo>
                <a:lnTo>
                  <a:pt x="10016" y="3683"/>
                </a:lnTo>
                <a:lnTo>
                  <a:pt x="10016" y="3407"/>
                </a:lnTo>
                <a:lnTo>
                  <a:pt x="9979" y="3149"/>
                </a:lnTo>
                <a:lnTo>
                  <a:pt x="9961" y="2873"/>
                </a:lnTo>
                <a:lnTo>
                  <a:pt x="9906" y="2615"/>
                </a:lnTo>
                <a:lnTo>
                  <a:pt x="9850" y="2376"/>
                </a:lnTo>
                <a:lnTo>
                  <a:pt x="9758" y="2118"/>
                </a:lnTo>
                <a:lnTo>
                  <a:pt x="9685" y="1878"/>
                </a:lnTo>
                <a:lnTo>
                  <a:pt x="9574" y="1639"/>
                </a:lnTo>
                <a:lnTo>
                  <a:pt x="9464" y="1400"/>
                </a:lnTo>
                <a:lnTo>
                  <a:pt x="9353" y="1179"/>
                </a:lnTo>
                <a:lnTo>
                  <a:pt x="9224" y="958"/>
                </a:lnTo>
                <a:lnTo>
                  <a:pt x="9077" y="755"/>
                </a:lnTo>
                <a:lnTo>
                  <a:pt x="8911" y="553"/>
                </a:lnTo>
                <a:lnTo>
                  <a:pt x="8764" y="369"/>
                </a:lnTo>
                <a:lnTo>
                  <a:pt x="8580" y="185"/>
                </a:lnTo>
                <a:lnTo>
                  <a:pt x="8396" y="0"/>
                </a:lnTo>
                <a:close/>
              </a:path>
            </a:pathLst>
          </a:custGeom>
          <a:solidFill>
            <a:srgbClr val="1D5885">
              <a:alpha val="1385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rgbClr val="51B148"/>
              </a:solidFill>
            </a:endParaRPr>
          </a:p>
        </p:txBody>
      </p:sp>
      <p:sp>
        <p:nvSpPr>
          <p:cNvPr id="21" name="Google Shape;21;p3"/>
          <p:cNvSpPr/>
          <p:nvPr/>
        </p:nvSpPr>
        <p:spPr>
          <a:xfrm>
            <a:off x="2240784" y="5219527"/>
            <a:ext cx="1988449" cy="1638352"/>
          </a:xfrm>
          <a:custGeom>
            <a:avLst/>
            <a:gdLst/>
            <a:ahLst/>
            <a:cxnLst/>
            <a:rect l="l" t="t" r="r" b="b"/>
            <a:pathLst>
              <a:path w="15375" h="12668" extrusionOk="0">
                <a:moveTo>
                  <a:pt x="6500" y="1"/>
                </a:moveTo>
                <a:lnTo>
                  <a:pt x="6187" y="167"/>
                </a:lnTo>
                <a:lnTo>
                  <a:pt x="5837" y="406"/>
                </a:lnTo>
                <a:lnTo>
                  <a:pt x="5377" y="719"/>
                </a:lnTo>
                <a:lnTo>
                  <a:pt x="4843" y="1105"/>
                </a:lnTo>
                <a:lnTo>
                  <a:pt x="4254" y="1603"/>
                </a:lnTo>
                <a:lnTo>
                  <a:pt x="3941" y="1879"/>
                </a:lnTo>
                <a:lnTo>
                  <a:pt x="3609" y="2173"/>
                </a:lnTo>
                <a:lnTo>
                  <a:pt x="3296" y="2486"/>
                </a:lnTo>
                <a:lnTo>
                  <a:pt x="2965" y="2818"/>
                </a:lnTo>
                <a:lnTo>
                  <a:pt x="2652" y="3186"/>
                </a:lnTo>
                <a:lnTo>
                  <a:pt x="2339" y="3573"/>
                </a:lnTo>
                <a:lnTo>
                  <a:pt x="2026" y="3978"/>
                </a:lnTo>
                <a:lnTo>
                  <a:pt x="1731" y="4401"/>
                </a:lnTo>
                <a:lnTo>
                  <a:pt x="1455" y="4843"/>
                </a:lnTo>
                <a:lnTo>
                  <a:pt x="1179" y="5303"/>
                </a:lnTo>
                <a:lnTo>
                  <a:pt x="939" y="5782"/>
                </a:lnTo>
                <a:lnTo>
                  <a:pt x="718" y="6298"/>
                </a:lnTo>
                <a:lnTo>
                  <a:pt x="516" y="6813"/>
                </a:lnTo>
                <a:lnTo>
                  <a:pt x="350" y="7365"/>
                </a:lnTo>
                <a:lnTo>
                  <a:pt x="203" y="7936"/>
                </a:lnTo>
                <a:lnTo>
                  <a:pt x="92" y="8525"/>
                </a:lnTo>
                <a:lnTo>
                  <a:pt x="19" y="9133"/>
                </a:lnTo>
                <a:lnTo>
                  <a:pt x="0" y="9759"/>
                </a:lnTo>
                <a:lnTo>
                  <a:pt x="0" y="10403"/>
                </a:lnTo>
                <a:lnTo>
                  <a:pt x="19" y="10735"/>
                </a:lnTo>
                <a:lnTo>
                  <a:pt x="56" y="11066"/>
                </a:lnTo>
                <a:lnTo>
                  <a:pt x="111" y="11471"/>
                </a:lnTo>
                <a:lnTo>
                  <a:pt x="185" y="11858"/>
                </a:lnTo>
                <a:lnTo>
                  <a:pt x="258" y="12263"/>
                </a:lnTo>
                <a:lnTo>
                  <a:pt x="369" y="12668"/>
                </a:lnTo>
                <a:lnTo>
                  <a:pt x="15209" y="12668"/>
                </a:lnTo>
                <a:lnTo>
                  <a:pt x="15264" y="12245"/>
                </a:lnTo>
                <a:lnTo>
                  <a:pt x="15319" y="11821"/>
                </a:lnTo>
                <a:lnTo>
                  <a:pt x="15337" y="11398"/>
                </a:lnTo>
                <a:lnTo>
                  <a:pt x="15356" y="10974"/>
                </a:lnTo>
                <a:lnTo>
                  <a:pt x="15374" y="10551"/>
                </a:lnTo>
                <a:lnTo>
                  <a:pt x="15356" y="10127"/>
                </a:lnTo>
                <a:lnTo>
                  <a:pt x="15337" y="9722"/>
                </a:lnTo>
                <a:lnTo>
                  <a:pt x="15301" y="9317"/>
                </a:lnTo>
                <a:lnTo>
                  <a:pt x="15245" y="8986"/>
                </a:lnTo>
                <a:lnTo>
                  <a:pt x="15209" y="8654"/>
                </a:lnTo>
                <a:lnTo>
                  <a:pt x="15061" y="8028"/>
                </a:lnTo>
                <a:lnTo>
                  <a:pt x="14896" y="7421"/>
                </a:lnTo>
                <a:lnTo>
                  <a:pt x="14675" y="6850"/>
                </a:lnTo>
                <a:lnTo>
                  <a:pt x="14435" y="6298"/>
                </a:lnTo>
                <a:lnTo>
                  <a:pt x="14177" y="5782"/>
                </a:lnTo>
                <a:lnTo>
                  <a:pt x="13883" y="5285"/>
                </a:lnTo>
                <a:lnTo>
                  <a:pt x="13570" y="4825"/>
                </a:lnTo>
                <a:lnTo>
                  <a:pt x="13238" y="4383"/>
                </a:lnTo>
                <a:lnTo>
                  <a:pt x="12889" y="3959"/>
                </a:lnTo>
                <a:lnTo>
                  <a:pt x="12520" y="3573"/>
                </a:lnTo>
                <a:lnTo>
                  <a:pt x="12152" y="3204"/>
                </a:lnTo>
                <a:lnTo>
                  <a:pt x="11766" y="2855"/>
                </a:lnTo>
                <a:lnTo>
                  <a:pt x="11379" y="2523"/>
                </a:lnTo>
                <a:lnTo>
                  <a:pt x="10992" y="2229"/>
                </a:lnTo>
                <a:lnTo>
                  <a:pt x="10587" y="1952"/>
                </a:lnTo>
                <a:lnTo>
                  <a:pt x="10201" y="1695"/>
                </a:lnTo>
                <a:lnTo>
                  <a:pt x="9814" y="1455"/>
                </a:lnTo>
                <a:lnTo>
                  <a:pt x="9427" y="1234"/>
                </a:lnTo>
                <a:lnTo>
                  <a:pt x="9059" y="1050"/>
                </a:lnTo>
                <a:lnTo>
                  <a:pt x="8378" y="700"/>
                </a:lnTo>
                <a:lnTo>
                  <a:pt x="7770" y="443"/>
                </a:lnTo>
                <a:lnTo>
                  <a:pt x="7236" y="240"/>
                </a:lnTo>
                <a:lnTo>
                  <a:pt x="6850" y="93"/>
                </a:lnTo>
                <a:lnTo>
                  <a:pt x="6500" y="1"/>
                </a:ln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2" name="Google Shape;22;p3"/>
          <p:cNvSpPr txBox="1">
            <a:spLocks noGrp="1"/>
          </p:cNvSpPr>
          <p:nvPr>
            <p:ph type="ctrTitle"/>
          </p:nvPr>
        </p:nvSpPr>
        <p:spPr>
          <a:xfrm>
            <a:off x="7132233" y="2619133"/>
            <a:ext cx="4145200" cy="1546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4000"/>
              <a:buNone/>
              <a:defRPr sz="5333">
                <a:solidFill>
                  <a:schemeClr val="lt1"/>
                </a:solidFill>
              </a:defRPr>
            </a:lvl1pPr>
            <a:lvl2pPr lvl="1" rtl="0">
              <a:spcBef>
                <a:spcPts val="0"/>
              </a:spcBef>
              <a:spcAft>
                <a:spcPts val="0"/>
              </a:spcAft>
              <a:buClr>
                <a:schemeClr val="lt1"/>
              </a:buClr>
              <a:buSzPts val="4000"/>
              <a:buNone/>
              <a:defRPr sz="5333">
                <a:solidFill>
                  <a:schemeClr val="lt1"/>
                </a:solidFill>
              </a:defRPr>
            </a:lvl2pPr>
            <a:lvl3pPr lvl="2" rtl="0">
              <a:spcBef>
                <a:spcPts val="0"/>
              </a:spcBef>
              <a:spcAft>
                <a:spcPts val="0"/>
              </a:spcAft>
              <a:buClr>
                <a:schemeClr val="lt1"/>
              </a:buClr>
              <a:buSzPts val="4000"/>
              <a:buNone/>
              <a:defRPr sz="5333">
                <a:solidFill>
                  <a:schemeClr val="lt1"/>
                </a:solidFill>
              </a:defRPr>
            </a:lvl3pPr>
            <a:lvl4pPr lvl="3" rtl="0">
              <a:spcBef>
                <a:spcPts val="0"/>
              </a:spcBef>
              <a:spcAft>
                <a:spcPts val="0"/>
              </a:spcAft>
              <a:buClr>
                <a:schemeClr val="lt1"/>
              </a:buClr>
              <a:buSzPts val="4000"/>
              <a:buNone/>
              <a:defRPr sz="5333">
                <a:solidFill>
                  <a:schemeClr val="lt1"/>
                </a:solidFill>
              </a:defRPr>
            </a:lvl4pPr>
            <a:lvl5pPr lvl="4" rtl="0">
              <a:spcBef>
                <a:spcPts val="0"/>
              </a:spcBef>
              <a:spcAft>
                <a:spcPts val="0"/>
              </a:spcAft>
              <a:buClr>
                <a:schemeClr val="lt1"/>
              </a:buClr>
              <a:buSzPts val="4000"/>
              <a:buNone/>
              <a:defRPr sz="5333">
                <a:solidFill>
                  <a:schemeClr val="lt1"/>
                </a:solidFill>
              </a:defRPr>
            </a:lvl5pPr>
            <a:lvl6pPr lvl="5" rtl="0">
              <a:spcBef>
                <a:spcPts val="0"/>
              </a:spcBef>
              <a:spcAft>
                <a:spcPts val="0"/>
              </a:spcAft>
              <a:buClr>
                <a:schemeClr val="lt1"/>
              </a:buClr>
              <a:buSzPts val="4000"/>
              <a:buNone/>
              <a:defRPr sz="5333">
                <a:solidFill>
                  <a:schemeClr val="lt1"/>
                </a:solidFill>
              </a:defRPr>
            </a:lvl6pPr>
            <a:lvl7pPr lvl="6" rtl="0">
              <a:spcBef>
                <a:spcPts val="0"/>
              </a:spcBef>
              <a:spcAft>
                <a:spcPts val="0"/>
              </a:spcAft>
              <a:buClr>
                <a:schemeClr val="lt1"/>
              </a:buClr>
              <a:buSzPts val="4000"/>
              <a:buNone/>
              <a:defRPr sz="5333">
                <a:solidFill>
                  <a:schemeClr val="lt1"/>
                </a:solidFill>
              </a:defRPr>
            </a:lvl7pPr>
            <a:lvl8pPr lvl="7" rtl="0">
              <a:spcBef>
                <a:spcPts val="0"/>
              </a:spcBef>
              <a:spcAft>
                <a:spcPts val="0"/>
              </a:spcAft>
              <a:buClr>
                <a:schemeClr val="lt1"/>
              </a:buClr>
              <a:buSzPts val="4000"/>
              <a:buNone/>
              <a:defRPr sz="5333">
                <a:solidFill>
                  <a:schemeClr val="lt1"/>
                </a:solidFill>
              </a:defRPr>
            </a:lvl8pPr>
            <a:lvl9pPr lvl="8" rtl="0">
              <a:spcBef>
                <a:spcPts val="0"/>
              </a:spcBef>
              <a:spcAft>
                <a:spcPts val="0"/>
              </a:spcAft>
              <a:buClr>
                <a:schemeClr val="lt1"/>
              </a:buClr>
              <a:buSzPts val="4000"/>
              <a:buNone/>
              <a:defRPr sz="5333">
                <a:solidFill>
                  <a:schemeClr val="lt1"/>
                </a:solidFill>
              </a:defRPr>
            </a:lvl9pPr>
          </a:lstStyle>
          <a:p>
            <a:endParaRPr/>
          </a:p>
        </p:txBody>
      </p:sp>
      <p:sp>
        <p:nvSpPr>
          <p:cNvPr id="23" name="Google Shape;23;p3"/>
          <p:cNvSpPr txBox="1">
            <a:spLocks noGrp="1"/>
          </p:cNvSpPr>
          <p:nvPr>
            <p:ph type="subTitle" idx="1"/>
          </p:nvPr>
        </p:nvSpPr>
        <p:spPr>
          <a:xfrm>
            <a:off x="7132233" y="4294739"/>
            <a:ext cx="4145200" cy="1046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800"/>
              <a:buNone/>
              <a:defRPr sz="2400">
                <a:solidFill>
                  <a:schemeClr val="lt1"/>
                </a:solidFill>
              </a:defRPr>
            </a:lvl1pPr>
            <a:lvl2pPr lvl="1" rtl="0">
              <a:spcBef>
                <a:spcPts val="0"/>
              </a:spcBef>
              <a:spcAft>
                <a:spcPts val="0"/>
              </a:spcAft>
              <a:buClr>
                <a:schemeClr val="lt1"/>
              </a:buClr>
              <a:buSzPts val="1800"/>
              <a:buNone/>
              <a:defRPr sz="2400">
                <a:solidFill>
                  <a:schemeClr val="lt1"/>
                </a:solidFill>
              </a:defRPr>
            </a:lvl2pPr>
            <a:lvl3pPr lvl="2" rtl="0">
              <a:spcBef>
                <a:spcPts val="0"/>
              </a:spcBef>
              <a:spcAft>
                <a:spcPts val="0"/>
              </a:spcAft>
              <a:buClr>
                <a:schemeClr val="lt1"/>
              </a:buClr>
              <a:buSzPts val="1800"/>
              <a:buNone/>
              <a:defRPr sz="2400">
                <a:solidFill>
                  <a:schemeClr val="lt1"/>
                </a:solidFill>
              </a:defRPr>
            </a:lvl3pPr>
            <a:lvl4pPr lvl="3" rtl="0">
              <a:spcBef>
                <a:spcPts val="0"/>
              </a:spcBef>
              <a:spcAft>
                <a:spcPts val="0"/>
              </a:spcAft>
              <a:buClr>
                <a:schemeClr val="lt1"/>
              </a:buClr>
              <a:buSzPts val="1800"/>
              <a:buNone/>
              <a:defRPr sz="2400">
                <a:solidFill>
                  <a:schemeClr val="lt1"/>
                </a:solidFill>
              </a:defRPr>
            </a:lvl4pPr>
            <a:lvl5pPr lvl="4" rtl="0">
              <a:spcBef>
                <a:spcPts val="0"/>
              </a:spcBef>
              <a:spcAft>
                <a:spcPts val="0"/>
              </a:spcAft>
              <a:buClr>
                <a:schemeClr val="lt1"/>
              </a:buClr>
              <a:buSzPts val="1800"/>
              <a:buNone/>
              <a:defRPr sz="2400">
                <a:solidFill>
                  <a:schemeClr val="lt1"/>
                </a:solidFill>
              </a:defRPr>
            </a:lvl5pPr>
            <a:lvl6pPr lvl="5" rtl="0">
              <a:spcBef>
                <a:spcPts val="0"/>
              </a:spcBef>
              <a:spcAft>
                <a:spcPts val="0"/>
              </a:spcAft>
              <a:buClr>
                <a:schemeClr val="lt1"/>
              </a:buClr>
              <a:buSzPts val="1800"/>
              <a:buNone/>
              <a:defRPr sz="2400">
                <a:solidFill>
                  <a:schemeClr val="lt1"/>
                </a:solidFill>
              </a:defRPr>
            </a:lvl6pPr>
            <a:lvl7pPr lvl="6" rtl="0">
              <a:spcBef>
                <a:spcPts val="0"/>
              </a:spcBef>
              <a:spcAft>
                <a:spcPts val="0"/>
              </a:spcAft>
              <a:buClr>
                <a:schemeClr val="lt1"/>
              </a:buClr>
              <a:buSzPts val="1800"/>
              <a:buNone/>
              <a:defRPr sz="2400">
                <a:solidFill>
                  <a:schemeClr val="lt1"/>
                </a:solidFill>
              </a:defRPr>
            </a:lvl7pPr>
            <a:lvl8pPr lvl="7" rtl="0">
              <a:spcBef>
                <a:spcPts val="0"/>
              </a:spcBef>
              <a:spcAft>
                <a:spcPts val="0"/>
              </a:spcAft>
              <a:buClr>
                <a:schemeClr val="lt1"/>
              </a:buClr>
              <a:buSzPts val="1800"/>
              <a:buNone/>
              <a:defRPr sz="2400">
                <a:solidFill>
                  <a:schemeClr val="lt1"/>
                </a:solidFill>
              </a:defRPr>
            </a:lvl8pPr>
            <a:lvl9pPr lvl="8" rtl="0">
              <a:spcBef>
                <a:spcPts val="0"/>
              </a:spcBef>
              <a:spcAft>
                <a:spcPts val="0"/>
              </a:spcAft>
              <a:buClr>
                <a:schemeClr val="lt1"/>
              </a:buClr>
              <a:buSzPts val="1800"/>
              <a:buNone/>
              <a:defRPr sz="2400">
                <a:solidFill>
                  <a:schemeClr val="lt1"/>
                </a:solidFill>
              </a:defRPr>
            </a:lvl9pPr>
          </a:lstStyle>
          <a:p>
            <a:endParaRPr/>
          </a:p>
        </p:txBody>
      </p:sp>
    </p:spTree>
    <p:extLst>
      <p:ext uri="{BB962C8B-B14F-4D97-AF65-F5344CB8AC3E}">
        <p14:creationId xmlns:p14="http://schemas.microsoft.com/office/powerpoint/2010/main" val="177768129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4"/>
        <p:cNvGrpSpPr/>
        <p:nvPr/>
      </p:nvGrpSpPr>
      <p:grpSpPr>
        <a:xfrm>
          <a:off x="0" y="0"/>
          <a:ext cx="0" cy="0"/>
          <a:chOff x="0" y="0"/>
          <a:chExt cx="0" cy="0"/>
        </a:xfrm>
      </p:grpSpPr>
      <p:sp>
        <p:nvSpPr>
          <p:cNvPr id="25" name="Google Shape;25;p4"/>
          <p:cNvSpPr/>
          <p:nvPr/>
        </p:nvSpPr>
        <p:spPr>
          <a:xfrm>
            <a:off x="1" y="0"/>
            <a:ext cx="12192124" cy="6858029"/>
          </a:xfrm>
          <a:custGeom>
            <a:avLst/>
            <a:gdLst/>
            <a:ahLst/>
            <a:cxnLst/>
            <a:rect l="l" t="t" r="r" b="b"/>
            <a:pathLst>
              <a:path w="94269" h="53026" extrusionOk="0">
                <a:moveTo>
                  <a:pt x="13957" y="6721"/>
                </a:moveTo>
                <a:lnTo>
                  <a:pt x="14436" y="6960"/>
                </a:lnTo>
                <a:lnTo>
                  <a:pt x="14988" y="7255"/>
                </a:lnTo>
                <a:lnTo>
                  <a:pt x="15706" y="7660"/>
                </a:lnTo>
                <a:lnTo>
                  <a:pt x="16590" y="8157"/>
                </a:lnTo>
                <a:lnTo>
                  <a:pt x="17584" y="8746"/>
                </a:lnTo>
                <a:lnTo>
                  <a:pt x="18652" y="9446"/>
                </a:lnTo>
                <a:lnTo>
                  <a:pt x="19794" y="10219"/>
                </a:lnTo>
                <a:lnTo>
                  <a:pt x="20383" y="10642"/>
                </a:lnTo>
                <a:lnTo>
                  <a:pt x="20972" y="11084"/>
                </a:lnTo>
                <a:lnTo>
                  <a:pt x="21580" y="11526"/>
                </a:lnTo>
                <a:lnTo>
                  <a:pt x="22169" y="12005"/>
                </a:lnTo>
                <a:lnTo>
                  <a:pt x="22758" y="12502"/>
                </a:lnTo>
                <a:lnTo>
                  <a:pt x="23329" y="13018"/>
                </a:lnTo>
                <a:lnTo>
                  <a:pt x="23899" y="13533"/>
                </a:lnTo>
                <a:lnTo>
                  <a:pt x="24452" y="14085"/>
                </a:lnTo>
                <a:lnTo>
                  <a:pt x="24986" y="14638"/>
                </a:lnTo>
                <a:lnTo>
                  <a:pt x="25483" y="15208"/>
                </a:lnTo>
                <a:lnTo>
                  <a:pt x="25962" y="15798"/>
                </a:lnTo>
                <a:lnTo>
                  <a:pt x="26422" y="16405"/>
                </a:lnTo>
                <a:lnTo>
                  <a:pt x="26845" y="17013"/>
                </a:lnTo>
                <a:lnTo>
                  <a:pt x="27232" y="17639"/>
                </a:lnTo>
                <a:lnTo>
                  <a:pt x="27582" y="18283"/>
                </a:lnTo>
                <a:lnTo>
                  <a:pt x="27729" y="18596"/>
                </a:lnTo>
                <a:lnTo>
                  <a:pt x="27876" y="18928"/>
                </a:lnTo>
                <a:lnTo>
                  <a:pt x="28005" y="19241"/>
                </a:lnTo>
                <a:lnTo>
                  <a:pt x="28134" y="19572"/>
                </a:lnTo>
                <a:lnTo>
                  <a:pt x="28245" y="19885"/>
                </a:lnTo>
                <a:lnTo>
                  <a:pt x="28337" y="20216"/>
                </a:lnTo>
                <a:lnTo>
                  <a:pt x="28484" y="20842"/>
                </a:lnTo>
                <a:lnTo>
                  <a:pt x="28594" y="21468"/>
                </a:lnTo>
                <a:lnTo>
                  <a:pt x="28668" y="22094"/>
                </a:lnTo>
                <a:lnTo>
                  <a:pt x="28686" y="22702"/>
                </a:lnTo>
                <a:lnTo>
                  <a:pt x="28686" y="23291"/>
                </a:lnTo>
                <a:lnTo>
                  <a:pt x="28650" y="23880"/>
                </a:lnTo>
                <a:lnTo>
                  <a:pt x="28576" y="24451"/>
                </a:lnTo>
                <a:lnTo>
                  <a:pt x="28465" y="25003"/>
                </a:lnTo>
                <a:lnTo>
                  <a:pt x="28337" y="25556"/>
                </a:lnTo>
                <a:lnTo>
                  <a:pt x="28189" y="26090"/>
                </a:lnTo>
                <a:lnTo>
                  <a:pt x="28024" y="26587"/>
                </a:lnTo>
                <a:lnTo>
                  <a:pt x="27839" y="27084"/>
                </a:lnTo>
                <a:lnTo>
                  <a:pt x="27637" y="27563"/>
                </a:lnTo>
                <a:lnTo>
                  <a:pt x="27434" y="28023"/>
                </a:lnTo>
                <a:lnTo>
                  <a:pt x="27213" y="28446"/>
                </a:lnTo>
                <a:lnTo>
                  <a:pt x="26974" y="28870"/>
                </a:lnTo>
                <a:lnTo>
                  <a:pt x="26753" y="29257"/>
                </a:lnTo>
                <a:lnTo>
                  <a:pt x="26514" y="29625"/>
                </a:lnTo>
                <a:lnTo>
                  <a:pt x="26072" y="30288"/>
                </a:lnTo>
                <a:lnTo>
                  <a:pt x="25649" y="30840"/>
                </a:lnTo>
                <a:lnTo>
                  <a:pt x="25299" y="31300"/>
                </a:lnTo>
                <a:lnTo>
                  <a:pt x="25004" y="31632"/>
                </a:lnTo>
                <a:lnTo>
                  <a:pt x="24746" y="31889"/>
                </a:lnTo>
                <a:lnTo>
                  <a:pt x="24378" y="31889"/>
                </a:lnTo>
                <a:lnTo>
                  <a:pt x="23936" y="31871"/>
                </a:lnTo>
                <a:lnTo>
                  <a:pt x="23365" y="31834"/>
                </a:lnTo>
                <a:lnTo>
                  <a:pt x="22666" y="31742"/>
                </a:lnTo>
                <a:lnTo>
                  <a:pt x="21874" y="31613"/>
                </a:lnTo>
                <a:lnTo>
                  <a:pt x="21451" y="31521"/>
                </a:lnTo>
                <a:lnTo>
                  <a:pt x="21009" y="31429"/>
                </a:lnTo>
                <a:lnTo>
                  <a:pt x="20548" y="31300"/>
                </a:lnTo>
                <a:lnTo>
                  <a:pt x="20088" y="31171"/>
                </a:lnTo>
                <a:lnTo>
                  <a:pt x="19609" y="31006"/>
                </a:lnTo>
                <a:lnTo>
                  <a:pt x="19131" y="30822"/>
                </a:lnTo>
                <a:lnTo>
                  <a:pt x="18634" y="30619"/>
                </a:lnTo>
                <a:lnTo>
                  <a:pt x="18155" y="30380"/>
                </a:lnTo>
                <a:lnTo>
                  <a:pt x="17676" y="30122"/>
                </a:lnTo>
                <a:lnTo>
                  <a:pt x="17198" y="29846"/>
                </a:lnTo>
                <a:lnTo>
                  <a:pt x="16719" y="29533"/>
                </a:lnTo>
                <a:lnTo>
                  <a:pt x="16259" y="29201"/>
                </a:lnTo>
                <a:lnTo>
                  <a:pt x="15798" y="28815"/>
                </a:lnTo>
                <a:lnTo>
                  <a:pt x="15356" y="28410"/>
                </a:lnTo>
                <a:lnTo>
                  <a:pt x="14951" y="27968"/>
                </a:lnTo>
                <a:lnTo>
                  <a:pt x="14546" y="27507"/>
                </a:lnTo>
                <a:lnTo>
                  <a:pt x="14160" y="26992"/>
                </a:lnTo>
                <a:lnTo>
                  <a:pt x="13810" y="26440"/>
                </a:lnTo>
                <a:lnTo>
                  <a:pt x="13644" y="26145"/>
                </a:lnTo>
                <a:lnTo>
                  <a:pt x="13478" y="25850"/>
                </a:lnTo>
                <a:lnTo>
                  <a:pt x="13331" y="25537"/>
                </a:lnTo>
                <a:lnTo>
                  <a:pt x="13184" y="25224"/>
                </a:lnTo>
                <a:lnTo>
                  <a:pt x="13055" y="24893"/>
                </a:lnTo>
                <a:lnTo>
                  <a:pt x="12926" y="24562"/>
                </a:lnTo>
                <a:lnTo>
                  <a:pt x="12705" y="23862"/>
                </a:lnTo>
                <a:lnTo>
                  <a:pt x="12521" y="23162"/>
                </a:lnTo>
                <a:lnTo>
                  <a:pt x="12374" y="22426"/>
                </a:lnTo>
                <a:lnTo>
                  <a:pt x="12245" y="21689"/>
                </a:lnTo>
                <a:lnTo>
                  <a:pt x="12153" y="20935"/>
                </a:lnTo>
                <a:lnTo>
                  <a:pt x="12097" y="20161"/>
                </a:lnTo>
                <a:lnTo>
                  <a:pt x="12061" y="19388"/>
                </a:lnTo>
                <a:lnTo>
                  <a:pt x="12042" y="18615"/>
                </a:lnTo>
                <a:lnTo>
                  <a:pt x="12042" y="17841"/>
                </a:lnTo>
                <a:lnTo>
                  <a:pt x="12079" y="17086"/>
                </a:lnTo>
                <a:lnTo>
                  <a:pt x="12116" y="16313"/>
                </a:lnTo>
                <a:lnTo>
                  <a:pt x="12190" y="15558"/>
                </a:lnTo>
                <a:lnTo>
                  <a:pt x="12263" y="14803"/>
                </a:lnTo>
                <a:lnTo>
                  <a:pt x="12355" y="14085"/>
                </a:lnTo>
                <a:lnTo>
                  <a:pt x="12466" y="13367"/>
                </a:lnTo>
                <a:lnTo>
                  <a:pt x="12687" y="12005"/>
                </a:lnTo>
                <a:lnTo>
                  <a:pt x="12926" y="10753"/>
                </a:lnTo>
                <a:lnTo>
                  <a:pt x="13184" y="9611"/>
                </a:lnTo>
                <a:lnTo>
                  <a:pt x="13423" y="8636"/>
                </a:lnTo>
                <a:lnTo>
                  <a:pt x="13626" y="7844"/>
                </a:lnTo>
                <a:lnTo>
                  <a:pt x="13810" y="7236"/>
                </a:lnTo>
                <a:lnTo>
                  <a:pt x="13957" y="6721"/>
                </a:lnTo>
                <a:close/>
                <a:moveTo>
                  <a:pt x="1" y="0"/>
                </a:moveTo>
                <a:lnTo>
                  <a:pt x="1" y="53026"/>
                </a:lnTo>
                <a:lnTo>
                  <a:pt x="94269" y="53026"/>
                </a:lnTo>
                <a:lnTo>
                  <a:pt x="94269" y="0"/>
                </a:ln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 name="Google Shape;26;p4"/>
          <p:cNvSpPr/>
          <p:nvPr/>
        </p:nvSpPr>
        <p:spPr>
          <a:xfrm>
            <a:off x="2200326" y="4317103"/>
            <a:ext cx="1240695" cy="1807563"/>
          </a:xfrm>
          <a:custGeom>
            <a:avLst/>
            <a:gdLst/>
            <a:ahLst/>
            <a:cxnLst/>
            <a:rect l="l" t="t" r="r" b="b"/>
            <a:pathLst>
              <a:path w="9593" h="13976" extrusionOk="0">
                <a:moveTo>
                  <a:pt x="7163" y="1"/>
                </a:moveTo>
                <a:lnTo>
                  <a:pt x="6610" y="19"/>
                </a:lnTo>
                <a:lnTo>
                  <a:pt x="6260" y="56"/>
                </a:lnTo>
                <a:lnTo>
                  <a:pt x="5874" y="111"/>
                </a:lnTo>
                <a:lnTo>
                  <a:pt x="5469" y="166"/>
                </a:lnTo>
                <a:lnTo>
                  <a:pt x="5027" y="277"/>
                </a:lnTo>
                <a:lnTo>
                  <a:pt x="4585" y="387"/>
                </a:lnTo>
                <a:lnTo>
                  <a:pt x="4125" y="553"/>
                </a:lnTo>
                <a:lnTo>
                  <a:pt x="3664" y="756"/>
                </a:lnTo>
                <a:lnTo>
                  <a:pt x="3204" y="995"/>
                </a:lnTo>
                <a:lnTo>
                  <a:pt x="2983" y="1124"/>
                </a:lnTo>
                <a:lnTo>
                  <a:pt x="2762" y="1271"/>
                </a:lnTo>
                <a:lnTo>
                  <a:pt x="2541" y="1418"/>
                </a:lnTo>
                <a:lnTo>
                  <a:pt x="2320" y="1603"/>
                </a:lnTo>
                <a:lnTo>
                  <a:pt x="2118" y="1787"/>
                </a:lnTo>
                <a:lnTo>
                  <a:pt x="1915" y="1971"/>
                </a:lnTo>
                <a:lnTo>
                  <a:pt x="1713" y="2192"/>
                </a:lnTo>
                <a:lnTo>
                  <a:pt x="1529" y="2413"/>
                </a:lnTo>
                <a:lnTo>
                  <a:pt x="1344" y="2652"/>
                </a:lnTo>
                <a:lnTo>
                  <a:pt x="1160" y="2910"/>
                </a:lnTo>
                <a:lnTo>
                  <a:pt x="1013" y="3186"/>
                </a:lnTo>
                <a:lnTo>
                  <a:pt x="866" y="3462"/>
                </a:lnTo>
                <a:lnTo>
                  <a:pt x="700" y="3830"/>
                </a:lnTo>
                <a:lnTo>
                  <a:pt x="553" y="4217"/>
                </a:lnTo>
                <a:lnTo>
                  <a:pt x="424" y="4622"/>
                </a:lnTo>
                <a:lnTo>
                  <a:pt x="313" y="5027"/>
                </a:lnTo>
                <a:lnTo>
                  <a:pt x="221" y="5451"/>
                </a:lnTo>
                <a:lnTo>
                  <a:pt x="148" y="5874"/>
                </a:lnTo>
                <a:lnTo>
                  <a:pt x="92" y="6298"/>
                </a:lnTo>
                <a:lnTo>
                  <a:pt x="56" y="6739"/>
                </a:lnTo>
                <a:lnTo>
                  <a:pt x="19" y="7181"/>
                </a:lnTo>
                <a:lnTo>
                  <a:pt x="0" y="7605"/>
                </a:lnTo>
                <a:lnTo>
                  <a:pt x="0" y="8489"/>
                </a:lnTo>
                <a:lnTo>
                  <a:pt x="37" y="9335"/>
                </a:lnTo>
                <a:lnTo>
                  <a:pt x="111" y="10164"/>
                </a:lnTo>
                <a:lnTo>
                  <a:pt x="185" y="10937"/>
                </a:lnTo>
                <a:lnTo>
                  <a:pt x="295" y="11655"/>
                </a:lnTo>
                <a:lnTo>
                  <a:pt x="405" y="12318"/>
                </a:lnTo>
                <a:lnTo>
                  <a:pt x="516" y="12871"/>
                </a:lnTo>
                <a:lnTo>
                  <a:pt x="682" y="13681"/>
                </a:lnTo>
                <a:lnTo>
                  <a:pt x="755" y="13975"/>
                </a:lnTo>
                <a:lnTo>
                  <a:pt x="1050" y="13846"/>
                </a:lnTo>
                <a:lnTo>
                  <a:pt x="1786" y="13497"/>
                </a:lnTo>
                <a:lnTo>
                  <a:pt x="2302" y="13239"/>
                </a:lnTo>
                <a:lnTo>
                  <a:pt x="2873" y="12926"/>
                </a:lnTo>
                <a:lnTo>
                  <a:pt x="3499" y="12558"/>
                </a:lnTo>
                <a:lnTo>
                  <a:pt x="4180" y="12152"/>
                </a:lnTo>
                <a:lnTo>
                  <a:pt x="4861" y="11711"/>
                </a:lnTo>
                <a:lnTo>
                  <a:pt x="5561" y="11213"/>
                </a:lnTo>
                <a:lnTo>
                  <a:pt x="6260" y="10680"/>
                </a:lnTo>
                <a:lnTo>
                  <a:pt x="6592" y="10385"/>
                </a:lnTo>
                <a:lnTo>
                  <a:pt x="6923" y="10090"/>
                </a:lnTo>
                <a:lnTo>
                  <a:pt x="7236" y="9796"/>
                </a:lnTo>
                <a:lnTo>
                  <a:pt x="7549" y="9483"/>
                </a:lnTo>
                <a:lnTo>
                  <a:pt x="7825" y="9170"/>
                </a:lnTo>
                <a:lnTo>
                  <a:pt x="8102" y="8838"/>
                </a:lnTo>
                <a:lnTo>
                  <a:pt x="8359" y="8507"/>
                </a:lnTo>
                <a:lnTo>
                  <a:pt x="8599" y="8157"/>
                </a:lnTo>
                <a:lnTo>
                  <a:pt x="8820" y="7807"/>
                </a:lnTo>
                <a:lnTo>
                  <a:pt x="9004" y="7457"/>
                </a:lnTo>
                <a:lnTo>
                  <a:pt x="9133" y="7163"/>
                </a:lnTo>
                <a:lnTo>
                  <a:pt x="9243" y="6868"/>
                </a:lnTo>
                <a:lnTo>
                  <a:pt x="9354" y="6592"/>
                </a:lnTo>
                <a:lnTo>
                  <a:pt x="9427" y="6298"/>
                </a:lnTo>
                <a:lnTo>
                  <a:pt x="9482" y="6021"/>
                </a:lnTo>
                <a:lnTo>
                  <a:pt x="9538" y="5727"/>
                </a:lnTo>
                <a:lnTo>
                  <a:pt x="9556" y="5451"/>
                </a:lnTo>
                <a:lnTo>
                  <a:pt x="9575" y="5174"/>
                </a:lnTo>
                <a:lnTo>
                  <a:pt x="9593" y="4917"/>
                </a:lnTo>
                <a:lnTo>
                  <a:pt x="9575" y="4641"/>
                </a:lnTo>
                <a:lnTo>
                  <a:pt x="9556" y="4383"/>
                </a:lnTo>
                <a:lnTo>
                  <a:pt x="9519" y="4125"/>
                </a:lnTo>
                <a:lnTo>
                  <a:pt x="9427" y="3609"/>
                </a:lnTo>
                <a:lnTo>
                  <a:pt x="9317" y="3131"/>
                </a:lnTo>
                <a:lnTo>
                  <a:pt x="9169" y="2670"/>
                </a:lnTo>
                <a:lnTo>
                  <a:pt x="8985" y="2247"/>
                </a:lnTo>
                <a:lnTo>
                  <a:pt x="8801" y="1842"/>
                </a:lnTo>
                <a:lnTo>
                  <a:pt x="8617" y="1474"/>
                </a:lnTo>
                <a:lnTo>
                  <a:pt x="8415" y="1142"/>
                </a:lnTo>
                <a:lnTo>
                  <a:pt x="8230" y="848"/>
                </a:lnTo>
                <a:lnTo>
                  <a:pt x="7899" y="387"/>
                </a:lnTo>
                <a:lnTo>
                  <a:pt x="2836" y="9777"/>
                </a:lnTo>
                <a:lnTo>
                  <a:pt x="7163"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4"/>
          <p:cNvSpPr/>
          <p:nvPr/>
        </p:nvSpPr>
        <p:spPr>
          <a:xfrm>
            <a:off x="10136915" y="4683888"/>
            <a:ext cx="1705131" cy="1362139"/>
          </a:xfrm>
          <a:custGeom>
            <a:avLst/>
            <a:gdLst/>
            <a:ahLst/>
            <a:cxnLst/>
            <a:rect l="l" t="t" r="r" b="b"/>
            <a:pathLst>
              <a:path w="13184" h="10532" extrusionOk="0">
                <a:moveTo>
                  <a:pt x="4640" y="0"/>
                </a:moveTo>
                <a:lnTo>
                  <a:pt x="4107" y="19"/>
                </a:lnTo>
                <a:lnTo>
                  <a:pt x="3609" y="55"/>
                </a:lnTo>
                <a:lnTo>
                  <a:pt x="3112" y="147"/>
                </a:lnTo>
                <a:lnTo>
                  <a:pt x="2652" y="240"/>
                </a:lnTo>
                <a:lnTo>
                  <a:pt x="2229" y="368"/>
                </a:lnTo>
                <a:lnTo>
                  <a:pt x="1823" y="497"/>
                </a:lnTo>
                <a:lnTo>
                  <a:pt x="1455" y="645"/>
                </a:lnTo>
                <a:lnTo>
                  <a:pt x="1124" y="792"/>
                </a:lnTo>
                <a:lnTo>
                  <a:pt x="608" y="1050"/>
                </a:lnTo>
                <a:lnTo>
                  <a:pt x="9280" y="7659"/>
                </a:lnTo>
                <a:lnTo>
                  <a:pt x="93" y="1731"/>
                </a:lnTo>
                <a:lnTo>
                  <a:pt x="38" y="2302"/>
                </a:lnTo>
                <a:lnTo>
                  <a:pt x="1" y="2651"/>
                </a:lnTo>
                <a:lnTo>
                  <a:pt x="1" y="3038"/>
                </a:lnTo>
                <a:lnTo>
                  <a:pt x="1" y="3480"/>
                </a:lnTo>
                <a:lnTo>
                  <a:pt x="38" y="3922"/>
                </a:lnTo>
                <a:lnTo>
                  <a:pt x="93" y="4401"/>
                </a:lnTo>
                <a:lnTo>
                  <a:pt x="166" y="4879"/>
                </a:lnTo>
                <a:lnTo>
                  <a:pt x="295" y="5376"/>
                </a:lnTo>
                <a:lnTo>
                  <a:pt x="461" y="5873"/>
                </a:lnTo>
                <a:lnTo>
                  <a:pt x="553" y="6131"/>
                </a:lnTo>
                <a:lnTo>
                  <a:pt x="664" y="6389"/>
                </a:lnTo>
                <a:lnTo>
                  <a:pt x="792" y="6628"/>
                </a:lnTo>
                <a:lnTo>
                  <a:pt x="940" y="6868"/>
                </a:lnTo>
                <a:lnTo>
                  <a:pt x="1087" y="7107"/>
                </a:lnTo>
                <a:lnTo>
                  <a:pt x="1253" y="7346"/>
                </a:lnTo>
                <a:lnTo>
                  <a:pt x="1437" y="7586"/>
                </a:lnTo>
                <a:lnTo>
                  <a:pt x="1639" y="7807"/>
                </a:lnTo>
                <a:lnTo>
                  <a:pt x="1842" y="8028"/>
                </a:lnTo>
                <a:lnTo>
                  <a:pt x="2081" y="8249"/>
                </a:lnTo>
                <a:lnTo>
                  <a:pt x="2321" y="8451"/>
                </a:lnTo>
                <a:lnTo>
                  <a:pt x="2597" y="8654"/>
                </a:lnTo>
                <a:lnTo>
                  <a:pt x="2928" y="8875"/>
                </a:lnTo>
                <a:lnTo>
                  <a:pt x="3296" y="9077"/>
                </a:lnTo>
                <a:lnTo>
                  <a:pt x="3683" y="9280"/>
                </a:lnTo>
                <a:lnTo>
                  <a:pt x="4070" y="9445"/>
                </a:lnTo>
                <a:lnTo>
                  <a:pt x="4475" y="9611"/>
                </a:lnTo>
                <a:lnTo>
                  <a:pt x="4898" y="9758"/>
                </a:lnTo>
                <a:lnTo>
                  <a:pt x="5322" y="9869"/>
                </a:lnTo>
                <a:lnTo>
                  <a:pt x="5764" y="9998"/>
                </a:lnTo>
                <a:lnTo>
                  <a:pt x="6187" y="10090"/>
                </a:lnTo>
                <a:lnTo>
                  <a:pt x="6629" y="10182"/>
                </a:lnTo>
                <a:lnTo>
                  <a:pt x="7071" y="10255"/>
                </a:lnTo>
                <a:lnTo>
                  <a:pt x="7513" y="10329"/>
                </a:lnTo>
                <a:lnTo>
                  <a:pt x="8378" y="10421"/>
                </a:lnTo>
                <a:lnTo>
                  <a:pt x="9225" y="10476"/>
                </a:lnTo>
                <a:lnTo>
                  <a:pt x="10035" y="10513"/>
                </a:lnTo>
                <a:lnTo>
                  <a:pt x="10772" y="10532"/>
                </a:lnTo>
                <a:lnTo>
                  <a:pt x="11434" y="10513"/>
                </a:lnTo>
                <a:lnTo>
                  <a:pt x="12024" y="10495"/>
                </a:lnTo>
                <a:lnTo>
                  <a:pt x="12870" y="10458"/>
                </a:lnTo>
                <a:lnTo>
                  <a:pt x="13183" y="10421"/>
                </a:lnTo>
                <a:lnTo>
                  <a:pt x="13091" y="10127"/>
                </a:lnTo>
                <a:lnTo>
                  <a:pt x="12852" y="9316"/>
                </a:lnTo>
                <a:lnTo>
                  <a:pt x="12686" y="8764"/>
                </a:lnTo>
                <a:lnTo>
                  <a:pt x="12465" y="8138"/>
                </a:lnTo>
                <a:lnTo>
                  <a:pt x="12189" y="7438"/>
                </a:lnTo>
                <a:lnTo>
                  <a:pt x="11895" y="6684"/>
                </a:lnTo>
                <a:lnTo>
                  <a:pt x="11545" y="5929"/>
                </a:lnTo>
                <a:lnTo>
                  <a:pt x="11158" y="5137"/>
                </a:lnTo>
                <a:lnTo>
                  <a:pt x="10956" y="4750"/>
                </a:lnTo>
                <a:lnTo>
                  <a:pt x="10735" y="4364"/>
                </a:lnTo>
                <a:lnTo>
                  <a:pt x="10495" y="3977"/>
                </a:lnTo>
                <a:lnTo>
                  <a:pt x="10256" y="3590"/>
                </a:lnTo>
                <a:lnTo>
                  <a:pt x="9998" y="3222"/>
                </a:lnTo>
                <a:lnTo>
                  <a:pt x="9740" y="2872"/>
                </a:lnTo>
                <a:lnTo>
                  <a:pt x="9464" y="2523"/>
                </a:lnTo>
                <a:lnTo>
                  <a:pt x="9170" y="2191"/>
                </a:lnTo>
                <a:lnTo>
                  <a:pt x="8875" y="1878"/>
                </a:lnTo>
                <a:lnTo>
                  <a:pt x="8562" y="1584"/>
                </a:lnTo>
                <a:lnTo>
                  <a:pt x="8249" y="1307"/>
                </a:lnTo>
                <a:lnTo>
                  <a:pt x="7918" y="1068"/>
                </a:lnTo>
                <a:lnTo>
                  <a:pt x="7642" y="884"/>
                </a:lnTo>
                <a:lnTo>
                  <a:pt x="7365" y="718"/>
                </a:lnTo>
                <a:lnTo>
                  <a:pt x="7089" y="589"/>
                </a:lnTo>
                <a:lnTo>
                  <a:pt x="6813" y="460"/>
                </a:lnTo>
                <a:lnTo>
                  <a:pt x="6537" y="350"/>
                </a:lnTo>
                <a:lnTo>
                  <a:pt x="6261" y="258"/>
                </a:lnTo>
                <a:lnTo>
                  <a:pt x="5985" y="184"/>
                </a:lnTo>
                <a:lnTo>
                  <a:pt x="5708" y="111"/>
                </a:lnTo>
                <a:lnTo>
                  <a:pt x="5432" y="74"/>
                </a:lnTo>
                <a:lnTo>
                  <a:pt x="5174" y="37"/>
                </a:lnTo>
                <a:lnTo>
                  <a:pt x="4898" y="19"/>
                </a:lnTo>
                <a:lnTo>
                  <a:pt x="4640"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8" name="Google Shape;28;p4"/>
          <p:cNvSpPr/>
          <p:nvPr/>
        </p:nvSpPr>
        <p:spPr>
          <a:xfrm>
            <a:off x="9322511" y="5281533"/>
            <a:ext cx="755048" cy="1236039"/>
          </a:xfrm>
          <a:custGeom>
            <a:avLst/>
            <a:gdLst/>
            <a:ahLst/>
            <a:cxnLst/>
            <a:rect l="l" t="t" r="r" b="b"/>
            <a:pathLst>
              <a:path w="5838" h="9557" extrusionOk="0">
                <a:moveTo>
                  <a:pt x="3628" y="0"/>
                </a:moveTo>
                <a:lnTo>
                  <a:pt x="3499" y="37"/>
                </a:lnTo>
                <a:lnTo>
                  <a:pt x="3149" y="129"/>
                </a:lnTo>
                <a:lnTo>
                  <a:pt x="2910" y="203"/>
                </a:lnTo>
                <a:lnTo>
                  <a:pt x="2634" y="313"/>
                </a:lnTo>
                <a:lnTo>
                  <a:pt x="2358" y="442"/>
                </a:lnTo>
                <a:lnTo>
                  <a:pt x="2045" y="608"/>
                </a:lnTo>
                <a:lnTo>
                  <a:pt x="1732" y="792"/>
                </a:lnTo>
                <a:lnTo>
                  <a:pt x="1419" y="1013"/>
                </a:lnTo>
                <a:lnTo>
                  <a:pt x="1124" y="1289"/>
                </a:lnTo>
                <a:lnTo>
                  <a:pt x="977" y="1418"/>
                </a:lnTo>
                <a:lnTo>
                  <a:pt x="848" y="1584"/>
                </a:lnTo>
                <a:lnTo>
                  <a:pt x="719" y="1750"/>
                </a:lnTo>
                <a:lnTo>
                  <a:pt x="590" y="1915"/>
                </a:lnTo>
                <a:lnTo>
                  <a:pt x="480" y="2099"/>
                </a:lnTo>
                <a:lnTo>
                  <a:pt x="369" y="2302"/>
                </a:lnTo>
                <a:lnTo>
                  <a:pt x="277" y="2504"/>
                </a:lnTo>
                <a:lnTo>
                  <a:pt x="203" y="2725"/>
                </a:lnTo>
                <a:lnTo>
                  <a:pt x="130" y="2946"/>
                </a:lnTo>
                <a:lnTo>
                  <a:pt x="75" y="3186"/>
                </a:lnTo>
                <a:lnTo>
                  <a:pt x="38" y="3443"/>
                </a:lnTo>
                <a:lnTo>
                  <a:pt x="19" y="3701"/>
                </a:lnTo>
                <a:lnTo>
                  <a:pt x="1" y="3959"/>
                </a:lnTo>
                <a:lnTo>
                  <a:pt x="1" y="4217"/>
                </a:lnTo>
                <a:lnTo>
                  <a:pt x="19" y="4493"/>
                </a:lnTo>
                <a:lnTo>
                  <a:pt x="56" y="4751"/>
                </a:lnTo>
                <a:lnTo>
                  <a:pt x="130" y="5303"/>
                </a:lnTo>
                <a:lnTo>
                  <a:pt x="259" y="5837"/>
                </a:lnTo>
                <a:lnTo>
                  <a:pt x="406" y="6353"/>
                </a:lnTo>
                <a:lnTo>
                  <a:pt x="572" y="6868"/>
                </a:lnTo>
                <a:lnTo>
                  <a:pt x="756" y="7365"/>
                </a:lnTo>
                <a:lnTo>
                  <a:pt x="940" y="7807"/>
                </a:lnTo>
                <a:lnTo>
                  <a:pt x="1142" y="8231"/>
                </a:lnTo>
                <a:lnTo>
                  <a:pt x="1474" y="8930"/>
                </a:lnTo>
                <a:lnTo>
                  <a:pt x="1732" y="9390"/>
                </a:lnTo>
                <a:lnTo>
                  <a:pt x="1824" y="9556"/>
                </a:lnTo>
                <a:lnTo>
                  <a:pt x="1971" y="9427"/>
                </a:lnTo>
                <a:lnTo>
                  <a:pt x="2376" y="9096"/>
                </a:lnTo>
                <a:lnTo>
                  <a:pt x="2947" y="8580"/>
                </a:lnTo>
                <a:lnTo>
                  <a:pt x="3260" y="8249"/>
                </a:lnTo>
                <a:lnTo>
                  <a:pt x="3610" y="7899"/>
                </a:lnTo>
                <a:lnTo>
                  <a:pt x="3959" y="7512"/>
                </a:lnTo>
                <a:lnTo>
                  <a:pt x="4309" y="7107"/>
                </a:lnTo>
                <a:lnTo>
                  <a:pt x="4641" y="6666"/>
                </a:lnTo>
                <a:lnTo>
                  <a:pt x="4954" y="6205"/>
                </a:lnTo>
                <a:lnTo>
                  <a:pt x="5230" y="5745"/>
                </a:lnTo>
                <a:lnTo>
                  <a:pt x="5359" y="5506"/>
                </a:lnTo>
                <a:lnTo>
                  <a:pt x="5469" y="5266"/>
                </a:lnTo>
                <a:lnTo>
                  <a:pt x="5561" y="5008"/>
                </a:lnTo>
                <a:lnTo>
                  <a:pt x="5653" y="4769"/>
                </a:lnTo>
                <a:lnTo>
                  <a:pt x="5727" y="4530"/>
                </a:lnTo>
                <a:lnTo>
                  <a:pt x="5782" y="4272"/>
                </a:lnTo>
                <a:lnTo>
                  <a:pt x="5819" y="4033"/>
                </a:lnTo>
                <a:lnTo>
                  <a:pt x="5837" y="3793"/>
                </a:lnTo>
                <a:lnTo>
                  <a:pt x="5837" y="3554"/>
                </a:lnTo>
                <a:lnTo>
                  <a:pt x="5837" y="3333"/>
                </a:lnTo>
                <a:lnTo>
                  <a:pt x="5801" y="3112"/>
                </a:lnTo>
                <a:lnTo>
                  <a:pt x="5764" y="2910"/>
                </a:lnTo>
                <a:lnTo>
                  <a:pt x="5727" y="2689"/>
                </a:lnTo>
                <a:lnTo>
                  <a:pt x="5653" y="2486"/>
                </a:lnTo>
                <a:lnTo>
                  <a:pt x="5580" y="2302"/>
                </a:lnTo>
                <a:lnTo>
                  <a:pt x="5506" y="2118"/>
                </a:lnTo>
                <a:lnTo>
                  <a:pt x="5322" y="1768"/>
                </a:lnTo>
                <a:lnTo>
                  <a:pt x="5119" y="1437"/>
                </a:lnTo>
                <a:lnTo>
                  <a:pt x="4898" y="1142"/>
                </a:lnTo>
                <a:lnTo>
                  <a:pt x="4677" y="884"/>
                </a:lnTo>
                <a:lnTo>
                  <a:pt x="4457" y="663"/>
                </a:lnTo>
                <a:lnTo>
                  <a:pt x="4236" y="461"/>
                </a:lnTo>
                <a:lnTo>
                  <a:pt x="4051" y="295"/>
                </a:lnTo>
                <a:lnTo>
                  <a:pt x="3757" y="74"/>
                </a:lnTo>
                <a:lnTo>
                  <a:pt x="3628" y="0"/>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 name="Google Shape;29;p4"/>
          <p:cNvSpPr/>
          <p:nvPr/>
        </p:nvSpPr>
        <p:spPr>
          <a:xfrm>
            <a:off x="1" y="3352803"/>
            <a:ext cx="1838473" cy="2543211"/>
          </a:xfrm>
          <a:custGeom>
            <a:avLst/>
            <a:gdLst/>
            <a:ahLst/>
            <a:cxnLst/>
            <a:rect l="l" t="t" r="r" b="b"/>
            <a:pathLst>
              <a:path w="14215" h="19664" extrusionOk="0">
                <a:moveTo>
                  <a:pt x="4383" y="0"/>
                </a:moveTo>
                <a:lnTo>
                  <a:pt x="3794" y="18"/>
                </a:lnTo>
                <a:lnTo>
                  <a:pt x="3223" y="74"/>
                </a:lnTo>
                <a:lnTo>
                  <a:pt x="2652" y="147"/>
                </a:lnTo>
                <a:lnTo>
                  <a:pt x="2100" y="276"/>
                </a:lnTo>
                <a:lnTo>
                  <a:pt x="1548" y="405"/>
                </a:lnTo>
                <a:lnTo>
                  <a:pt x="1014" y="589"/>
                </a:lnTo>
                <a:lnTo>
                  <a:pt x="498" y="792"/>
                </a:lnTo>
                <a:lnTo>
                  <a:pt x="1" y="1031"/>
                </a:lnTo>
                <a:lnTo>
                  <a:pt x="1" y="18633"/>
                </a:lnTo>
                <a:lnTo>
                  <a:pt x="498" y="18872"/>
                </a:lnTo>
                <a:lnTo>
                  <a:pt x="1014" y="19075"/>
                </a:lnTo>
                <a:lnTo>
                  <a:pt x="1548" y="19259"/>
                </a:lnTo>
                <a:lnTo>
                  <a:pt x="2100" y="19388"/>
                </a:lnTo>
                <a:lnTo>
                  <a:pt x="2652" y="19516"/>
                </a:lnTo>
                <a:lnTo>
                  <a:pt x="3223" y="19590"/>
                </a:lnTo>
                <a:lnTo>
                  <a:pt x="3794" y="19645"/>
                </a:lnTo>
                <a:lnTo>
                  <a:pt x="4383" y="19664"/>
                </a:lnTo>
                <a:lnTo>
                  <a:pt x="4880" y="19645"/>
                </a:lnTo>
                <a:lnTo>
                  <a:pt x="5396" y="19608"/>
                </a:lnTo>
                <a:lnTo>
                  <a:pt x="5874" y="19553"/>
                </a:lnTo>
                <a:lnTo>
                  <a:pt x="6371" y="19461"/>
                </a:lnTo>
                <a:lnTo>
                  <a:pt x="6832" y="19351"/>
                </a:lnTo>
                <a:lnTo>
                  <a:pt x="7310" y="19222"/>
                </a:lnTo>
                <a:lnTo>
                  <a:pt x="7771" y="19075"/>
                </a:lnTo>
                <a:lnTo>
                  <a:pt x="8213" y="18890"/>
                </a:lnTo>
                <a:lnTo>
                  <a:pt x="8654" y="18688"/>
                </a:lnTo>
                <a:lnTo>
                  <a:pt x="9078" y="18485"/>
                </a:lnTo>
                <a:lnTo>
                  <a:pt x="9483" y="18246"/>
                </a:lnTo>
                <a:lnTo>
                  <a:pt x="9888" y="17988"/>
                </a:lnTo>
                <a:lnTo>
                  <a:pt x="10275" y="17712"/>
                </a:lnTo>
                <a:lnTo>
                  <a:pt x="10643" y="17417"/>
                </a:lnTo>
                <a:lnTo>
                  <a:pt x="10993" y="17104"/>
                </a:lnTo>
                <a:lnTo>
                  <a:pt x="11343" y="16791"/>
                </a:lnTo>
                <a:lnTo>
                  <a:pt x="11656" y="16442"/>
                </a:lnTo>
                <a:lnTo>
                  <a:pt x="11969" y="16092"/>
                </a:lnTo>
                <a:lnTo>
                  <a:pt x="12263" y="15724"/>
                </a:lnTo>
                <a:lnTo>
                  <a:pt x="12539" y="15337"/>
                </a:lnTo>
                <a:lnTo>
                  <a:pt x="12797" y="14932"/>
                </a:lnTo>
                <a:lnTo>
                  <a:pt x="13036" y="14527"/>
                </a:lnTo>
                <a:lnTo>
                  <a:pt x="13239" y="14103"/>
                </a:lnTo>
                <a:lnTo>
                  <a:pt x="13442" y="13662"/>
                </a:lnTo>
                <a:lnTo>
                  <a:pt x="13626" y="13220"/>
                </a:lnTo>
                <a:lnTo>
                  <a:pt x="13773" y="12759"/>
                </a:lnTo>
                <a:lnTo>
                  <a:pt x="13902" y="12281"/>
                </a:lnTo>
                <a:lnTo>
                  <a:pt x="14012" y="11820"/>
                </a:lnTo>
                <a:lnTo>
                  <a:pt x="14104" y="11323"/>
                </a:lnTo>
                <a:lnTo>
                  <a:pt x="14160" y="10845"/>
                </a:lnTo>
                <a:lnTo>
                  <a:pt x="14196" y="10329"/>
                </a:lnTo>
                <a:lnTo>
                  <a:pt x="14215" y="9832"/>
                </a:lnTo>
                <a:lnTo>
                  <a:pt x="14196" y="9335"/>
                </a:lnTo>
                <a:lnTo>
                  <a:pt x="14160" y="8819"/>
                </a:lnTo>
                <a:lnTo>
                  <a:pt x="14104" y="8341"/>
                </a:lnTo>
                <a:lnTo>
                  <a:pt x="14012" y="7843"/>
                </a:lnTo>
                <a:lnTo>
                  <a:pt x="13902" y="7383"/>
                </a:lnTo>
                <a:lnTo>
                  <a:pt x="13773" y="6904"/>
                </a:lnTo>
                <a:lnTo>
                  <a:pt x="13626" y="6444"/>
                </a:lnTo>
                <a:lnTo>
                  <a:pt x="13442" y="6002"/>
                </a:lnTo>
                <a:lnTo>
                  <a:pt x="13239" y="5560"/>
                </a:lnTo>
                <a:lnTo>
                  <a:pt x="13036" y="5137"/>
                </a:lnTo>
                <a:lnTo>
                  <a:pt x="12797" y="4732"/>
                </a:lnTo>
                <a:lnTo>
                  <a:pt x="12539" y="4327"/>
                </a:lnTo>
                <a:lnTo>
                  <a:pt x="12263" y="3940"/>
                </a:lnTo>
                <a:lnTo>
                  <a:pt x="11969" y="3572"/>
                </a:lnTo>
                <a:lnTo>
                  <a:pt x="11656" y="3222"/>
                </a:lnTo>
                <a:lnTo>
                  <a:pt x="11343" y="2872"/>
                </a:lnTo>
                <a:lnTo>
                  <a:pt x="10993" y="2559"/>
                </a:lnTo>
                <a:lnTo>
                  <a:pt x="10643" y="2246"/>
                </a:lnTo>
                <a:lnTo>
                  <a:pt x="10275" y="1952"/>
                </a:lnTo>
                <a:lnTo>
                  <a:pt x="9888" y="1676"/>
                </a:lnTo>
                <a:lnTo>
                  <a:pt x="9483" y="1418"/>
                </a:lnTo>
                <a:lnTo>
                  <a:pt x="9078" y="1178"/>
                </a:lnTo>
                <a:lnTo>
                  <a:pt x="8654" y="976"/>
                </a:lnTo>
                <a:lnTo>
                  <a:pt x="8213" y="773"/>
                </a:lnTo>
                <a:lnTo>
                  <a:pt x="7771" y="589"/>
                </a:lnTo>
                <a:lnTo>
                  <a:pt x="7310" y="442"/>
                </a:lnTo>
                <a:lnTo>
                  <a:pt x="6832" y="313"/>
                </a:lnTo>
                <a:lnTo>
                  <a:pt x="6371" y="203"/>
                </a:lnTo>
                <a:lnTo>
                  <a:pt x="5874" y="111"/>
                </a:lnTo>
                <a:lnTo>
                  <a:pt x="5396" y="55"/>
                </a:lnTo>
                <a:lnTo>
                  <a:pt x="4880" y="18"/>
                </a:lnTo>
                <a:lnTo>
                  <a:pt x="4383"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0" name="Google Shape;30;p4"/>
          <p:cNvSpPr/>
          <p:nvPr/>
        </p:nvSpPr>
        <p:spPr>
          <a:xfrm>
            <a:off x="2819438" y="1"/>
            <a:ext cx="1476469" cy="1285961"/>
          </a:xfrm>
          <a:custGeom>
            <a:avLst/>
            <a:gdLst/>
            <a:ahLst/>
            <a:cxnLst/>
            <a:rect l="l" t="t" r="r" b="b"/>
            <a:pathLst>
              <a:path w="11416" h="9943" extrusionOk="0">
                <a:moveTo>
                  <a:pt x="1878" y="0"/>
                </a:moveTo>
                <a:lnTo>
                  <a:pt x="1676" y="203"/>
                </a:lnTo>
                <a:lnTo>
                  <a:pt x="1473" y="406"/>
                </a:lnTo>
                <a:lnTo>
                  <a:pt x="1271" y="626"/>
                </a:lnTo>
                <a:lnTo>
                  <a:pt x="1105" y="866"/>
                </a:lnTo>
                <a:lnTo>
                  <a:pt x="939" y="1105"/>
                </a:lnTo>
                <a:lnTo>
                  <a:pt x="774" y="1363"/>
                </a:lnTo>
                <a:lnTo>
                  <a:pt x="645" y="1621"/>
                </a:lnTo>
                <a:lnTo>
                  <a:pt x="516" y="1878"/>
                </a:lnTo>
                <a:lnTo>
                  <a:pt x="387" y="2155"/>
                </a:lnTo>
                <a:lnTo>
                  <a:pt x="295" y="2431"/>
                </a:lnTo>
                <a:lnTo>
                  <a:pt x="203" y="2725"/>
                </a:lnTo>
                <a:lnTo>
                  <a:pt x="129" y="3020"/>
                </a:lnTo>
                <a:lnTo>
                  <a:pt x="74" y="3315"/>
                </a:lnTo>
                <a:lnTo>
                  <a:pt x="37" y="3609"/>
                </a:lnTo>
                <a:lnTo>
                  <a:pt x="0" y="3922"/>
                </a:lnTo>
                <a:lnTo>
                  <a:pt x="0" y="4235"/>
                </a:lnTo>
                <a:lnTo>
                  <a:pt x="0" y="4530"/>
                </a:lnTo>
                <a:lnTo>
                  <a:pt x="37" y="4824"/>
                </a:lnTo>
                <a:lnTo>
                  <a:pt x="74" y="5100"/>
                </a:lnTo>
                <a:lnTo>
                  <a:pt x="111" y="5377"/>
                </a:lnTo>
                <a:lnTo>
                  <a:pt x="185" y="5653"/>
                </a:lnTo>
                <a:lnTo>
                  <a:pt x="258" y="5929"/>
                </a:lnTo>
                <a:lnTo>
                  <a:pt x="350" y="6205"/>
                </a:lnTo>
                <a:lnTo>
                  <a:pt x="442" y="6463"/>
                </a:lnTo>
                <a:lnTo>
                  <a:pt x="571" y="6702"/>
                </a:lnTo>
                <a:lnTo>
                  <a:pt x="682" y="6960"/>
                </a:lnTo>
                <a:lnTo>
                  <a:pt x="829" y="7199"/>
                </a:lnTo>
                <a:lnTo>
                  <a:pt x="976" y="7420"/>
                </a:lnTo>
                <a:lnTo>
                  <a:pt x="1142" y="7641"/>
                </a:lnTo>
                <a:lnTo>
                  <a:pt x="1308" y="7862"/>
                </a:lnTo>
                <a:lnTo>
                  <a:pt x="1492" y="8065"/>
                </a:lnTo>
                <a:lnTo>
                  <a:pt x="1676" y="8267"/>
                </a:lnTo>
                <a:lnTo>
                  <a:pt x="1878" y="8451"/>
                </a:lnTo>
                <a:lnTo>
                  <a:pt x="2081" y="8636"/>
                </a:lnTo>
                <a:lnTo>
                  <a:pt x="2302" y="8801"/>
                </a:lnTo>
                <a:lnTo>
                  <a:pt x="2523" y="8967"/>
                </a:lnTo>
                <a:lnTo>
                  <a:pt x="2744" y="9114"/>
                </a:lnTo>
                <a:lnTo>
                  <a:pt x="2983" y="9262"/>
                </a:lnTo>
                <a:lnTo>
                  <a:pt x="3241" y="9372"/>
                </a:lnTo>
                <a:lnTo>
                  <a:pt x="3480" y="9501"/>
                </a:lnTo>
                <a:lnTo>
                  <a:pt x="3738" y="9593"/>
                </a:lnTo>
                <a:lnTo>
                  <a:pt x="4014" y="9685"/>
                </a:lnTo>
                <a:lnTo>
                  <a:pt x="4290" y="9759"/>
                </a:lnTo>
                <a:lnTo>
                  <a:pt x="4567" y="9832"/>
                </a:lnTo>
                <a:lnTo>
                  <a:pt x="4843" y="9869"/>
                </a:lnTo>
                <a:lnTo>
                  <a:pt x="5119" y="9906"/>
                </a:lnTo>
                <a:lnTo>
                  <a:pt x="5413" y="9943"/>
                </a:lnTo>
                <a:lnTo>
                  <a:pt x="6003" y="9943"/>
                </a:lnTo>
                <a:lnTo>
                  <a:pt x="6297" y="9906"/>
                </a:lnTo>
                <a:lnTo>
                  <a:pt x="6573" y="9869"/>
                </a:lnTo>
                <a:lnTo>
                  <a:pt x="6850" y="9832"/>
                </a:lnTo>
                <a:lnTo>
                  <a:pt x="7126" y="9759"/>
                </a:lnTo>
                <a:lnTo>
                  <a:pt x="7402" y="9685"/>
                </a:lnTo>
                <a:lnTo>
                  <a:pt x="7678" y="9593"/>
                </a:lnTo>
                <a:lnTo>
                  <a:pt x="7936" y="9501"/>
                </a:lnTo>
                <a:lnTo>
                  <a:pt x="8175" y="9372"/>
                </a:lnTo>
                <a:lnTo>
                  <a:pt x="8433" y="9262"/>
                </a:lnTo>
                <a:lnTo>
                  <a:pt x="8672" y="9114"/>
                </a:lnTo>
                <a:lnTo>
                  <a:pt x="8893" y="8967"/>
                </a:lnTo>
                <a:lnTo>
                  <a:pt x="9114" y="8801"/>
                </a:lnTo>
                <a:lnTo>
                  <a:pt x="9335" y="8636"/>
                </a:lnTo>
                <a:lnTo>
                  <a:pt x="9538" y="8451"/>
                </a:lnTo>
                <a:lnTo>
                  <a:pt x="9740" y="8267"/>
                </a:lnTo>
                <a:lnTo>
                  <a:pt x="9924" y="8065"/>
                </a:lnTo>
                <a:lnTo>
                  <a:pt x="10108" y="7862"/>
                </a:lnTo>
                <a:lnTo>
                  <a:pt x="10274" y="7641"/>
                </a:lnTo>
                <a:lnTo>
                  <a:pt x="10440" y="7420"/>
                </a:lnTo>
                <a:lnTo>
                  <a:pt x="10587" y="7199"/>
                </a:lnTo>
                <a:lnTo>
                  <a:pt x="10734" y="6960"/>
                </a:lnTo>
                <a:lnTo>
                  <a:pt x="10845" y="6702"/>
                </a:lnTo>
                <a:lnTo>
                  <a:pt x="10974" y="6463"/>
                </a:lnTo>
                <a:lnTo>
                  <a:pt x="11066" y="6205"/>
                </a:lnTo>
                <a:lnTo>
                  <a:pt x="11158" y="5929"/>
                </a:lnTo>
                <a:lnTo>
                  <a:pt x="11232" y="5653"/>
                </a:lnTo>
                <a:lnTo>
                  <a:pt x="11305" y="5377"/>
                </a:lnTo>
                <a:lnTo>
                  <a:pt x="11342" y="5100"/>
                </a:lnTo>
                <a:lnTo>
                  <a:pt x="11379" y="4824"/>
                </a:lnTo>
                <a:lnTo>
                  <a:pt x="11416" y="4530"/>
                </a:lnTo>
                <a:lnTo>
                  <a:pt x="11416" y="4235"/>
                </a:lnTo>
                <a:lnTo>
                  <a:pt x="11416" y="3922"/>
                </a:lnTo>
                <a:lnTo>
                  <a:pt x="11379" y="3609"/>
                </a:lnTo>
                <a:lnTo>
                  <a:pt x="11342" y="3315"/>
                </a:lnTo>
                <a:lnTo>
                  <a:pt x="11287" y="3020"/>
                </a:lnTo>
                <a:lnTo>
                  <a:pt x="11213" y="2725"/>
                </a:lnTo>
                <a:lnTo>
                  <a:pt x="11121" y="2431"/>
                </a:lnTo>
                <a:lnTo>
                  <a:pt x="11029" y="2155"/>
                </a:lnTo>
                <a:lnTo>
                  <a:pt x="10900" y="1878"/>
                </a:lnTo>
                <a:lnTo>
                  <a:pt x="10771" y="1621"/>
                </a:lnTo>
                <a:lnTo>
                  <a:pt x="10642" y="1363"/>
                </a:lnTo>
                <a:lnTo>
                  <a:pt x="10477" y="1105"/>
                </a:lnTo>
                <a:lnTo>
                  <a:pt x="10311" y="866"/>
                </a:lnTo>
                <a:lnTo>
                  <a:pt x="10145" y="626"/>
                </a:lnTo>
                <a:lnTo>
                  <a:pt x="9943" y="406"/>
                </a:lnTo>
                <a:lnTo>
                  <a:pt x="9740" y="203"/>
                </a:lnTo>
                <a:lnTo>
                  <a:pt x="9538"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1" name="Google Shape;31;p4"/>
          <p:cNvSpPr/>
          <p:nvPr/>
        </p:nvSpPr>
        <p:spPr>
          <a:xfrm>
            <a:off x="10134587" y="561948"/>
            <a:ext cx="2057435" cy="3581499"/>
          </a:xfrm>
          <a:custGeom>
            <a:avLst/>
            <a:gdLst/>
            <a:ahLst/>
            <a:cxnLst/>
            <a:rect l="l" t="t" r="r" b="b"/>
            <a:pathLst>
              <a:path w="15908" h="27692" extrusionOk="0">
                <a:moveTo>
                  <a:pt x="13846" y="1"/>
                </a:moveTo>
                <a:lnTo>
                  <a:pt x="13128" y="19"/>
                </a:lnTo>
                <a:lnTo>
                  <a:pt x="12428" y="74"/>
                </a:lnTo>
                <a:lnTo>
                  <a:pt x="11729" y="166"/>
                </a:lnTo>
                <a:lnTo>
                  <a:pt x="11047" y="277"/>
                </a:lnTo>
                <a:lnTo>
                  <a:pt x="10384" y="442"/>
                </a:lnTo>
                <a:lnTo>
                  <a:pt x="9722" y="627"/>
                </a:lnTo>
                <a:lnTo>
                  <a:pt x="9077" y="848"/>
                </a:lnTo>
                <a:lnTo>
                  <a:pt x="8451" y="1087"/>
                </a:lnTo>
                <a:lnTo>
                  <a:pt x="7844" y="1363"/>
                </a:lnTo>
                <a:lnTo>
                  <a:pt x="7255" y="1676"/>
                </a:lnTo>
                <a:lnTo>
                  <a:pt x="6665" y="2007"/>
                </a:lnTo>
                <a:lnTo>
                  <a:pt x="6113" y="2357"/>
                </a:lnTo>
                <a:lnTo>
                  <a:pt x="5561" y="2744"/>
                </a:lnTo>
                <a:lnTo>
                  <a:pt x="5045" y="3167"/>
                </a:lnTo>
                <a:lnTo>
                  <a:pt x="4530" y="3591"/>
                </a:lnTo>
                <a:lnTo>
                  <a:pt x="4051" y="4051"/>
                </a:lnTo>
                <a:lnTo>
                  <a:pt x="3591" y="4530"/>
                </a:lnTo>
                <a:lnTo>
                  <a:pt x="3167" y="5045"/>
                </a:lnTo>
                <a:lnTo>
                  <a:pt x="2744" y="5561"/>
                </a:lnTo>
                <a:lnTo>
                  <a:pt x="2357" y="6113"/>
                </a:lnTo>
                <a:lnTo>
                  <a:pt x="2007" y="6666"/>
                </a:lnTo>
                <a:lnTo>
                  <a:pt x="1676" y="7255"/>
                </a:lnTo>
                <a:lnTo>
                  <a:pt x="1363" y="7844"/>
                </a:lnTo>
                <a:lnTo>
                  <a:pt x="1087" y="8452"/>
                </a:lnTo>
                <a:lnTo>
                  <a:pt x="847" y="9078"/>
                </a:lnTo>
                <a:lnTo>
                  <a:pt x="626" y="9722"/>
                </a:lnTo>
                <a:lnTo>
                  <a:pt x="442" y="10385"/>
                </a:lnTo>
                <a:lnTo>
                  <a:pt x="276" y="11048"/>
                </a:lnTo>
                <a:lnTo>
                  <a:pt x="166" y="11729"/>
                </a:lnTo>
                <a:lnTo>
                  <a:pt x="74" y="12428"/>
                </a:lnTo>
                <a:lnTo>
                  <a:pt x="19" y="13128"/>
                </a:lnTo>
                <a:lnTo>
                  <a:pt x="0" y="13846"/>
                </a:lnTo>
                <a:lnTo>
                  <a:pt x="19" y="14564"/>
                </a:lnTo>
                <a:lnTo>
                  <a:pt x="74" y="15264"/>
                </a:lnTo>
                <a:lnTo>
                  <a:pt x="166" y="15964"/>
                </a:lnTo>
                <a:lnTo>
                  <a:pt x="276" y="16645"/>
                </a:lnTo>
                <a:lnTo>
                  <a:pt x="442" y="17308"/>
                </a:lnTo>
                <a:lnTo>
                  <a:pt x="626" y="17970"/>
                </a:lnTo>
                <a:lnTo>
                  <a:pt x="847" y="18615"/>
                </a:lnTo>
                <a:lnTo>
                  <a:pt x="1087" y="19241"/>
                </a:lnTo>
                <a:lnTo>
                  <a:pt x="1363" y="19848"/>
                </a:lnTo>
                <a:lnTo>
                  <a:pt x="1676" y="20438"/>
                </a:lnTo>
                <a:lnTo>
                  <a:pt x="2007" y="21027"/>
                </a:lnTo>
                <a:lnTo>
                  <a:pt x="2357" y="21579"/>
                </a:lnTo>
                <a:lnTo>
                  <a:pt x="2744" y="22131"/>
                </a:lnTo>
                <a:lnTo>
                  <a:pt x="3167" y="22647"/>
                </a:lnTo>
                <a:lnTo>
                  <a:pt x="3591" y="23162"/>
                </a:lnTo>
                <a:lnTo>
                  <a:pt x="4051" y="23641"/>
                </a:lnTo>
                <a:lnTo>
                  <a:pt x="4530" y="24101"/>
                </a:lnTo>
                <a:lnTo>
                  <a:pt x="5045" y="24525"/>
                </a:lnTo>
                <a:lnTo>
                  <a:pt x="5561" y="24948"/>
                </a:lnTo>
                <a:lnTo>
                  <a:pt x="6113" y="25335"/>
                </a:lnTo>
                <a:lnTo>
                  <a:pt x="6665" y="25685"/>
                </a:lnTo>
                <a:lnTo>
                  <a:pt x="7255" y="26016"/>
                </a:lnTo>
                <a:lnTo>
                  <a:pt x="7844" y="26329"/>
                </a:lnTo>
                <a:lnTo>
                  <a:pt x="8451" y="26605"/>
                </a:lnTo>
                <a:lnTo>
                  <a:pt x="9077" y="26845"/>
                </a:lnTo>
                <a:lnTo>
                  <a:pt x="9722" y="27066"/>
                </a:lnTo>
                <a:lnTo>
                  <a:pt x="10384" y="27250"/>
                </a:lnTo>
                <a:lnTo>
                  <a:pt x="11047" y="27416"/>
                </a:lnTo>
                <a:lnTo>
                  <a:pt x="11729" y="27526"/>
                </a:lnTo>
                <a:lnTo>
                  <a:pt x="12428" y="27618"/>
                </a:lnTo>
                <a:lnTo>
                  <a:pt x="13128" y="27673"/>
                </a:lnTo>
                <a:lnTo>
                  <a:pt x="13846" y="27692"/>
                </a:lnTo>
                <a:lnTo>
                  <a:pt x="14361" y="27673"/>
                </a:lnTo>
                <a:lnTo>
                  <a:pt x="14895" y="27655"/>
                </a:lnTo>
                <a:lnTo>
                  <a:pt x="15392" y="27600"/>
                </a:lnTo>
                <a:lnTo>
                  <a:pt x="15908" y="27544"/>
                </a:lnTo>
                <a:lnTo>
                  <a:pt x="15908" y="148"/>
                </a:lnTo>
                <a:lnTo>
                  <a:pt x="15392" y="93"/>
                </a:lnTo>
                <a:lnTo>
                  <a:pt x="14895" y="37"/>
                </a:lnTo>
                <a:lnTo>
                  <a:pt x="14361" y="19"/>
                </a:lnTo>
                <a:lnTo>
                  <a:pt x="13846" y="1"/>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2" name="Google Shape;32;p4"/>
          <p:cNvSpPr txBox="1">
            <a:spLocks noGrp="1"/>
          </p:cNvSpPr>
          <p:nvPr>
            <p:ph type="body" idx="1"/>
          </p:nvPr>
        </p:nvSpPr>
        <p:spPr>
          <a:xfrm>
            <a:off x="4459433" y="1764800"/>
            <a:ext cx="5145600" cy="1093200"/>
          </a:xfrm>
          <a:prstGeom prst="rect">
            <a:avLst/>
          </a:prstGeom>
        </p:spPr>
        <p:txBody>
          <a:bodyPr spcFirstLastPara="1" wrap="square" lIns="91425" tIns="91425" rIns="91425" bIns="91425" anchor="t" anchorCtr="0">
            <a:noAutofit/>
          </a:bodyPr>
          <a:lstStyle>
            <a:lvl1pPr marL="609585" lvl="0" indent="-524920" rtl="0">
              <a:spcBef>
                <a:spcPts val="800"/>
              </a:spcBef>
              <a:spcAft>
                <a:spcPts val="0"/>
              </a:spcAft>
              <a:buClr>
                <a:schemeClr val="accent2"/>
              </a:buClr>
              <a:buSzPts val="2600"/>
              <a:buChar char="⊷"/>
              <a:defRPr sz="3467" i="1">
                <a:solidFill>
                  <a:schemeClr val="accent2"/>
                </a:solidFill>
              </a:defRPr>
            </a:lvl1pPr>
            <a:lvl2pPr marL="1219170" lvl="1" indent="-524920" rtl="0">
              <a:spcBef>
                <a:spcPts val="0"/>
              </a:spcBef>
              <a:spcAft>
                <a:spcPts val="0"/>
              </a:spcAft>
              <a:buClr>
                <a:schemeClr val="accent2"/>
              </a:buClr>
              <a:buSzPts val="2600"/>
              <a:buChar char="⊶"/>
              <a:defRPr sz="3467" i="1">
                <a:solidFill>
                  <a:schemeClr val="accent2"/>
                </a:solidFill>
              </a:defRPr>
            </a:lvl2pPr>
            <a:lvl3pPr marL="1828754" lvl="2" indent="-524920" rtl="0">
              <a:spcBef>
                <a:spcPts val="0"/>
              </a:spcBef>
              <a:spcAft>
                <a:spcPts val="0"/>
              </a:spcAft>
              <a:buClr>
                <a:schemeClr val="accent2"/>
              </a:buClr>
              <a:buSzPts val="2600"/>
              <a:buChar char="⊸"/>
              <a:defRPr sz="3467" i="1">
                <a:solidFill>
                  <a:schemeClr val="accent2"/>
                </a:solidFill>
              </a:defRPr>
            </a:lvl3pPr>
            <a:lvl4pPr marL="2438339" lvl="3" indent="-524920" rtl="0">
              <a:spcBef>
                <a:spcPts val="0"/>
              </a:spcBef>
              <a:spcAft>
                <a:spcPts val="0"/>
              </a:spcAft>
              <a:buClr>
                <a:schemeClr val="accent2"/>
              </a:buClr>
              <a:buSzPts val="2600"/>
              <a:buChar char="●"/>
              <a:defRPr sz="3467" i="1">
                <a:solidFill>
                  <a:schemeClr val="accent2"/>
                </a:solidFill>
              </a:defRPr>
            </a:lvl4pPr>
            <a:lvl5pPr marL="3047924" lvl="4" indent="-524920" rtl="0">
              <a:spcBef>
                <a:spcPts val="0"/>
              </a:spcBef>
              <a:spcAft>
                <a:spcPts val="0"/>
              </a:spcAft>
              <a:buClr>
                <a:schemeClr val="accent2"/>
              </a:buClr>
              <a:buSzPts val="2600"/>
              <a:buChar char="○"/>
              <a:defRPr sz="3467" i="1">
                <a:solidFill>
                  <a:schemeClr val="accent2"/>
                </a:solidFill>
              </a:defRPr>
            </a:lvl5pPr>
            <a:lvl6pPr marL="3657509" lvl="5" indent="-524920" rtl="0">
              <a:spcBef>
                <a:spcPts val="0"/>
              </a:spcBef>
              <a:spcAft>
                <a:spcPts val="0"/>
              </a:spcAft>
              <a:buClr>
                <a:schemeClr val="accent2"/>
              </a:buClr>
              <a:buSzPts val="2600"/>
              <a:buChar char="■"/>
              <a:defRPr sz="3467" i="1">
                <a:solidFill>
                  <a:schemeClr val="accent2"/>
                </a:solidFill>
              </a:defRPr>
            </a:lvl6pPr>
            <a:lvl7pPr marL="4267093" lvl="6" indent="-524920" rtl="0">
              <a:spcBef>
                <a:spcPts val="0"/>
              </a:spcBef>
              <a:spcAft>
                <a:spcPts val="0"/>
              </a:spcAft>
              <a:buClr>
                <a:schemeClr val="accent2"/>
              </a:buClr>
              <a:buSzPts val="2600"/>
              <a:buChar char="●"/>
              <a:defRPr sz="3467" i="1">
                <a:solidFill>
                  <a:schemeClr val="accent2"/>
                </a:solidFill>
              </a:defRPr>
            </a:lvl7pPr>
            <a:lvl8pPr marL="4876678" lvl="7" indent="-524920" rtl="0">
              <a:spcBef>
                <a:spcPts val="0"/>
              </a:spcBef>
              <a:spcAft>
                <a:spcPts val="0"/>
              </a:spcAft>
              <a:buClr>
                <a:schemeClr val="accent2"/>
              </a:buClr>
              <a:buSzPts val="2600"/>
              <a:buChar char="○"/>
              <a:defRPr sz="3467" i="1">
                <a:solidFill>
                  <a:schemeClr val="accent2"/>
                </a:solidFill>
              </a:defRPr>
            </a:lvl8pPr>
            <a:lvl9pPr marL="5486263" lvl="8" indent="-524920">
              <a:spcBef>
                <a:spcPts val="0"/>
              </a:spcBef>
              <a:spcAft>
                <a:spcPts val="0"/>
              </a:spcAft>
              <a:buClr>
                <a:schemeClr val="accent2"/>
              </a:buClr>
              <a:buSzPts val="2600"/>
              <a:buChar char="■"/>
              <a:defRPr sz="3467" i="1">
                <a:solidFill>
                  <a:schemeClr val="accent2"/>
                </a:solidFill>
              </a:defRPr>
            </a:lvl9pPr>
          </a:lstStyle>
          <a:p>
            <a:endParaRPr/>
          </a:p>
        </p:txBody>
      </p:sp>
      <p:sp>
        <p:nvSpPr>
          <p:cNvPr id="33" name="Google Shape;33;p4"/>
          <p:cNvSpPr txBox="1"/>
          <p:nvPr/>
        </p:nvSpPr>
        <p:spPr>
          <a:xfrm>
            <a:off x="2042300" y="1456225"/>
            <a:ext cx="2609600" cy="871600"/>
          </a:xfrm>
          <a:prstGeom prst="rect">
            <a:avLst/>
          </a:prstGeom>
          <a:noFill/>
          <a:ln>
            <a:noFill/>
          </a:ln>
        </p:spPr>
        <p:txBody>
          <a:bodyPr spcFirstLastPara="1" wrap="square" lIns="121900" tIns="121900" rIns="121900" bIns="121900" anchor="t" anchorCtr="0">
            <a:noAutofit/>
          </a:bodyPr>
          <a:lstStyle/>
          <a:p>
            <a:pPr marL="0" lvl="0" indent="0" algn="r" rtl="0">
              <a:spcBef>
                <a:spcPts val="0"/>
              </a:spcBef>
              <a:spcAft>
                <a:spcPts val="0"/>
              </a:spcAft>
              <a:buNone/>
            </a:pPr>
            <a:r>
              <a:rPr lang="en" sz="12800">
                <a:solidFill>
                  <a:schemeClr val="dk1"/>
                </a:solidFill>
                <a:latin typeface="Dosis"/>
                <a:ea typeface="Dosis"/>
                <a:cs typeface="Dosis"/>
                <a:sym typeface="Dosis"/>
              </a:rPr>
              <a:t>“</a:t>
            </a:r>
            <a:endParaRPr sz="12800">
              <a:solidFill>
                <a:schemeClr val="dk1"/>
              </a:solidFill>
              <a:latin typeface="Dosis"/>
              <a:ea typeface="Dosis"/>
              <a:cs typeface="Dosis"/>
              <a:sym typeface="Dosis"/>
            </a:endParaRPr>
          </a:p>
        </p:txBody>
      </p:sp>
      <p:sp>
        <p:nvSpPr>
          <p:cNvPr id="34" name="Google Shape;34;p4"/>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l" rtl="0"/>
            <a:fld id="{00000000-1234-1234-1234-123412341234}" type="slidenum">
              <a:rPr lang="en" smtClean="0"/>
              <a:pPr algn="l" rtl="0"/>
              <a:t>‹#›</a:t>
            </a:fld>
            <a:endParaRPr lang="en"/>
          </a:p>
        </p:txBody>
      </p:sp>
    </p:spTree>
    <p:extLst>
      <p:ext uri="{BB962C8B-B14F-4D97-AF65-F5344CB8AC3E}">
        <p14:creationId xmlns:p14="http://schemas.microsoft.com/office/powerpoint/2010/main" val="75984679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35"/>
        <p:cNvGrpSpPr/>
        <p:nvPr/>
      </p:nvGrpSpPr>
      <p:grpSpPr>
        <a:xfrm>
          <a:off x="0" y="0"/>
          <a:ext cx="0" cy="0"/>
          <a:chOff x="0" y="0"/>
          <a:chExt cx="0" cy="0"/>
        </a:xfrm>
      </p:grpSpPr>
      <p:sp>
        <p:nvSpPr>
          <p:cNvPr id="36" name="Google Shape;36;p5"/>
          <p:cNvSpPr/>
          <p:nvPr/>
        </p:nvSpPr>
        <p:spPr>
          <a:xfrm>
            <a:off x="1" y="0"/>
            <a:ext cx="12192124" cy="6858029"/>
          </a:xfrm>
          <a:custGeom>
            <a:avLst/>
            <a:gdLst/>
            <a:ahLst/>
            <a:cxnLst/>
            <a:rect l="l" t="t" r="r" b="b"/>
            <a:pathLst>
              <a:path w="94269" h="53026" extrusionOk="0">
                <a:moveTo>
                  <a:pt x="40138" y="14729"/>
                </a:moveTo>
                <a:lnTo>
                  <a:pt x="40211" y="15411"/>
                </a:lnTo>
                <a:lnTo>
                  <a:pt x="40303" y="16239"/>
                </a:lnTo>
                <a:lnTo>
                  <a:pt x="40395" y="17325"/>
                </a:lnTo>
                <a:lnTo>
                  <a:pt x="40469" y="18633"/>
                </a:lnTo>
                <a:lnTo>
                  <a:pt x="40543" y="20161"/>
                </a:lnTo>
                <a:lnTo>
                  <a:pt x="40561" y="20989"/>
                </a:lnTo>
                <a:lnTo>
                  <a:pt x="40579" y="21855"/>
                </a:lnTo>
                <a:lnTo>
                  <a:pt x="40561" y="22738"/>
                </a:lnTo>
                <a:lnTo>
                  <a:pt x="40561" y="23659"/>
                </a:lnTo>
                <a:lnTo>
                  <a:pt x="40524" y="24616"/>
                </a:lnTo>
                <a:lnTo>
                  <a:pt x="40469" y="25574"/>
                </a:lnTo>
                <a:lnTo>
                  <a:pt x="40395" y="26568"/>
                </a:lnTo>
                <a:lnTo>
                  <a:pt x="40303" y="27562"/>
                </a:lnTo>
                <a:lnTo>
                  <a:pt x="40193" y="28556"/>
                </a:lnTo>
                <a:lnTo>
                  <a:pt x="40064" y="29569"/>
                </a:lnTo>
                <a:lnTo>
                  <a:pt x="39880" y="30563"/>
                </a:lnTo>
                <a:lnTo>
                  <a:pt x="39696" y="31558"/>
                </a:lnTo>
                <a:lnTo>
                  <a:pt x="39475" y="32552"/>
                </a:lnTo>
                <a:lnTo>
                  <a:pt x="39217" y="33528"/>
                </a:lnTo>
                <a:lnTo>
                  <a:pt x="38922" y="34485"/>
                </a:lnTo>
                <a:lnTo>
                  <a:pt x="38591" y="35424"/>
                </a:lnTo>
                <a:lnTo>
                  <a:pt x="38407" y="35884"/>
                </a:lnTo>
                <a:lnTo>
                  <a:pt x="38223" y="36326"/>
                </a:lnTo>
                <a:lnTo>
                  <a:pt x="38039" y="36768"/>
                </a:lnTo>
                <a:lnTo>
                  <a:pt x="37818" y="37210"/>
                </a:lnTo>
                <a:lnTo>
                  <a:pt x="37597" y="37633"/>
                </a:lnTo>
                <a:lnTo>
                  <a:pt x="37376" y="38038"/>
                </a:lnTo>
                <a:lnTo>
                  <a:pt x="37136" y="38444"/>
                </a:lnTo>
                <a:lnTo>
                  <a:pt x="36897" y="38849"/>
                </a:lnTo>
                <a:lnTo>
                  <a:pt x="36621" y="39235"/>
                </a:lnTo>
                <a:lnTo>
                  <a:pt x="36363" y="39585"/>
                </a:lnTo>
                <a:lnTo>
                  <a:pt x="36087" y="39953"/>
                </a:lnTo>
                <a:lnTo>
                  <a:pt x="35811" y="40285"/>
                </a:lnTo>
                <a:lnTo>
                  <a:pt x="35516" y="40598"/>
                </a:lnTo>
                <a:lnTo>
                  <a:pt x="35222" y="40911"/>
                </a:lnTo>
                <a:lnTo>
                  <a:pt x="34927" y="41205"/>
                </a:lnTo>
                <a:lnTo>
                  <a:pt x="34614" y="41500"/>
                </a:lnTo>
                <a:lnTo>
                  <a:pt x="34301" y="41758"/>
                </a:lnTo>
                <a:lnTo>
                  <a:pt x="33988" y="42015"/>
                </a:lnTo>
                <a:lnTo>
                  <a:pt x="33675" y="42255"/>
                </a:lnTo>
                <a:lnTo>
                  <a:pt x="33344" y="42494"/>
                </a:lnTo>
                <a:lnTo>
                  <a:pt x="33012" y="42715"/>
                </a:lnTo>
                <a:lnTo>
                  <a:pt x="32681" y="42918"/>
                </a:lnTo>
                <a:lnTo>
                  <a:pt x="32349" y="43102"/>
                </a:lnTo>
                <a:lnTo>
                  <a:pt x="32018" y="43286"/>
                </a:lnTo>
                <a:lnTo>
                  <a:pt x="31337" y="43636"/>
                </a:lnTo>
                <a:lnTo>
                  <a:pt x="30656" y="43930"/>
                </a:lnTo>
                <a:lnTo>
                  <a:pt x="29956" y="44188"/>
                </a:lnTo>
                <a:lnTo>
                  <a:pt x="29275" y="44409"/>
                </a:lnTo>
                <a:lnTo>
                  <a:pt x="28593" y="44593"/>
                </a:lnTo>
                <a:lnTo>
                  <a:pt x="27912" y="44740"/>
                </a:lnTo>
                <a:lnTo>
                  <a:pt x="27249" y="44869"/>
                </a:lnTo>
                <a:lnTo>
                  <a:pt x="26605" y="44961"/>
                </a:lnTo>
                <a:lnTo>
                  <a:pt x="25961" y="45035"/>
                </a:lnTo>
                <a:lnTo>
                  <a:pt x="25335" y="45090"/>
                </a:lnTo>
                <a:lnTo>
                  <a:pt x="24745" y="45127"/>
                </a:lnTo>
                <a:lnTo>
                  <a:pt x="24175" y="45145"/>
                </a:lnTo>
                <a:lnTo>
                  <a:pt x="23622" y="45145"/>
                </a:lnTo>
                <a:lnTo>
                  <a:pt x="23125" y="45127"/>
                </a:lnTo>
                <a:lnTo>
                  <a:pt x="22205" y="45072"/>
                </a:lnTo>
                <a:lnTo>
                  <a:pt x="21450" y="44998"/>
                </a:lnTo>
                <a:lnTo>
                  <a:pt x="20879" y="44924"/>
                </a:lnTo>
                <a:lnTo>
                  <a:pt x="20400" y="44851"/>
                </a:lnTo>
                <a:lnTo>
                  <a:pt x="20124" y="44427"/>
                </a:lnTo>
                <a:lnTo>
                  <a:pt x="19829" y="43949"/>
                </a:lnTo>
                <a:lnTo>
                  <a:pt x="19461" y="43286"/>
                </a:lnTo>
                <a:lnTo>
                  <a:pt x="19038" y="42457"/>
                </a:lnTo>
                <a:lnTo>
                  <a:pt x="18835" y="41997"/>
                </a:lnTo>
                <a:lnTo>
                  <a:pt x="18614" y="41500"/>
                </a:lnTo>
                <a:lnTo>
                  <a:pt x="18393" y="40966"/>
                </a:lnTo>
                <a:lnTo>
                  <a:pt x="18191" y="40414"/>
                </a:lnTo>
                <a:lnTo>
                  <a:pt x="17988" y="39824"/>
                </a:lnTo>
                <a:lnTo>
                  <a:pt x="17804" y="39198"/>
                </a:lnTo>
                <a:lnTo>
                  <a:pt x="17638" y="38572"/>
                </a:lnTo>
                <a:lnTo>
                  <a:pt x="17491" y="37910"/>
                </a:lnTo>
                <a:lnTo>
                  <a:pt x="17362" y="37228"/>
                </a:lnTo>
                <a:lnTo>
                  <a:pt x="17252" y="36529"/>
                </a:lnTo>
                <a:lnTo>
                  <a:pt x="17178" y="35811"/>
                </a:lnTo>
                <a:lnTo>
                  <a:pt x="17141" y="35074"/>
                </a:lnTo>
                <a:lnTo>
                  <a:pt x="17141" y="34338"/>
                </a:lnTo>
                <a:lnTo>
                  <a:pt x="17178" y="33564"/>
                </a:lnTo>
                <a:lnTo>
                  <a:pt x="17215" y="33196"/>
                </a:lnTo>
                <a:lnTo>
                  <a:pt x="17252" y="32810"/>
                </a:lnTo>
                <a:lnTo>
                  <a:pt x="17307" y="32423"/>
                </a:lnTo>
                <a:lnTo>
                  <a:pt x="17381" y="32036"/>
                </a:lnTo>
                <a:lnTo>
                  <a:pt x="17473" y="31650"/>
                </a:lnTo>
                <a:lnTo>
                  <a:pt x="17565" y="31245"/>
                </a:lnTo>
                <a:lnTo>
                  <a:pt x="17675" y="30858"/>
                </a:lnTo>
                <a:lnTo>
                  <a:pt x="17786" y="30471"/>
                </a:lnTo>
                <a:lnTo>
                  <a:pt x="17933" y="30066"/>
                </a:lnTo>
                <a:lnTo>
                  <a:pt x="18080" y="29680"/>
                </a:lnTo>
                <a:lnTo>
                  <a:pt x="18246" y="29293"/>
                </a:lnTo>
                <a:lnTo>
                  <a:pt x="18430" y="28888"/>
                </a:lnTo>
                <a:lnTo>
                  <a:pt x="18614" y="28501"/>
                </a:lnTo>
                <a:lnTo>
                  <a:pt x="18835" y="28115"/>
                </a:lnTo>
                <a:lnTo>
                  <a:pt x="19056" y="27710"/>
                </a:lnTo>
                <a:lnTo>
                  <a:pt x="19314" y="27323"/>
                </a:lnTo>
                <a:lnTo>
                  <a:pt x="19572" y="26936"/>
                </a:lnTo>
                <a:lnTo>
                  <a:pt x="19848" y="26550"/>
                </a:lnTo>
                <a:lnTo>
                  <a:pt x="20142" y="26181"/>
                </a:lnTo>
                <a:lnTo>
                  <a:pt x="20437" y="25813"/>
                </a:lnTo>
                <a:lnTo>
                  <a:pt x="20750" y="25445"/>
                </a:lnTo>
                <a:lnTo>
                  <a:pt x="21081" y="25095"/>
                </a:lnTo>
                <a:lnTo>
                  <a:pt x="21413" y="24745"/>
                </a:lnTo>
                <a:lnTo>
                  <a:pt x="21763" y="24395"/>
                </a:lnTo>
                <a:lnTo>
                  <a:pt x="22499" y="23714"/>
                </a:lnTo>
                <a:lnTo>
                  <a:pt x="23254" y="23070"/>
                </a:lnTo>
                <a:lnTo>
                  <a:pt x="24046" y="22444"/>
                </a:lnTo>
                <a:lnTo>
                  <a:pt x="24856" y="21855"/>
                </a:lnTo>
                <a:lnTo>
                  <a:pt x="25703" y="21265"/>
                </a:lnTo>
                <a:lnTo>
                  <a:pt x="26550" y="20713"/>
                </a:lnTo>
                <a:lnTo>
                  <a:pt x="27415" y="20179"/>
                </a:lnTo>
                <a:lnTo>
                  <a:pt x="28299" y="19682"/>
                </a:lnTo>
                <a:lnTo>
                  <a:pt x="29164" y="19203"/>
                </a:lnTo>
                <a:lnTo>
                  <a:pt x="30048" y="18743"/>
                </a:lnTo>
                <a:lnTo>
                  <a:pt x="30913" y="18320"/>
                </a:lnTo>
                <a:lnTo>
                  <a:pt x="31760" y="17896"/>
                </a:lnTo>
                <a:lnTo>
                  <a:pt x="32607" y="17528"/>
                </a:lnTo>
                <a:lnTo>
                  <a:pt x="33417" y="17160"/>
                </a:lnTo>
                <a:lnTo>
                  <a:pt x="34209" y="16828"/>
                </a:lnTo>
                <a:lnTo>
                  <a:pt x="34982" y="16515"/>
                </a:lnTo>
                <a:lnTo>
                  <a:pt x="36400" y="15963"/>
                </a:lnTo>
                <a:lnTo>
                  <a:pt x="37652" y="15521"/>
                </a:lnTo>
                <a:lnTo>
                  <a:pt x="38683" y="15171"/>
                </a:lnTo>
                <a:lnTo>
                  <a:pt x="39456" y="14913"/>
                </a:lnTo>
                <a:lnTo>
                  <a:pt x="40138" y="14729"/>
                </a:lnTo>
                <a:close/>
                <a:moveTo>
                  <a:pt x="0" y="0"/>
                </a:moveTo>
                <a:lnTo>
                  <a:pt x="0" y="53026"/>
                </a:lnTo>
                <a:lnTo>
                  <a:pt x="94268" y="53026"/>
                </a:lnTo>
                <a:lnTo>
                  <a:pt x="94268" y="0"/>
                </a:ln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5"/>
          <p:cNvSpPr/>
          <p:nvPr/>
        </p:nvSpPr>
        <p:spPr>
          <a:xfrm>
            <a:off x="704731" y="1428602"/>
            <a:ext cx="1552776" cy="2443365"/>
          </a:xfrm>
          <a:custGeom>
            <a:avLst/>
            <a:gdLst/>
            <a:ahLst/>
            <a:cxnLst/>
            <a:rect l="l" t="t" r="r" b="b"/>
            <a:pathLst>
              <a:path w="12006" h="18892" extrusionOk="0">
                <a:moveTo>
                  <a:pt x="2063" y="1"/>
                </a:moveTo>
                <a:lnTo>
                  <a:pt x="1934" y="369"/>
                </a:lnTo>
                <a:lnTo>
                  <a:pt x="1768" y="793"/>
                </a:lnTo>
                <a:lnTo>
                  <a:pt x="1584" y="1363"/>
                </a:lnTo>
                <a:lnTo>
                  <a:pt x="1345" y="2063"/>
                </a:lnTo>
                <a:lnTo>
                  <a:pt x="1106" y="2873"/>
                </a:lnTo>
                <a:lnTo>
                  <a:pt x="866" y="3794"/>
                </a:lnTo>
                <a:lnTo>
                  <a:pt x="627" y="4770"/>
                </a:lnTo>
                <a:lnTo>
                  <a:pt x="406" y="5819"/>
                </a:lnTo>
                <a:lnTo>
                  <a:pt x="314" y="6353"/>
                </a:lnTo>
                <a:lnTo>
                  <a:pt x="222" y="6905"/>
                </a:lnTo>
                <a:lnTo>
                  <a:pt x="148" y="7458"/>
                </a:lnTo>
                <a:lnTo>
                  <a:pt x="93" y="8028"/>
                </a:lnTo>
                <a:lnTo>
                  <a:pt x="38" y="8599"/>
                </a:lnTo>
                <a:lnTo>
                  <a:pt x="19" y="9152"/>
                </a:lnTo>
                <a:lnTo>
                  <a:pt x="1" y="9722"/>
                </a:lnTo>
                <a:lnTo>
                  <a:pt x="1" y="10275"/>
                </a:lnTo>
                <a:lnTo>
                  <a:pt x="38" y="10845"/>
                </a:lnTo>
                <a:lnTo>
                  <a:pt x="93" y="11379"/>
                </a:lnTo>
                <a:lnTo>
                  <a:pt x="167" y="11932"/>
                </a:lnTo>
                <a:lnTo>
                  <a:pt x="259" y="12447"/>
                </a:lnTo>
                <a:lnTo>
                  <a:pt x="388" y="12963"/>
                </a:lnTo>
                <a:lnTo>
                  <a:pt x="535" y="13478"/>
                </a:lnTo>
                <a:lnTo>
                  <a:pt x="682" y="13865"/>
                </a:lnTo>
                <a:lnTo>
                  <a:pt x="848" y="14233"/>
                </a:lnTo>
                <a:lnTo>
                  <a:pt x="1032" y="14583"/>
                </a:lnTo>
                <a:lnTo>
                  <a:pt x="1216" y="14914"/>
                </a:lnTo>
                <a:lnTo>
                  <a:pt x="1419" y="15227"/>
                </a:lnTo>
                <a:lnTo>
                  <a:pt x="1640" y="15522"/>
                </a:lnTo>
                <a:lnTo>
                  <a:pt x="1860" y="15798"/>
                </a:lnTo>
                <a:lnTo>
                  <a:pt x="2100" y="16074"/>
                </a:lnTo>
                <a:lnTo>
                  <a:pt x="2339" y="16314"/>
                </a:lnTo>
                <a:lnTo>
                  <a:pt x="2597" y="16553"/>
                </a:lnTo>
                <a:lnTo>
                  <a:pt x="2855" y="16774"/>
                </a:lnTo>
                <a:lnTo>
                  <a:pt x="3112" y="16995"/>
                </a:lnTo>
                <a:lnTo>
                  <a:pt x="3389" y="17179"/>
                </a:lnTo>
                <a:lnTo>
                  <a:pt x="3665" y="17363"/>
                </a:lnTo>
                <a:lnTo>
                  <a:pt x="3941" y="17529"/>
                </a:lnTo>
                <a:lnTo>
                  <a:pt x="4217" y="17695"/>
                </a:lnTo>
                <a:lnTo>
                  <a:pt x="4770" y="17971"/>
                </a:lnTo>
                <a:lnTo>
                  <a:pt x="5322" y="18192"/>
                </a:lnTo>
                <a:lnTo>
                  <a:pt x="5856" y="18394"/>
                </a:lnTo>
                <a:lnTo>
                  <a:pt x="6371" y="18542"/>
                </a:lnTo>
                <a:lnTo>
                  <a:pt x="6850" y="18670"/>
                </a:lnTo>
                <a:lnTo>
                  <a:pt x="7292" y="18781"/>
                </a:lnTo>
                <a:lnTo>
                  <a:pt x="7679" y="18836"/>
                </a:lnTo>
                <a:lnTo>
                  <a:pt x="8010" y="18891"/>
                </a:lnTo>
                <a:lnTo>
                  <a:pt x="4015" y="5727"/>
                </a:lnTo>
                <a:lnTo>
                  <a:pt x="9041" y="18560"/>
                </a:lnTo>
                <a:lnTo>
                  <a:pt x="9262" y="18321"/>
                </a:lnTo>
                <a:lnTo>
                  <a:pt x="9538" y="18026"/>
                </a:lnTo>
                <a:lnTo>
                  <a:pt x="9814" y="17695"/>
                </a:lnTo>
                <a:lnTo>
                  <a:pt x="10109" y="17290"/>
                </a:lnTo>
                <a:lnTo>
                  <a:pt x="10422" y="16866"/>
                </a:lnTo>
                <a:lnTo>
                  <a:pt x="10735" y="16369"/>
                </a:lnTo>
                <a:lnTo>
                  <a:pt x="11029" y="15853"/>
                </a:lnTo>
                <a:lnTo>
                  <a:pt x="11287" y="15283"/>
                </a:lnTo>
                <a:lnTo>
                  <a:pt x="11416" y="14988"/>
                </a:lnTo>
                <a:lnTo>
                  <a:pt x="11527" y="14693"/>
                </a:lnTo>
                <a:lnTo>
                  <a:pt x="11637" y="14362"/>
                </a:lnTo>
                <a:lnTo>
                  <a:pt x="11729" y="14049"/>
                </a:lnTo>
                <a:lnTo>
                  <a:pt x="11821" y="13718"/>
                </a:lnTo>
                <a:lnTo>
                  <a:pt x="11895" y="13386"/>
                </a:lnTo>
                <a:lnTo>
                  <a:pt x="11950" y="13036"/>
                </a:lnTo>
                <a:lnTo>
                  <a:pt x="11987" y="12687"/>
                </a:lnTo>
                <a:lnTo>
                  <a:pt x="12005" y="12318"/>
                </a:lnTo>
                <a:lnTo>
                  <a:pt x="12005" y="11950"/>
                </a:lnTo>
                <a:lnTo>
                  <a:pt x="12005" y="11582"/>
                </a:lnTo>
                <a:lnTo>
                  <a:pt x="11968" y="11214"/>
                </a:lnTo>
                <a:lnTo>
                  <a:pt x="11913" y="10827"/>
                </a:lnTo>
                <a:lnTo>
                  <a:pt x="11821" y="10440"/>
                </a:lnTo>
                <a:lnTo>
                  <a:pt x="11729" y="10035"/>
                </a:lnTo>
                <a:lnTo>
                  <a:pt x="11600" y="9649"/>
                </a:lnTo>
                <a:lnTo>
                  <a:pt x="11416" y="9152"/>
                </a:lnTo>
                <a:lnTo>
                  <a:pt x="11195" y="8673"/>
                </a:lnTo>
                <a:lnTo>
                  <a:pt x="10956" y="8194"/>
                </a:lnTo>
                <a:lnTo>
                  <a:pt x="10680" y="7715"/>
                </a:lnTo>
                <a:lnTo>
                  <a:pt x="10367" y="7255"/>
                </a:lnTo>
                <a:lnTo>
                  <a:pt x="10054" y="6813"/>
                </a:lnTo>
                <a:lnTo>
                  <a:pt x="9704" y="6353"/>
                </a:lnTo>
                <a:lnTo>
                  <a:pt x="9354" y="5930"/>
                </a:lnTo>
                <a:lnTo>
                  <a:pt x="8967" y="5506"/>
                </a:lnTo>
                <a:lnTo>
                  <a:pt x="8581" y="5083"/>
                </a:lnTo>
                <a:lnTo>
                  <a:pt x="8194" y="4678"/>
                </a:lnTo>
                <a:lnTo>
                  <a:pt x="7789" y="4291"/>
                </a:lnTo>
                <a:lnTo>
                  <a:pt x="7384" y="3904"/>
                </a:lnTo>
                <a:lnTo>
                  <a:pt x="6979" y="3536"/>
                </a:lnTo>
                <a:lnTo>
                  <a:pt x="6150" y="2855"/>
                </a:lnTo>
                <a:lnTo>
                  <a:pt x="5359" y="2229"/>
                </a:lnTo>
                <a:lnTo>
                  <a:pt x="4604" y="1676"/>
                </a:lnTo>
                <a:lnTo>
                  <a:pt x="3923" y="1179"/>
                </a:lnTo>
                <a:lnTo>
                  <a:pt x="3297" y="774"/>
                </a:lnTo>
                <a:lnTo>
                  <a:pt x="2799" y="443"/>
                </a:lnTo>
                <a:lnTo>
                  <a:pt x="2413" y="204"/>
                </a:lnTo>
                <a:lnTo>
                  <a:pt x="2063"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8" name="Google Shape;38;p5"/>
          <p:cNvSpPr/>
          <p:nvPr/>
        </p:nvSpPr>
        <p:spPr>
          <a:xfrm>
            <a:off x="1590656" y="1"/>
            <a:ext cx="3124305" cy="1809761"/>
          </a:xfrm>
          <a:custGeom>
            <a:avLst/>
            <a:gdLst/>
            <a:ahLst/>
            <a:cxnLst/>
            <a:rect l="l" t="t" r="r" b="b"/>
            <a:pathLst>
              <a:path w="24157" h="13993" extrusionOk="0">
                <a:moveTo>
                  <a:pt x="147" y="0"/>
                </a:moveTo>
                <a:lnTo>
                  <a:pt x="92" y="479"/>
                </a:lnTo>
                <a:lnTo>
                  <a:pt x="37" y="939"/>
                </a:lnTo>
                <a:lnTo>
                  <a:pt x="18" y="1436"/>
                </a:lnTo>
                <a:lnTo>
                  <a:pt x="0" y="1915"/>
                </a:lnTo>
                <a:lnTo>
                  <a:pt x="18" y="2541"/>
                </a:lnTo>
                <a:lnTo>
                  <a:pt x="55" y="3148"/>
                </a:lnTo>
                <a:lnTo>
                  <a:pt x="147" y="3756"/>
                </a:lnTo>
                <a:lnTo>
                  <a:pt x="239" y="4345"/>
                </a:lnTo>
                <a:lnTo>
                  <a:pt x="387" y="4934"/>
                </a:lnTo>
                <a:lnTo>
                  <a:pt x="534" y="5505"/>
                </a:lnTo>
                <a:lnTo>
                  <a:pt x="737" y="6076"/>
                </a:lnTo>
                <a:lnTo>
                  <a:pt x="957" y="6610"/>
                </a:lnTo>
                <a:lnTo>
                  <a:pt x="1197" y="7144"/>
                </a:lnTo>
                <a:lnTo>
                  <a:pt x="1455" y="7678"/>
                </a:lnTo>
                <a:lnTo>
                  <a:pt x="1749" y="8175"/>
                </a:lnTo>
                <a:lnTo>
                  <a:pt x="2062" y="8672"/>
                </a:lnTo>
                <a:lnTo>
                  <a:pt x="2394" y="9132"/>
                </a:lnTo>
                <a:lnTo>
                  <a:pt x="2762" y="9592"/>
                </a:lnTo>
                <a:lnTo>
                  <a:pt x="3130" y="10034"/>
                </a:lnTo>
                <a:lnTo>
                  <a:pt x="3535" y="10458"/>
                </a:lnTo>
                <a:lnTo>
                  <a:pt x="3959" y="10863"/>
                </a:lnTo>
                <a:lnTo>
                  <a:pt x="4400" y="11231"/>
                </a:lnTo>
                <a:lnTo>
                  <a:pt x="4861" y="11599"/>
                </a:lnTo>
                <a:lnTo>
                  <a:pt x="5321" y="11931"/>
                </a:lnTo>
                <a:lnTo>
                  <a:pt x="5818" y="12244"/>
                </a:lnTo>
                <a:lnTo>
                  <a:pt x="6315" y="12538"/>
                </a:lnTo>
                <a:lnTo>
                  <a:pt x="6849" y="12796"/>
                </a:lnTo>
                <a:lnTo>
                  <a:pt x="7383" y="13035"/>
                </a:lnTo>
                <a:lnTo>
                  <a:pt x="7917" y="13256"/>
                </a:lnTo>
                <a:lnTo>
                  <a:pt x="8488" y="13459"/>
                </a:lnTo>
                <a:lnTo>
                  <a:pt x="9059" y="13606"/>
                </a:lnTo>
                <a:lnTo>
                  <a:pt x="9648" y="13754"/>
                </a:lnTo>
                <a:lnTo>
                  <a:pt x="10237" y="13846"/>
                </a:lnTo>
                <a:lnTo>
                  <a:pt x="10845" y="13938"/>
                </a:lnTo>
                <a:lnTo>
                  <a:pt x="11452" y="13974"/>
                </a:lnTo>
                <a:lnTo>
                  <a:pt x="12078" y="13993"/>
                </a:lnTo>
                <a:lnTo>
                  <a:pt x="12704" y="13974"/>
                </a:lnTo>
                <a:lnTo>
                  <a:pt x="13312" y="13938"/>
                </a:lnTo>
                <a:lnTo>
                  <a:pt x="13919" y="13846"/>
                </a:lnTo>
                <a:lnTo>
                  <a:pt x="14508" y="13754"/>
                </a:lnTo>
                <a:lnTo>
                  <a:pt x="15098" y="13606"/>
                </a:lnTo>
                <a:lnTo>
                  <a:pt x="15668" y="13459"/>
                </a:lnTo>
                <a:lnTo>
                  <a:pt x="16239" y="13256"/>
                </a:lnTo>
                <a:lnTo>
                  <a:pt x="16773" y="13035"/>
                </a:lnTo>
                <a:lnTo>
                  <a:pt x="17307" y="12796"/>
                </a:lnTo>
                <a:lnTo>
                  <a:pt x="17841" y="12538"/>
                </a:lnTo>
                <a:lnTo>
                  <a:pt x="18338" y="12244"/>
                </a:lnTo>
                <a:lnTo>
                  <a:pt x="18835" y="11931"/>
                </a:lnTo>
                <a:lnTo>
                  <a:pt x="19296" y="11599"/>
                </a:lnTo>
                <a:lnTo>
                  <a:pt x="19756" y="11231"/>
                </a:lnTo>
                <a:lnTo>
                  <a:pt x="20198" y="10863"/>
                </a:lnTo>
                <a:lnTo>
                  <a:pt x="20621" y="10458"/>
                </a:lnTo>
                <a:lnTo>
                  <a:pt x="21026" y="10034"/>
                </a:lnTo>
                <a:lnTo>
                  <a:pt x="21394" y="9592"/>
                </a:lnTo>
                <a:lnTo>
                  <a:pt x="21763" y="9132"/>
                </a:lnTo>
                <a:lnTo>
                  <a:pt x="22094" y="8672"/>
                </a:lnTo>
                <a:lnTo>
                  <a:pt x="22407" y="8175"/>
                </a:lnTo>
                <a:lnTo>
                  <a:pt x="22702" y="7678"/>
                </a:lnTo>
                <a:lnTo>
                  <a:pt x="22959" y="7144"/>
                </a:lnTo>
                <a:lnTo>
                  <a:pt x="23199" y="6610"/>
                </a:lnTo>
                <a:lnTo>
                  <a:pt x="23420" y="6076"/>
                </a:lnTo>
                <a:lnTo>
                  <a:pt x="23622" y="5505"/>
                </a:lnTo>
                <a:lnTo>
                  <a:pt x="23770" y="4934"/>
                </a:lnTo>
                <a:lnTo>
                  <a:pt x="23917" y="4345"/>
                </a:lnTo>
                <a:lnTo>
                  <a:pt x="24009" y="3756"/>
                </a:lnTo>
                <a:lnTo>
                  <a:pt x="24101" y="3148"/>
                </a:lnTo>
                <a:lnTo>
                  <a:pt x="24138" y="2541"/>
                </a:lnTo>
                <a:lnTo>
                  <a:pt x="24156" y="1915"/>
                </a:lnTo>
                <a:lnTo>
                  <a:pt x="24138" y="1436"/>
                </a:lnTo>
                <a:lnTo>
                  <a:pt x="24119" y="939"/>
                </a:lnTo>
                <a:lnTo>
                  <a:pt x="24064" y="479"/>
                </a:lnTo>
                <a:lnTo>
                  <a:pt x="24009"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9" name="Google Shape;39;p5"/>
          <p:cNvSpPr/>
          <p:nvPr/>
        </p:nvSpPr>
        <p:spPr>
          <a:xfrm>
            <a:off x="0" y="4467128"/>
            <a:ext cx="1676419" cy="2390856"/>
          </a:xfrm>
          <a:custGeom>
            <a:avLst/>
            <a:gdLst/>
            <a:ahLst/>
            <a:cxnLst/>
            <a:rect l="l" t="t" r="r" b="b"/>
            <a:pathLst>
              <a:path w="12962" h="18486" extrusionOk="0">
                <a:moveTo>
                  <a:pt x="2633" y="0"/>
                </a:moveTo>
                <a:lnTo>
                  <a:pt x="2246" y="37"/>
                </a:lnTo>
                <a:lnTo>
                  <a:pt x="1860" y="74"/>
                </a:lnTo>
                <a:lnTo>
                  <a:pt x="1473" y="129"/>
                </a:lnTo>
                <a:lnTo>
                  <a:pt x="1105" y="184"/>
                </a:lnTo>
                <a:lnTo>
                  <a:pt x="718" y="258"/>
                </a:lnTo>
                <a:lnTo>
                  <a:pt x="368" y="368"/>
                </a:lnTo>
                <a:lnTo>
                  <a:pt x="0" y="461"/>
                </a:lnTo>
                <a:lnTo>
                  <a:pt x="0" y="18486"/>
                </a:lnTo>
                <a:lnTo>
                  <a:pt x="8101" y="18486"/>
                </a:lnTo>
                <a:lnTo>
                  <a:pt x="8635" y="18136"/>
                </a:lnTo>
                <a:lnTo>
                  <a:pt x="9151" y="17767"/>
                </a:lnTo>
                <a:lnTo>
                  <a:pt x="9629" y="17362"/>
                </a:lnTo>
                <a:lnTo>
                  <a:pt x="10090" y="16921"/>
                </a:lnTo>
                <a:lnTo>
                  <a:pt x="10513" y="16460"/>
                </a:lnTo>
                <a:lnTo>
                  <a:pt x="10918" y="15982"/>
                </a:lnTo>
                <a:lnTo>
                  <a:pt x="11286" y="15466"/>
                </a:lnTo>
                <a:lnTo>
                  <a:pt x="11618" y="14932"/>
                </a:lnTo>
                <a:lnTo>
                  <a:pt x="11931" y="14361"/>
                </a:lnTo>
                <a:lnTo>
                  <a:pt x="12189" y="13791"/>
                </a:lnTo>
                <a:lnTo>
                  <a:pt x="12428" y="13183"/>
                </a:lnTo>
                <a:lnTo>
                  <a:pt x="12612" y="12557"/>
                </a:lnTo>
                <a:lnTo>
                  <a:pt x="12759" y="11931"/>
                </a:lnTo>
                <a:lnTo>
                  <a:pt x="12870" y="11287"/>
                </a:lnTo>
                <a:lnTo>
                  <a:pt x="12907" y="10955"/>
                </a:lnTo>
                <a:lnTo>
                  <a:pt x="12943" y="10624"/>
                </a:lnTo>
                <a:lnTo>
                  <a:pt x="12962" y="10274"/>
                </a:lnTo>
                <a:lnTo>
                  <a:pt x="12962" y="9943"/>
                </a:lnTo>
                <a:lnTo>
                  <a:pt x="12943" y="9427"/>
                </a:lnTo>
                <a:lnTo>
                  <a:pt x="12907" y="8930"/>
                </a:lnTo>
                <a:lnTo>
                  <a:pt x="12851" y="8433"/>
                </a:lnTo>
                <a:lnTo>
                  <a:pt x="12759" y="7936"/>
                </a:lnTo>
                <a:lnTo>
                  <a:pt x="12649" y="7457"/>
                </a:lnTo>
                <a:lnTo>
                  <a:pt x="12520" y="6978"/>
                </a:lnTo>
                <a:lnTo>
                  <a:pt x="12354" y="6518"/>
                </a:lnTo>
                <a:lnTo>
                  <a:pt x="12189" y="6076"/>
                </a:lnTo>
                <a:lnTo>
                  <a:pt x="11986" y="5634"/>
                </a:lnTo>
                <a:lnTo>
                  <a:pt x="11765" y="5211"/>
                </a:lnTo>
                <a:lnTo>
                  <a:pt x="11526" y="4787"/>
                </a:lnTo>
                <a:lnTo>
                  <a:pt x="11268" y="4382"/>
                </a:lnTo>
                <a:lnTo>
                  <a:pt x="10992" y="3996"/>
                </a:lnTo>
                <a:lnTo>
                  <a:pt x="10697" y="3627"/>
                </a:lnTo>
                <a:lnTo>
                  <a:pt x="10384" y="3259"/>
                </a:lnTo>
                <a:lnTo>
                  <a:pt x="10053" y="2909"/>
                </a:lnTo>
                <a:lnTo>
                  <a:pt x="9703" y="2578"/>
                </a:lnTo>
                <a:lnTo>
                  <a:pt x="9335" y="2265"/>
                </a:lnTo>
                <a:lnTo>
                  <a:pt x="8967" y="1970"/>
                </a:lnTo>
                <a:lnTo>
                  <a:pt x="8580" y="1694"/>
                </a:lnTo>
                <a:lnTo>
                  <a:pt x="8175" y="1436"/>
                </a:lnTo>
                <a:lnTo>
                  <a:pt x="7751" y="1197"/>
                </a:lnTo>
                <a:lnTo>
                  <a:pt x="7328" y="976"/>
                </a:lnTo>
                <a:lnTo>
                  <a:pt x="6886" y="774"/>
                </a:lnTo>
                <a:lnTo>
                  <a:pt x="6444" y="608"/>
                </a:lnTo>
                <a:lnTo>
                  <a:pt x="5984" y="442"/>
                </a:lnTo>
                <a:lnTo>
                  <a:pt x="5505" y="313"/>
                </a:lnTo>
                <a:lnTo>
                  <a:pt x="5026" y="203"/>
                </a:lnTo>
                <a:lnTo>
                  <a:pt x="4529" y="111"/>
                </a:lnTo>
                <a:lnTo>
                  <a:pt x="4032" y="55"/>
                </a:lnTo>
                <a:lnTo>
                  <a:pt x="3535" y="19"/>
                </a:lnTo>
                <a:lnTo>
                  <a:pt x="3020"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0" name="Google Shape;40;p5"/>
          <p:cNvSpPr txBox="1">
            <a:spLocks noGrp="1"/>
          </p:cNvSpPr>
          <p:nvPr>
            <p:ph type="title"/>
          </p:nvPr>
        </p:nvSpPr>
        <p:spPr>
          <a:xfrm>
            <a:off x="5760100" y="1190967"/>
            <a:ext cx="5822400" cy="9212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41" name="Google Shape;41;p5"/>
          <p:cNvSpPr txBox="1">
            <a:spLocks noGrp="1"/>
          </p:cNvSpPr>
          <p:nvPr>
            <p:ph type="body" idx="1"/>
          </p:nvPr>
        </p:nvSpPr>
        <p:spPr>
          <a:xfrm>
            <a:off x="5760100" y="2258900"/>
            <a:ext cx="5822400" cy="4074400"/>
          </a:xfrm>
          <a:prstGeom prst="rect">
            <a:avLst/>
          </a:prstGeom>
        </p:spPr>
        <p:txBody>
          <a:bodyPr spcFirstLastPara="1" wrap="square" lIns="91425" tIns="91425" rIns="91425" bIns="91425" anchor="t" anchorCtr="0">
            <a:noAutofit/>
          </a:bodyPr>
          <a:lstStyle>
            <a:lvl1pPr marL="609585" lvl="0" indent="-507987">
              <a:spcBef>
                <a:spcPts val="800"/>
              </a:spcBef>
              <a:spcAft>
                <a:spcPts val="0"/>
              </a:spcAft>
              <a:buSzPts val="2400"/>
              <a:buChar char="⊷"/>
              <a:defRPr/>
            </a:lvl1pPr>
            <a:lvl2pPr marL="1219170" lvl="1" indent="-507987">
              <a:spcBef>
                <a:spcPts val="0"/>
              </a:spcBef>
              <a:spcAft>
                <a:spcPts val="0"/>
              </a:spcAft>
              <a:buSzPts val="2400"/>
              <a:buChar char="⊶"/>
              <a:defRPr/>
            </a:lvl2pPr>
            <a:lvl3pPr marL="1828754" lvl="2" indent="-507987">
              <a:spcBef>
                <a:spcPts val="0"/>
              </a:spcBef>
              <a:spcAft>
                <a:spcPts val="0"/>
              </a:spcAft>
              <a:buSzPts val="2400"/>
              <a:buChar char="⊸"/>
              <a:defRPr/>
            </a:lvl3pPr>
            <a:lvl4pPr marL="2438339" lvl="3" indent="-507987">
              <a:spcBef>
                <a:spcPts val="0"/>
              </a:spcBef>
              <a:spcAft>
                <a:spcPts val="0"/>
              </a:spcAft>
              <a:buSzPts val="2400"/>
              <a:buChar char="●"/>
              <a:defRPr/>
            </a:lvl4pPr>
            <a:lvl5pPr marL="3047924" lvl="4" indent="-507987">
              <a:spcBef>
                <a:spcPts val="0"/>
              </a:spcBef>
              <a:spcAft>
                <a:spcPts val="0"/>
              </a:spcAft>
              <a:buSzPts val="2400"/>
              <a:buChar char="○"/>
              <a:defRPr/>
            </a:lvl5pPr>
            <a:lvl6pPr marL="3657509" lvl="5" indent="-507987">
              <a:spcBef>
                <a:spcPts val="0"/>
              </a:spcBef>
              <a:spcAft>
                <a:spcPts val="0"/>
              </a:spcAft>
              <a:buSzPts val="2400"/>
              <a:buChar char="■"/>
              <a:defRPr/>
            </a:lvl6pPr>
            <a:lvl7pPr marL="4267093" lvl="6" indent="-507987">
              <a:spcBef>
                <a:spcPts val="0"/>
              </a:spcBef>
              <a:spcAft>
                <a:spcPts val="0"/>
              </a:spcAft>
              <a:buSzPts val="2400"/>
              <a:buChar char="●"/>
              <a:defRPr/>
            </a:lvl7pPr>
            <a:lvl8pPr marL="4876678" lvl="7" indent="-507987">
              <a:spcBef>
                <a:spcPts val="0"/>
              </a:spcBef>
              <a:spcAft>
                <a:spcPts val="0"/>
              </a:spcAft>
              <a:buSzPts val="2400"/>
              <a:buChar char="○"/>
              <a:defRPr/>
            </a:lvl8pPr>
            <a:lvl9pPr marL="5486263" lvl="8" indent="-507987">
              <a:spcBef>
                <a:spcPts val="0"/>
              </a:spcBef>
              <a:spcAft>
                <a:spcPts val="0"/>
              </a:spcAft>
              <a:buSzPts val="2400"/>
              <a:buChar char="■"/>
              <a:defRPr/>
            </a:lvl9pPr>
          </a:lstStyle>
          <a:p>
            <a:endParaRPr/>
          </a:p>
        </p:txBody>
      </p:sp>
      <p:sp>
        <p:nvSpPr>
          <p:cNvPr id="42" name="Google Shape;42;p5"/>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l" rtl="0"/>
            <a:fld id="{00000000-1234-1234-1234-123412341234}" type="slidenum">
              <a:rPr lang="en" smtClean="0"/>
              <a:pPr algn="l" rtl="0"/>
              <a:t>‹#›</a:t>
            </a:fld>
            <a:endParaRPr lang="en"/>
          </a:p>
        </p:txBody>
      </p:sp>
    </p:spTree>
    <p:extLst>
      <p:ext uri="{BB962C8B-B14F-4D97-AF65-F5344CB8AC3E}">
        <p14:creationId xmlns:p14="http://schemas.microsoft.com/office/powerpoint/2010/main" val="181242881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itle + 1 column + image">
  <p:cSld name="Title + 1 column + image">
    <p:spTree>
      <p:nvGrpSpPr>
        <p:cNvPr id="1" name="Shape 43"/>
        <p:cNvGrpSpPr/>
        <p:nvPr/>
      </p:nvGrpSpPr>
      <p:grpSpPr>
        <a:xfrm>
          <a:off x="0" y="0"/>
          <a:ext cx="0" cy="0"/>
          <a:chOff x="0" y="0"/>
          <a:chExt cx="0" cy="0"/>
        </a:xfrm>
      </p:grpSpPr>
      <p:sp>
        <p:nvSpPr>
          <p:cNvPr id="44" name="Google Shape;44;p6"/>
          <p:cNvSpPr/>
          <p:nvPr/>
        </p:nvSpPr>
        <p:spPr>
          <a:xfrm>
            <a:off x="1" y="0"/>
            <a:ext cx="12192124" cy="6858029"/>
          </a:xfrm>
          <a:custGeom>
            <a:avLst/>
            <a:gdLst/>
            <a:ahLst/>
            <a:cxnLst/>
            <a:rect l="l" t="t" r="r" b="b"/>
            <a:pathLst>
              <a:path w="94269" h="53026" extrusionOk="0">
                <a:moveTo>
                  <a:pt x="49675" y="4677"/>
                </a:moveTo>
                <a:lnTo>
                  <a:pt x="49730" y="5469"/>
                </a:lnTo>
                <a:lnTo>
                  <a:pt x="49748" y="6408"/>
                </a:lnTo>
                <a:lnTo>
                  <a:pt x="49785" y="7660"/>
                </a:lnTo>
                <a:lnTo>
                  <a:pt x="49785" y="9169"/>
                </a:lnTo>
                <a:lnTo>
                  <a:pt x="49730" y="10900"/>
                </a:lnTo>
                <a:lnTo>
                  <a:pt x="49693" y="11858"/>
                </a:lnTo>
                <a:lnTo>
                  <a:pt x="49638" y="12833"/>
                </a:lnTo>
                <a:lnTo>
                  <a:pt x="49583" y="13846"/>
                </a:lnTo>
                <a:lnTo>
                  <a:pt x="49491" y="14895"/>
                </a:lnTo>
                <a:lnTo>
                  <a:pt x="49380" y="15982"/>
                </a:lnTo>
                <a:lnTo>
                  <a:pt x="49251" y="17086"/>
                </a:lnTo>
                <a:lnTo>
                  <a:pt x="49086" y="18191"/>
                </a:lnTo>
                <a:lnTo>
                  <a:pt x="48920" y="19314"/>
                </a:lnTo>
                <a:lnTo>
                  <a:pt x="48699" y="20456"/>
                </a:lnTo>
                <a:lnTo>
                  <a:pt x="48478" y="21597"/>
                </a:lnTo>
                <a:lnTo>
                  <a:pt x="48202" y="22720"/>
                </a:lnTo>
                <a:lnTo>
                  <a:pt x="47907" y="23844"/>
                </a:lnTo>
                <a:lnTo>
                  <a:pt x="47576" y="24948"/>
                </a:lnTo>
                <a:lnTo>
                  <a:pt x="47208" y="26053"/>
                </a:lnTo>
                <a:lnTo>
                  <a:pt x="47005" y="26587"/>
                </a:lnTo>
                <a:lnTo>
                  <a:pt x="46803" y="27121"/>
                </a:lnTo>
                <a:lnTo>
                  <a:pt x="46582" y="27636"/>
                </a:lnTo>
                <a:lnTo>
                  <a:pt x="46361" y="28152"/>
                </a:lnTo>
                <a:lnTo>
                  <a:pt x="46121" y="28667"/>
                </a:lnTo>
                <a:lnTo>
                  <a:pt x="45882" y="29165"/>
                </a:lnTo>
                <a:lnTo>
                  <a:pt x="45624" y="29643"/>
                </a:lnTo>
                <a:lnTo>
                  <a:pt x="45348" y="30122"/>
                </a:lnTo>
                <a:lnTo>
                  <a:pt x="45072" y="30601"/>
                </a:lnTo>
                <a:lnTo>
                  <a:pt x="44777" y="31061"/>
                </a:lnTo>
                <a:lnTo>
                  <a:pt x="44483" y="31503"/>
                </a:lnTo>
                <a:lnTo>
                  <a:pt x="44170" y="31926"/>
                </a:lnTo>
                <a:lnTo>
                  <a:pt x="43838" y="32350"/>
                </a:lnTo>
                <a:lnTo>
                  <a:pt x="43507" y="32736"/>
                </a:lnTo>
                <a:lnTo>
                  <a:pt x="43157" y="33123"/>
                </a:lnTo>
                <a:lnTo>
                  <a:pt x="42826" y="33491"/>
                </a:lnTo>
                <a:lnTo>
                  <a:pt x="42457" y="33841"/>
                </a:lnTo>
                <a:lnTo>
                  <a:pt x="42108" y="34154"/>
                </a:lnTo>
                <a:lnTo>
                  <a:pt x="41739" y="34467"/>
                </a:lnTo>
                <a:lnTo>
                  <a:pt x="41371" y="34780"/>
                </a:lnTo>
                <a:lnTo>
                  <a:pt x="41003" y="35056"/>
                </a:lnTo>
                <a:lnTo>
                  <a:pt x="40616" y="35314"/>
                </a:lnTo>
                <a:lnTo>
                  <a:pt x="40230" y="35572"/>
                </a:lnTo>
                <a:lnTo>
                  <a:pt x="39843" y="35811"/>
                </a:lnTo>
                <a:lnTo>
                  <a:pt x="39456" y="36032"/>
                </a:lnTo>
                <a:lnTo>
                  <a:pt x="39051" y="36253"/>
                </a:lnTo>
                <a:lnTo>
                  <a:pt x="38665" y="36437"/>
                </a:lnTo>
                <a:lnTo>
                  <a:pt x="38260" y="36621"/>
                </a:lnTo>
                <a:lnTo>
                  <a:pt x="37873" y="36805"/>
                </a:lnTo>
                <a:lnTo>
                  <a:pt x="37468" y="36953"/>
                </a:lnTo>
                <a:lnTo>
                  <a:pt x="36658" y="37247"/>
                </a:lnTo>
                <a:lnTo>
                  <a:pt x="35866" y="37487"/>
                </a:lnTo>
                <a:lnTo>
                  <a:pt x="35056" y="37689"/>
                </a:lnTo>
                <a:lnTo>
                  <a:pt x="34264" y="37836"/>
                </a:lnTo>
                <a:lnTo>
                  <a:pt x="33491" y="37965"/>
                </a:lnTo>
                <a:lnTo>
                  <a:pt x="32718" y="38057"/>
                </a:lnTo>
                <a:lnTo>
                  <a:pt x="31963" y="38131"/>
                </a:lnTo>
                <a:lnTo>
                  <a:pt x="31226" y="38168"/>
                </a:lnTo>
                <a:lnTo>
                  <a:pt x="30527" y="38186"/>
                </a:lnTo>
                <a:lnTo>
                  <a:pt x="29845" y="38168"/>
                </a:lnTo>
                <a:lnTo>
                  <a:pt x="29201" y="38149"/>
                </a:lnTo>
                <a:lnTo>
                  <a:pt x="28575" y="38113"/>
                </a:lnTo>
                <a:lnTo>
                  <a:pt x="27986" y="38057"/>
                </a:lnTo>
                <a:lnTo>
                  <a:pt x="27452" y="37984"/>
                </a:lnTo>
                <a:lnTo>
                  <a:pt x="26955" y="37928"/>
                </a:lnTo>
                <a:lnTo>
                  <a:pt x="26089" y="37781"/>
                </a:lnTo>
                <a:lnTo>
                  <a:pt x="25445" y="37652"/>
                </a:lnTo>
                <a:lnTo>
                  <a:pt x="25040" y="37560"/>
                </a:lnTo>
                <a:lnTo>
                  <a:pt x="24911" y="37523"/>
                </a:lnTo>
                <a:lnTo>
                  <a:pt x="24837" y="37395"/>
                </a:lnTo>
                <a:lnTo>
                  <a:pt x="24635" y="37026"/>
                </a:lnTo>
                <a:lnTo>
                  <a:pt x="24322" y="36456"/>
                </a:lnTo>
                <a:lnTo>
                  <a:pt x="23954" y="35664"/>
                </a:lnTo>
                <a:lnTo>
                  <a:pt x="23751" y="35204"/>
                </a:lnTo>
                <a:lnTo>
                  <a:pt x="23549" y="34706"/>
                </a:lnTo>
                <a:lnTo>
                  <a:pt x="23346" y="34154"/>
                </a:lnTo>
                <a:lnTo>
                  <a:pt x="23125" y="33565"/>
                </a:lnTo>
                <a:lnTo>
                  <a:pt x="22923" y="32957"/>
                </a:lnTo>
                <a:lnTo>
                  <a:pt x="22738" y="32294"/>
                </a:lnTo>
                <a:lnTo>
                  <a:pt x="22554" y="31613"/>
                </a:lnTo>
                <a:lnTo>
                  <a:pt x="22389" y="30895"/>
                </a:lnTo>
                <a:lnTo>
                  <a:pt x="22241" y="30159"/>
                </a:lnTo>
                <a:lnTo>
                  <a:pt x="22112" y="29385"/>
                </a:lnTo>
                <a:lnTo>
                  <a:pt x="22020" y="28612"/>
                </a:lnTo>
                <a:lnTo>
                  <a:pt x="21965" y="27802"/>
                </a:lnTo>
                <a:lnTo>
                  <a:pt x="21928" y="26974"/>
                </a:lnTo>
                <a:lnTo>
                  <a:pt x="21947" y="26145"/>
                </a:lnTo>
                <a:lnTo>
                  <a:pt x="22002" y="25298"/>
                </a:lnTo>
                <a:lnTo>
                  <a:pt x="22039" y="24856"/>
                </a:lnTo>
                <a:lnTo>
                  <a:pt x="22094" y="24433"/>
                </a:lnTo>
                <a:lnTo>
                  <a:pt x="22168" y="23991"/>
                </a:lnTo>
                <a:lnTo>
                  <a:pt x="22241" y="23567"/>
                </a:lnTo>
                <a:lnTo>
                  <a:pt x="22333" y="23125"/>
                </a:lnTo>
                <a:lnTo>
                  <a:pt x="22444" y="22684"/>
                </a:lnTo>
                <a:lnTo>
                  <a:pt x="22573" y="22260"/>
                </a:lnTo>
                <a:lnTo>
                  <a:pt x="22702" y="21818"/>
                </a:lnTo>
                <a:lnTo>
                  <a:pt x="22849" y="21376"/>
                </a:lnTo>
                <a:lnTo>
                  <a:pt x="23033" y="20935"/>
                </a:lnTo>
                <a:lnTo>
                  <a:pt x="23217" y="20493"/>
                </a:lnTo>
                <a:lnTo>
                  <a:pt x="23420" y="20069"/>
                </a:lnTo>
                <a:lnTo>
                  <a:pt x="23622" y="19627"/>
                </a:lnTo>
                <a:lnTo>
                  <a:pt x="23862" y="19185"/>
                </a:lnTo>
                <a:lnTo>
                  <a:pt x="24119" y="18762"/>
                </a:lnTo>
                <a:lnTo>
                  <a:pt x="24396" y="18320"/>
                </a:lnTo>
                <a:lnTo>
                  <a:pt x="24690" y="17897"/>
                </a:lnTo>
                <a:lnTo>
                  <a:pt x="24985" y="17473"/>
                </a:lnTo>
                <a:lnTo>
                  <a:pt x="25316" y="17050"/>
                </a:lnTo>
                <a:lnTo>
                  <a:pt x="25666" y="16645"/>
                </a:lnTo>
                <a:lnTo>
                  <a:pt x="26034" y="16240"/>
                </a:lnTo>
                <a:lnTo>
                  <a:pt x="26402" y="15834"/>
                </a:lnTo>
                <a:lnTo>
                  <a:pt x="26789" y="15448"/>
                </a:lnTo>
                <a:lnTo>
                  <a:pt x="27176" y="15061"/>
                </a:lnTo>
                <a:lnTo>
                  <a:pt x="27599" y="14693"/>
                </a:lnTo>
                <a:lnTo>
                  <a:pt x="28023" y="14325"/>
                </a:lnTo>
                <a:lnTo>
                  <a:pt x="28446" y="13956"/>
                </a:lnTo>
                <a:lnTo>
                  <a:pt x="28888" y="13607"/>
                </a:lnTo>
                <a:lnTo>
                  <a:pt x="29348" y="13257"/>
                </a:lnTo>
                <a:lnTo>
                  <a:pt x="29809" y="12925"/>
                </a:lnTo>
                <a:lnTo>
                  <a:pt x="30766" y="12263"/>
                </a:lnTo>
                <a:lnTo>
                  <a:pt x="31742" y="11637"/>
                </a:lnTo>
                <a:lnTo>
                  <a:pt x="32736" y="11047"/>
                </a:lnTo>
                <a:lnTo>
                  <a:pt x="33749" y="10477"/>
                </a:lnTo>
                <a:lnTo>
                  <a:pt x="34780" y="9943"/>
                </a:lnTo>
                <a:lnTo>
                  <a:pt x="35811" y="9446"/>
                </a:lnTo>
                <a:lnTo>
                  <a:pt x="36842" y="8949"/>
                </a:lnTo>
                <a:lnTo>
                  <a:pt x="37873" y="8507"/>
                </a:lnTo>
                <a:lnTo>
                  <a:pt x="38904" y="8065"/>
                </a:lnTo>
                <a:lnTo>
                  <a:pt x="39898" y="7678"/>
                </a:lnTo>
                <a:lnTo>
                  <a:pt x="40892" y="7291"/>
                </a:lnTo>
                <a:lnTo>
                  <a:pt x="41850" y="6960"/>
                </a:lnTo>
                <a:lnTo>
                  <a:pt x="42770" y="6629"/>
                </a:lnTo>
                <a:lnTo>
                  <a:pt x="43673" y="6334"/>
                </a:lnTo>
                <a:lnTo>
                  <a:pt x="45330" y="5819"/>
                </a:lnTo>
                <a:lnTo>
                  <a:pt x="46784" y="5395"/>
                </a:lnTo>
                <a:lnTo>
                  <a:pt x="47981" y="5082"/>
                </a:lnTo>
                <a:lnTo>
                  <a:pt x="48902" y="4861"/>
                </a:lnTo>
                <a:lnTo>
                  <a:pt x="49675" y="4677"/>
                </a:lnTo>
                <a:close/>
                <a:moveTo>
                  <a:pt x="12299" y="28888"/>
                </a:moveTo>
                <a:lnTo>
                  <a:pt x="12888" y="28925"/>
                </a:lnTo>
                <a:lnTo>
                  <a:pt x="13496" y="28962"/>
                </a:lnTo>
                <a:lnTo>
                  <a:pt x="14085" y="29036"/>
                </a:lnTo>
                <a:lnTo>
                  <a:pt x="14656" y="29128"/>
                </a:lnTo>
                <a:lnTo>
                  <a:pt x="15226" y="29238"/>
                </a:lnTo>
                <a:lnTo>
                  <a:pt x="15779" y="29385"/>
                </a:lnTo>
                <a:lnTo>
                  <a:pt x="16313" y="29551"/>
                </a:lnTo>
                <a:lnTo>
                  <a:pt x="16828" y="29754"/>
                </a:lnTo>
                <a:lnTo>
                  <a:pt x="17233" y="29938"/>
                </a:lnTo>
                <a:lnTo>
                  <a:pt x="17620" y="30140"/>
                </a:lnTo>
                <a:lnTo>
                  <a:pt x="17988" y="30343"/>
                </a:lnTo>
                <a:lnTo>
                  <a:pt x="18320" y="30582"/>
                </a:lnTo>
                <a:lnTo>
                  <a:pt x="18651" y="30822"/>
                </a:lnTo>
                <a:lnTo>
                  <a:pt x="18964" y="31061"/>
                </a:lnTo>
                <a:lnTo>
                  <a:pt x="19240" y="31337"/>
                </a:lnTo>
                <a:lnTo>
                  <a:pt x="19516" y="31613"/>
                </a:lnTo>
                <a:lnTo>
                  <a:pt x="19756" y="31889"/>
                </a:lnTo>
                <a:lnTo>
                  <a:pt x="19995" y="32184"/>
                </a:lnTo>
                <a:lnTo>
                  <a:pt x="20216" y="32479"/>
                </a:lnTo>
                <a:lnTo>
                  <a:pt x="20419" y="32773"/>
                </a:lnTo>
                <a:lnTo>
                  <a:pt x="20603" y="33068"/>
                </a:lnTo>
                <a:lnTo>
                  <a:pt x="20768" y="33381"/>
                </a:lnTo>
                <a:lnTo>
                  <a:pt x="20934" y="33694"/>
                </a:lnTo>
                <a:lnTo>
                  <a:pt x="21081" y="34007"/>
                </a:lnTo>
                <a:lnTo>
                  <a:pt x="21339" y="34614"/>
                </a:lnTo>
                <a:lnTo>
                  <a:pt x="21542" y="35222"/>
                </a:lnTo>
                <a:lnTo>
                  <a:pt x="21707" y="35811"/>
                </a:lnTo>
                <a:lnTo>
                  <a:pt x="21836" y="36363"/>
                </a:lnTo>
                <a:lnTo>
                  <a:pt x="21928" y="36879"/>
                </a:lnTo>
                <a:lnTo>
                  <a:pt x="22002" y="37339"/>
                </a:lnTo>
                <a:lnTo>
                  <a:pt x="22039" y="37763"/>
                </a:lnTo>
                <a:lnTo>
                  <a:pt x="22076" y="38113"/>
                </a:lnTo>
                <a:lnTo>
                  <a:pt x="8359" y="32957"/>
                </a:lnTo>
                <a:lnTo>
                  <a:pt x="21597" y="39162"/>
                </a:lnTo>
                <a:lnTo>
                  <a:pt x="21321" y="39383"/>
                </a:lnTo>
                <a:lnTo>
                  <a:pt x="20989" y="39641"/>
                </a:lnTo>
                <a:lnTo>
                  <a:pt x="20603" y="39917"/>
                </a:lnTo>
                <a:lnTo>
                  <a:pt x="20161" y="40212"/>
                </a:lnTo>
                <a:lnTo>
                  <a:pt x="19682" y="40506"/>
                </a:lnTo>
                <a:lnTo>
                  <a:pt x="19148" y="40801"/>
                </a:lnTo>
                <a:lnTo>
                  <a:pt x="18559" y="41058"/>
                </a:lnTo>
                <a:lnTo>
                  <a:pt x="17951" y="41298"/>
                </a:lnTo>
                <a:lnTo>
                  <a:pt x="17638" y="41408"/>
                </a:lnTo>
                <a:lnTo>
                  <a:pt x="17307" y="41519"/>
                </a:lnTo>
                <a:lnTo>
                  <a:pt x="16957" y="41592"/>
                </a:lnTo>
                <a:lnTo>
                  <a:pt x="16626" y="41666"/>
                </a:lnTo>
                <a:lnTo>
                  <a:pt x="16276" y="41740"/>
                </a:lnTo>
                <a:lnTo>
                  <a:pt x="15908" y="41776"/>
                </a:lnTo>
                <a:lnTo>
                  <a:pt x="15539" y="41813"/>
                </a:lnTo>
                <a:lnTo>
                  <a:pt x="15171" y="41832"/>
                </a:lnTo>
                <a:lnTo>
                  <a:pt x="14785" y="41832"/>
                </a:lnTo>
                <a:lnTo>
                  <a:pt x="14416" y="41813"/>
                </a:lnTo>
                <a:lnTo>
                  <a:pt x="14011" y="41776"/>
                </a:lnTo>
                <a:lnTo>
                  <a:pt x="13625" y="41703"/>
                </a:lnTo>
                <a:lnTo>
                  <a:pt x="13220" y="41611"/>
                </a:lnTo>
                <a:lnTo>
                  <a:pt x="12815" y="41519"/>
                </a:lnTo>
                <a:lnTo>
                  <a:pt x="12410" y="41371"/>
                </a:lnTo>
                <a:lnTo>
                  <a:pt x="12004" y="41224"/>
                </a:lnTo>
                <a:lnTo>
                  <a:pt x="11507" y="40985"/>
                </a:lnTo>
                <a:lnTo>
                  <a:pt x="11010" y="40727"/>
                </a:lnTo>
                <a:lnTo>
                  <a:pt x="10513" y="40432"/>
                </a:lnTo>
                <a:lnTo>
                  <a:pt x="10034" y="40101"/>
                </a:lnTo>
                <a:lnTo>
                  <a:pt x="9574" y="39751"/>
                </a:lnTo>
                <a:lnTo>
                  <a:pt x="9114" y="39383"/>
                </a:lnTo>
                <a:lnTo>
                  <a:pt x="8654" y="38978"/>
                </a:lnTo>
                <a:lnTo>
                  <a:pt x="8230" y="38573"/>
                </a:lnTo>
                <a:lnTo>
                  <a:pt x="7788" y="38149"/>
                </a:lnTo>
                <a:lnTo>
                  <a:pt x="7383" y="37708"/>
                </a:lnTo>
                <a:lnTo>
                  <a:pt x="6978" y="37266"/>
                </a:lnTo>
                <a:lnTo>
                  <a:pt x="6591" y="36805"/>
                </a:lnTo>
                <a:lnTo>
                  <a:pt x="6223" y="36345"/>
                </a:lnTo>
                <a:lnTo>
                  <a:pt x="5855" y="35885"/>
                </a:lnTo>
                <a:lnTo>
                  <a:pt x="5192" y="34983"/>
                </a:lnTo>
                <a:lnTo>
                  <a:pt x="4585" y="34080"/>
                </a:lnTo>
                <a:lnTo>
                  <a:pt x="4032" y="33252"/>
                </a:lnTo>
                <a:lnTo>
                  <a:pt x="3572" y="32479"/>
                </a:lnTo>
                <a:lnTo>
                  <a:pt x="3167" y="31797"/>
                </a:lnTo>
                <a:lnTo>
                  <a:pt x="2854" y="31245"/>
                </a:lnTo>
                <a:lnTo>
                  <a:pt x="2633" y="30803"/>
                </a:lnTo>
                <a:lnTo>
                  <a:pt x="2430" y="30435"/>
                </a:lnTo>
                <a:lnTo>
                  <a:pt x="2835" y="30324"/>
                </a:lnTo>
                <a:lnTo>
                  <a:pt x="3296" y="30177"/>
                </a:lnTo>
                <a:lnTo>
                  <a:pt x="3922" y="30011"/>
                </a:lnTo>
                <a:lnTo>
                  <a:pt x="4677" y="29827"/>
                </a:lnTo>
                <a:lnTo>
                  <a:pt x="5560" y="29625"/>
                </a:lnTo>
                <a:lnTo>
                  <a:pt x="6536" y="29422"/>
                </a:lnTo>
                <a:lnTo>
                  <a:pt x="7604" y="29238"/>
                </a:lnTo>
                <a:lnTo>
                  <a:pt x="8727" y="29091"/>
                </a:lnTo>
                <a:lnTo>
                  <a:pt x="9298" y="29017"/>
                </a:lnTo>
                <a:lnTo>
                  <a:pt x="9887" y="28962"/>
                </a:lnTo>
                <a:lnTo>
                  <a:pt x="10495" y="28925"/>
                </a:lnTo>
                <a:lnTo>
                  <a:pt x="11084" y="28907"/>
                </a:lnTo>
                <a:lnTo>
                  <a:pt x="11691" y="28888"/>
                </a:lnTo>
                <a:close/>
                <a:moveTo>
                  <a:pt x="0" y="0"/>
                </a:moveTo>
                <a:lnTo>
                  <a:pt x="0" y="53026"/>
                </a:lnTo>
                <a:lnTo>
                  <a:pt x="17694" y="53026"/>
                </a:lnTo>
                <a:lnTo>
                  <a:pt x="17583" y="52621"/>
                </a:lnTo>
                <a:lnTo>
                  <a:pt x="17510" y="52216"/>
                </a:lnTo>
                <a:lnTo>
                  <a:pt x="17436" y="51829"/>
                </a:lnTo>
                <a:lnTo>
                  <a:pt x="17381" y="51424"/>
                </a:lnTo>
                <a:lnTo>
                  <a:pt x="17344" y="51093"/>
                </a:lnTo>
                <a:lnTo>
                  <a:pt x="17325" y="50761"/>
                </a:lnTo>
                <a:lnTo>
                  <a:pt x="17325" y="50117"/>
                </a:lnTo>
                <a:lnTo>
                  <a:pt x="17344" y="49491"/>
                </a:lnTo>
                <a:lnTo>
                  <a:pt x="17417" y="48883"/>
                </a:lnTo>
                <a:lnTo>
                  <a:pt x="17528" y="48294"/>
                </a:lnTo>
                <a:lnTo>
                  <a:pt x="17675" y="47723"/>
                </a:lnTo>
                <a:lnTo>
                  <a:pt x="17841" y="47171"/>
                </a:lnTo>
                <a:lnTo>
                  <a:pt x="18043" y="46656"/>
                </a:lnTo>
                <a:lnTo>
                  <a:pt x="18264" y="46140"/>
                </a:lnTo>
                <a:lnTo>
                  <a:pt x="18504" y="45661"/>
                </a:lnTo>
                <a:lnTo>
                  <a:pt x="18780" y="45201"/>
                </a:lnTo>
                <a:lnTo>
                  <a:pt x="19056" y="44759"/>
                </a:lnTo>
                <a:lnTo>
                  <a:pt x="19351" y="44336"/>
                </a:lnTo>
                <a:lnTo>
                  <a:pt x="19664" y="43931"/>
                </a:lnTo>
                <a:lnTo>
                  <a:pt x="19977" y="43544"/>
                </a:lnTo>
                <a:lnTo>
                  <a:pt x="20290" y="43176"/>
                </a:lnTo>
                <a:lnTo>
                  <a:pt x="20621" y="42844"/>
                </a:lnTo>
                <a:lnTo>
                  <a:pt x="20934" y="42531"/>
                </a:lnTo>
                <a:lnTo>
                  <a:pt x="21266" y="42237"/>
                </a:lnTo>
                <a:lnTo>
                  <a:pt x="21579" y="41961"/>
                </a:lnTo>
                <a:lnTo>
                  <a:pt x="22168" y="41463"/>
                </a:lnTo>
                <a:lnTo>
                  <a:pt x="22702" y="41077"/>
                </a:lnTo>
                <a:lnTo>
                  <a:pt x="23162" y="40764"/>
                </a:lnTo>
                <a:lnTo>
                  <a:pt x="23512" y="40525"/>
                </a:lnTo>
                <a:lnTo>
                  <a:pt x="23825" y="40359"/>
                </a:lnTo>
                <a:lnTo>
                  <a:pt x="24175" y="40451"/>
                </a:lnTo>
                <a:lnTo>
                  <a:pt x="24561" y="40598"/>
                </a:lnTo>
                <a:lnTo>
                  <a:pt x="25095" y="40801"/>
                </a:lnTo>
                <a:lnTo>
                  <a:pt x="25703" y="41058"/>
                </a:lnTo>
                <a:lnTo>
                  <a:pt x="26384" y="41408"/>
                </a:lnTo>
                <a:lnTo>
                  <a:pt x="26752" y="41592"/>
                </a:lnTo>
                <a:lnTo>
                  <a:pt x="27139" y="41813"/>
                </a:lnTo>
                <a:lnTo>
                  <a:pt x="27526" y="42053"/>
                </a:lnTo>
                <a:lnTo>
                  <a:pt x="27912" y="42310"/>
                </a:lnTo>
                <a:lnTo>
                  <a:pt x="28317" y="42587"/>
                </a:lnTo>
                <a:lnTo>
                  <a:pt x="28704" y="42881"/>
                </a:lnTo>
                <a:lnTo>
                  <a:pt x="29091" y="43213"/>
                </a:lnTo>
                <a:lnTo>
                  <a:pt x="29477" y="43562"/>
                </a:lnTo>
                <a:lnTo>
                  <a:pt x="29845" y="43931"/>
                </a:lnTo>
                <a:lnTo>
                  <a:pt x="30214" y="44317"/>
                </a:lnTo>
                <a:lnTo>
                  <a:pt x="30563" y="44741"/>
                </a:lnTo>
                <a:lnTo>
                  <a:pt x="30895" y="45183"/>
                </a:lnTo>
                <a:lnTo>
                  <a:pt x="31208" y="45643"/>
                </a:lnTo>
                <a:lnTo>
                  <a:pt x="31502" y="46140"/>
                </a:lnTo>
                <a:lnTo>
                  <a:pt x="31760" y="46656"/>
                </a:lnTo>
                <a:lnTo>
                  <a:pt x="32000" y="47208"/>
                </a:lnTo>
                <a:lnTo>
                  <a:pt x="32221" y="47779"/>
                </a:lnTo>
                <a:lnTo>
                  <a:pt x="32386" y="48386"/>
                </a:lnTo>
                <a:lnTo>
                  <a:pt x="32534" y="49012"/>
                </a:lnTo>
                <a:lnTo>
                  <a:pt x="32570" y="49344"/>
                </a:lnTo>
                <a:lnTo>
                  <a:pt x="32626" y="49675"/>
                </a:lnTo>
                <a:lnTo>
                  <a:pt x="32662" y="50080"/>
                </a:lnTo>
                <a:lnTo>
                  <a:pt x="32681" y="50485"/>
                </a:lnTo>
                <a:lnTo>
                  <a:pt x="32699" y="50909"/>
                </a:lnTo>
                <a:lnTo>
                  <a:pt x="32681" y="51332"/>
                </a:lnTo>
                <a:lnTo>
                  <a:pt x="32662" y="51756"/>
                </a:lnTo>
                <a:lnTo>
                  <a:pt x="32644" y="52179"/>
                </a:lnTo>
                <a:lnTo>
                  <a:pt x="32589" y="52603"/>
                </a:lnTo>
                <a:lnTo>
                  <a:pt x="32534" y="53026"/>
                </a:lnTo>
                <a:lnTo>
                  <a:pt x="94268" y="53026"/>
                </a:lnTo>
                <a:lnTo>
                  <a:pt x="94268" y="0"/>
                </a:ln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5" name="Google Shape;45;p6"/>
          <p:cNvSpPr/>
          <p:nvPr/>
        </p:nvSpPr>
        <p:spPr>
          <a:xfrm>
            <a:off x="1" y="5514847"/>
            <a:ext cx="1447887" cy="1343127"/>
          </a:xfrm>
          <a:custGeom>
            <a:avLst/>
            <a:gdLst/>
            <a:ahLst/>
            <a:cxnLst/>
            <a:rect l="l" t="t" r="r" b="b"/>
            <a:pathLst>
              <a:path w="11195" h="10385" extrusionOk="0">
                <a:moveTo>
                  <a:pt x="3811" y="1"/>
                </a:moveTo>
                <a:lnTo>
                  <a:pt x="3517" y="19"/>
                </a:lnTo>
                <a:lnTo>
                  <a:pt x="2964" y="93"/>
                </a:lnTo>
                <a:lnTo>
                  <a:pt x="2430" y="203"/>
                </a:lnTo>
                <a:lnTo>
                  <a:pt x="1915" y="351"/>
                </a:lnTo>
                <a:lnTo>
                  <a:pt x="1399" y="535"/>
                </a:lnTo>
                <a:lnTo>
                  <a:pt x="921" y="756"/>
                </a:lnTo>
                <a:lnTo>
                  <a:pt x="442" y="995"/>
                </a:lnTo>
                <a:lnTo>
                  <a:pt x="0" y="1290"/>
                </a:lnTo>
                <a:lnTo>
                  <a:pt x="0" y="10385"/>
                </a:lnTo>
                <a:lnTo>
                  <a:pt x="10403" y="10385"/>
                </a:lnTo>
                <a:lnTo>
                  <a:pt x="10568" y="10017"/>
                </a:lnTo>
                <a:lnTo>
                  <a:pt x="10734" y="9630"/>
                </a:lnTo>
                <a:lnTo>
                  <a:pt x="10881" y="9225"/>
                </a:lnTo>
                <a:lnTo>
                  <a:pt x="10992" y="8820"/>
                </a:lnTo>
                <a:lnTo>
                  <a:pt x="11084" y="8397"/>
                </a:lnTo>
                <a:lnTo>
                  <a:pt x="11139" y="7973"/>
                </a:lnTo>
                <a:lnTo>
                  <a:pt x="11176" y="7550"/>
                </a:lnTo>
                <a:lnTo>
                  <a:pt x="11194" y="7108"/>
                </a:lnTo>
                <a:lnTo>
                  <a:pt x="11176" y="6740"/>
                </a:lnTo>
                <a:lnTo>
                  <a:pt x="11158" y="6390"/>
                </a:lnTo>
                <a:lnTo>
                  <a:pt x="11121" y="6021"/>
                </a:lnTo>
                <a:lnTo>
                  <a:pt x="11047" y="5672"/>
                </a:lnTo>
                <a:lnTo>
                  <a:pt x="10973" y="5340"/>
                </a:lnTo>
                <a:lnTo>
                  <a:pt x="10881" y="4990"/>
                </a:lnTo>
                <a:lnTo>
                  <a:pt x="10771" y="4659"/>
                </a:lnTo>
                <a:lnTo>
                  <a:pt x="10642" y="4346"/>
                </a:lnTo>
                <a:lnTo>
                  <a:pt x="10495" y="4033"/>
                </a:lnTo>
                <a:lnTo>
                  <a:pt x="10329" y="3720"/>
                </a:lnTo>
                <a:lnTo>
                  <a:pt x="10163" y="3425"/>
                </a:lnTo>
                <a:lnTo>
                  <a:pt x="9979" y="3131"/>
                </a:lnTo>
                <a:lnTo>
                  <a:pt x="9777" y="2855"/>
                </a:lnTo>
                <a:lnTo>
                  <a:pt x="9574" y="2578"/>
                </a:lnTo>
                <a:lnTo>
                  <a:pt x="9353" y="2321"/>
                </a:lnTo>
                <a:lnTo>
                  <a:pt x="9114" y="2081"/>
                </a:lnTo>
                <a:lnTo>
                  <a:pt x="8874" y="1842"/>
                </a:lnTo>
                <a:lnTo>
                  <a:pt x="8617" y="1621"/>
                </a:lnTo>
                <a:lnTo>
                  <a:pt x="8341" y="1419"/>
                </a:lnTo>
                <a:lnTo>
                  <a:pt x="8064" y="1216"/>
                </a:lnTo>
                <a:lnTo>
                  <a:pt x="7770" y="1032"/>
                </a:lnTo>
                <a:lnTo>
                  <a:pt x="7475" y="866"/>
                </a:lnTo>
                <a:lnTo>
                  <a:pt x="7162" y="700"/>
                </a:lnTo>
                <a:lnTo>
                  <a:pt x="6849" y="553"/>
                </a:lnTo>
                <a:lnTo>
                  <a:pt x="6536" y="424"/>
                </a:lnTo>
                <a:lnTo>
                  <a:pt x="6205" y="314"/>
                </a:lnTo>
                <a:lnTo>
                  <a:pt x="5855" y="222"/>
                </a:lnTo>
                <a:lnTo>
                  <a:pt x="5524" y="148"/>
                </a:lnTo>
                <a:lnTo>
                  <a:pt x="5174" y="74"/>
                </a:lnTo>
                <a:lnTo>
                  <a:pt x="4805" y="38"/>
                </a:lnTo>
                <a:lnTo>
                  <a:pt x="4456" y="19"/>
                </a:lnTo>
                <a:lnTo>
                  <a:pt x="4087" y="1"/>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6" name="Google Shape;46;p6"/>
          <p:cNvSpPr/>
          <p:nvPr/>
        </p:nvSpPr>
        <p:spPr>
          <a:xfrm>
            <a:off x="1" y="1"/>
            <a:ext cx="2581364" cy="3333825"/>
          </a:xfrm>
          <a:custGeom>
            <a:avLst/>
            <a:gdLst/>
            <a:ahLst/>
            <a:cxnLst/>
            <a:rect l="l" t="t" r="r" b="b"/>
            <a:pathLst>
              <a:path w="19959" h="25777" extrusionOk="0">
                <a:moveTo>
                  <a:pt x="0" y="0"/>
                </a:moveTo>
                <a:lnTo>
                  <a:pt x="0" y="24727"/>
                </a:lnTo>
                <a:lnTo>
                  <a:pt x="626" y="24967"/>
                </a:lnTo>
                <a:lnTo>
                  <a:pt x="1289" y="25188"/>
                </a:lnTo>
                <a:lnTo>
                  <a:pt x="1952" y="25353"/>
                </a:lnTo>
                <a:lnTo>
                  <a:pt x="2614" y="25501"/>
                </a:lnTo>
                <a:lnTo>
                  <a:pt x="3296" y="25629"/>
                </a:lnTo>
                <a:lnTo>
                  <a:pt x="3995" y="25703"/>
                </a:lnTo>
                <a:lnTo>
                  <a:pt x="4695" y="25758"/>
                </a:lnTo>
                <a:lnTo>
                  <a:pt x="5413" y="25777"/>
                </a:lnTo>
                <a:lnTo>
                  <a:pt x="6168" y="25758"/>
                </a:lnTo>
                <a:lnTo>
                  <a:pt x="6904" y="25703"/>
                </a:lnTo>
                <a:lnTo>
                  <a:pt x="7622" y="25611"/>
                </a:lnTo>
                <a:lnTo>
                  <a:pt x="8341" y="25482"/>
                </a:lnTo>
                <a:lnTo>
                  <a:pt x="9040" y="25316"/>
                </a:lnTo>
                <a:lnTo>
                  <a:pt x="9740" y="25114"/>
                </a:lnTo>
                <a:lnTo>
                  <a:pt x="10421" y="24893"/>
                </a:lnTo>
                <a:lnTo>
                  <a:pt x="11084" y="24635"/>
                </a:lnTo>
                <a:lnTo>
                  <a:pt x="11710" y="24341"/>
                </a:lnTo>
                <a:lnTo>
                  <a:pt x="12354" y="24028"/>
                </a:lnTo>
                <a:lnTo>
                  <a:pt x="12962" y="23678"/>
                </a:lnTo>
                <a:lnTo>
                  <a:pt x="13551" y="23291"/>
                </a:lnTo>
                <a:lnTo>
                  <a:pt x="14122" y="22886"/>
                </a:lnTo>
                <a:lnTo>
                  <a:pt x="14674" y="22463"/>
                </a:lnTo>
                <a:lnTo>
                  <a:pt x="15190" y="22002"/>
                </a:lnTo>
                <a:lnTo>
                  <a:pt x="15705" y="21524"/>
                </a:lnTo>
                <a:lnTo>
                  <a:pt x="16184" y="21008"/>
                </a:lnTo>
                <a:lnTo>
                  <a:pt x="16644" y="20493"/>
                </a:lnTo>
                <a:lnTo>
                  <a:pt x="17068" y="19940"/>
                </a:lnTo>
                <a:lnTo>
                  <a:pt x="17473" y="19370"/>
                </a:lnTo>
                <a:lnTo>
                  <a:pt x="17859" y="18780"/>
                </a:lnTo>
                <a:lnTo>
                  <a:pt x="18209" y="18173"/>
                </a:lnTo>
                <a:lnTo>
                  <a:pt x="18522" y="17528"/>
                </a:lnTo>
                <a:lnTo>
                  <a:pt x="18817" y="16902"/>
                </a:lnTo>
                <a:lnTo>
                  <a:pt x="19075" y="16240"/>
                </a:lnTo>
                <a:lnTo>
                  <a:pt x="19295" y="15558"/>
                </a:lnTo>
                <a:lnTo>
                  <a:pt x="19498" y="14859"/>
                </a:lnTo>
                <a:lnTo>
                  <a:pt x="19664" y="14159"/>
                </a:lnTo>
                <a:lnTo>
                  <a:pt x="19793" y="13441"/>
                </a:lnTo>
                <a:lnTo>
                  <a:pt x="19885" y="12723"/>
                </a:lnTo>
                <a:lnTo>
                  <a:pt x="19940" y="11986"/>
                </a:lnTo>
                <a:lnTo>
                  <a:pt x="19958" y="11232"/>
                </a:lnTo>
                <a:lnTo>
                  <a:pt x="19958" y="10808"/>
                </a:lnTo>
                <a:lnTo>
                  <a:pt x="19940" y="10385"/>
                </a:lnTo>
                <a:lnTo>
                  <a:pt x="19903" y="9980"/>
                </a:lnTo>
                <a:lnTo>
                  <a:pt x="19866" y="9556"/>
                </a:lnTo>
                <a:lnTo>
                  <a:pt x="19811" y="9151"/>
                </a:lnTo>
                <a:lnTo>
                  <a:pt x="19737" y="8746"/>
                </a:lnTo>
                <a:lnTo>
                  <a:pt x="19664" y="8341"/>
                </a:lnTo>
                <a:lnTo>
                  <a:pt x="19590" y="7936"/>
                </a:lnTo>
                <a:lnTo>
                  <a:pt x="19480" y="7549"/>
                </a:lnTo>
                <a:lnTo>
                  <a:pt x="19388" y="7163"/>
                </a:lnTo>
                <a:lnTo>
                  <a:pt x="19259" y="6776"/>
                </a:lnTo>
                <a:lnTo>
                  <a:pt x="19130" y="6389"/>
                </a:lnTo>
                <a:lnTo>
                  <a:pt x="19001" y="6021"/>
                </a:lnTo>
                <a:lnTo>
                  <a:pt x="18854" y="5653"/>
                </a:lnTo>
                <a:lnTo>
                  <a:pt x="18522" y="4916"/>
                </a:lnTo>
                <a:lnTo>
                  <a:pt x="18154" y="4217"/>
                </a:lnTo>
                <a:lnTo>
                  <a:pt x="17749" y="3536"/>
                </a:lnTo>
                <a:lnTo>
                  <a:pt x="17325" y="2873"/>
                </a:lnTo>
                <a:lnTo>
                  <a:pt x="16847" y="2247"/>
                </a:lnTo>
                <a:lnTo>
                  <a:pt x="16350" y="1639"/>
                </a:lnTo>
                <a:lnTo>
                  <a:pt x="15816" y="1068"/>
                </a:lnTo>
                <a:lnTo>
                  <a:pt x="15245" y="516"/>
                </a:lnTo>
                <a:lnTo>
                  <a:pt x="14656"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7" name="Google Shape;47;p6"/>
          <p:cNvSpPr/>
          <p:nvPr/>
        </p:nvSpPr>
        <p:spPr>
          <a:xfrm>
            <a:off x="2962221" y="1"/>
            <a:ext cx="1295532" cy="1124036"/>
          </a:xfrm>
          <a:custGeom>
            <a:avLst/>
            <a:gdLst/>
            <a:ahLst/>
            <a:cxnLst/>
            <a:rect l="l" t="t" r="r" b="b"/>
            <a:pathLst>
              <a:path w="10017" h="8691" extrusionOk="0">
                <a:moveTo>
                  <a:pt x="1620" y="0"/>
                </a:moveTo>
                <a:lnTo>
                  <a:pt x="1436" y="185"/>
                </a:lnTo>
                <a:lnTo>
                  <a:pt x="1252" y="369"/>
                </a:lnTo>
                <a:lnTo>
                  <a:pt x="1105" y="553"/>
                </a:lnTo>
                <a:lnTo>
                  <a:pt x="939" y="755"/>
                </a:lnTo>
                <a:lnTo>
                  <a:pt x="792" y="958"/>
                </a:lnTo>
                <a:lnTo>
                  <a:pt x="663" y="1179"/>
                </a:lnTo>
                <a:lnTo>
                  <a:pt x="553" y="1400"/>
                </a:lnTo>
                <a:lnTo>
                  <a:pt x="442" y="1639"/>
                </a:lnTo>
                <a:lnTo>
                  <a:pt x="332" y="1878"/>
                </a:lnTo>
                <a:lnTo>
                  <a:pt x="258" y="2118"/>
                </a:lnTo>
                <a:lnTo>
                  <a:pt x="166" y="2376"/>
                </a:lnTo>
                <a:lnTo>
                  <a:pt x="111" y="2615"/>
                </a:lnTo>
                <a:lnTo>
                  <a:pt x="55" y="2873"/>
                </a:lnTo>
                <a:lnTo>
                  <a:pt x="37" y="3149"/>
                </a:lnTo>
                <a:lnTo>
                  <a:pt x="0" y="3407"/>
                </a:lnTo>
                <a:lnTo>
                  <a:pt x="0" y="3683"/>
                </a:lnTo>
                <a:lnTo>
                  <a:pt x="0" y="3941"/>
                </a:lnTo>
                <a:lnTo>
                  <a:pt x="19" y="4198"/>
                </a:lnTo>
                <a:lnTo>
                  <a:pt x="55" y="4438"/>
                </a:lnTo>
                <a:lnTo>
                  <a:pt x="111" y="4695"/>
                </a:lnTo>
                <a:lnTo>
                  <a:pt x="166" y="4935"/>
                </a:lnTo>
                <a:lnTo>
                  <a:pt x="221" y="5174"/>
                </a:lnTo>
                <a:lnTo>
                  <a:pt x="313" y="5413"/>
                </a:lnTo>
                <a:lnTo>
                  <a:pt x="387" y="5634"/>
                </a:lnTo>
                <a:lnTo>
                  <a:pt x="497" y="5855"/>
                </a:lnTo>
                <a:lnTo>
                  <a:pt x="608" y="6076"/>
                </a:lnTo>
                <a:lnTo>
                  <a:pt x="718" y="6279"/>
                </a:lnTo>
                <a:lnTo>
                  <a:pt x="847" y="6481"/>
                </a:lnTo>
                <a:lnTo>
                  <a:pt x="994" y="6684"/>
                </a:lnTo>
                <a:lnTo>
                  <a:pt x="1142" y="6868"/>
                </a:lnTo>
                <a:lnTo>
                  <a:pt x="1307" y="7052"/>
                </a:lnTo>
                <a:lnTo>
                  <a:pt x="1473" y="7218"/>
                </a:lnTo>
                <a:lnTo>
                  <a:pt x="1639" y="7384"/>
                </a:lnTo>
                <a:lnTo>
                  <a:pt x="1823" y="7549"/>
                </a:lnTo>
                <a:lnTo>
                  <a:pt x="2007" y="7697"/>
                </a:lnTo>
                <a:lnTo>
                  <a:pt x="2210" y="7844"/>
                </a:lnTo>
                <a:lnTo>
                  <a:pt x="2412" y="7973"/>
                </a:lnTo>
                <a:lnTo>
                  <a:pt x="2615" y="8083"/>
                </a:lnTo>
                <a:lnTo>
                  <a:pt x="2836" y="8194"/>
                </a:lnTo>
                <a:lnTo>
                  <a:pt x="3057" y="8304"/>
                </a:lnTo>
                <a:lnTo>
                  <a:pt x="3277" y="8378"/>
                </a:lnTo>
                <a:lnTo>
                  <a:pt x="3517" y="8470"/>
                </a:lnTo>
                <a:lnTo>
                  <a:pt x="3756" y="8525"/>
                </a:lnTo>
                <a:lnTo>
                  <a:pt x="3996" y="8580"/>
                </a:lnTo>
                <a:lnTo>
                  <a:pt x="4253" y="8636"/>
                </a:lnTo>
                <a:lnTo>
                  <a:pt x="4493" y="8672"/>
                </a:lnTo>
                <a:lnTo>
                  <a:pt x="4750" y="8691"/>
                </a:lnTo>
                <a:lnTo>
                  <a:pt x="5266" y="8691"/>
                </a:lnTo>
                <a:lnTo>
                  <a:pt x="5524" y="8672"/>
                </a:lnTo>
                <a:lnTo>
                  <a:pt x="5763" y="8636"/>
                </a:lnTo>
                <a:lnTo>
                  <a:pt x="6021" y="8580"/>
                </a:lnTo>
                <a:lnTo>
                  <a:pt x="6260" y="8525"/>
                </a:lnTo>
                <a:lnTo>
                  <a:pt x="6500" y="8470"/>
                </a:lnTo>
                <a:lnTo>
                  <a:pt x="6739" y="8378"/>
                </a:lnTo>
                <a:lnTo>
                  <a:pt x="6960" y="8304"/>
                </a:lnTo>
                <a:lnTo>
                  <a:pt x="7181" y="8194"/>
                </a:lnTo>
                <a:lnTo>
                  <a:pt x="7402" y="8083"/>
                </a:lnTo>
                <a:lnTo>
                  <a:pt x="7604" y="7973"/>
                </a:lnTo>
                <a:lnTo>
                  <a:pt x="7807" y="7844"/>
                </a:lnTo>
                <a:lnTo>
                  <a:pt x="8009" y="7697"/>
                </a:lnTo>
                <a:lnTo>
                  <a:pt x="8193" y="7549"/>
                </a:lnTo>
                <a:lnTo>
                  <a:pt x="8378" y="7384"/>
                </a:lnTo>
                <a:lnTo>
                  <a:pt x="8543" y="7218"/>
                </a:lnTo>
                <a:lnTo>
                  <a:pt x="8709" y="7052"/>
                </a:lnTo>
                <a:lnTo>
                  <a:pt x="8875" y="6868"/>
                </a:lnTo>
                <a:lnTo>
                  <a:pt x="9022" y="6684"/>
                </a:lnTo>
                <a:lnTo>
                  <a:pt x="9169" y="6481"/>
                </a:lnTo>
                <a:lnTo>
                  <a:pt x="9298" y="6279"/>
                </a:lnTo>
                <a:lnTo>
                  <a:pt x="9409" y="6076"/>
                </a:lnTo>
                <a:lnTo>
                  <a:pt x="9519" y="5855"/>
                </a:lnTo>
                <a:lnTo>
                  <a:pt x="9630" y="5634"/>
                </a:lnTo>
                <a:lnTo>
                  <a:pt x="9703" y="5413"/>
                </a:lnTo>
                <a:lnTo>
                  <a:pt x="9795" y="5174"/>
                </a:lnTo>
                <a:lnTo>
                  <a:pt x="9850" y="4935"/>
                </a:lnTo>
                <a:lnTo>
                  <a:pt x="9906" y="4695"/>
                </a:lnTo>
                <a:lnTo>
                  <a:pt x="9961" y="4438"/>
                </a:lnTo>
                <a:lnTo>
                  <a:pt x="9998" y="4198"/>
                </a:lnTo>
                <a:lnTo>
                  <a:pt x="10016" y="3941"/>
                </a:lnTo>
                <a:lnTo>
                  <a:pt x="10016" y="3683"/>
                </a:lnTo>
                <a:lnTo>
                  <a:pt x="10016" y="3407"/>
                </a:lnTo>
                <a:lnTo>
                  <a:pt x="9979" y="3149"/>
                </a:lnTo>
                <a:lnTo>
                  <a:pt x="9961" y="2873"/>
                </a:lnTo>
                <a:lnTo>
                  <a:pt x="9906" y="2615"/>
                </a:lnTo>
                <a:lnTo>
                  <a:pt x="9850" y="2376"/>
                </a:lnTo>
                <a:lnTo>
                  <a:pt x="9758" y="2118"/>
                </a:lnTo>
                <a:lnTo>
                  <a:pt x="9685" y="1878"/>
                </a:lnTo>
                <a:lnTo>
                  <a:pt x="9574" y="1639"/>
                </a:lnTo>
                <a:lnTo>
                  <a:pt x="9464" y="1400"/>
                </a:lnTo>
                <a:lnTo>
                  <a:pt x="9353" y="1179"/>
                </a:lnTo>
                <a:lnTo>
                  <a:pt x="9224" y="958"/>
                </a:lnTo>
                <a:lnTo>
                  <a:pt x="9077" y="755"/>
                </a:lnTo>
                <a:lnTo>
                  <a:pt x="8911" y="553"/>
                </a:lnTo>
                <a:lnTo>
                  <a:pt x="8764" y="369"/>
                </a:lnTo>
                <a:lnTo>
                  <a:pt x="8580" y="185"/>
                </a:lnTo>
                <a:lnTo>
                  <a:pt x="8396"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8" name="Google Shape;48;p6"/>
          <p:cNvSpPr txBox="1">
            <a:spLocks noGrp="1"/>
          </p:cNvSpPr>
          <p:nvPr>
            <p:ph type="title"/>
          </p:nvPr>
        </p:nvSpPr>
        <p:spPr>
          <a:xfrm>
            <a:off x="6989333" y="1597367"/>
            <a:ext cx="4593200" cy="9212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49" name="Google Shape;49;p6"/>
          <p:cNvSpPr txBox="1">
            <a:spLocks noGrp="1"/>
          </p:cNvSpPr>
          <p:nvPr>
            <p:ph type="body" idx="1"/>
          </p:nvPr>
        </p:nvSpPr>
        <p:spPr>
          <a:xfrm>
            <a:off x="6989333" y="2665300"/>
            <a:ext cx="4593200" cy="2800800"/>
          </a:xfrm>
          <a:prstGeom prst="rect">
            <a:avLst/>
          </a:prstGeom>
        </p:spPr>
        <p:txBody>
          <a:bodyPr spcFirstLastPara="1" wrap="square" lIns="91425" tIns="91425" rIns="91425" bIns="91425" anchor="t" anchorCtr="0">
            <a:noAutofit/>
          </a:bodyPr>
          <a:lstStyle>
            <a:lvl1pPr marL="609585" lvl="0" indent="-507987" rtl="0">
              <a:spcBef>
                <a:spcPts val="800"/>
              </a:spcBef>
              <a:spcAft>
                <a:spcPts val="0"/>
              </a:spcAft>
              <a:buSzPts val="2400"/>
              <a:buChar char="⊷"/>
              <a:defRPr/>
            </a:lvl1pPr>
            <a:lvl2pPr marL="1219170" lvl="1" indent="-507987" rtl="0">
              <a:spcBef>
                <a:spcPts val="0"/>
              </a:spcBef>
              <a:spcAft>
                <a:spcPts val="0"/>
              </a:spcAft>
              <a:buSzPts val="2400"/>
              <a:buChar char="⊶"/>
              <a:defRPr/>
            </a:lvl2pPr>
            <a:lvl3pPr marL="1828754" lvl="2" indent="-507987" rtl="0">
              <a:spcBef>
                <a:spcPts val="0"/>
              </a:spcBef>
              <a:spcAft>
                <a:spcPts val="0"/>
              </a:spcAft>
              <a:buSzPts val="2400"/>
              <a:buChar char="⊸"/>
              <a:defRPr/>
            </a:lvl3pPr>
            <a:lvl4pPr marL="2438339" lvl="3" indent="-507987" rtl="0">
              <a:spcBef>
                <a:spcPts val="0"/>
              </a:spcBef>
              <a:spcAft>
                <a:spcPts val="0"/>
              </a:spcAft>
              <a:buSzPts val="2400"/>
              <a:buChar char="●"/>
              <a:defRPr/>
            </a:lvl4pPr>
            <a:lvl5pPr marL="3047924" lvl="4" indent="-507987" rtl="0">
              <a:spcBef>
                <a:spcPts val="0"/>
              </a:spcBef>
              <a:spcAft>
                <a:spcPts val="0"/>
              </a:spcAft>
              <a:buSzPts val="2400"/>
              <a:buChar char="○"/>
              <a:defRPr/>
            </a:lvl5pPr>
            <a:lvl6pPr marL="3657509" lvl="5" indent="-507987" rtl="0">
              <a:spcBef>
                <a:spcPts val="0"/>
              </a:spcBef>
              <a:spcAft>
                <a:spcPts val="0"/>
              </a:spcAft>
              <a:buSzPts val="2400"/>
              <a:buChar char="■"/>
              <a:defRPr/>
            </a:lvl6pPr>
            <a:lvl7pPr marL="4267093" lvl="6" indent="-507987" rtl="0">
              <a:spcBef>
                <a:spcPts val="0"/>
              </a:spcBef>
              <a:spcAft>
                <a:spcPts val="0"/>
              </a:spcAft>
              <a:buSzPts val="2400"/>
              <a:buChar char="●"/>
              <a:defRPr/>
            </a:lvl7pPr>
            <a:lvl8pPr marL="4876678" lvl="7" indent="-507987" rtl="0">
              <a:spcBef>
                <a:spcPts val="0"/>
              </a:spcBef>
              <a:spcAft>
                <a:spcPts val="0"/>
              </a:spcAft>
              <a:buSzPts val="2400"/>
              <a:buChar char="○"/>
              <a:defRPr/>
            </a:lvl8pPr>
            <a:lvl9pPr marL="5486263" lvl="8" indent="-507987" rtl="0">
              <a:spcBef>
                <a:spcPts val="0"/>
              </a:spcBef>
              <a:spcAft>
                <a:spcPts val="0"/>
              </a:spcAft>
              <a:buSzPts val="2400"/>
              <a:buChar char="■"/>
              <a:defRPr/>
            </a:lvl9pPr>
          </a:lstStyle>
          <a:p>
            <a:endParaRPr/>
          </a:p>
        </p:txBody>
      </p:sp>
      <p:sp>
        <p:nvSpPr>
          <p:cNvPr id="50" name="Google Shape;50;p6"/>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l"/>
            <a:fld id="{00000000-1234-1234-1234-123412341234}" type="slidenum">
              <a:rPr lang="en" smtClean="0"/>
              <a:pPr algn="l"/>
              <a:t>‹#›</a:t>
            </a:fld>
            <a:endParaRPr lang="en"/>
          </a:p>
        </p:txBody>
      </p:sp>
    </p:spTree>
    <p:extLst>
      <p:ext uri="{BB962C8B-B14F-4D97-AF65-F5344CB8AC3E}">
        <p14:creationId xmlns:p14="http://schemas.microsoft.com/office/powerpoint/2010/main" val="385728007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51"/>
        <p:cNvGrpSpPr/>
        <p:nvPr/>
      </p:nvGrpSpPr>
      <p:grpSpPr>
        <a:xfrm>
          <a:off x="0" y="0"/>
          <a:ext cx="0" cy="0"/>
          <a:chOff x="0" y="0"/>
          <a:chExt cx="0" cy="0"/>
        </a:xfrm>
      </p:grpSpPr>
      <p:sp>
        <p:nvSpPr>
          <p:cNvPr id="52" name="Google Shape;52;p7"/>
          <p:cNvSpPr/>
          <p:nvPr/>
        </p:nvSpPr>
        <p:spPr>
          <a:xfrm>
            <a:off x="0" y="1"/>
            <a:ext cx="12191939" cy="6857852"/>
          </a:xfrm>
          <a:custGeom>
            <a:avLst/>
            <a:gdLst/>
            <a:ahLst/>
            <a:cxnLst/>
            <a:rect l="l" t="t" r="r" b="b"/>
            <a:pathLst>
              <a:path w="94270" h="53026" extrusionOk="0">
                <a:moveTo>
                  <a:pt x="7992" y="4456"/>
                </a:moveTo>
                <a:lnTo>
                  <a:pt x="8489" y="4732"/>
                </a:lnTo>
                <a:lnTo>
                  <a:pt x="9078" y="5082"/>
                </a:lnTo>
                <a:lnTo>
                  <a:pt x="9833" y="5542"/>
                </a:lnTo>
                <a:lnTo>
                  <a:pt x="10753" y="6113"/>
                </a:lnTo>
                <a:lnTo>
                  <a:pt x="11784" y="6794"/>
                </a:lnTo>
                <a:lnTo>
                  <a:pt x="12908" y="7586"/>
                </a:lnTo>
                <a:lnTo>
                  <a:pt x="13478" y="8027"/>
                </a:lnTo>
                <a:lnTo>
                  <a:pt x="14086" y="8469"/>
                </a:lnTo>
                <a:lnTo>
                  <a:pt x="14694" y="8948"/>
                </a:lnTo>
                <a:lnTo>
                  <a:pt x="15301" y="9445"/>
                </a:lnTo>
                <a:lnTo>
                  <a:pt x="15927" y="9961"/>
                </a:lnTo>
                <a:lnTo>
                  <a:pt x="16535" y="10513"/>
                </a:lnTo>
                <a:lnTo>
                  <a:pt x="17142" y="11065"/>
                </a:lnTo>
                <a:lnTo>
                  <a:pt x="17731" y="11636"/>
                </a:lnTo>
                <a:lnTo>
                  <a:pt x="18302" y="12225"/>
                </a:lnTo>
                <a:lnTo>
                  <a:pt x="18873" y="12833"/>
                </a:lnTo>
                <a:lnTo>
                  <a:pt x="19407" y="13459"/>
                </a:lnTo>
                <a:lnTo>
                  <a:pt x="19941" y="14085"/>
                </a:lnTo>
                <a:lnTo>
                  <a:pt x="20420" y="14748"/>
                </a:lnTo>
                <a:lnTo>
                  <a:pt x="20880" y="15411"/>
                </a:lnTo>
                <a:lnTo>
                  <a:pt x="21303" y="16092"/>
                </a:lnTo>
                <a:lnTo>
                  <a:pt x="21690" y="16773"/>
                </a:lnTo>
                <a:lnTo>
                  <a:pt x="21856" y="17123"/>
                </a:lnTo>
                <a:lnTo>
                  <a:pt x="22021" y="17473"/>
                </a:lnTo>
                <a:lnTo>
                  <a:pt x="22169" y="17822"/>
                </a:lnTo>
                <a:lnTo>
                  <a:pt x="22316" y="18172"/>
                </a:lnTo>
                <a:lnTo>
                  <a:pt x="22445" y="18522"/>
                </a:lnTo>
                <a:lnTo>
                  <a:pt x="22555" y="18872"/>
                </a:lnTo>
                <a:lnTo>
                  <a:pt x="22647" y="19222"/>
                </a:lnTo>
                <a:lnTo>
                  <a:pt x="22739" y="19572"/>
                </a:lnTo>
                <a:lnTo>
                  <a:pt x="22813" y="19921"/>
                </a:lnTo>
                <a:lnTo>
                  <a:pt x="22887" y="20271"/>
                </a:lnTo>
                <a:lnTo>
                  <a:pt x="22924" y="20603"/>
                </a:lnTo>
                <a:lnTo>
                  <a:pt x="22960" y="20934"/>
                </a:lnTo>
                <a:lnTo>
                  <a:pt x="23016" y="21597"/>
                </a:lnTo>
                <a:lnTo>
                  <a:pt x="23016" y="22260"/>
                </a:lnTo>
                <a:lnTo>
                  <a:pt x="22979" y="22886"/>
                </a:lnTo>
                <a:lnTo>
                  <a:pt x="22905" y="23512"/>
                </a:lnTo>
                <a:lnTo>
                  <a:pt x="22795" y="24119"/>
                </a:lnTo>
                <a:lnTo>
                  <a:pt x="22666" y="24708"/>
                </a:lnTo>
                <a:lnTo>
                  <a:pt x="22500" y="25298"/>
                </a:lnTo>
                <a:lnTo>
                  <a:pt x="22316" y="25850"/>
                </a:lnTo>
                <a:lnTo>
                  <a:pt x="22113" y="26384"/>
                </a:lnTo>
                <a:lnTo>
                  <a:pt x="21893" y="26899"/>
                </a:lnTo>
                <a:lnTo>
                  <a:pt x="21653" y="27397"/>
                </a:lnTo>
                <a:lnTo>
                  <a:pt x="21395" y="27875"/>
                </a:lnTo>
                <a:lnTo>
                  <a:pt x="21156" y="28336"/>
                </a:lnTo>
                <a:lnTo>
                  <a:pt x="20880" y="28777"/>
                </a:lnTo>
                <a:lnTo>
                  <a:pt x="20622" y="29182"/>
                </a:lnTo>
                <a:lnTo>
                  <a:pt x="20364" y="29569"/>
                </a:lnTo>
                <a:lnTo>
                  <a:pt x="20107" y="29919"/>
                </a:lnTo>
                <a:lnTo>
                  <a:pt x="19849" y="30250"/>
                </a:lnTo>
                <a:lnTo>
                  <a:pt x="19370" y="30821"/>
                </a:lnTo>
                <a:lnTo>
                  <a:pt x="18965" y="31281"/>
                </a:lnTo>
                <a:lnTo>
                  <a:pt x="18634" y="31631"/>
                </a:lnTo>
                <a:lnTo>
                  <a:pt x="18357" y="31907"/>
                </a:lnTo>
                <a:lnTo>
                  <a:pt x="17952" y="31889"/>
                </a:lnTo>
                <a:lnTo>
                  <a:pt x="17474" y="31852"/>
                </a:lnTo>
                <a:lnTo>
                  <a:pt x="16866" y="31779"/>
                </a:lnTo>
                <a:lnTo>
                  <a:pt x="16130" y="31650"/>
                </a:lnTo>
                <a:lnTo>
                  <a:pt x="15725" y="31576"/>
                </a:lnTo>
                <a:lnTo>
                  <a:pt x="15283" y="31466"/>
                </a:lnTo>
                <a:lnTo>
                  <a:pt x="14841" y="31355"/>
                </a:lnTo>
                <a:lnTo>
                  <a:pt x="14362" y="31226"/>
                </a:lnTo>
                <a:lnTo>
                  <a:pt x="13883" y="31079"/>
                </a:lnTo>
                <a:lnTo>
                  <a:pt x="13405" y="30895"/>
                </a:lnTo>
                <a:lnTo>
                  <a:pt x="12889" y="30711"/>
                </a:lnTo>
                <a:lnTo>
                  <a:pt x="12392" y="30490"/>
                </a:lnTo>
                <a:lnTo>
                  <a:pt x="11877" y="30250"/>
                </a:lnTo>
                <a:lnTo>
                  <a:pt x="11361" y="29974"/>
                </a:lnTo>
                <a:lnTo>
                  <a:pt x="10864" y="29680"/>
                </a:lnTo>
                <a:lnTo>
                  <a:pt x="10367" y="29348"/>
                </a:lnTo>
                <a:lnTo>
                  <a:pt x="9870" y="28998"/>
                </a:lnTo>
                <a:lnTo>
                  <a:pt x="9391" y="28612"/>
                </a:lnTo>
                <a:lnTo>
                  <a:pt x="8931" y="28188"/>
                </a:lnTo>
                <a:lnTo>
                  <a:pt x="8470" y="27728"/>
                </a:lnTo>
                <a:lnTo>
                  <a:pt x="8047" y="27249"/>
                </a:lnTo>
                <a:lnTo>
                  <a:pt x="7642" y="26715"/>
                </a:lnTo>
                <a:lnTo>
                  <a:pt x="7439" y="26439"/>
                </a:lnTo>
                <a:lnTo>
                  <a:pt x="7255" y="26145"/>
                </a:lnTo>
                <a:lnTo>
                  <a:pt x="7071" y="25850"/>
                </a:lnTo>
                <a:lnTo>
                  <a:pt x="6905" y="25555"/>
                </a:lnTo>
                <a:lnTo>
                  <a:pt x="6740" y="25224"/>
                </a:lnTo>
                <a:lnTo>
                  <a:pt x="6592" y="24893"/>
                </a:lnTo>
                <a:lnTo>
                  <a:pt x="6445" y="24561"/>
                </a:lnTo>
                <a:lnTo>
                  <a:pt x="6298" y="24211"/>
                </a:lnTo>
                <a:lnTo>
                  <a:pt x="6169" y="23861"/>
                </a:lnTo>
                <a:lnTo>
                  <a:pt x="6058" y="23493"/>
                </a:lnTo>
                <a:lnTo>
                  <a:pt x="5948" y="23125"/>
                </a:lnTo>
                <a:lnTo>
                  <a:pt x="5856" y="22738"/>
                </a:lnTo>
                <a:lnTo>
                  <a:pt x="5690" y="21965"/>
                </a:lnTo>
                <a:lnTo>
                  <a:pt x="5561" y="21192"/>
                </a:lnTo>
                <a:lnTo>
                  <a:pt x="5451" y="20382"/>
                </a:lnTo>
                <a:lnTo>
                  <a:pt x="5396" y="19572"/>
                </a:lnTo>
                <a:lnTo>
                  <a:pt x="5359" y="18761"/>
                </a:lnTo>
                <a:lnTo>
                  <a:pt x="5359" y="17933"/>
                </a:lnTo>
                <a:lnTo>
                  <a:pt x="5377" y="17104"/>
                </a:lnTo>
                <a:lnTo>
                  <a:pt x="5432" y="16276"/>
                </a:lnTo>
                <a:lnTo>
                  <a:pt x="5488" y="15447"/>
                </a:lnTo>
                <a:lnTo>
                  <a:pt x="5580" y="14637"/>
                </a:lnTo>
                <a:lnTo>
                  <a:pt x="5690" y="13827"/>
                </a:lnTo>
                <a:lnTo>
                  <a:pt x="5801" y="13035"/>
                </a:lnTo>
                <a:lnTo>
                  <a:pt x="5930" y="12262"/>
                </a:lnTo>
                <a:lnTo>
                  <a:pt x="6077" y="11489"/>
                </a:lnTo>
                <a:lnTo>
                  <a:pt x="6224" y="10752"/>
                </a:lnTo>
                <a:lnTo>
                  <a:pt x="6390" y="10053"/>
                </a:lnTo>
                <a:lnTo>
                  <a:pt x="6703" y="8709"/>
                </a:lnTo>
                <a:lnTo>
                  <a:pt x="7034" y="7512"/>
                </a:lnTo>
                <a:lnTo>
                  <a:pt x="7329" y="6481"/>
                </a:lnTo>
                <a:lnTo>
                  <a:pt x="7605" y="5634"/>
                </a:lnTo>
                <a:lnTo>
                  <a:pt x="7808" y="5008"/>
                </a:lnTo>
                <a:lnTo>
                  <a:pt x="7992" y="4456"/>
                </a:lnTo>
                <a:close/>
                <a:moveTo>
                  <a:pt x="1" y="0"/>
                </a:moveTo>
                <a:lnTo>
                  <a:pt x="1" y="53026"/>
                </a:lnTo>
                <a:lnTo>
                  <a:pt x="94269" y="53026"/>
                </a:lnTo>
                <a:lnTo>
                  <a:pt x="94269" y="0"/>
                </a:ln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3" name="Google Shape;53;p7"/>
          <p:cNvSpPr/>
          <p:nvPr/>
        </p:nvSpPr>
        <p:spPr>
          <a:xfrm>
            <a:off x="2676498" y="3735976"/>
            <a:ext cx="1993233" cy="1209753"/>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4" name="Google Shape;54;p7"/>
          <p:cNvSpPr/>
          <p:nvPr/>
        </p:nvSpPr>
        <p:spPr>
          <a:xfrm rot="758744">
            <a:off x="1597752" y="4527106"/>
            <a:ext cx="776501" cy="1159708"/>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5" name="Google Shape;55;p7"/>
          <p:cNvSpPr/>
          <p:nvPr/>
        </p:nvSpPr>
        <p:spPr>
          <a:xfrm>
            <a:off x="2657487" y="0"/>
            <a:ext cx="2438517" cy="1857437"/>
          </a:xfrm>
          <a:custGeom>
            <a:avLst/>
            <a:gdLst/>
            <a:ahLst/>
            <a:cxnLst/>
            <a:rect l="l" t="t" r="r" b="b"/>
            <a:pathLst>
              <a:path w="18855" h="14362" extrusionOk="0">
                <a:moveTo>
                  <a:pt x="1400" y="0"/>
                </a:moveTo>
                <a:lnTo>
                  <a:pt x="1087" y="552"/>
                </a:lnTo>
                <a:lnTo>
                  <a:pt x="811" y="1123"/>
                </a:lnTo>
                <a:lnTo>
                  <a:pt x="571" y="1712"/>
                </a:lnTo>
                <a:lnTo>
                  <a:pt x="461" y="2025"/>
                </a:lnTo>
                <a:lnTo>
                  <a:pt x="369" y="2320"/>
                </a:lnTo>
                <a:lnTo>
                  <a:pt x="277" y="2633"/>
                </a:lnTo>
                <a:lnTo>
                  <a:pt x="203" y="2964"/>
                </a:lnTo>
                <a:lnTo>
                  <a:pt x="148" y="3277"/>
                </a:lnTo>
                <a:lnTo>
                  <a:pt x="93" y="3609"/>
                </a:lnTo>
                <a:lnTo>
                  <a:pt x="56" y="3922"/>
                </a:lnTo>
                <a:lnTo>
                  <a:pt x="19" y="4253"/>
                </a:lnTo>
                <a:lnTo>
                  <a:pt x="0" y="4603"/>
                </a:lnTo>
                <a:lnTo>
                  <a:pt x="0" y="4934"/>
                </a:lnTo>
                <a:lnTo>
                  <a:pt x="19" y="5413"/>
                </a:lnTo>
                <a:lnTo>
                  <a:pt x="56" y="5892"/>
                </a:lnTo>
                <a:lnTo>
                  <a:pt x="111" y="6370"/>
                </a:lnTo>
                <a:lnTo>
                  <a:pt x="185" y="6831"/>
                </a:lnTo>
                <a:lnTo>
                  <a:pt x="295" y="7291"/>
                </a:lnTo>
                <a:lnTo>
                  <a:pt x="424" y="7733"/>
                </a:lnTo>
                <a:lnTo>
                  <a:pt x="571" y="8175"/>
                </a:lnTo>
                <a:lnTo>
                  <a:pt x="737" y="8598"/>
                </a:lnTo>
                <a:lnTo>
                  <a:pt x="921" y="9022"/>
                </a:lnTo>
                <a:lnTo>
                  <a:pt x="1142" y="9427"/>
                </a:lnTo>
                <a:lnTo>
                  <a:pt x="1363" y="9813"/>
                </a:lnTo>
                <a:lnTo>
                  <a:pt x="1602" y="10200"/>
                </a:lnTo>
                <a:lnTo>
                  <a:pt x="1878" y="10568"/>
                </a:lnTo>
                <a:lnTo>
                  <a:pt x="2155" y="10937"/>
                </a:lnTo>
                <a:lnTo>
                  <a:pt x="2449" y="11268"/>
                </a:lnTo>
                <a:lnTo>
                  <a:pt x="2762" y="11599"/>
                </a:lnTo>
                <a:lnTo>
                  <a:pt x="3094" y="11912"/>
                </a:lnTo>
                <a:lnTo>
                  <a:pt x="3425" y="12207"/>
                </a:lnTo>
                <a:lnTo>
                  <a:pt x="3793" y="12483"/>
                </a:lnTo>
                <a:lnTo>
                  <a:pt x="4162" y="12759"/>
                </a:lnTo>
                <a:lnTo>
                  <a:pt x="4548" y="12999"/>
                </a:lnTo>
                <a:lnTo>
                  <a:pt x="4935" y="13220"/>
                </a:lnTo>
                <a:lnTo>
                  <a:pt x="5340" y="13441"/>
                </a:lnTo>
                <a:lnTo>
                  <a:pt x="5763" y="13625"/>
                </a:lnTo>
                <a:lnTo>
                  <a:pt x="6187" y="13790"/>
                </a:lnTo>
                <a:lnTo>
                  <a:pt x="6629" y="13938"/>
                </a:lnTo>
                <a:lnTo>
                  <a:pt x="7071" y="14066"/>
                </a:lnTo>
                <a:lnTo>
                  <a:pt x="7531" y="14177"/>
                </a:lnTo>
                <a:lnTo>
                  <a:pt x="7991" y="14251"/>
                </a:lnTo>
                <a:lnTo>
                  <a:pt x="8470" y="14306"/>
                </a:lnTo>
                <a:lnTo>
                  <a:pt x="8949" y="14343"/>
                </a:lnTo>
                <a:lnTo>
                  <a:pt x="9427" y="14361"/>
                </a:lnTo>
                <a:lnTo>
                  <a:pt x="9906" y="14343"/>
                </a:lnTo>
                <a:lnTo>
                  <a:pt x="10385" y="14306"/>
                </a:lnTo>
                <a:lnTo>
                  <a:pt x="10863" y="14251"/>
                </a:lnTo>
                <a:lnTo>
                  <a:pt x="11324" y="14177"/>
                </a:lnTo>
                <a:lnTo>
                  <a:pt x="11784" y="14066"/>
                </a:lnTo>
                <a:lnTo>
                  <a:pt x="12226" y="13938"/>
                </a:lnTo>
                <a:lnTo>
                  <a:pt x="12668" y="13790"/>
                </a:lnTo>
                <a:lnTo>
                  <a:pt x="13091" y="13625"/>
                </a:lnTo>
                <a:lnTo>
                  <a:pt x="13515" y="13441"/>
                </a:lnTo>
                <a:lnTo>
                  <a:pt x="13920" y="13220"/>
                </a:lnTo>
                <a:lnTo>
                  <a:pt x="14306" y="12999"/>
                </a:lnTo>
                <a:lnTo>
                  <a:pt x="14693" y="12759"/>
                </a:lnTo>
                <a:lnTo>
                  <a:pt x="15061" y="12483"/>
                </a:lnTo>
                <a:lnTo>
                  <a:pt x="15430" y="12207"/>
                </a:lnTo>
                <a:lnTo>
                  <a:pt x="15761" y="11912"/>
                </a:lnTo>
                <a:lnTo>
                  <a:pt x="16092" y="11599"/>
                </a:lnTo>
                <a:lnTo>
                  <a:pt x="16405" y="11268"/>
                </a:lnTo>
                <a:lnTo>
                  <a:pt x="16700" y="10937"/>
                </a:lnTo>
                <a:lnTo>
                  <a:pt x="16976" y="10568"/>
                </a:lnTo>
                <a:lnTo>
                  <a:pt x="17252" y="10200"/>
                </a:lnTo>
                <a:lnTo>
                  <a:pt x="17492" y="9813"/>
                </a:lnTo>
                <a:lnTo>
                  <a:pt x="17713" y="9427"/>
                </a:lnTo>
                <a:lnTo>
                  <a:pt x="17933" y="9022"/>
                </a:lnTo>
                <a:lnTo>
                  <a:pt x="18118" y="8598"/>
                </a:lnTo>
                <a:lnTo>
                  <a:pt x="18283" y="8175"/>
                </a:lnTo>
                <a:lnTo>
                  <a:pt x="18431" y="7733"/>
                </a:lnTo>
                <a:lnTo>
                  <a:pt x="18559" y="7291"/>
                </a:lnTo>
                <a:lnTo>
                  <a:pt x="18670" y="6831"/>
                </a:lnTo>
                <a:lnTo>
                  <a:pt x="18744" y="6370"/>
                </a:lnTo>
                <a:lnTo>
                  <a:pt x="18799" y="5892"/>
                </a:lnTo>
                <a:lnTo>
                  <a:pt x="18836" y="5413"/>
                </a:lnTo>
                <a:lnTo>
                  <a:pt x="18854" y="4934"/>
                </a:lnTo>
                <a:lnTo>
                  <a:pt x="18854" y="4603"/>
                </a:lnTo>
                <a:lnTo>
                  <a:pt x="18836" y="4253"/>
                </a:lnTo>
                <a:lnTo>
                  <a:pt x="18799" y="3922"/>
                </a:lnTo>
                <a:lnTo>
                  <a:pt x="18762" y="3609"/>
                </a:lnTo>
                <a:lnTo>
                  <a:pt x="18707" y="3277"/>
                </a:lnTo>
                <a:lnTo>
                  <a:pt x="18652" y="2964"/>
                </a:lnTo>
                <a:lnTo>
                  <a:pt x="18578" y="2633"/>
                </a:lnTo>
                <a:lnTo>
                  <a:pt x="18486" y="2320"/>
                </a:lnTo>
                <a:lnTo>
                  <a:pt x="18394" y="2025"/>
                </a:lnTo>
                <a:lnTo>
                  <a:pt x="18283" y="1712"/>
                </a:lnTo>
                <a:lnTo>
                  <a:pt x="18044" y="1123"/>
                </a:lnTo>
                <a:lnTo>
                  <a:pt x="17768" y="552"/>
                </a:lnTo>
                <a:lnTo>
                  <a:pt x="17455"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6" name="Google Shape;56;p7"/>
          <p:cNvSpPr/>
          <p:nvPr/>
        </p:nvSpPr>
        <p:spPr>
          <a:xfrm>
            <a:off x="2390807" y="5657699"/>
            <a:ext cx="1695516" cy="1200183"/>
          </a:xfrm>
          <a:custGeom>
            <a:avLst/>
            <a:gdLst/>
            <a:ahLst/>
            <a:cxnLst/>
            <a:rect l="l" t="t" r="r" b="b"/>
            <a:pathLst>
              <a:path w="13110" h="9280" extrusionOk="0">
                <a:moveTo>
                  <a:pt x="6224" y="0"/>
                </a:moveTo>
                <a:lnTo>
                  <a:pt x="5892" y="37"/>
                </a:lnTo>
                <a:lnTo>
                  <a:pt x="5561" y="74"/>
                </a:lnTo>
                <a:lnTo>
                  <a:pt x="5229" y="129"/>
                </a:lnTo>
                <a:lnTo>
                  <a:pt x="4916" y="203"/>
                </a:lnTo>
                <a:lnTo>
                  <a:pt x="4603" y="295"/>
                </a:lnTo>
                <a:lnTo>
                  <a:pt x="4309" y="405"/>
                </a:lnTo>
                <a:lnTo>
                  <a:pt x="3996" y="516"/>
                </a:lnTo>
                <a:lnTo>
                  <a:pt x="3720" y="644"/>
                </a:lnTo>
                <a:lnTo>
                  <a:pt x="3425" y="792"/>
                </a:lnTo>
                <a:lnTo>
                  <a:pt x="3149" y="957"/>
                </a:lnTo>
                <a:lnTo>
                  <a:pt x="2891" y="1123"/>
                </a:lnTo>
                <a:lnTo>
                  <a:pt x="2633" y="1307"/>
                </a:lnTo>
                <a:lnTo>
                  <a:pt x="2394" y="1491"/>
                </a:lnTo>
                <a:lnTo>
                  <a:pt x="2155" y="1694"/>
                </a:lnTo>
                <a:lnTo>
                  <a:pt x="1915" y="1915"/>
                </a:lnTo>
                <a:lnTo>
                  <a:pt x="1694" y="2154"/>
                </a:lnTo>
                <a:lnTo>
                  <a:pt x="1492" y="2394"/>
                </a:lnTo>
                <a:lnTo>
                  <a:pt x="1308" y="2633"/>
                </a:lnTo>
                <a:lnTo>
                  <a:pt x="1123" y="2891"/>
                </a:lnTo>
                <a:lnTo>
                  <a:pt x="958" y="3148"/>
                </a:lnTo>
                <a:lnTo>
                  <a:pt x="792" y="3425"/>
                </a:lnTo>
                <a:lnTo>
                  <a:pt x="645" y="3719"/>
                </a:lnTo>
                <a:lnTo>
                  <a:pt x="516" y="3995"/>
                </a:lnTo>
                <a:lnTo>
                  <a:pt x="405" y="4308"/>
                </a:lnTo>
                <a:lnTo>
                  <a:pt x="295" y="4603"/>
                </a:lnTo>
                <a:lnTo>
                  <a:pt x="203" y="4916"/>
                </a:lnTo>
                <a:lnTo>
                  <a:pt x="129" y="5229"/>
                </a:lnTo>
                <a:lnTo>
                  <a:pt x="74" y="5560"/>
                </a:lnTo>
                <a:lnTo>
                  <a:pt x="37" y="5892"/>
                </a:lnTo>
                <a:lnTo>
                  <a:pt x="0" y="6223"/>
                </a:lnTo>
                <a:lnTo>
                  <a:pt x="0" y="6555"/>
                </a:lnTo>
                <a:lnTo>
                  <a:pt x="19" y="6923"/>
                </a:lnTo>
                <a:lnTo>
                  <a:pt x="37" y="7273"/>
                </a:lnTo>
                <a:lnTo>
                  <a:pt x="92" y="7622"/>
                </a:lnTo>
                <a:lnTo>
                  <a:pt x="148" y="7972"/>
                </a:lnTo>
                <a:lnTo>
                  <a:pt x="240" y="8304"/>
                </a:lnTo>
                <a:lnTo>
                  <a:pt x="332" y="8635"/>
                </a:lnTo>
                <a:lnTo>
                  <a:pt x="461" y="8967"/>
                </a:lnTo>
                <a:lnTo>
                  <a:pt x="590" y="9280"/>
                </a:lnTo>
                <a:lnTo>
                  <a:pt x="12520" y="9280"/>
                </a:lnTo>
                <a:lnTo>
                  <a:pt x="12649" y="8967"/>
                </a:lnTo>
                <a:lnTo>
                  <a:pt x="12778" y="8635"/>
                </a:lnTo>
                <a:lnTo>
                  <a:pt x="12870" y="8304"/>
                </a:lnTo>
                <a:lnTo>
                  <a:pt x="12962" y="7972"/>
                </a:lnTo>
                <a:lnTo>
                  <a:pt x="13017" y="7622"/>
                </a:lnTo>
                <a:lnTo>
                  <a:pt x="13073" y="7273"/>
                </a:lnTo>
                <a:lnTo>
                  <a:pt x="13091" y="6923"/>
                </a:lnTo>
                <a:lnTo>
                  <a:pt x="13110" y="6555"/>
                </a:lnTo>
                <a:lnTo>
                  <a:pt x="13110" y="6223"/>
                </a:lnTo>
                <a:lnTo>
                  <a:pt x="13073" y="5892"/>
                </a:lnTo>
                <a:lnTo>
                  <a:pt x="13036" y="5560"/>
                </a:lnTo>
                <a:lnTo>
                  <a:pt x="12981" y="5229"/>
                </a:lnTo>
                <a:lnTo>
                  <a:pt x="12907" y="4916"/>
                </a:lnTo>
                <a:lnTo>
                  <a:pt x="12815" y="4603"/>
                </a:lnTo>
                <a:lnTo>
                  <a:pt x="12704" y="4308"/>
                </a:lnTo>
                <a:lnTo>
                  <a:pt x="12594" y="3995"/>
                </a:lnTo>
                <a:lnTo>
                  <a:pt x="12465" y="3719"/>
                </a:lnTo>
                <a:lnTo>
                  <a:pt x="12318" y="3425"/>
                </a:lnTo>
                <a:lnTo>
                  <a:pt x="12152" y="3148"/>
                </a:lnTo>
                <a:lnTo>
                  <a:pt x="11986" y="2891"/>
                </a:lnTo>
                <a:lnTo>
                  <a:pt x="11802" y="2633"/>
                </a:lnTo>
                <a:lnTo>
                  <a:pt x="11618" y="2394"/>
                </a:lnTo>
                <a:lnTo>
                  <a:pt x="11416" y="2154"/>
                </a:lnTo>
                <a:lnTo>
                  <a:pt x="11195" y="1915"/>
                </a:lnTo>
                <a:lnTo>
                  <a:pt x="10955" y="1694"/>
                </a:lnTo>
                <a:lnTo>
                  <a:pt x="10716" y="1491"/>
                </a:lnTo>
                <a:lnTo>
                  <a:pt x="10477" y="1307"/>
                </a:lnTo>
                <a:lnTo>
                  <a:pt x="10219" y="1123"/>
                </a:lnTo>
                <a:lnTo>
                  <a:pt x="9961" y="957"/>
                </a:lnTo>
                <a:lnTo>
                  <a:pt x="9685" y="792"/>
                </a:lnTo>
                <a:lnTo>
                  <a:pt x="9390" y="644"/>
                </a:lnTo>
                <a:lnTo>
                  <a:pt x="9114" y="516"/>
                </a:lnTo>
                <a:lnTo>
                  <a:pt x="8801" y="405"/>
                </a:lnTo>
                <a:lnTo>
                  <a:pt x="8507" y="295"/>
                </a:lnTo>
                <a:lnTo>
                  <a:pt x="8194" y="203"/>
                </a:lnTo>
                <a:lnTo>
                  <a:pt x="7881" y="129"/>
                </a:lnTo>
                <a:lnTo>
                  <a:pt x="7549" y="74"/>
                </a:lnTo>
                <a:lnTo>
                  <a:pt x="7218" y="37"/>
                </a:lnTo>
                <a:lnTo>
                  <a:pt x="6886"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7" name="Google Shape;57;p7"/>
          <p:cNvSpPr/>
          <p:nvPr/>
        </p:nvSpPr>
        <p:spPr>
          <a:xfrm>
            <a:off x="0" y="3876557"/>
            <a:ext cx="1295499" cy="2143128"/>
          </a:xfrm>
          <a:custGeom>
            <a:avLst/>
            <a:gdLst/>
            <a:ahLst/>
            <a:cxnLst/>
            <a:rect l="l" t="t" r="r" b="b"/>
            <a:pathLst>
              <a:path w="10017" h="16571" extrusionOk="0">
                <a:moveTo>
                  <a:pt x="1732" y="0"/>
                </a:moveTo>
                <a:lnTo>
                  <a:pt x="1290" y="19"/>
                </a:lnTo>
                <a:lnTo>
                  <a:pt x="848" y="55"/>
                </a:lnTo>
                <a:lnTo>
                  <a:pt x="424" y="111"/>
                </a:lnTo>
                <a:lnTo>
                  <a:pt x="1" y="184"/>
                </a:lnTo>
                <a:lnTo>
                  <a:pt x="1" y="16387"/>
                </a:lnTo>
                <a:lnTo>
                  <a:pt x="424" y="16460"/>
                </a:lnTo>
                <a:lnTo>
                  <a:pt x="848" y="16515"/>
                </a:lnTo>
                <a:lnTo>
                  <a:pt x="1290" y="16552"/>
                </a:lnTo>
                <a:lnTo>
                  <a:pt x="1732" y="16571"/>
                </a:lnTo>
                <a:lnTo>
                  <a:pt x="2155" y="16552"/>
                </a:lnTo>
                <a:lnTo>
                  <a:pt x="2579" y="16534"/>
                </a:lnTo>
                <a:lnTo>
                  <a:pt x="3002" y="16479"/>
                </a:lnTo>
                <a:lnTo>
                  <a:pt x="3407" y="16405"/>
                </a:lnTo>
                <a:lnTo>
                  <a:pt x="3794" y="16313"/>
                </a:lnTo>
                <a:lnTo>
                  <a:pt x="4199" y="16202"/>
                </a:lnTo>
                <a:lnTo>
                  <a:pt x="4586" y="16074"/>
                </a:lnTo>
                <a:lnTo>
                  <a:pt x="4954" y="15926"/>
                </a:lnTo>
                <a:lnTo>
                  <a:pt x="5322" y="15761"/>
                </a:lnTo>
                <a:lnTo>
                  <a:pt x="5672" y="15576"/>
                </a:lnTo>
                <a:lnTo>
                  <a:pt x="6022" y="15374"/>
                </a:lnTo>
                <a:lnTo>
                  <a:pt x="6371" y="15153"/>
                </a:lnTo>
                <a:lnTo>
                  <a:pt x="6684" y="14932"/>
                </a:lnTo>
                <a:lnTo>
                  <a:pt x="6997" y="14674"/>
                </a:lnTo>
                <a:lnTo>
                  <a:pt x="7310" y="14416"/>
                </a:lnTo>
                <a:lnTo>
                  <a:pt x="7587" y="14140"/>
                </a:lnTo>
                <a:lnTo>
                  <a:pt x="7863" y="13864"/>
                </a:lnTo>
                <a:lnTo>
                  <a:pt x="8121" y="13551"/>
                </a:lnTo>
                <a:lnTo>
                  <a:pt x="8378" y="13238"/>
                </a:lnTo>
                <a:lnTo>
                  <a:pt x="8599" y="12925"/>
                </a:lnTo>
                <a:lnTo>
                  <a:pt x="8820" y="12575"/>
                </a:lnTo>
                <a:lnTo>
                  <a:pt x="9023" y="12225"/>
                </a:lnTo>
                <a:lnTo>
                  <a:pt x="9207" y="11876"/>
                </a:lnTo>
                <a:lnTo>
                  <a:pt x="9373" y="11507"/>
                </a:lnTo>
                <a:lnTo>
                  <a:pt x="9520" y="11139"/>
                </a:lnTo>
                <a:lnTo>
                  <a:pt x="9649" y="10753"/>
                </a:lnTo>
                <a:lnTo>
                  <a:pt x="9759" y="10348"/>
                </a:lnTo>
                <a:lnTo>
                  <a:pt x="9851" y="9961"/>
                </a:lnTo>
                <a:lnTo>
                  <a:pt x="9925" y="9556"/>
                </a:lnTo>
                <a:lnTo>
                  <a:pt x="9980" y="9132"/>
                </a:lnTo>
                <a:lnTo>
                  <a:pt x="9999" y="8709"/>
                </a:lnTo>
                <a:lnTo>
                  <a:pt x="10017" y="8285"/>
                </a:lnTo>
                <a:lnTo>
                  <a:pt x="9999" y="7862"/>
                </a:lnTo>
                <a:lnTo>
                  <a:pt x="9980" y="7438"/>
                </a:lnTo>
                <a:lnTo>
                  <a:pt x="9925" y="7015"/>
                </a:lnTo>
                <a:lnTo>
                  <a:pt x="9851" y="6610"/>
                </a:lnTo>
                <a:lnTo>
                  <a:pt x="9759" y="6223"/>
                </a:lnTo>
                <a:lnTo>
                  <a:pt x="9649" y="5818"/>
                </a:lnTo>
                <a:lnTo>
                  <a:pt x="9520" y="5432"/>
                </a:lnTo>
                <a:lnTo>
                  <a:pt x="9373" y="5063"/>
                </a:lnTo>
                <a:lnTo>
                  <a:pt x="9207" y="4695"/>
                </a:lnTo>
                <a:lnTo>
                  <a:pt x="9023" y="4345"/>
                </a:lnTo>
                <a:lnTo>
                  <a:pt x="8820" y="3995"/>
                </a:lnTo>
                <a:lnTo>
                  <a:pt x="8599" y="3646"/>
                </a:lnTo>
                <a:lnTo>
                  <a:pt x="8378" y="3333"/>
                </a:lnTo>
                <a:lnTo>
                  <a:pt x="8121" y="3020"/>
                </a:lnTo>
                <a:lnTo>
                  <a:pt x="7863" y="2707"/>
                </a:lnTo>
                <a:lnTo>
                  <a:pt x="7587" y="2430"/>
                </a:lnTo>
                <a:lnTo>
                  <a:pt x="7310" y="2154"/>
                </a:lnTo>
                <a:lnTo>
                  <a:pt x="6997" y="1897"/>
                </a:lnTo>
                <a:lnTo>
                  <a:pt x="6684" y="1639"/>
                </a:lnTo>
                <a:lnTo>
                  <a:pt x="6371" y="1418"/>
                </a:lnTo>
                <a:lnTo>
                  <a:pt x="6022" y="1197"/>
                </a:lnTo>
                <a:lnTo>
                  <a:pt x="5672" y="994"/>
                </a:lnTo>
                <a:lnTo>
                  <a:pt x="5322" y="810"/>
                </a:lnTo>
                <a:lnTo>
                  <a:pt x="4954" y="645"/>
                </a:lnTo>
                <a:lnTo>
                  <a:pt x="4586" y="497"/>
                </a:lnTo>
                <a:lnTo>
                  <a:pt x="4199" y="368"/>
                </a:lnTo>
                <a:lnTo>
                  <a:pt x="3794" y="258"/>
                </a:lnTo>
                <a:lnTo>
                  <a:pt x="3407" y="166"/>
                </a:lnTo>
                <a:lnTo>
                  <a:pt x="3002" y="92"/>
                </a:lnTo>
                <a:lnTo>
                  <a:pt x="2579" y="37"/>
                </a:lnTo>
                <a:lnTo>
                  <a:pt x="2155" y="19"/>
                </a:lnTo>
                <a:lnTo>
                  <a:pt x="1732"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8" name="Google Shape;58;p7"/>
          <p:cNvSpPr txBox="1">
            <a:spLocks noGrp="1"/>
          </p:cNvSpPr>
          <p:nvPr>
            <p:ph type="title"/>
          </p:nvPr>
        </p:nvSpPr>
        <p:spPr>
          <a:xfrm>
            <a:off x="5096000" y="1190967"/>
            <a:ext cx="6486400" cy="9212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59" name="Google Shape;59;p7"/>
          <p:cNvSpPr txBox="1">
            <a:spLocks noGrp="1"/>
          </p:cNvSpPr>
          <p:nvPr>
            <p:ph type="body" idx="1"/>
          </p:nvPr>
        </p:nvSpPr>
        <p:spPr>
          <a:xfrm>
            <a:off x="5096000" y="2301200"/>
            <a:ext cx="3148400" cy="4032000"/>
          </a:xfrm>
          <a:prstGeom prst="rect">
            <a:avLst/>
          </a:prstGeom>
        </p:spPr>
        <p:txBody>
          <a:bodyPr spcFirstLastPara="1" wrap="square" lIns="91425" tIns="91425" rIns="91425" bIns="91425" anchor="t" anchorCtr="0">
            <a:noAutofit/>
          </a:bodyPr>
          <a:lstStyle>
            <a:lvl1pPr marL="609585" lvl="0" indent="-457189">
              <a:spcBef>
                <a:spcPts val="800"/>
              </a:spcBef>
              <a:spcAft>
                <a:spcPts val="0"/>
              </a:spcAft>
              <a:buSzPts val="1800"/>
              <a:buChar char="⊷"/>
              <a:defRPr sz="2400"/>
            </a:lvl1pPr>
            <a:lvl2pPr marL="1219170" lvl="1" indent="-457189">
              <a:spcBef>
                <a:spcPts val="0"/>
              </a:spcBef>
              <a:spcAft>
                <a:spcPts val="0"/>
              </a:spcAft>
              <a:buSzPts val="1800"/>
              <a:buChar char="⊶"/>
              <a:defRPr sz="2400"/>
            </a:lvl2pPr>
            <a:lvl3pPr marL="1828754" lvl="2" indent="-457189">
              <a:spcBef>
                <a:spcPts val="0"/>
              </a:spcBef>
              <a:spcAft>
                <a:spcPts val="0"/>
              </a:spcAft>
              <a:buSzPts val="1800"/>
              <a:buChar char="⊸"/>
              <a:defRPr sz="2400"/>
            </a:lvl3pPr>
            <a:lvl4pPr marL="2438339" lvl="3" indent="-457189">
              <a:spcBef>
                <a:spcPts val="0"/>
              </a:spcBef>
              <a:spcAft>
                <a:spcPts val="0"/>
              </a:spcAft>
              <a:buSzPts val="1800"/>
              <a:buChar char="●"/>
              <a:defRPr sz="2400"/>
            </a:lvl4pPr>
            <a:lvl5pPr marL="3047924" lvl="4" indent="-457189">
              <a:spcBef>
                <a:spcPts val="0"/>
              </a:spcBef>
              <a:spcAft>
                <a:spcPts val="0"/>
              </a:spcAft>
              <a:buSzPts val="1800"/>
              <a:buChar char="○"/>
              <a:defRPr sz="2400"/>
            </a:lvl5pPr>
            <a:lvl6pPr marL="3657509" lvl="5" indent="-457189">
              <a:spcBef>
                <a:spcPts val="0"/>
              </a:spcBef>
              <a:spcAft>
                <a:spcPts val="0"/>
              </a:spcAft>
              <a:buSzPts val="1800"/>
              <a:buChar char="■"/>
              <a:defRPr sz="2400"/>
            </a:lvl6pPr>
            <a:lvl7pPr marL="4267093" lvl="6" indent="-457189">
              <a:spcBef>
                <a:spcPts val="0"/>
              </a:spcBef>
              <a:spcAft>
                <a:spcPts val="0"/>
              </a:spcAft>
              <a:buSzPts val="1800"/>
              <a:buChar char="●"/>
              <a:defRPr sz="2400"/>
            </a:lvl7pPr>
            <a:lvl8pPr marL="4876678" lvl="7" indent="-457189">
              <a:spcBef>
                <a:spcPts val="0"/>
              </a:spcBef>
              <a:spcAft>
                <a:spcPts val="0"/>
              </a:spcAft>
              <a:buSzPts val="1800"/>
              <a:buChar char="○"/>
              <a:defRPr sz="2400"/>
            </a:lvl8pPr>
            <a:lvl9pPr marL="5486263" lvl="8" indent="-457189">
              <a:spcBef>
                <a:spcPts val="0"/>
              </a:spcBef>
              <a:spcAft>
                <a:spcPts val="0"/>
              </a:spcAft>
              <a:buSzPts val="1800"/>
              <a:buChar char="■"/>
              <a:defRPr sz="2400"/>
            </a:lvl9pPr>
          </a:lstStyle>
          <a:p>
            <a:endParaRPr/>
          </a:p>
        </p:txBody>
      </p:sp>
      <p:sp>
        <p:nvSpPr>
          <p:cNvPr id="60" name="Google Shape;60;p7"/>
          <p:cNvSpPr txBox="1">
            <a:spLocks noGrp="1"/>
          </p:cNvSpPr>
          <p:nvPr>
            <p:ph type="body" idx="2"/>
          </p:nvPr>
        </p:nvSpPr>
        <p:spPr>
          <a:xfrm>
            <a:off x="8433997" y="2301200"/>
            <a:ext cx="3148400" cy="4032000"/>
          </a:xfrm>
          <a:prstGeom prst="rect">
            <a:avLst/>
          </a:prstGeom>
        </p:spPr>
        <p:txBody>
          <a:bodyPr spcFirstLastPara="1" wrap="square" lIns="91425" tIns="91425" rIns="91425" bIns="91425" anchor="t" anchorCtr="0">
            <a:noAutofit/>
          </a:bodyPr>
          <a:lstStyle>
            <a:lvl1pPr marL="609585" lvl="0" indent="-457189">
              <a:spcBef>
                <a:spcPts val="800"/>
              </a:spcBef>
              <a:spcAft>
                <a:spcPts val="0"/>
              </a:spcAft>
              <a:buSzPts val="1800"/>
              <a:buChar char="⊷"/>
              <a:defRPr sz="2400"/>
            </a:lvl1pPr>
            <a:lvl2pPr marL="1219170" lvl="1" indent="-457189">
              <a:spcBef>
                <a:spcPts val="0"/>
              </a:spcBef>
              <a:spcAft>
                <a:spcPts val="0"/>
              </a:spcAft>
              <a:buSzPts val="1800"/>
              <a:buChar char="⊶"/>
              <a:defRPr sz="2400"/>
            </a:lvl2pPr>
            <a:lvl3pPr marL="1828754" lvl="2" indent="-457189">
              <a:spcBef>
                <a:spcPts val="0"/>
              </a:spcBef>
              <a:spcAft>
                <a:spcPts val="0"/>
              </a:spcAft>
              <a:buSzPts val="1800"/>
              <a:buChar char="⊸"/>
              <a:defRPr sz="2400"/>
            </a:lvl3pPr>
            <a:lvl4pPr marL="2438339" lvl="3" indent="-457189">
              <a:spcBef>
                <a:spcPts val="0"/>
              </a:spcBef>
              <a:spcAft>
                <a:spcPts val="0"/>
              </a:spcAft>
              <a:buSzPts val="1800"/>
              <a:buChar char="●"/>
              <a:defRPr sz="2400"/>
            </a:lvl4pPr>
            <a:lvl5pPr marL="3047924" lvl="4" indent="-457189">
              <a:spcBef>
                <a:spcPts val="0"/>
              </a:spcBef>
              <a:spcAft>
                <a:spcPts val="0"/>
              </a:spcAft>
              <a:buSzPts val="1800"/>
              <a:buChar char="○"/>
              <a:defRPr sz="2400"/>
            </a:lvl5pPr>
            <a:lvl6pPr marL="3657509" lvl="5" indent="-457189">
              <a:spcBef>
                <a:spcPts val="0"/>
              </a:spcBef>
              <a:spcAft>
                <a:spcPts val="0"/>
              </a:spcAft>
              <a:buSzPts val="1800"/>
              <a:buChar char="■"/>
              <a:defRPr sz="2400"/>
            </a:lvl6pPr>
            <a:lvl7pPr marL="4267093" lvl="6" indent="-457189">
              <a:spcBef>
                <a:spcPts val="0"/>
              </a:spcBef>
              <a:spcAft>
                <a:spcPts val="0"/>
              </a:spcAft>
              <a:buSzPts val="1800"/>
              <a:buChar char="●"/>
              <a:defRPr sz="2400"/>
            </a:lvl7pPr>
            <a:lvl8pPr marL="4876678" lvl="7" indent="-457189">
              <a:spcBef>
                <a:spcPts val="0"/>
              </a:spcBef>
              <a:spcAft>
                <a:spcPts val="0"/>
              </a:spcAft>
              <a:buSzPts val="1800"/>
              <a:buChar char="○"/>
              <a:defRPr sz="2400"/>
            </a:lvl8pPr>
            <a:lvl9pPr marL="5486263" lvl="8" indent="-457189">
              <a:spcBef>
                <a:spcPts val="0"/>
              </a:spcBef>
              <a:spcAft>
                <a:spcPts val="0"/>
              </a:spcAft>
              <a:buSzPts val="1800"/>
              <a:buChar char="■"/>
              <a:defRPr sz="2400"/>
            </a:lvl9pPr>
          </a:lstStyle>
          <a:p>
            <a:endParaRPr/>
          </a:p>
        </p:txBody>
      </p:sp>
      <p:sp>
        <p:nvSpPr>
          <p:cNvPr id="61" name="Google Shape;61;p7"/>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l" rtl="0"/>
            <a:fld id="{00000000-1234-1234-1234-123412341234}" type="slidenum">
              <a:rPr lang="en" smtClean="0"/>
              <a:pPr algn="l" rtl="0"/>
              <a:t>‹#›</a:t>
            </a:fld>
            <a:endParaRPr lang="en"/>
          </a:p>
        </p:txBody>
      </p:sp>
    </p:spTree>
    <p:extLst>
      <p:ext uri="{BB962C8B-B14F-4D97-AF65-F5344CB8AC3E}">
        <p14:creationId xmlns:p14="http://schemas.microsoft.com/office/powerpoint/2010/main" val="155074511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Title + 3 columns">
  <p:cSld name="Title + 3 columns">
    <p:spTree>
      <p:nvGrpSpPr>
        <p:cNvPr id="1" name="Shape 62"/>
        <p:cNvGrpSpPr/>
        <p:nvPr/>
      </p:nvGrpSpPr>
      <p:grpSpPr>
        <a:xfrm>
          <a:off x="0" y="0"/>
          <a:ext cx="0" cy="0"/>
          <a:chOff x="0" y="0"/>
          <a:chExt cx="0" cy="0"/>
        </a:xfrm>
      </p:grpSpPr>
      <p:sp>
        <p:nvSpPr>
          <p:cNvPr id="63" name="Google Shape;63;p8"/>
          <p:cNvSpPr/>
          <p:nvPr/>
        </p:nvSpPr>
        <p:spPr>
          <a:xfrm>
            <a:off x="0" y="1"/>
            <a:ext cx="12191939" cy="6857852"/>
          </a:xfrm>
          <a:custGeom>
            <a:avLst/>
            <a:gdLst/>
            <a:ahLst/>
            <a:cxnLst/>
            <a:rect l="l" t="t" r="r" b="b"/>
            <a:pathLst>
              <a:path w="94270" h="53026" extrusionOk="0">
                <a:moveTo>
                  <a:pt x="7992" y="4456"/>
                </a:moveTo>
                <a:lnTo>
                  <a:pt x="8489" y="4732"/>
                </a:lnTo>
                <a:lnTo>
                  <a:pt x="9078" y="5082"/>
                </a:lnTo>
                <a:lnTo>
                  <a:pt x="9833" y="5542"/>
                </a:lnTo>
                <a:lnTo>
                  <a:pt x="10753" y="6113"/>
                </a:lnTo>
                <a:lnTo>
                  <a:pt x="11784" y="6794"/>
                </a:lnTo>
                <a:lnTo>
                  <a:pt x="12908" y="7586"/>
                </a:lnTo>
                <a:lnTo>
                  <a:pt x="13478" y="8027"/>
                </a:lnTo>
                <a:lnTo>
                  <a:pt x="14086" y="8469"/>
                </a:lnTo>
                <a:lnTo>
                  <a:pt x="14694" y="8948"/>
                </a:lnTo>
                <a:lnTo>
                  <a:pt x="15301" y="9445"/>
                </a:lnTo>
                <a:lnTo>
                  <a:pt x="15927" y="9961"/>
                </a:lnTo>
                <a:lnTo>
                  <a:pt x="16535" y="10513"/>
                </a:lnTo>
                <a:lnTo>
                  <a:pt x="17142" y="11065"/>
                </a:lnTo>
                <a:lnTo>
                  <a:pt x="17731" y="11636"/>
                </a:lnTo>
                <a:lnTo>
                  <a:pt x="18302" y="12225"/>
                </a:lnTo>
                <a:lnTo>
                  <a:pt x="18873" y="12833"/>
                </a:lnTo>
                <a:lnTo>
                  <a:pt x="19407" y="13459"/>
                </a:lnTo>
                <a:lnTo>
                  <a:pt x="19941" y="14085"/>
                </a:lnTo>
                <a:lnTo>
                  <a:pt x="20420" y="14748"/>
                </a:lnTo>
                <a:lnTo>
                  <a:pt x="20880" y="15411"/>
                </a:lnTo>
                <a:lnTo>
                  <a:pt x="21303" y="16092"/>
                </a:lnTo>
                <a:lnTo>
                  <a:pt x="21690" y="16773"/>
                </a:lnTo>
                <a:lnTo>
                  <a:pt x="21856" y="17123"/>
                </a:lnTo>
                <a:lnTo>
                  <a:pt x="22021" y="17473"/>
                </a:lnTo>
                <a:lnTo>
                  <a:pt x="22169" y="17822"/>
                </a:lnTo>
                <a:lnTo>
                  <a:pt x="22316" y="18172"/>
                </a:lnTo>
                <a:lnTo>
                  <a:pt x="22445" y="18522"/>
                </a:lnTo>
                <a:lnTo>
                  <a:pt x="22555" y="18872"/>
                </a:lnTo>
                <a:lnTo>
                  <a:pt x="22647" y="19222"/>
                </a:lnTo>
                <a:lnTo>
                  <a:pt x="22739" y="19572"/>
                </a:lnTo>
                <a:lnTo>
                  <a:pt x="22813" y="19921"/>
                </a:lnTo>
                <a:lnTo>
                  <a:pt x="22887" y="20271"/>
                </a:lnTo>
                <a:lnTo>
                  <a:pt x="22924" y="20603"/>
                </a:lnTo>
                <a:lnTo>
                  <a:pt x="22960" y="20934"/>
                </a:lnTo>
                <a:lnTo>
                  <a:pt x="23016" y="21597"/>
                </a:lnTo>
                <a:lnTo>
                  <a:pt x="23016" y="22260"/>
                </a:lnTo>
                <a:lnTo>
                  <a:pt x="22979" y="22886"/>
                </a:lnTo>
                <a:lnTo>
                  <a:pt x="22905" y="23512"/>
                </a:lnTo>
                <a:lnTo>
                  <a:pt x="22795" y="24119"/>
                </a:lnTo>
                <a:lnTo>
                  <a:pt x="22666" y="24708"/>
                </a:lnTo>
                <a:lnTo>
                  <a:pt x="22500" y="25298"/>
                </a:lnTo>
                <a:lnTo>
                  <a:pt x="22316" y="25850"/>
                </a:lnTo>
                <a:lnTo>
                  <a:pt x="22113" y="26384"/>
                </a:lnTo>
                <a:lnTo>
                  <a:pt x="21893" y="26899"/>
                </a:lnTo>
                <a:lnTo>
                  <a:pt x="21653" y="27397"/>
                </a:lnTo>
                <a:lnTo>
                  <a:pt x="21395" y="27875"/>
                </a:lnTo>
                <a:lnTo>
                  <a:pt x="21156" y="28336"/>
                </a:lnTo>
                <a:lnTo>
                  <a:pt x="20880" y="28777"/>
                </a:lnTo>
                <a:lnTo>
                  <a:pt x="20622" y="29182"/>
                </a:lnTo>
                <a:lnTo>
                  <a:pt x="20364" y="29569"/>
                </a:lnTo>
                <a:lnTo>
                  <a:pt x="20107" y="29919"/>
                </a:lnTo>
                <a:lnTo>
                  <a:pt x="19849" y="30250"/>
                </a:lnTo>
                <a:lnTo>
                  <a:pt x="19370" y="30821"/>
                </a:lnTo>
                <a:lnTo>
                  <a:pt x="18965" y="31281"/>
                </a:lnTo>
                <a:lnTo>
                  <a:pt x="18634" y="31631"/>
                </a:lnTo>
                <a:lnTo>
                  <a:pt x="18357" y="31907"/>
                </a:lnTo>
                <a:lnTo>
                  <a:pt x="17952" y="31889"/>
                </a:lnTo>
                <a:lnTo>
                  <a:pt x="17474" y="31852"/>
                </a:lnTo>
                <a:lnTo>
                  <a:pt x="16866" y="31779"/>
                </a:lnTo>
                <a:lnTo>
                  <a:pt x="16130" y="31650"/>
                </a:lnTo>
                <a:lnTo>
                  <a:pt x="15725" y="31576"/>
                </a:lnTo>
                <a:lnTo>
                  <a:pt x="15283" y="31466"/>
                </a:lnTo>
                <a:lnTo>
                  <a:pt x="14841" y="31355"/>
                </a:lnTo>
                <a:lnTo>
                  <a:pt x="14362" y="31226"/>
                </a:lnTo>
                <a:lnTo>
                  <a:pt x="13883" y="31079"/>
                </a:lnTo>
                <a:lnTo>
                  <a:pt x="13405" y="30895"/>
                </a:lnTo>
                <a:lnTo>
                  <a:pt x="12889" y="30711"/>
                </a:lnTo>
                <a:lnTo>
                  <a:pt x="12392" y="30490"/>
                </a:lnTo>
                <a:lnTo>
                  <a:pt x="11877" y="30250"/>
                </a:lnTo>
                <a:lnTo>
                  <a:pt x="11361" y="29974"/>
                </a:lnTo>
                <a:lnTo>
                  <a:pt x="10864" y="29680"/>
                </a:lnTo>
                <a:lnTo>
                  <a:pt x="10367" y="29348"/>
                </a:lnTo>
                <a:lnTo>
                  <a:pt x="9870" y="28998"/>
                </a:lnTo>
                <a:lnTo>
                  <a:pt x="9391" y="28612"/>
                </a:lnTo>
                <a:lnTo>
                  <a:pt x="8931" y="28188"/>
                </a:lnTo>
                <a:lnTo>
                  <a:pt x="8470" y="27728"/>
                </a:lnTo>
                <a:lnTo>
                  <a:pt x="8047" y="27249"/>
                </a:lnTo>
                <a:lnTo>
                  <a:pt x="7642" y="26715"/>
                </a:lnTo>
                <a:lnTo>
                  <a:pt x="7439" y="26439"/>
                </a:lnTo>
                <a:lnTo>
                  <a:pt x="7255" y="26145"/>
                </a:lnTo>
                <a:lnTo>
                  <a:pt x="7071" y="25850"/>
                </a:lnTo>
                <a:lnTo>
                  <a:pt x="6905" y="25555"/>
                </a:lnTo>
                <a:lnTo>
                  <a:pt x="6740" y="25224"/>
                </a:lnTo>
                <a:lnTo>
                  <a:pt x="6592" y="24893"/>
                </a:lnTo>
                <a:lnTo>
                  <a:pt x="6445" y="24561"/>
                </a:lnTo>
                <a:lnTo>
                  <a:pt x="6298" y="24211"/>
                </a:lnTo>
                <a:lnTo>
                  <a:pt x="6169" y="23861"/>
                </a:lnTo>
                <a:lnTo>
                  <a:pt x="6058" y="23493"/>
                </a:lnTo>
                <a:lnTo>
                  <a:pt x="5948" y="23125"/>
                </a:lnTo>
                <a:lnTo>
                  <a:pt x="5856" y="22738"/>
                </a:lnTo>
                <a:lnTo>
                  <a:pt x="5690" y="21965"/>
                </a:lnTo>
                <a:lnTo>
                  <a:pt x="5561" y="21192"/>
                </a:lnTo>
                <a:lnTo>
                  <a:pt x="5451" y="20382"/>
                </a:lnTo>
                <a:lnTo>
                  <a:pt x="5396" y="19572"/>
                </a:lnTo>
                <a:lnTo>
                  <a:pt x="5359" y="18761"/>
                </a:lnTo>
                <a:lnTo>
                  <a:pt x="5359" y="17933"/>
                </a:lnTo>
                <a:lnTo>
                  <a:pt x="5377" y="17104"/>
                </a:lnTo>
                <a:lnTo>
                  <a:pt x="5432" y="16276"/>
                </a:lnTo>
                <a:lnTo>
                  <a:pt x="5488" y="15447"/>
                </a:lnTo>
                <a:lnTo>
                  <a:pt x="5580" y="14637"/>
                </a:lnTo>
                <a:lnTo>
                  <a:pt x="5690" y="13827"/>
                </a:lnTo>
                <a:lnTo>
                  <a:pt x="5801" y="13035"/>
                </a:lnTo>
                <a:lnTo>
                  <a:pt x="5930" y="12262"/>
                </a:lnTo>
                <a:lnTo>
                  <a:pt x="6077" y="11489"/>
                </a:lnTo>
                <a:lnTo>
                  <a:pt x="6224" y="10752"/>
                </a:lnTo>
                <a:lnTo>
                  <a:pt x="6390" y="10053"/>
                </a:lnTo>
                <a:lnTo>
                  <a:pt x="6703" y="8709"/>
                </a:lnTo>
                <a:lnTo>
                  <a:pt x="7034" y="7512"/>
                </a:lnTo>
                <a:lnTo>
                  <a:pt x="7329" y="6481"/>
                </a:lnTo>
                <a:lnTo>
                  <a:pt x="7605" y="5634"/>
                </a:lnTo>
                <a:lnTo>
                  <a:pt x="7808" y="5008"/>
                </a:lnTo>
                <a:lnTo>
                  <a:pt x="7992" y="4456"/>
                </a:lnTo>
                <a:close/>
                <a:moveTo>
                  <a:pt x="1" y="0"/>
                </a:moveTo>
                <a:lnTo>
                  <a:pt x="1" y="53026"/>
                </a:lnTo>
                <a:lnTo>
                  <a:pt x="94269" y="53026"/>
                </a:lnTo>
                <a:lnTo>
                  <a:pt x="94269" y="0"/>
                </a:ln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4" name="Google Shape;64;p8"/>
          <p:cNvSpPr/>
          <p:nvPr/>
        </p:nvSpPr>
        <p:spPr>
          <a:xfrm>
            <a:off x="2676498" y="3735976"/>
            <a:ext cx="1993233" cy="1209753"/>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5" name="Google Shape;65;p8"/>
          <p:cNvSpPr/>
          <p:nvPr/>
        </p:nvSpPr>
        <p:spPr>
          <a:xfrm rot="758744">
            <a:off x="1597752" y="4527106"/>
            <a:ext cx="776501" cy="1159708"/>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6" name="Google Shape;66;p8"/>
          <p:cNvSpPr/>
          <p:nvPr/>
        </p:nvSpPr>
        <p:spPr>
          <a:xfrm>
            <a:off x="2657487" y="0"/>
            <a:ext cx="2438517" cy="1857437"/>
          </a:xfrm>
          <a:custGeom>
            <a:avLst/>
            <a:gdLst/>
            <a:ahLst/>
            <a:cxnLst/>
            <a:rect l="l" t="t" r="r" b="b"/>
            <a:pathLst>
              <a:path w="18855" h="14362" extrusionOk="0">
                <a:moveTo>
                  <a:pt x="1400" y="0"/>
                </a:moveTo>
                <a:lnTo>
                  <a:pt x="1087" y="552"/>
                </a:lnTo>
                <a:lnTo>
                  <a:pt x="811" y="1123"/>
                </a:lnTo>
                <a:lnTo>
                  <a:pt x="571" y="1712"/>
                </a:lnTo>
                <a:lnTo>
                  <a:pt x="461" y="2025"/>
                </a:lnTo>
                <a:lnTo>
                  <a:pt x="369" y="2320"/>
                </a:lnTo>
                <a:lnTo>
                  <a:pt x="277" y="2633"/>
                </a:lnTo>
                <a:lnTo>
                  <a:pt x="203" y="2964"/>
                </a:lnTo>
                <a:lnTo>
                  <a:pt x="148" y="3277"/>
                </a:lnTo>
                <a:lnTo>
                  <a:pt x="93" y="3609"/>
                </a:lnTo>
                <a:lnTo>
                  <a:pt x="56" y="3922"/>
                </a:lnTo>
                <a:lnTo>
                  <a:pt x="19" y="4253"/>
                </a:lnTo>
                <a:lnTo>
                  <a:pt x="0" y="4603"/>
                </a:lnTo>
                <a:lnTo>
                  <a:pt x="0" y="4934"/>
                </a:lnTo>
                <a:lnTo>
                  <a:pt x="19" y="5413"/>
                </a:lnTo>
                <a:lnTo>
                  <a:pt x="56" y="5892"/>
                </a:lnTo>
                <a:lnTo>
                  <a:pt x="111" y="6370"/>
                </a:lnTo>
                <a:lnTo>
                  <a:pt x="185" y="6831"/>
                </a:lnTo>
                <a:lnTo>
                  <a:pt x="295" y="7291"/>
                </a:lnTo>
                <a:lnTo>
                  <a:pt x="424" y="7733"/>
                </a:lnTo>
                <a:lnTo>
                  <a:pt x="571" y="8175"/>
                </a:lnTo>
                <a:lnTo>
                  <a:pt x="737" y="8598"/>
                </a:lnTo>
                <a:lnTo>
                  <a:pt x="921" y="9022"/>
                </a:lnTo>
                <a:lnTo>
                  <a:pt x="1142" y="9427"/>
                </a:lnTo>
                <a:lnTo>
                  <a:pt x="1363" y="9813"/>
                </a:lnTo>
                <a:lnTo>
                  <a:pt x="1602" y="10200"/>
                </a:lnTo>
                <a:lnTo>
                  <a:pt x="1878" y="10568"/>
                </a:lnTo>
                <a:lnTo>
                  <a:pt x="2155" y="10937"/>
                </a:lnTo>
                <a:lnTo>
                  <a:pt x="2449" y="11268"/>
                </a:lnTo>
                <a:lnTo>
                  <a:pt x="2762" y="11599"/>
                </a:lnTo>
                <a:lnTo>
                  <a:pt x="3094" y="11912"/>
                </a:lnTo>
                <a:lnTo>
                  <a:pt x="3425" y="12207"/>
                </a:lnTo>
                <a:lnTo>
                  <a:pt x="3793" y="12483"/>
                </a:lnTo>
                <a:lnTo>
                  <a:pt x="4162" y="12759"/>
                </a:lnTo>
                <a:lnTo>
                  <a:pt x="4548" y="12999"/>
                </a:lnTo>
                <a:lnTo>
                  <a:pt x="4935" y="13220"/>
                </a:lnTo>
                <a:lnTo>
                  <a:pt x="5340" y="13441"/>
                </a:lnTo>
                <a:lnTo>
                  <a:pt x="5763" y="13625"/>
                </a:lnTo>
                <a:lnTo>
                  <a:pt x="6187" y="13790"/>
                </a:lnTo>
                <a:lnTo>
                  <a:pt x="6629" y="13938"/>
                </a:lnTo>
                <a:lnTo>
                  <a:pt x="7071" y="14066"/>
                </a:lnTo>
                <a:lnTo>
                  <a:pt x="7531" y="14177"/>
                </a:lnTo>
                <a:lnTo>
                  <a:pt x="7991" y="14251"/>
                </a:lnTo>
                <a:lnTo>
                  <a:pt x="8470" y="14306"/>
                </a:lnTo>
                <a:lnTo>
                  <a:pt x="8949" y="14343"/>
                </a:lnTo>
                <a:lnTo>
                  <a:pt x="9427" y="14361"/>
                </a:lnTo>
                <a:lnTo>
                  <a:pt x="9906" y="14343"/>
                </a:lnTo>
                <a:lnTo>
                  <a:pt x="10385" y="14306"/>
                </a:lnTo>
                <a:lnTo>
                  <a:pt x="10863" y="14251"/>
                </a:lnTo>
                <a:lnTo>
                  <a:pt x="11324" y="14177"/>
                </a:lnTo>
                <a:lnTo>
                  <a:pt x="11784" y="14066"/>
                </a:lnTo>
                <a:lnTo>
                  <a:pt x="12226" y="13938"/>
                </a:lnTo>
                <a:lnTo>
                  <a:pt x="12668" y="13790"/>
                </a:lnTo>
                <a:lnTo>
                  <a:pt x="13091" y="13625"/>
                </a:lnTo>
                <a:lnTo>
                  <a:pt x="13515" y="13441"/>
                </a:lnTo>
                <a:lnTo>
                  <a:pt x="13920" y="13220"/>
                </a:lnTo>
                <a:lnTo>
                  <a:pt x="14306" y="12999"/>
                </a:lnTo>
                <a:lnTo>
                  <a:pt x="14693" y="12759"/>
                </a:lnTo>
                <a:lnTo>
                  <a:pt x="15061" y="12483"/>
                </a:lnTo>
                <a:lnTo>
                  <a:pt x="15430" y="12207"/>
                </a:lnTo>
                <a:lnTo>
                  <a:pt x="15761" y="11912"/>
                </a:lnTo>
                <a:lnTo>
                  <a:pt x="16092" y="11599"/>
                </a:lnTo>
                <a:lnTo>
                  <a:pt x="16405" y="11268"/>
                </a:lnTo>
                <a:lnTo>
                  <a:pt x="16700" y="10937"/>
                </a:lnTo>
                <a:lnTo>
                  <a:pt x="16976" y="10568"/>
                </a:lnTo>
                <a:lnTo>
                  <a:pt x="17252" y="10200"/>
                </a:lnTo>
                <a:lnTo>
                  <a:pt x="17492" y="9813"/>
                </a:lnTo>
                <a:lnTo>
                  <a:pt x="17713" y="9427"/>
                </a:lnTo>
                <a:lnTo>
                  <a:pt x="17933" y="9022"/>
                </a:lnTo>
                <a:lnTo>
                  <a:pt x="18118" y="8598"/>
                </a:lnTo>
                <a:lnTo>
                  <a:pt x="18283" y="8175"/>
                </a:lnTo>
                <a:lnTo>
                  <a:pt x="18431" y="7733"/>
                </a:lnTo>
                <a:lnTo>
                  <a:pt x="18559" y="7291"/>
                </a:lnTo>
                <a:lnTo>
                  <a:pt x="18670" y="6831"/>
                </a:lnTo>
                <a:lnTo>
                  <a:pt x="18744" y="6370"/>
                </a:lnTo>
                <a:lnTo>
                  <a:pt x="18799" y="5892"/>
                </a:lnTo>
                <a:lnTo>
                  <a:pt x="18836" y="5413"/>
                </a:lnTo>
                <a:lnTo>
                  <a:pt x="18854" y="4934"/>
                </a:lnTo>
                <a:lnTo>
                  <a:pt x="18854" y="4603"/>
                </a:lnTo>
                <a:lnTo>
                  <a:pt x="18836" y="4253"/>
                </a:lnTo>
                <a:lnTo>
                  <a:pt x="18799" y="3922"/>
                </a:lnTo>
                <a:lnTo>
                  <a:pt x="18762" y="3609"/>
                </a:lnTo>
                <a:lnTo>
                  <a:pt x="18707" y="3277"/>
                </a:lnTo>
                <a:lnTo>
                  <a:pt x="18652" y="2964"/>
                </a:lnTo>
                <a:lnTo>
                  <a:pt x="18578" y="2633"/>
                </a:lnTo>
                <a:lnTo>
                  <a:pt x="18486" y="2320"/>
                </a:lnTo>
                <a:lnTo>
                  <a:pt x="18394" y="2025"/>
                </a:lnTo>
                <a:lnTo>
                  <a:pt x="18283" y="1712"/>
                </a:lnTo>
                <a:lnTo>
                  <a:pt x="18044" y="1123"/>
                </a:lnTo>
                <a:lnTo>
                  <a:pt x="17768" y="552"/>
                </a:lnTo>
                <a:lnTo>
                  <a:pt x="17455"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7" name="Google Shape;67;p8"/>
          <p:cNvSpPr/>
          <p:nvPr/>
        </p:nvSpPr>
        <p:spPr>
          <a:xfrm>
            <a:off x="2390807" y="5657699"/>
            <a:ext cx="1695516" cy="1200183"/>
          </a:xfrm>
          <a:custGeom>
            <a:avLst/>
            <a:gdLst/>
            <a:ahLst/>
            <a:cxnLst/>
            <a:rect l="l" t="t" r="r" b="b"/>
            <a:pathLst>
              <a:path w="13110" h="9280" extrusionOk="0">
                <a:moveTo>
                  <a:pt x="6224" y="0"/>
                </a:moveTo>
                <a:lnTo>
                  <a:pt x="5892" y="37"/>
                </a:lnTo>
                <a:lnTo>
                  <a:pt x="5561" y="74"/>
                </a:lnTo>
                <a:lnTo>
                  <a:pt x="5229" y="129"/>
                </a:lnTo>
                <a:lnTo>
                  <a:pt x="4916" y="203"/>
                </a:lnTo>
                <a:lnTo>
                  <a:pt x="4603" y="295"/>
                </a:lnTo>
                <a:lnTo>
                  <a:pt x="4309" y="405"/>
                </a:lnTo>
                <a:lnTo>
                  <a:pt x="3996" y="516"/>
                </a:lnTo>
                <a:lnTo>
                  <a:pt x="3720" y="644"/>
                </a:lnTo>
                <a:lnTo>
                  <a:pt x="3425" y="792"/>
                </a:lnTo>
                <a:lnTo>
                  <a:pt x="3149" y="957"/>
                </a:lnTo>
                <a:lnTo>
                  <a:pt x="2891" y="1123"/>
                </a:lnTo>
                <a:lnTo>
                  <a:pt x="2633" y="1307"/>
                </a:lnTo>
                <a:lnTo>
                  <a:pt x="2394" y="1491"/>
                </a:lnTo>
                <a:lnTo>
                  <a:pt x="2155" y="1694"/>
                </a:lnTo>
                <a:lnTo>
                  <a:pt x="1915" y="1915"/>
                </a:lnTo>
                <a:lnTo>
                  <a:pt x="1694" y="2154"/>
                </a:lnTo>
                <a:lnTo>
                  <a:pt x="1492" y="2394"/>
                </a:lnTo>
                <a:lnTo>
                  <a:pt x="1308" y="2633"/>
                </a:lnTo>
                <a:lnTo>
                  <a:pt x="1123" y="2891"/>
                </a:lnTo>
                <a:lnTo>
                  <a:pt x="958" y="3148"/>
                </a:lnTo>
                <a:lnTo>
                  <a:pt x="792" y="3425"/>
                </a:lnTo>
                <a:lnTo>
                  <a:pt x="645" y="3719"/>
                </a:lnTo>
                <a:lnTo>
                  <a:pt x="516" y="3995"/>
                </a:lnTo>
                <a:lnTo>
                  <a:pt x="405" y="4308"/>
                </a:lnTo>
                <a:lnTo>
                  <a:pt x="295" y="4603"/>
                </a:lnTo>
                <a:lnTo>
                  <a:pt x="203" y="4916"/>
                </a:lnTo>
                <a:lnTo>
                  <a:pt x="129" y="5229"/>
                </a:lnTo>
                <a:lnTo>
                  <a:pt x="74" y="5560"/>
                </a:lnTo>
                <a:lnTo>
                  <a:pt x="37" y="5892"/>
                </a:lnTo>
                <a:lnTo>
                  <a:pt x="0" y="6223"/>
                </a:lnTo>
                <a:lnTo>
                  <a:pt x="0" y="6555"/>
                </a:lnTo>
                <a:lnTo>
                  <a:pt x="19" y="6923"/>
                </a:lnTo>
                <a:lnTo>
                  <a:pt x="37" y="7273"/>
                </a:lnTo>
                <a:lnTo>
                  <a:pt x="92" y="7622"/>
                </a:lnTo>
                <a:lnTo>
                  <a:pt x="148" y="7972"/>
                </a:lnTo>
                <a:lnTo>
                  <a:pt x="240" y="8304"/>
                </a:lnTo>
                <a:lnTo>
                  <a:pt x="332" y="8635"/>
                </a:lnTo>
                <a:lnTo>
                  <a:pt x="461" y="8967"/>
                </a:lnTo>
                <a:lnTo>
                  <a:pt x="590" y="9280"/>
                </a:lnTo>
                <a:lnTo>
                  <a:pt x="12520" y="9280"/>
                </a:lnTo>
                <a:lnTo>
                  <a:pt x="12649" y="8967"/>
                </a:lnTo>
                <a:lnTo>
                  <a:pt x="12778" y="8635"/>
                </a:lnTo>
                <a:lnTo>
                  <a:pt x="12870" y="8304"/>
                </a:lnTo>
                <a:lnTo>
                  <a:pt x="12962" y="7972"/>
                </a:lnTo>
                <a:lnTo>
                  <a:pt x="13017" y="7622"/>
                </a:lnTo>
                <a:lnTo>
                  <a:pt x="13073" y="7273"/>
                </a:lnTo>
                <a:lnTo>
                  <a:pt x="13091" y="6923"/>
                </a:lnTo>
                <a:lnTo>
                  <a:pt x="13110" y="6555"/>
                </a:lnTo>
                <a:lnTo>
                  <a:pt x="13110" y="6223"/>
                </a:lnTo>
                <a:lnTo>
                  <a:pt x="13073" y="5892"/>
                </a:lnTo>
                <a:lnTo>
                  <a:pt x="13036" y="5560"/>
                </a:lnTo>
                <a:lnTo>
                  <a:pt x="12981" y="5229"/>
                </a:lnTo>
                <a:lnTo>
                  <a:pt x="12907" y="4916"/>
                </a:lnTo>
                <a:lnTo>
                  <a:pt x="12815" y="4603"/>
                </a:lnTo>
                <a:lnTo>
                  <a:pt x="12704" y="4308"/>
                </a:lnTo>
                <a:lnTo>
                  <a:pt x="12594" y="3995"/>
                </a:lnTo>
                <a:lnTo>
                  <a:pt x="12465" y="3719"/>
                </a:lnTo>
                <a:lnTo>
                  <a:pt x="12318" y="3425"/>
                </a:lnTo>
                <a:lnTo>
                  <a:pt x="12152" y="3148"/>
                </a:lnTo>
                <a:lnTo>
                  <a:pt x="11986" y="2891"/>
                </a:lnTo>
                <a:lnTo>
                  <a:pt x="11802" y="2633"/>
                </a:lnTo>
                <a:lnTo>
                  <a:pt x="11618" y="2394"/>
                </a:lnTo>
                <a:lnTo>
                  <a:pt x="11416" y="2154"/>
                </a:lnTo>
                <a:lnTo>
                  <a:pt x="11195" y="1915"/>
                </a:lnTo>
                <a:lnTo>
                  <a:pt x="10955" y="1694"/>
                </a:lnTo>
                <a:lnTo>
                  <a:pt x="10716" y="1491"/>
                </a:lnTo>
                <a:lnTo>
                  <a:pt x="10477" y="1307"/>
                </a:lnTo>
                <a:lnTo>
                  <a:pt x="10219" y="1123"/>
                </a:lnTo>
                <a:lnTo>
                  <a:pt x="9961" y="957"/>
                </a:lnTo>
                <a:lnTo>
                  <a:pt x="9685" y="792"/>
                </a:lnTo>
                <a:lnTo>
                  <a:pt x="9390" y="644"/>
                </a:lnTo>
                <a:lnTo>
                  <a:pt x="9114" y="516"/>
                </a:lnTo>
                <a:lnTo>
                  <a:pt x="8801" y="405"/>
                </a:lnTo>
                <a:lnTo>
                  <a:pt x="8507" y="295"/>
                </a:lnTo>
                <a:lnTo>
                  <a:pt x="8194" y="203"/>
                </a:lnTo>
                <a:lnTo>
                  <a:pt x="7881" y="129"/>
                </a:lnTo>
                <a:lnTo>
                  <a:pt x="7549" y="74"/>
                </a:lnTo>
                <a:lnTo>
                  <a:pt x="7218" y="37"/>
                </a:lnTo>
                <a:lnTo>
                  <a:pt x="6886"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8" name="Google Shape;68;p8"/>
          <p:cNvSpPr/>
          <p:nvPr/>
        </p:nvSpPr>
        <p:spPr>
          <a:xfrm>
            <a:off x="0" y="3876557"/>
            <a:ext cx="1295499" cy="2143128"/>
          </a:xfrm>
          <a:custGeom>
            <a:avLst/>
            <a:gdLst/>
            <a:ahLst/>
            <a:cxnLst/>
            <a:rect l="l" t="t" r="r" b="b"/>
            <a:pathLst>
              <a:path w="10017" h="16571" extrusionOk="0">
                <a:moveTo>
                  <a:pt x="1732" y="0"/>
                </a:moveTo>
                <a:lnTo>
                  <a:pt x="1290" y="19"/>
                </a:lnTo>
                <a:lnTo>
                  <a:pt x="848" y="55"/>
                </a:lnTo>
                <a:lnTo>
                  <a:pt x="424" y="111"/>
                </a:lnTo>
                <a:lnTo>
                  <a:pt x="1" y="184"/>
                </a:lnTo>
                <a:lnTo>
                  <a:pt x="1" y="16387"/>
                </a:lnTo>
                <a:lnTo>
                  <a:pt x="424" y="16460"/>
                </a:lnTo>
                <a:lnTo>
                  <a:pt x="848" y="16515"/>
                </a:lnTo>
                <a:lnTo>
                  <a:pt x="1290" y="16552"/>
                </a:lnTo>
                <a:lnTo>
                  <a:pt x="1732" y="16571"/>
                </a:lnTo>
                <a:lnTo>
                  <a:pt x="2155" y="16552"/>
                </a:lnTo>
                <a:lnTo>
                  <a:pt x="2579" y="16534"/>
                </a:lnTo>
                <a:lnTo>
                  <a:pt x="3002" y="16479"/>
                </a:lnTo>
                <a:lnTo>
                  <a:pt x="3407" y="16405"/>
                </a:lnTo>
                <a:lnTo>
                  <a:pt x="3794" y="16313"/>
                </a:lnTo>
                <a:lnTo>
                  <a:pt x="4199" y="16202"/>
                </a:lnTo>
                <a:lnTo>
                  <a:pt x="4586" y="16074"/>
                </a:lnTo>
                <a:lnTo>
                  <a:pt x="4954" y="15926"/>
                </a:lnTo>
                <a:lnTo>
                  <a:pt x="5322" y="15761"/>
                </a:lnTo>
                <a:lnTo>
                  <a:pt x="5672" y="15576"/>
                </a:lnTo>
                <a:lnTo>
                  <a:pt x="6022" y="15374"/>
                </a:lnTo>
                <a:lnTo>
                  <a:pt x="6371" y="15153"/>
                </a:lnTo>
                <a:lnTo>
                  <a:pt x="6684" y="14932"/>
                </a:lnTo>
                <a:lnTo>
                  <a:pt x="6997" y="14674"/>
                </a:lnTo>
                <a:lnTo>
                  <a:pt x="7310" y="14416"/>
                </a:lnTo>
                <a:lnTo>
                  <a:pt x="7587" y="14140"/>
                </a:lnTo>
                <a:lnTo>
                  <a:pt x="7863" y="13864"/>
                </a:lnTo>
                <a:lnTo>
                  <a:pt x="8121" y="13551"/>
                </a:lnTo>
                <a:lnTo>
                  <a:pt x="8378" y="13238"/>
                </a:lnTo>
                <a:lnTo>
                  <a:pt x="8599" y="12925"/>
                </a:lnTo>
                <a:lnTo>
                  <a:pt x="8820" y="12575"/>
                </a:lnTo>
                <a:lnTo>
                  <a:pt x="9023" y="12225"/>
                </a:lnTo>
                <a:lnTo>
                  <a:pt x="9207" y="11876"/>
                </a:lnTo>
                <a:lnTo>
                  <a:pt x="9373" y="11507"/>
                </a:lnTo>
                <a:lnTo>
                  <a:pt x="9520" y="11139"/>
                </a:lnTo>
                <a:lnTo>
                  <a:pt x="9649" y="10753"/>
                </a:lnTo>
                <a:lnTo>
                  <a:pt x="9759" y="10348"/>
                </a:lnTo>
                <a:lnTo>
                  <a:pt x="9851" y="9961"/>
                </a:lnTo>
                <a:lnTo>
                  <a:pt x="9925" y="9556"/>
                </a:lnTo>
                <a:lnTo>
                  <a:pt x="9980" y="9132"/>
                </a:lnTo>
                <a:lnTo>
                  <a:pt x="9999" y="8709"/>
                </a:lnTo>
                <a:lnTo>
                  <a:pt x="10017" y="8285"/>
                </a:lnTo>
                <a:lnTo>
                  <a:pt x="9999" y="7862"/>
                </a:lnTo>
                <a:lnTo>
                  <a:pt x="9980" y="7438"/>
                </a:lnTo>
                <a:lnTo>
                  <a:pt x="9925" y="7015"/>
                </a:lnTo>
                <a:lnTo>
                  <a:pt x="9851" y="6610"/>
                </a:lnTo>
                <a:lnTo>
                  <a:pt x="9759" y="6223"/>
                </a:lnTo>
                <a:lnTo>
                  <a:pt x="9649" y="5818"/>
                </a:lnTo>
                <a:lnTo>
                  <a:pt x="9520" y="5432"/>
                </a:lnTo>
                <a:lnTo>
                  <a:pt x="9373" y="5063"/>
                </a:lnTo>
                <a:lnTo>
                  <a:pt x="9207" y="4695"/>
                </a:lnTo>
                <a:lnTo>
                  <a:pt x="9023" y="4345"/>
                </a:lnTo>
                <a:lnTo>
                  <a:pt x="8820" y="3995"/>
                </a:lnTo>
                <a:lnTo>
                  <a:pt x="8599" y="3646"/>
                </a:lnTo>
                <a:lnTo>
                  <a:pt x="8378" y="3333"/>
                </a:lnTo>
                <a:lnTo>
                  <a:pt x="8121" y="3020"/>
                </a:lnTo>
                <a:lnTo>
                  <a:pt x="7863" y="2707"/>
                </a:lnTo>
                <a:lnTo>
                  <a:pt x="7587" y="2430"/>
                </a:lnTo>
                <a:lnTo>
                  <a:pt x="7310" y="2154"/>
                </a:lnTo>
                <a:lnTo>
                  <a:pt x="6997" y="1897"/>
                </a:lnTo>
                <a:lnTo>
                  <a:pt x="6684" y="1639"/>
                </a:lnTo>
                <a:lnTo>
                  <a:pt x="6371" y="1418"/>
                </a:lnTo>
                <a:lnTo>
                  <a:pt x="6022" y="1197"/>
                </a:lnTo>
                <a:lnTo>
                  <a:pt x="5672" y="994"/>
                </a:lnTo>
                <a:lnTo>
                  <a:pt x="5322" y="810"/>
                </a:lnTo>
                <a:lnTo>
                  <a:pt x="4954" y="645"/>
                </a:lnTo>
                <a:lnTo>
                  <a:pt x="4586" y="497"/>
                </a:lnTo>
                <a:lnTo>
                  <a:pt x="4199" y="368"/>
                </a:lnTo>
                <a:lnTo>
                  <a:pt x="3794" y="258"/>
                </a:lnTo>
                <a:lnTo>
                  <a:pt x="3407" y="166"/>
                </a:lnTo>
                <a:lnTo>
                  <a:pt x="3002" y="92"/>
                </a:lnTo>
                <a:lnTo>
                  <a:pt x="2579" y="37"/>
                </a:lnTo>
                <a:lnTo>
                  <a:pt x="2155" y="19"/>
                </a:lnTo>
                <a:lnTo>
                  <a:pt x="1732"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9" name="Google Shape;69;p8"/>
          <p:cNvSpPr txBox="1">
            <a:spLocks noGrp="1"/>
          </p:cNvSpPr>
          <p:nvPr>
            <p:ph type="title"/>
          </p:nvPr>
        </p:nvSpPr>
        <p:spPr>
          <a:xfrm>
            <a:off x="5096000" y="1190967"/>
            <a:ext cx="6486400" cy="9212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70" name="Google Shape;70;p8"/>
          <p:cNvSpPr txBox="1">
            <a:spLocks noGrp="1"/>
          </p:cNvSpPr>
          <p:nvPr>
            <p:ph type="body" idx="1"/>
          </p:nvPr>
        </p:nvSpPr>
        <p:spPr>
          <a:xfrm>
            <a:off x="5096000" y="2369567"/>
            <a:ext cx="2063200" cy="3995200"/>
          </a:xfrm>
          <a:prstGeom prst="rect">
            <a:avLst/>
          </a:prstGeom>
        </p:spPr>
        <p:txBody>
          <a:bodyPr spcFirstLastPara="1" wrap="square" lIns="91425" tIns="91425" rIns="91425" bIns="91425" anchor="t" anchorCtr="0">
            <a:noAutofit/>
          </a:bodyPr>
          <a:lstStyle>
            <a:lvl1pPr marL="609585" lvl="0" indent="-423323" rtl="0">
              <a:spcBef>
                <a:spcPts val="800"/>
              </a:spcBef>
              <a:spcAft>
                <a:spcPts val="0"/>
              </a:spcAft>
              <a:buSzPts val="1400"/>
              <a:buChar char="⊷"/>
              <a:defRPr sz="1867"/>
            </a:lvl1pPr>
            <a:lvl2pPr marL="1219170" lvl="1" indent="-423323" rtl="0">
              <a:spcBef>
                <a:spcPts val="0"/>
              </a:spcBef>
              <a:spcAft>
                <a:spcPts val="0"/>
              </a:spcAft>
              <a:buSzPts val="1400"/>
              <a:buChar char="⊶"/>
              <a:defRPr sz="1867"/>
            </a:lvl2pPr>
            <a:lvl3pPr marL="1828754" lvl="2" indent="-423323" rtl="0">
              <a:spcBef>
                <a:spcPts val="0"/>
              </a:spcBef>
              <a:spcAft>
                <a:spcPts val="0"/>
              </a:spcAft>
              <a:buSzPts val="1400"/>
              <a:buChar char="⊸"/>
              <a:defRPr sz="1867"/>
            </a:lvl3pPr>
            <a:lvl4pPr marL="2438339" lvl="3" indent="-423323" rtl="0">
              <a:spcBef>
                <a:spcPts val="0"/>
              </a:spcBef>
              <a:spcAft>
                <a:spcPts val="0"/>
              </a:spcAft>
              <a:buSzPts val="1400"/>
              <a:buChar char="●"/>
              <a:defRPr sz="1867"/>
            </a:lvl4pPr>
            <a:lvl5pPr marL="3047924" lvl="4" indent="-423323" rtl="0">
              <a:spcBef>
                <a:spcPts val="0"/>
              </a:spcBef>
              <a:spcAft>
                <a:spcPts val="0"/>
              </a:spcAft>
              <a:buSzPts val="1400"/>
              <a:buChar char="○"/>
              <a:defRPr sz="1867"/>
            </a:lvl5pPr>
            <a:lvl6pPr marL="3657509" lvl="5" indent="-423323" rtl="0">
              <a:spcBef>
                <a:spcPts val="0"/>
              </a:spcBef>
              <a:spcAft>
                <a:spcPts val="0"/>
              </a:spcAft>
              <a:buSzPts val="1400"/>
              <a:buChar char="■"/>
              <a:defRPr sz="1867"/>
            </a:lvl6pPr>
            <a:lvl7pPr marL="4267093" lvl="6" indent="-423323" rtl="0">
              <a:spcBef>
                <a:spcPts val="0"/>
              </a:spcBef>
              <a:spcAft>
                <a:spcPts val="0"/>
              </a:spcAft>
              <a:buSzPts val="1400"/>
              <a:buChar char="●"/>
              <a:defRPr sz="1867"/>
            </a:lvl7pPr>
            <a:lvl8pPr marL="4876678" lvl="7" indent="-423323" rtl="0">
              <a:spcBef>
                <a:spcPts val="0"/>
              </a:spcBef>
              <a:spcAft>
                <a:spcPts val="0"/>
              </a:spcAft>
              <a:buSzPts val="1400"/>
              <a:buChar char="○"/>
              <a:defRPr sz="1867"/>
            </a:lvl8pPr>
            <a:lvl9pPr marL="5486263" lvl="8" indent="-423323" rtl="0">
              <a:spcBef>
                <a:spcPts val="0"/>
              </a:spcBef>
              <a:spcAft>
                <a:spcPts val="0"/>
              </a:spcAft>
              <a:buSzPts val="1400"/>
              <a:buChar char="■"/>
              <a:defRPr sz="1867"/>
            </a:lvl9pPr>
          </a:lstStyle>
          <a:p>
            <a:endParaRPr/>
          </a:p>
        </p:txBody>
      </p:sp>
      <p:sp>
        <p:nvSpPr>
          <p:cNvPr id="71" name="Google Shape;71;p8"/>
          <p:cNvSpPr txBox="1">
            <a:spLocks noGrp="1"/>
          </p:cNvSpPr>
          <p:nvPr>
            <p:ph type="body" idx="2"/>
          </p:nvPr>
        </p:nvSpPr>
        <p:spPr>
          <a:xfrm>
            <a:off x="7264851" y="2369567"/>
            <a:ext cx="2063200" cy="3995200"/>
          </a:xfrm>
          <a:prstGeom prst="rect">
            <a:avLst/>
          </a:prstGeom>
        </p:spPr>
        <p:txBody>
          <a:bodyPr spcFirstLastPara="1" wrap="square" lIns="91425" tIns="91425" rIns="91425" bIns="91425" anchor="t" anchorCtr="0">
            <a:noAutofit/>
          </a:bodyPr>
          <a:lstStyle>
            <a:lvl1pPr marL="609585" lvl="0" indent="-423323" rtl="0">
              <a:spcBef>
                <a:spcPts val="800"/>
              </a:spcBef>
              <a:spcAft>
                <a:spcPts val="0"/>
              </a:spcAft>
              <a:buSzPts val="1400"/>
              <a:buChar char="⊷"/>
              <a:defRPr sz="1867"/>
            </a:lvl1pPr>
            <a:lvl2pPr marL="1219170" lvl="1" indent="-423323" rtl="0">
              <a:spcBef>
                <a:spcPts val="0"/>
              </a:spcBef>
              <a:spcAft>
                <a:spcPts val="0"/>
              </a:spcAft>
              <a:buSzPts val="1400"/>
              <a:buChar char="⊶"/>
              <a:defRPr sz="1867"/>
            </a:lvl2pPr>
            <a:lvl3pPr marL="1828754" lvl="2" indent="-423323" rtl="0">
              <a:spcBef>
                <a:spcPts val="0"/>
              </a:spcBef>
              <a:spcAft>
                <a:spcPts val="0"/>
              </a:spcAft>
              <a:buSzPts val="1400"/>
              <a:buChar char="⊸"/>
              <a:defRPr sz="1867"/>
            </a:lvl3pPr>
            <a:lvl4pPr marL="2438339" lvl="3" indent="-423323" rtl="0">
              <a:spcBef>
                <a:spcPts val="0"/>
              </a:spcBef>
              <a:spcAft>
                <a:spcPts val="0"/>
              </a:spcAft>
              <a:buSzPts val="1400"/>
              <a:buChar char="●"/>
              <a:defRPr sz="1867"/>
            </a:lvl4pPr>
            <a:lvl5pPr marL="3047924" lvl="4" indent="-423323" rtl="0">
              <a:spcBef>
                <a:spcPts val="0"/>
              </a:spcBef>
              <a:spcAft>
                <a:spcPts val="0"/>
              </a:spcAft>
              <a:buSzPts val="1400"/>
              <a:buChar char="○"/>
              <a:defRPr sz="1867"/>
            </a:lvl5pPr>
            <a:lvl6pPr marL="3657509" lvl="5" indent="-423323" rtl="0">
              <a:spcBef>
                <a:spcPts val="0"/>
              </a:spcBef>
              <a:spcAft>
                <a:spcPts val="0"/>
              </a:spcAft>
              <a:buSzPts val="1400"/>
              <a:buChar char="■"/>
              <a:defRPr sz="1867"/>
            </a:lvl6pPr>
            <a:lvl7pPr marL="4267093" lvl="6" indent="-423323" rtl="0">
              <a:spcBef>
                <a:spcPts val="0"/>
              </a:spcBef>
              <a:spcAft>
                <a:spcPts val="0"/>
              </a:spcAft>
              <a:buSzPts val="1400"/>
              <a:buChar char="●"/>
              <a:defRPr sz="1867"/>
            </a:lvl7pPr>
            <a:lvl8pPr marL="4876678" lvl="7" indent="-423323" rtl="0">
              <a:spcBef>
                <a:spcPts val="0"/>
              </a:spcBef>
              <a:spcAft>
                <a:spcPts val="0"/>
              </a:spcAft>
              <a:buSzPts val="1400"/>
              <a:buChar char="○"/>
              <a:defRPr sz="1867"/>
            </a:lvl8pPr>
            <a:lvl9pPr marL="5486263" lvl="8" indent="-423323" rtl="0">
              <a:spcBef>
                <a:spcPts val="0"/>
              </a:spcBef>
              <a:spcAft>
                <a:spcPts val="0"/>
              </a:spcAft>
              <a:buSzPts val="1400"/>
              <a:buChar char="■"/>
              <a:defRPr sz="1867"/>
            </a:lvl9pPr>
          </a:lstStyle>
          <a:p>
            <a:endParaRPr/>
          </a:p>
        </p:txBody>
      </p:sp>
      <p:sp>
        <p:nvSpPr>
          <p:cNvPr id="72" name="Google Shape;72;p8"/>
          <p:cNvSpPr txBox="1">
            <a:spLocks noGrp="1"/>
          </p:cNvSpPr>
          <p:nvPr>
            <p:ph type="body" idx="3"/>
          </p:nvPr>
        </p:nvSpPr>
        <p:spPr>
          <a:xfrm>
            <a:off x="9433701" y="2369567"/>
            <a:ext cx="2063200" cy="3995200"/>
          </a:xfrm>
          <a:prstGeom prst="rect">
            <a:avLst/>
          </a:prstGeom>
        </p:spPr>
        <p:txBody>
          <a:bodyPr spcFirstLastPara="1" wrap="square" lIns="91425" tIns="91425" rIns="91425" bIns="91425" anchor="t" anchorCtr="0">
            <a:noAutofit/>
          </a:bodyPr>
          <a:lstStyle>
            <a:lvl1pPr marL="609585" lvl="0" indent="-423323" rtl="0">
              <a:spcBef>
                <a:spcPts val="800"/>
              </a:spcBef>
              <a:spcAft>
                <a:spcPts val="0"/>
              </a:spcAft>
              <a:buSzPts val="1400"/>
              <a:buChar char="⊷"/>
              <a:defRPr sz="1867"/>
            </a:lvl1pPr>
            <a:lvl2pPr marL="1219170" lvl="1" indent="-423323" rtl="0">
              <a:spcBef>
                <a:spcPts val="0"/>
              </a:spcBef>
              <a:spcAft>
                <a:spcPts val="0"/>
              </a:spcAft>
              <a:buSzPts val="1400"/>
              <a:buChar char="⊶"/>
              <a:defRPr sz="1867"/>
            </a:lvl2pPr>
            <a:lvl3pPr marL="1828754" lvl="2" indent="-423323" rtl="0">
              <a:spcBef>
                <a:spcPts val="0"/>
              </a:spcBef>
              <a:spcAft>
                <a:spcPts val="0"/>
              </a:spcAft>
              <a:buSzPts val="1400"/>
              <a:buChar char="⊸"/>
              <a:defRPr sz="1867"/>
            </a:lvl3pPr>
            <a:lvl4pPr marL="2438339" lvl="3" indent="-423323" rtl="0">
              <a:spcBef>
                <a:spcPts val="0"/>
              </a:spcBef>
              <a:spcAft>
                <a:spcPts val="0"/>
              </a:spcAft>
              <a:buSzPts val="1400"/>
              <a:buChar char="●"/>
              <a:defRPr sz="1867"/>
            </a:lvl4pPr>
            <a:lvl5pPr marL="3047924" lvl="4" indent="-423323" rtl="0">
              <a:spcBef>
                <a:spcPts val="0"/>
              </a:spcBef>
              <a:spcAft>
                <a:spcPts val="0"/>
              </a:spcAft>
              <a:buSzPts val="1400"/>
              <a:buChar char="○"/>
              <a:defRPr sz="1867"/>
            </a:lvl5pPr>
            <a:lvl6pPr marL="3657509" lvl="5" indent="-423323" rtl="0">
              <a:spcBef>
                <a:spcPts val="0"/>
              </a:spcBef>
              <a:spcAft>
                <a:spcPts val="0"/>
              </a:spcAft>
              <a:buSzPts val="1400"/>
              <a:buChar char="■"/>
              <a:defRPr sz="1867"/>
            </a:lvl6pPr>
            <a:lvl7pPr marL="4267093" lvl="6" indent="-423323" rtl="0">
              <a:spcBef>
                <a:spcPts val="0"/>
              </a:spcBef>
              <a:spcAft>
                <a:spcPts val="0"/>
              </a:spcAft>
              <a:buSzPts val="1400"/>
              <a:buChar char="●"/>
              <a:defRPr sz="1867"/>
            </a:lvl7pPr>
            <a:lvl8pPr marL="4876678" lvl="7" indent="-423323" rtl="0">
              <a:spcBef>
                <a:spcPts val="0"/>
              </a:spcBef>
              <a:spcAft>
                <a:spcPts val="0"/>
              </a:spcAft>
              <a:buSzPts val="1400"/>
              <a:buChar char="○"/>
              <a:defRPr sz="1867"/>
            </a:lvl8pPr>
            <a:lvl9pPr marL="5486263" lvl="8" indent="-423323" rtl="0">
              <a:spcBef>
                <a:spcPts val="0"/>
              </a:spcBef>
              <a:spcAft>
                <a:spcPts val="0"/>
              </a:spcAft>
              <a:buSzPts val="1400"/>
              <a:buChar char="■"/>
              <a:defRPr sz="1867"/>
            </a:lvl9pPr>
          </a:lstStyle>
          <a:p>
            <a:endParaRPr/>
          </a:p>
        </p:txBody>
      </p:sp>
      <p:sp>
        <p:nvSpPr>
          <p:cNvPr id="73" name="Google Shape;73;p8"/>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l" rtl="0"/>
            <a:fld id="{00000000-1234-1234-1234-123412341234}" type="slidenum">
              <a:rPr lang="en" smtClean="0"/>
              <a:pPr algn="l" rtl="0"/>
              <a:t>‹#›</a:t>
            </a:fld>
            <a:endParaRPr lang="en"/>
          </a:p>
        </p:txBody>
      </p:sp>
    </p:spTree>
    <p:extLst>
      <p:ext uri="{BB962C8B-B14F-4D97-AF65-F5344CB8AC3E}">
        <p14:creationId xmlns:p14="http://schemas.microsoft.com/office/powerpoint/2010/main" val="311950618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74"/>
        <p:cNvGrpSpPr/>
        <p:nvPr/>
      </p:nvGrpSpPr>
      <p:grpSpPr>
        <a:xfrm>
          <a:off x="0" y="0"/>
          <a:ext cx="0" cy="0"/>
          <a:chOff x="0" y="0"/>
          <a:chExt cx="0" cy="0"/>
        </a:xfrm>
      </p:grpSpPr>
      <p:sp>
        <p:nvSpPr>
          <p:cNvPr id="75" name="Google Shape;75;p9"/>
          <p:cNvSpPr/>
          <p:nvPr/>
        </p:nvSpPr>
        <p:spPr>
          <a:xfrm>
            <a:off x="0" y="1"/>
            <a:ext cx="12191939" cy="6857852"/>
          </a:xfrm>
          <a:custGeom>
            <a:avLst/>
            <a:gdLst/>
            <a:ahLst/>
            <a:cxnLst/>
            <a:rect l="l" t="t" r="r" b="b"/>
            <a:pathLst>
              <a:path w="94270" h="53026" extrusionOk="0">
                <a:moveTo>
                  <a:pt x="7992" y="4456"/>
                </a:moveTo>
                <a:lnTo>
                  <a:pt x="8489" y="4732"/>
                </a:lnTo>
                <a:lnTo>
                  <a:pt x="9078" y="5082"/>
                </a:lnTo>
                <a:lnTo>
                  <a:pt x="9833" y="5542"/>
                </a:lnTo>
                <a:lnTo>
                  <a:pt x="10753" y="6113"/>
                </a:lnTo>
                <a:lnTo>
                  <a:pt x="11784" y="6794"/>
                </a:lnTo>
                <a:lnTo>
                  <a:pt x="12908" y="7586"/>
                </a:lnTo>
                <a:lnTo>
                  <a:pt x="13478" y="8027"/>
                </a:lnTo>
                <a:lnTo>
                  <a:pt x="14086" y="8469"/>
                </a:lnTo>
                <a:lnTo>
                  <a:pt x="14694" y="8948"/>
                </a:lnTo>
                <a:lnTo>
                  <a:pt x="15301" y="9445"/>
                </a:lnTo>
                <a:lnTo>
                  <a:pt x="15927" y="9961"/>
                </a:lnTo>
                <a:lnTo>
                  <a:pt x="16535" y="10513"/>
                </a:lnTo>
                <a:lnTo>
                  <a:pt x="17142" y="11065"/>
                </a:lnTo>
                <a:lnTo>
                  <a:pt x="17731" y="11636"/>
                </a:lnTo>
                <a:lnTo>
                  <a:pt x="18302" y="12225"/>
                </a:lnTo>
                <a:lnTo>
                  <a:pt x="18873" y="12833"/>
                </a:lnTo>
                <a:lnTo>
                  <a:pt x="19407" y="13459"/>
                </a:lnTo>
                <a:lnTo>
                  <a:pt x="19941" y="14085"/>
                </a:lnTo>
                <a:lnTo>
                  <a:pt x="20420" y="14748"/>
                </a:lnTo>
                <a:lnTo>
                  <a:pt x="20880" y="15411"/>
                </a:lnTo>
                <a:lnTo>
                  <a:pt x="21303" y="16092"/>
                </a:lnTo>
                <a:lnTo>
                  <a:pt x="21690" y="16773"/>
                </a:lnTo>
                <a:lnTo>
                  <a:pt x="21856" y="17123"/>
                </a:lnTo>
                <a:lnTo>
                  <a:pt x="22021" y="17473"/>
                </a:lnTo>
                <a:lnTo>
                  <a:pt x="22169" y="17822"/>
                </a:lnTo>
                <a:lnTo>
                  <a:pt x="22316" y="18172"/>
                </a:lnTo>
                <a:lnTo>
                  <a:pt x="22445" y="18522"/>
                </a:lnTo>
                <a:lnTo>
                  <a:pt x="22555" y="18872"/>
                </a:lnTo>
                <a:lnTo>
                  <a:pt x="22647" y="19222"/>
                </a:lnTo>
                <a:lnTo>
                  <a:pt x="22739" y="19572"/>
                </a:lnTo>
                <a:lnTo>
                  <a:pt x="22813" y="19921"/>
                </a:lnTo>
                <a:lnTo>
                  <a:pt x="22887" y="20271"/>
                </a:lnTo>
                <a:lnTo>
                  <a:pt x="22924" y="20603"/>
                </a:lnTo>
                <a:lnTo>
                  <a:pt x="22960" y="20934"/>
                </a:lnTo>
                <a:lnTo>
                  <a:pt x="23016" y="21597"/>
                </a:lnTo>
                <a:lnTo>
                  <a:pt x="23016" y="22260"/>
                </a:lnTo>
                <a:lnTo>
                  <a:pt x="22979" y="22886"/>
                </a:lnTo>
                <a:lnTo>
                  <a:pt x="22905" y="23512"/>
                </a:lnTo>
                <a:lnTo>
                  <a:pt x="22795" y="24119"/>
                </a:lnTo>
                <a:lnTo>
                  <a:pt x="22666" y="24708"/>
                </a:lnTo>
                <a:lnTo>
                  <a:pt x="22500" y="25298"/>
                </a:lnTo>
                <a:lnTo>
                  <a:pt x="22316" y="25850"/>
                </a:lnTo>
                <a:lnTo>
                  <a:pt x="22113" y="26384"/>
                </a:lnTo>
                <a:lnTo>
                  <a:pt x="21893" y="26899"/>
                </a:lnTo>
                <a:lnTo>
                  <a:pt x="21653" y="27397"/>
                </a:lnTo>
                <a:lnTo>
                  <a:pt x="21395" y="27875"/>
                </a:lnTo>
                <a:lnTo>
                  <a:pt x="21156" y="28336"/>
                </a:lnTo>
                <a:lnTo>
                  <a:pt x="20880" y="28777"/>
                </a:lnTo>
                <a:lnTo>
                  <a:pt x="20622" y="29182"/>
                </a:lnTo>
                <a:lnTo>
                  <a:pt x="20364" y="29569"/>
                </a:lnTo>
                <a:lnTo>
                  <a:pt x="20107" y="29919"/>
                </a:lnTo>
                <a:lnTo>
                  <a:pt x="19849" y="30250"/>
                </a:lnTo>
                <a:lnTo>
                  <a:pt x="19370" y="30821"/>
                </a:lnTo>
                <a:lnTo>
                  <a:pt x="18965" y="31281"/>
                </a:lnTo>
                <a:lnTo>
                  <a:pt x="18634" y="31631"/>
                </a:lnTo>
                <a:lnTo>
                  <a:pt x="18357" y="31907"/>
                </a:lnTo>
                <a:lnTo>
                  <a:pt x="17952" y="31889"/>
                </a:lnTo>
                <a:lnTo>
                  <a:pt x="17474" y="31852"/>
                </a:lnTo>
                <a:lnTo>
                  <a:pt x="16866" y="31779"/>
                </a:lnTo>
                <a:lnTo>
                  <a:pt x="16130" y="31650"/>
                </a:lnTo>
                <a:lnTo>
                  <a:pt x="15725" y="31576"/>
                </a:lnTo>
                <a:lnTo>
                  <a:pt x="15283" y="31466"/>
                </a:lnTo>
                <a:lnTo>
                  <a:pt x="14841" y="31355"/>
                </a:lnTo>
                <a:lnTo>
                  <a:pt x="14362" y="31226"/>
                </a:lnTo>
                <a:lnTo>
                  <a:pt x="13883" y="31079"/>
                </a:lnTo>
                <a:lnTo>
                  <a:pt x="13405" y="30895"/>
                </a:lnTo>
                <a:lnTo>
                  <a:pt x="12889" y="30711"/>
                </a:lnTo>
                <a:lnTo>
                  <a:pt x="12392" y="30490"/>
                </a:lnTo>
                <a:lnTo>
                  <a:pt x="11877" y="30250"/>
                </a:lnTo>
                <a:lnTo>
                  <a:pt x="11361" y="29974"/>
                </a:lnTo>
                <a:lnTo>
                  <a:pt x="10864" y="29680"/>
                </a:lnTo>
                <a:lnTo>
                  <a:pt x="10367" y="29348"/>
                </a:lnTo>
                <a:lnTo>
                  <a:pt x="9870" y="28998"/>
                </a:lnTo>
                <a:lnTo>
                  <a:pt x="9391" y="28612"/>
                </a:lnTo>
                <a:lnTo>
                  <a:pt x="8931" y="28188"/>
                </a:lnTo>
                <a:lnTo>
                  <a:pt x="8470" y="27728"/>
                </a:lnTo>
                <a:lnTo>
                  <a:pt x="8047" y="27249"/>
                </a:lnTo>
                <a:lnTo>
                  <a:pt x="7642" y="26715"/>
                </a:lnTo>
                <a:lnTo>
                  <a:pt x="7439" y="26439"/>
                </a:lnTo>
                <a:lnTo>
                  <a:pt x="7255" y="26145"/>
                </a:lnTo>
                <a:lnTo>
                  <a:pt x="7071" y="25850"/>
                </a:lnTo>
                <a:lnTo>
                  <a:pt x="6905" y="25555"/>
                </a:lnTo>
                <a:lnTo>
                  <a:pt x="6740" y="25224"/>
                </a:lnTo>
                <a:lnTo>
                  <a:pt x="6592" y="24893"/>
                </a:lnTo>
                <a:lnTo>
                  <a:pt x="6445" y="24561"/>
                </a:lnTo>
                <a:lnTo>
                  <a:pt x="6298" y="24211"/>
                </a:lnTo>
                <a:lnTo>
                  <a:pt x="6169" y="23861"/>
                </a:lnTo>
                <a:lnTo>
                  <a:pt x="6058" y="23493"/>
                </a:lnTo>
                <a:lnTo>
                  <a:pt x="5948" y="23125"/>
                </a:lnTo>
                <a:lnTo>
                  <a:pt x="5856" y="22738"/>
                </a:lnTo>
                <a:lnTo>
                  <a:pt x="5690" y="21965"/>
                </a:lnTo>
                <a:lnTo>
                  <a:pt x="5561" y="21192"/>
                </a:lnTo>
                <a:lnTo>
                  <a:pt x="5451" y="20382"/>
                </a:lnTo>
                <a:lnTo>
                  <a:pt x="5396" y="19572"/>
                </a:lnTo>
                <a:lnTo>
                  <a:pt x="5359" y="18761"/>
                </a:lnTo>
                <a:lnTo>
                  <a:pt x="5359" y="17933"/>
                </a:lnTo>
                <a:lnTo>
                  <a:pt x="5377" y="17104"/>
                </a:lnTo>
                <a:lnTo>
                  <a:pt x="5432" y="16276"/>
                </a:lnTo>
                <a:lnTo>
                  <a:pt x="5488" y="15447"/>
                </a:lnTo>
                <a:lnTo>
                  <a:pt x="5580" y="14637"/>
                </a:lnTo>
                <a:lnTo>
                  <a:pt x="5690" y="13827"/>
                </a:lnTo>
                <a:lnTo>
                  <a:pt x="5801" y="13035"/>
                </a:lnTo>
                <a:lnTo>
                  <a:pt x="5930" y="12262"/>
                </a:lnTo>
                <a:lnTo>
                  <a:pt x="6077" y="11489"/>
                </a:lnTo>
                <a:lnTo>
                  <a:pt x="6224" y="10752"/>
                </a:lnTo>
                <a:lnTo>
                  <a:pt x="6390" y="10053"/>
                </a:lnTo>
                <a:lnTo>
                  <a:pt x="6703" y="8709"/>
                </a:lnTo>
                <a:lnTo>
                  <a:pt x="7034" y="7512"/>
                </a:lnTo>
                <a:lnTo>
                  <a:pt x="7329" y="6481"/>
                </a:lnTo>
                <a:lnTo>
                  <a:pt x="7605" y="5634"/>
                </a:lnTo>
                <a:lnTo>
                  <a:pt x="7808" y="5008"/>
                </a:lnTo>
                <a:lnTo>
                  <a:pt x="7992" y="4456"/>
                </a:lnTo>
                <a:close/>
                <a:moveTo>
                  <a:pt x="1" y="0"/>
                </a:moveTo>
                <a:lnTo>
                  <a:pt x="1" y="53026"/>
                </a:lnTo>
                <a:lnTo>
                  <a:pt x="94269" y="53026"/>
                </a:lnTo>
                <a:lnTo>
                  <a:pt x="94269" y="0"/>
                </a:ln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6" name="Google Shape;76;p9"/>
          <p:cNvSpPr/>
          <p:nvPr/>
        </p:nvSpPr>
        <p:spPr>
          <a:xfrm>
            <a:off x="2676498" y="3735976"/>
            <a:ext cx="1993233" cy="1209753"/>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7" name="Google Shape;77;p9"/>
          <p:cNvSpPr/>
          <p:nvPr/>
        </p:nvSpPr>
        <p:spPr>
          <a:xfrm rot="758744">
            <a:off x="1597752" y="4527106"/>
            <a:ext cx="776501" cy="1159708"/>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8" name="Google Shape;78;p9"/>
          <p:cNvSpPr/>
          <p:nvPr/>
        </p:nvSpPr>
        <p:spPr>
          <a:xfrm>
            <a:off x="2657487" y="0"/>
            <a:ext cx="2438517" cy="1857437"/>
          </a:xfrm>
          <a:custGeom>
            <a:avLst/>
            <a:gdLst/>
            <a:ahLst/>
            <a:cxnLst/>
            <a:rect l="l" t="t" r="r" b="b"/>
            <a:pathLst>
              <a:path w="18855" h="14362" extrusionOk="0">
                <a:moveTo>
                  <a:pt x="1400" y="0"/>
                </a:moveTo>
                <a:lnTo>
                  <a:pt x="1087" y="552"/>
                </a:lnTo>
                <a:lnTo>
                  <a:pt x="811" y="1123"/>
                </a:lnTo>
                <a:lnTo>
                  <a:pt x="571" y="1712"/>
                </a:lnTo>
                <a:lnTo>
                  <a:pt x="461" y="2025"/>
                </a:lnTo>
                <a:lnTo>
                  <a:pt x="369" y="2320"/>
                </a:lnTo>
                <a:lnTo>
                  <a:pt x="277" y="2633"/>
                </a:lnTo>
                <a:lnTo>
                  <a:pt x="203" y="2964"/>
                </a:lnTo>
                <a:lnTo>
                  <a:pt x="148" y="3277"/>
                </a:lnTo>
                <a:lnTo>
                  <a:pt x="93" y="3609"/>
                </a:lnTo>
                <a:lnTo>
                  <a:pt x="56" y="3922"/>
                </a:lnTo>
                <a:lnTo>
                  <a:pt x="19" y="4253"/>
                </a:lnTo>
                <a:lnTo>
                  <a:pt x="0" y="4603"/>
                </a:lnTo>
                <a:lnTo>
                  <a:pt x="0" y="4934"/>
                </a:lnTo>
                <a:lnTo>
                  <a:pt x="19" y="5413"/>
                </a:lnTo>
                <a:lnTo>
                  <a:pt x="56" y="5892"/>
                </a:lnTo>
                <a:lnTo>
                  <a:pt x="111" y="6370"/>
                </a:lnTo>
                <a:lnTo>
                  <a:pt x="185" y="6831"/>
                </a:lnTo>
                <a:lnTo>
                  <a:pt x="295" y="7291"/>
                </a:lnTo>
                <a:lnTo>
                  <a:pt x="424" y="7733"/>
                </a:lnTo>
                <a:lnTo>
                  <a:pt x="571" y="8175"/>
                </a:lnTo>
                <a:lnTo>
                  <a:pt x="737" y="8598"/>
                </a:lnTo>
                <a:lnTo>
                  <a:pt x="921" y="9022"/>
                </a:lnTo>
                <a:lnTo>
                  <a:pt x="1142" y="9427"/>
                </a:lnTo>
                <a:lnTo>
                  <a:pt x="1363" y="9813"/>
                </a:lnTo>
                <a:lnTo>
                  <a:pt x="1602" y="10200"/>
                </a:lnTo>
                <a:lnTo>
                  <a:pt x="1878" y="10568"/>
                </a:lnTo>
                <a:lnTo>
                  <a:pt x="2155" y="10937"/>
                </a:lnTo>
                <a:lnTo>
                  <a:pt x="2449" y="11268"/>
                </a:lnTo>
                <a:lnTo>
                  <a:pt x="2762" y="11599"/>
                </a:lnTo>
                <a:lnTo>
                  <a:pt x="3094" y="11912"/>
                </a:lnTo>
                <a:lnTo>
                  <a:pt x="3425" y="12207"/>
                </a:lnTo>
                <a:lnTo>
                  <a:pt x="3793" y="12483"/>
                </a:lnTo>
                <a:lnTo>
                  <a:pt x="4162" y="12759"/>
                </a:lnTo>
                <a:lnTo>
                  <a:pt x="4548" y="12999"/>
                </a:lnTo>
                <a:lnTo>
                  <a:pt x="4935" y="13220"/>
                </a:lnTo>
                <a:lnTo>
                  <a:pt x="5340" y="13441"/>
                </a:lnTo>
                <a:lnTo>
                  <a:pt x="5763" y="13625"/>
                </a:lnTo>
                <a:lnTo>
                  <a:pt x="6187" y="13790"/>
                </a:lnTo>
                <a:lnTo>
                  <a:pt x="6629" y="13938"/>
                </a:lnTo>
                <a:lnTo>
                  <a:pt x="7071" y="14066"/>
                </a:lnTo>
                <a:lnTo>
                  <a:pt x="7531" y="14177"/>
                </a:lnTo>
                <a:lnTo>
                  <a:pt x="7991" y="14251"/>
                </a:lnTo>
                <a:lnTo>
                  <a:pt x="8470" y="14306"/>
                </a:lnTo>
                <a:lnTo>
                  <a:pt x="8949" y="14343"/>
                </a:lnTo>
                <a:lnTo>
                  <a:pt x="9427" y="14361"/>
                </a:lnTo>
                <a:lnTo>
                  <a:pt x="9906" y="14343"/>
                </a:lnTo>
                <a:lnTo>
                  <a:pt x="10385" y="14306"/>
                </a:lnTo>
                <a:lnTo>
                  <a:pt x="10863" y="14251"/>
                </a:lnTo>
                <a:lnTo>
                  <a:pt x="11324" y="14177"/>
                </a:lnTo>
                <a:lnTo>
                  <a:pt x="11784" y="14066"/>
                </a:lnTo>
                <a:lnTo>
                  <a:pt x="12226" y="13938"/>
                </a:lnTo>
                <a:lnTo>
                  <a:pt x="12668" y="13790"/>
                </a:lnTo>
                <a:lnTo>
                  <a:pt x="13091" y="13625"/>
                </a:lnTo>
                <a:lnTo>
                  <a:pt x="13515" y="13441"/>
                </a:lnTo>
                <a:lnTo>
                  <a:pt x="13920" y="13220"/>
                </a:lnTo>
                <a:lnTo>
                  <a:pt x="14306" y="12999"/>
                </a:lnTo>
                <a:lnTo>
                  <a:pt x="14693" y="12759"/>
                </a:lnTo>
                <a:lnTo>
                  <a:pt x="15061" y="12483"/>
                </a:lnTo>
                <a:lnTo>
                  <a:pt x="15430" y="12207"/>
                </a:lnTo>
                <a:lnTo>
                  <a:pt x="15761" y="11912"/>
                </a:lnTo>
                <a:lnTo>
                  <a:pt x="16092" y="11599"/>
                </a:lnTo>
                <a:lnTo>
                  <a:pt x="16405" y="11268"/>
                </a:lnTo>
                <a:lnTo>
                  <a:pt x="16700" y="10937"/>
                </a:lnTo>
                <a:lnTo>
                  <a:pt x="16976" y="10568"/>
                </a:lnTo>
                <a:lnTo>
                  <a:pt x="17252" y="10200"/>
                </a:lnTo>
                <a:lnTo>
                  <a:pt x="17492" y="9813"/>
                </a:lnTo>
                <a:lnTo>
                  <a:pt x="17713" y="9427"/>
                </a:lnTo>
                <a:lnTo>
                  <a:pt x="17933" y="9022"/>
                </a:lnTo>
                <a:lnTo>
                  <a:pt x="18118" y="8598"/>
                </a:lnTo>
                <a:lnTo>
                  <a:pt x="18283" y="8175"/>
                </a:lnTo>
                <a:lnTo>
                  <a:pt x="18431" y="7733"/>
                </a:lnTo>
                <a:lnTo>
                  <a:pt x="18559" y="7291"/>
                </a:lnTo>
                <a:lnTo>
                  <a:pt x="18670" y="6831"/>
                </a:lnTo>
                <a:lnTo>
                  <a:pt x="18744" y="6370"/>
                </a:lnTo>
                <a:lnTo>
                  <a:pt x="18799" y="5892"/>
                </a:lnTo>
                <a:lnTo>
                  <a:pt x="18836" y="5413"/>
                </a:lnTo>
                <a:lnTo>
                  <a:pt x="18854" y="4934"/>
                </a:lnTo>
                <a:lnTo>
                  <a:pt x="18854" y="4603"/>
                </a:lnTo>
                <a:lnTo>
                  <a:pt x="18836" y="4253"/>
                </a:lnTo>
                <a:lnTo>
                  <a:pt x="18799" y="3922"/>
                </a:lnTo>
                <a:lnTo>
                  <a:pt x="18762" y="3609"/>
                </a:lnTo>
                <a:lnTo>
                  <a:pt x="18707" y="3277"/>
                </a:lnTo>
                <a:lnTo>
                  <a:pt x="18652" y="2964"/>
                </a:lnTo>
                <a:lnTo>
                  <a:pt x="18578" y="2633"/>
                </a:lnTo>
                <a:lnTo>
                  <a:pt x="18486" y="2320"/>
                </a:lnTo>
                <a:lnTo>
                  <a:pt x="18394" y="2025"/>
                </a:lnTo>
                <a:lnTo>
                  <a:pt x="18283" y="1712"/>
                </a:lnTo>
                <a:lnTo>
                  <a:pt x="18044" y="1123"/>
                </a:lnTo>
                <a:lnTo>
                  <a:pt x="17768" y="552"/>
                </a:lnTo>
                <a:lnTo>
                  <a:pt x="17455"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9" name="Google Shape;79;p9"/>
          <p:cNvSpPr/>
          <p:nvPr/>
        </p:nvSpPr>
        <p:spPr>
          <a:xfrm>
            <a:off x="2390807" y="5657699"/>
            <a:ext cx="1695516" cy="1200183"/>
          </a:xfrm>
          <a:custGeom>
            <a:avLst/>
            <a:gdLst/>
            <a:ahLst/>
            <a:cxnLst/>
            <a:rect l="l" t="t" r="r" b="b"/>
            <a:pathLst>
              <a:path w="13110" h="9280" extrusionOk="0">
                <a:moveTo>
                  <a:pt x="6224" y="0"/>
                </a:moveTo>
                <a:lnTo>
                  <a:pt x="5892" y="37"/>
                </a:lnTo>
                <a:lnTo>
                  <a:pt x="5561" y="74"/>
                </a:lnTo>
                <a:lnTo>
                  <a:pt x="5229" y="129"/>
                </a:lnTo>
                <a:lnTo>
                  <a:pt x="4916" y="203"/>
                </a:lnTo>
                <a:lnTo>
                  <a:pt x="4603" y="295"/>
                </a:lnTo>
                <a:lnTo>
                  <a:pt x="4309" y="405"/>
                </a:lnTo>
                <a:lnTo>
                  <a:pt x="3996" y="516"/>
                </a:lnTo>
                <a:lnTo>
                  <a:pt x="3720" y="644"/>
                </a:lnTo>
                <a:lnTo>
                  <a:pt x="3425" y="792"/>
                </a:lnTo>
                <a:lnTo>
                  <a:pt x="3149" y="957"/>
                </a:lnTo>
                <a:lnTo>
                  <a:pt x="2891" y="1123"/>
                </a:lnTo>
                <a:lnTo>
                  <a:pt x="2633" y="1307"/>
                </a:lnTo>
                <a:lnTo>
                  <a:pt x="2394" y="1491"/>
                </a:lnTo>
                <a:lnTo>
                  <a:pt x="2155" y="1694"/>
                </a:lnTo>
                <a:lnTo>
                  <a:pt x="1915" y="1915"/>
                </a:lnTo>
                <a:lnTo>
                  <a:pt x="1694" y="2154"/>
                </a:lnTo>
                <a:lnTo>
                  <a:pt x="1492" y="2394"/>
                </a:lnTo>
                <a:lnTo>
                  <a:pt x="1308" y="2633"/>
                </a:lnTo>
                <a:lnTo>
                  <a:pt x="1123" y="2891"/>
                </a:lnTo>
                <a:lnTo>
                  <a:pt x="958" y="3148"/>
                </a:lnTo>
                <a:lnTo>
                  <a:pt x="792" y="3425"/>
                </a:lnTo>
                <a:lnTo>
                  <a:pt x="645" y="3719"/>
                </a:lnTo>
                <a:lnTo>
                  <a:pt x="516" y="3995"/>
                </a:lnTo>
                <a:lnTo>
                  <a:pt x="405" y="4308"/>
                </a:lnTo>
                <a:lnTo>
                  <a:pt x="295" y="4603"/>
                </a:lnTo>
                <a:lnTo>
                  <a:pt x="203" y="4916"/>
                </a:lnTo>
                <a:lnTo>
                  <a:pt x="129" y="5229"/>
                </a:lnTo>
                <a:lnTo>
                  <a:pt x="74" y="5560"/>
                </a:lnTo>
                <a:lnTo>
                  <a:pt x="37" y="5892"/>
                </a:lnTo>
                <a:lnTo>
                  <a:pt x="0" y="6223"/>
                </a:lnTo>
                <a:lnTo>
                  <a:pt x="0" y="6555"/>
                </a:lnTo>
                <a:lnTo>
                  <a:pt x="19" y="6923"/>
                </a:lnTo>
                <a:lnTo>
                  <a:pt x="37" y="7273"/>
                </a:lnTo>
                <a:lnTo>
                  <a:pt x="92" y="7622"/>
                </a:lnTo>
                <a:lnTo>
                  <a:pt x="148" y="7972"/>
                </a:lnTo>
                <a:lnTo>
                  <a:pt x="240" y="8304"/>
                </a:lnTo>
                <a:lnTo>
                  <a:pt x="332" y="8635"/>
                </a:lnTo>
                <a:lnTo>
                  <a:pt x="461" y="8967"/>
                </a:lnTo>
                <a:lnTo>
                  <a:pt x="590" y="9280"/>
                </a:lnTo>
                <a:lnTo>
                  <a:pt x="12520" y="9280"/>
                </a:lnTo>
                <a:lnTo>
                  <a:pt x="12649" y="8967"/>
                </a:lnTo>
                <a:lnTo>
                  <a:pt x="12778" y="8635"/>
                </a:lnTo>
                <a:lnTo>
                  <a:pt x="12870" y="8304"/>
                </a:lnTo>
                <a:lnTo>
                  <a:pt x="12962" y="7972"/>
                </a:lnTo>
                <a:lnTo>
                  <a:pt x="13017" y="7622"/>
                </a:lnTo>
                <a:lnTo>
                  <a:pt x="13073" y="7273"/>
                </a:lnTo>
                <a:lnTo>
                  <a:pt x="13091" y="6923"/>
                </a:lnTo>
                <a:lnTo>
                  <a:pt x="13110" y="6555"/>
                </a:lnTo>
                <a:lnTo>
                  <a:pt x="13110" y="6223"/>
                </a:lnTo>
                <a:lnTo>
                  <a:pt x="13073" y="5892"/>
                </a:lnTo>
                <a:lnTo>
                  <a:pt x="13036" y="5560"/>
                </a:lnTo>
                <a:lnTo>
                  <a:pt x="12981" y="5229"/>
                </a:lnTo>
                <a:lnTo>
                  <a:pt x="12907" y="4916"/>
                </a:lnTo>
                <a:lnTo>
                  <a:pt x="12815" y="4603"/>
                </a:lnTo>
                <a:lnTo>
                  <a:pt x="12704" y="4308"/>
                </a:lnTo>
                <a:lnTo>
                  <a:pt x="12594" y="3995"/>
                </a:lnTo>
                <a:lnTo>
                  <a:pt x="12465" y="3719"/>
                </a:lnTo>
                <a:lnTo>
                  <a:pt x="12318" y="3425"/>
                </a:lnTo>
                <a:lnTo>
                  <a:pt x="12152" y="3148"/>
                </a:lnTo>
                <a:lnTo>
                  <a:pt x="11986" y="2891"/>
                </a:lnTo>
                <a:lnTo>
                  <a:pt x="11802" y="2633"/>
                </a:lnTo>
                <a:lnTo>
                  <a:pt x="11618" y="2394"/>
                </a:lnTo>
                <a:lnTo>
                  <a:pt x="11416" y="2154"/>
                </a:lnTo>
                <a:lnTo>
                  <a:pt x="11195" y="1915"/>
                </a:lnTo>
                <a:lnTo>
                  <a:pt x="10955" y="1694"/>
                </a:lnTo>
                <a:lnTo>
                  <a:pt x="10716" y="1491"/>
                </a:lnTo>
                <a:lnTo>
                  <a:pt x="10477" y="1307"/>
                </a:lnTo>
                <a:lnTo>
                  <a:pt x="10219" y="1123"/>
                </a:lnTo>
                <a:lnTo>
                  <a:pt x="9961" y="957"/>
                </a:lnTo>
                <a:lnTo>
                  <a:pt x="9685" y="792"/>
                </a:lnTo>
                <a:lnTo>
                  <a:pt x="9390" y="644"/>
                </a:lnTo>
                <a:lnTo>
                  <a:pt x="9114" y="516"/>
                </a:lnTo>
                <a:lnTo>
                  <a:pt x="8801" y="405"/>
                </a:lnTo>
                <a:lnTo>
                  <a:pt x="8507" y="295"/>
                </a:lnTo>
                <a:lnTo>
                  <a:pt x="8194" y="203"/>
                </a:lnTo>
                <a:lnTo>
                  <a:pt x="7881" y="129"/>
                </a:lnTo>
                <a:lnTo>
                  <a:pt x="7549" y="74"/>
                </a:lnTo>
                <a:lnTo>
                  <a:pt x="7218" y="37"/>
                </a:lnTo>
                <a:lnTo>
                  <a:pt x="6886"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0" name="Google Shape;80;p9"/>
          <p:cNvSpPr/>
          <p:nvPr/>
        </p:nvSpPr>
        <p:spPr>
          <a:xfrm>
            <a:off x="0" y="3876557"/>
            <a:ext cx="1295499" cy="2143128"/>
          </a:xfrm>
          <a:custGeom>
            <a:avLst/>
            <a:gdLst/>
            <a:ahLst/>
            <a:cxnLst/>
            <a:rect l="l" t="t" r="r" b="b"/>
            <a:pathLst>
              <a:path w="10017" h="16571" extrusionOk="0">
                <a:moveTo>
                  <a:pt x="1732" y="0"/>
                </a:moveTo>
                <a:lnTo>
                  <a:pt x="1290" y="19"/>
                </a:lnTo>
                <a:lnTo>
                  <a:pt x="848" y="55"/>
                </a:lnTo>
                <a:lnTo>
                  <a:pt x="424" y="111"/>
                </a:lnTo>
                <a:lnTo>
                  <a:pt x="1" y="184"/>
                </a:lnTo>
                <a:lnTo>
                  <a:pt x="1" y="16387"/>
                </a:lnTo>
                <a:lnTo>
                  <a:pt x="424" y="16460"/>
                </a:lnTo>
                <a:lnTo>
                  <a:pt x="848" y="16515"/>
                </a:lnTo>
                <a:lnTo>
                  <a:pt x="1290" y="16552"/>
                </a:lnTo>
                <a:lnTo>
                  <a:pt x="1732" y="16571"/>
                </a:lnTo>
                <a:lnTo>
                  <a:pt x="2155" y="16552"/>
                </a:lnTo>
                <a:lnTo>
                  <a:pt x="2579" y="16534"/>
                </a:lnTo>
                <a:lnTo>
                  <a:pt x="3002" y="16479"/>
                </a:lnTo>
                <a:lnTo>
                  <a:pt x="3407" y="16405"/>
                </a:lnTo>
                <a:lnTo>
                  <a:pt x="3794" y="16313"/>
                </a:lnTo>
                <a:lnTo>
                  <a:pt x="4199" y="16202"/>
                </a:lnTo>
                <a:lnTo>
                  <a:pt x="4586" y="16074"/>
                </a:lnTo>
                <a:lnTo>
                  <a:pt x="4954" y="15926"/>
                </a:lnTo>
                <a:lnTo>
                  <a:pt x="5322" y="15761"/>
                </a:lnTo>
                <a:lnTo>
                  <a:pt x="5672" y="15576"/>
                </a:lnTo>
                <a:lnTo>
                  <a:pt x="6022" y="15374"/>
                </a:lnTo>
                <a:lnTo>
                  <a:pt x="6371" y="15153"/>
                </a:lnTo>
                <a:lnTo>
                  <a:pt x="6684" y="14932"/>
                </a:lnTo>
                <a:lnTo>
                  <a:pt x="6997" y="14674"/>
                </a:lnTo>
                <a:lnTo>
                  <a:pt x="7310" y="14416"/>
                </a:lnTo>
                <a:lnTo>
                  <a:pt x="7587" y="14140"/>
                </a:lnTo>
                <a:lnTo>
                  <a:pt x="7863" y="13864"/>
                </a:lnTo>
                <a:lnTo>
                  <a:pt x="8121" y="13551"/>
                </a:lnTo>
                <a:lnTo>
                  <a:pt x="8378" y="13238"/>
                </a:lnTo>
                <a:lnTo>
                  <a:pt x="8599" y="12925"/>
                </a:lnTo>
                <a:lnTo>
                  <a:pt x="8820" y="12575"/>
                </a:lnTo>
                <a:lnTo>
                  <a:pt x="9023" y="12225"/>
                </a:lnTo>
                <a:lnTo>
                  <a:pt x="9207" y="11876"/>
                </a:lnTo>
                <a:lnTo>
                  <a:pt x="9373" y="11507"/>
                </a:lnTo>
                <a:lnTo>
                  <a:pt x="9520" y="11139"/>
                </a:lnTo>
                <a:lnTo>
                  <a:pt x="9649" y="10753"/>
                </a:lnTo>
                <a:lnTo>
                  <a:pt x="9759" y="10348"/>
                </a:lnTo>
                <a:lnTo>
                  <a:pt x="9851" y="9961"/>
                </a:lnTo>
                <a:lnTo>
                  <a:pt x="9925" y="9556"/>
                </a:lnTo>
                <a:lnTo>
                  <a:pt x="9980" y="9132"/>
                </a:lnTo>
                <a:lnTo>
                  <a:pt x="9999" y="8709"/>
                </a:lnTo>
                <a:lnTo>
                  <a:pt x="10017" y="8285"/>
                </a:lnTo>
                <a:lnTo>
                  <a:pt x="9999" y="7862"/>
                </a:lnTo>
                <a:lnTo>
                  <a:pt x="9980" y="7438"/>
                </a:lnTo>
                <a:lnTo>
                  <a:pt x="9925" y="7015"/>
                </a:lnTo>
                <a:lnTo>
                  <a:pt x="9851" y="6610"/>
                </a:lnTo>
                <a:lnTo>
                  <a:pt x="9759" y="6223"/>
                </a:lnTo>
                <a:lnTo>
                  <a:pt x="9649" y="5818"/>
                </a:lnTo>
                <a:lnTo>
                  <a:pt x="9520" y="5432"/>
                </a:lnTo>
                <a:lnTo>
                  <a:pt x="9373" y="5063"/>
                </a:lnTo>
                <a:lnTo>
                  <a:pt x="9207" y="4695"/>
                </a:lnTo>
                <a:lnTo>
                  <a:pt x="9023" y="4345"/>
                </a:lnTo>
                <a:lnTo>
                  <a:pt x="8820" y="3995"/>
                </a:lnTo>
                <a:lnTo>
                  <a:pt x="8599" y="3646"/>
                </a:lnTo>
                <a:lnTo>
                  <a:pt x="8378" y="3333"/>
                </a:lnTo>
                <a:lnTo>
                  <a:pt x="8121" y="3020"/>
                </a:lnTo>
                <a:lnTo>
                  <a:pt x="7863" y="2707"/>
                </a:lnTo>
                <a:lnTo>
                  <a:pt x="7587" y="2430"/>
                </a:lnTo>
                <a:lnTo>
                  <a:pt x="7310" y="2154"/>
                </a:lnTo>
                <a:lnTo>
                  <a:pt x="6997" y="1897"/>
                </a:lnTo>
                <a:lnTo>
                  <a:pt x="6684" y="1639"/>
                </a:lnTo>
                <a:lnTo>
                  <a:pt x="6371" y="1418"/>
                </a:lnTo>
                <a:lnTo>
                  <a:pt x="6022" y="1197"/>
                </a:lnTo>
                <a:lnTo>
                  <a:pt x="5672" y="994"/>
                </a:lnTo>
                <a:lnTo>
                  <a:pt x="5322" y="810"/>
                </a:lnTo>
                <a:lnTo>
                  <a:pt x="4954" y="645"/>
                </a:lnTo>
                <a:lnTo>
                  <a:pt x="4586" y="497"/>
                </a:lnTo>
                <a:lnTo>
                  <a:pt x="4199" y="368"/>
                </a:lnTo>
                <a:lnTo>
                  <a:pt x="3794" y="258"/>
                </a:lnTo>
                <a:lnTo>
                  <a:pt x="3407" y="166"/>
                </a:lnTo>
                <a:lnTo>
                  <a:pt x="3002" y="92"/>
                </a:lnTo>
                <a:lnTo>
                  <a:pt x="2579" y="37"/>
                </a:lnTo>
                <a:lnTo>
                  <a:pt x="2155" y="19"/>
                </a:lnTo>
                <a:lnTo>
                  <a:pt x="1732"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1" name="Google Shape;81;p9"/>
          <p:cNvSpPr txBox="1">
            <a:spLocks noGrp="1"/>
          </p:cNvSpPr>
          <p:nvPr>
            <p:ph type="title"/>
          </p:nvPr>
        </p:nvSpPr>
        <p:spPr>
          <a:xfrm>
            <a:off x="5760100" y="1190967"/>
            <a:ext cx="5822400" cy="9212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82" name="Google Shape;82;p9"/>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l" rtl="0"/>
            <a:fld id="{00000000-1234-1234-1234-123412341234}" type="slidenum">
              <a:rPr lang="en" smtClean="0"/>
              <a:pPr algn="l" rtl="0"/>
              <a:t>‹#›</a:t>
            </a:fld>
            <a:endParaRPr lang="en"/>
          </a:p>
        </p:txBody>
      </p:sp>
    </p:spTree>
    <p:extLst>
      <p:ext uri="{BB962C8B-B14F-4D97-AF65-F5344CB8AC3E}">
        <p14:creationId xmlns:p14="http://schemas.microsoft.com/office/powerpoint/2010/main" val="318586619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83"/>
        <p:cNvGrpSpPr/>
        <p:nvPr/>
      </p:nvGrpSpPr>
      <p:grpSpPr>
        <a:xfrm>
          <a:off x="0" y="0"/>
          <a:ext cx="0" cy="0"/>
          <a:chOff x="0" y="0"/>
          <a:chExt cx="0" cy="0"/>
        </a:xfrm>
      </p:grpSpPr>
      <p:sp>
        <p:nvSpPr>
          <p:cNvPr id="84" name="Google Shape;84;p10"/>
          <p:cNvSpPr/>
          <p:nvPr/>
        </p:nvSpPr>
        <p:spPr>
          <a:xfrm>
            <a:off x="1" y="0"/>
            <a:ext cx="12192124" cy="6858029"/>
          </a:xfrm>
          <a:custGeom>
            <a:avLst/>
            <a:gdLst/>
            <a:ahLst/>
            <a:cxnLst/>
            <a:rect l="l" t="t" r="r" b="b"/>
            <a:pathLst>
              <a:path w="94269" h="53026" extrusionOk="0">
                <a:moveTo>
                  <a:pt x="13957" y="6721"/>
                </a:moveTo>
                <a:lnTo>
                  <a:pt x="14436" y="6960"/>
                </a:lnTo>
                <a:lnTo>
                  <a:pt x="14988" y="7255"/>
                </a:lnTo>
                <a:lnTo>
                  <a:pt x="15706" y="7660"/>
                </a:lnTo>
                <a:lnTo>
                  <a:pt x="16590" y="8157"/>
                </a:lnTo>
                <a:lnTo>
                  <a:pt x="17584" y="8746"/>
                </a:lnTo>
                <a:lnTo>
                  <a:pt x="18652" y="9446"/>
                </a:lnTo>
                <a:lnTo>
                  <a:pt x="19794" y="10219"/>
                </a:lnTo>
                <a:lnTo>
                  <a:pt x="20383" y="10642"/>
                </a:lnTo>
                <a:lnTo>
                  <a:pt x="20972" y="11084"/>
                </a:lnTo>
                <a:lnTo>
                  <a:pt x="21580" y="11526"/>
                </a:lnTo>
                <a:lnTo>
                  <a:pt x="22169" y="12005"/>
                </a:lnTo>
                <a:lnTo>
                  <a:pt x="22758" y="12502"/>
                </a:lnTo>
                <a:lnTo>
                  <a:pt x="23329" y="13018"/>
                </a:lnTo>
                <a:lnTo>
                  <a:pt x="23899" y="13533"/>
                </a:lnTo>
                <a:lnTo>
                  <a:pt x="24452" y="14085"/>
                </a:lnTo>
                <a:lnTo>
                  <a:pt x="24986" y="14638"/>
                </a:lnTo>
                <a:lnTo>
                  <a:pt x="25483" y="15208"/>
                </a:lnTo>
                <a:lnTo>
                  <a:pt x="25962" y="15798"/>
                </a:lnTo>
                <a:lnTo>
                  <a:pt x="26422" y="16405"/>
                </a:lnTo>
                <a:lnTo>
                  <a:pt x="26845" y="17013"/>
                </a:lnTo>
                <a:lnTo>
                  <a:pt x="27232" y="17639"/>
                </a:lnTo>
                <a:lnTo>
                  <a:pt x="27582" y="18283"/>
                </a:lnTo>
                <a:lnTo>
                  <a:pt x="27729" y="18596"/>
                </a:lnTo>
                <a:lnTo>
                  <a:pt x="27876" y="18928"/>
                </a:lnTo>
                <a:lnTo>
                  <a:pt x="28005" y="19241"/>
                </a:lnTo>
                <a:lnTo>
                  <a:pt x="28134" y="19572"/>
                </a:lnTo>
                <a:lnTo>
                  <a:pt x="28245" y="19885"/>
                </a:lnTo>
                <a:lnTo>
                  <a:pt x="28337" y="20216"/>
                </a:lnTo>
                <a:lnTo>
                  <a:pt x="28484" y="20842"/>
                </a:lnTo>
                <a:lnTo>
                  <a:pt x="28594" y="21468"/>
                </a:lnTo>
                <a:lnTo>
                  <a:pt x="28668" y="22094"/>
                </a:lnTo>
                <a:lnTo>
                  <a:pt x="28686" y="22702"/>
                </a:lnTo>
                <a:lnTo>
                  <a:pt x="28686" y="23291"/>
                </a:lnTo>
                <a:lnTo>
                  <a:pt x="28650" y="23880"/>
                </a:lnTo>
                <a:lnTo>
                  <a:pt x="28576" y="24451"/>
                </a:lnTo>
                <a:lnTo>
                  <a:pt x="28465" y="25003"/>
                </a:lnTo>
                <a:lnTo>
                  <a:pt x="28337" y="25556"/>
                </a:lnTo>
                <a:lnTo>
                  <a:pt x="28189" y="26090"/>
                </a:lnTo>
                <a:lnTo>
                  <a:pt x="28024" y="26587"/>
                </a:lnTo>
                <a:lnTo>
                  <a:pt x="27839" y="27084"/>
                </a:lnTo>
                <a:lnTo>
                  <a:pt x="27637" y="27563"/>
                </a:lnTo>
                <a:lnTo>
                  <a:pt x="27434" y="28023"/>
                </a:lnTo>
                <a:lnTo>
                  <a:pt x="27213" y="28446"/>
                </a:lnTo>
                <a:lnTo>
                  <a:pt x="26974" y="28870"/>
                </a:lnTo>
                <a:lnTo>
                  <a:pt x="26753" y="29257"/>
                </a:lnTo>
                <a:lnTo>
                  <a:pt x="26514" y="29625"/>
                </a:lnTo>
                <a:lnTo>
                  <a:pt x="26072" y="30288"/>
                </a:lnTo>
                <a:lnTo>
                  <a:pt x="25649" y="30840"/>
                </a:lnTo>
                <a:lnTo>
                  <a:pt x="25299" y="31300"/>
                </a:lnTo>
                <a:lnTo>
                  <a:pt x="25004" y="31632"/>
                </a:lnTo>
                <a:lnTo>
                  <a:pt x="24746" y="31889"/>
                </a:lnTo>
                <a:lnTo>
                  <a:pt x="24378" y="31889"/>
                </a:lnTo>
                <a:lnTo>
                  <a:pt x="23936" y="31871"/>
                </a:lnTo>
                <a:lnTo>
                  <a:pt x="23365" y="31834"/>
                </a:lnTo>
                <a:lnTo>
                  <a:pt x="22666" y="31742"/>
                </a:lnTo>
                <a:lnTo>
                  <a:pt x="21874" y="31613"/>
                </a:lnTo>
                <a:lnTo>
                  <a:pt x="21451" y="31521"/>
                </a:lnTo>
                <a:lnTo>
                  <a:pt x="21009" y="31429"/>
                </a:lnTo>
                <a:lnTo>
                  <a:pt x="20548" y="31300"/>
                </a:lnTo>
                <a:lnTo>
                  <a:pt x="20088" y="31171"/>
                </a:lnTo>
                <a:lnTo>
                  <a:pt x="19609" y="31006"/>
                </a:lnTo>
                <a:lnTo>
                  <a:pt x="19131" y="30822"/>
                </a:lnTo>
                <a:lnTo>
                  <a:pt x="18634" y="30619"/>
                </a:lnTo>
                <a:lnTo>
                  <a:pt x="18155" y="30380"/>
                </a:lnTo>
                <a:lnTo>
                  <a:pt x="17676" y="30122"/>
                </a:lnTo>
                <a:lnTo>
                  <a:pt x="17198" y="29846"/>
                </a:lnTo>
                <a:lnTo>
                  <a:pt x="16719" y="29533"/>
                </a:lnTo>
                <a:lnTo>
                  <a:pt x="16259" y="29201"/>
                </a:lnTo>
                <a:lnTo>
                  <a:pt x="15798" y="28815"/>
                </a:lnTo>
                <a:lnTo>
                  <a:pt x="15356" y="28410"/>
                </a:lnTo>
                <a:lnTo>
                  <a:pt x="14951" y="27968"/>
                </a:lnTo>
                <a:lnTo>
                  <a:pt x="14546" y="27507"/>
                </a:lnTo>
                <a:lnTo>
                  <a:pt x="14160" y="26992"/>
                </a:lnTo>
                <a:lnTo>
                  <a:pt x="13810" y="26440"/>
                </a:lnTo>
                <a:lnTo>
                  <a:pt x="13644" y="26145"/>
                </a:lnTo>
                <a:lnTo>
                  <a:pt x="13478" y="25850"/>
                </a:lnTo>
                <a:lnTo>
                  <a:pt x="13331" y="25537"/>
                </a:lnTo>
                <a:lnTo>
                  <a:pt x="13184" y="25224"/>
                </a:lnTo>
                <a:lnTo>
                  <a:pt x="13055" y="24893"/>
                </a:lnTo>
                <a:lnTo>
                  <a:pt x="12926" y="24562"/>
                </a:lnTo>
                <a:lnTo>
                  <a:pt x="12705" y="23862"/>
                </a:lnTo>
                <a:lnTo>
                  <a:pt x="12521" y="23162"/>
                </a:lnTo>
                <a:lnTo>
                  <a:pt x="12374" y="22426"/>
                </a:lnTo>
                <a:lnTo>
                  <a:pt x="12245" y="21689"/>
                </a:lnTo>
                <a:lnTo>
                  <a:pt x="12153" y="20935"/>
                </a:lnTo>
                <a:lnTo>
                  <a:pt x="12097" y="20161"/>
                </a:lnTo>
                <a:lnTo>
                  <a:pt x="12061" y="19388"/>
                </a:lnTo>
                <a:lnTo>
                  <a:pt x="12042" y="18615"/>
                </a:lnTo>
                <a:lnTo>
                  <a:pt x="12042" y="17841"/>
                </a:lnTo>
                <a:lnTo>
                  <a:pt x="12079" y="17086"/>
                </a:lnTo>
                <a:lnTo>
                  <a:pt x="12116" y="16313"/>
                </a:lnTo>
                <a:lnTo>
                  <a:pt x="12190" y="15558"/>
                </a:lnTo>
                <a:lnTo>
                  <a:pt x="12263" y="14803"/>
                </a:lnTo>
                <a:lnTo>
                  <a:pt x="12355" y="14085"/>
                </a:lnTo>
                <a:lnTo>
                  <a:pt x="12466" y="13367"/>
                </a:lnTo>
                <a:lnTo>
                  <a:pt x="12687" y="12005"/>
                </a:lnTo>
                <a:lnTo>
                  <a:pt x="12926" y="10753"/>
                </a:lnTo>
                <a:lnTo>
                  <a:pt x="13184" y="9611"/>
                </a:lnTo>
                <a:lnTo>
                  <a:pt x="13423" y="8636"/>
                </a:lnTo>
                <a:lnTo>
                  <a:pt x="13626" y="7844"/>
                </a:lnTo>
                <a:lnTo>
                  <a:pt x="13810" y="7236"/>
                </a:lnTo>
                <a:lnTo>
                  <a:pt x="13957" y="6721"/>
                </a:lnTo>
                <a:close/>
                <a:moveTo>
                  <a:pt x="1" y="0"/>
                </a:moveTo>
                <a:lnTo>
                  <a:pt x="1" y="53026"/>
                </a:lnTo>
                <a:lnTo>
                  <a:pt x="94269" y="53026"/>
                </a:lnTo>
                <a:lnTo>
                  <a:pt x="94269" y="0"/>
                </a:ln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10"/>
          <p:cNvSpPr/>
          <p:nvPr/>
        </p:nvSpPr>
        <p:spPr>
          <a:xfrm>
            <a:off x="2200326" y="4317103"/>
            <a:ext cx="1240695" cy="1807563"/>
          </a:xfrm>
          <a:custGeom>
            <a:avLst/>
            <a:gdLst/>
            <a:ahLst/>
            <a:cxnLst/>
            <a:rect l="l" t="t" r="r" b="b"/>
            <a:pathLst>
              <a:path w="9593" h="13976" extrusionOk="0">
                <a:moveTo>
                  <a:pt x="7163" y="1"/>
                </a:moveTo>
                <a:lnTo>
                  <a:pt x="6610" y="19"/>
                </a:lnTo>
                <a:lnTo>
                  <a:pt x="6260" y="56"/>
                </a:lnTo>
                <a:lnTo>
                  <a:pt x="5874" y="111"/>
                </a:lnTo>
                <a:lnTo>
                  <a:pt x="5469" y="166"/>
                </a:lnTo>
                <a:lnTo>
                  <a:pt x="5027" y="277"/>
                </a:lnTo>
                <a:lnTo>
                  <a:pt x="4585" y="387"/>
                </a:lnTo>
                <a:lnTo>
                  <a:pt x="4125" y="553"/>
                </a:lnTo>
                <a:lnTo>
                  <a:pt x="3664" y="756"/>
                </a:lnTo>
                <a:lnTo>
                  <a:pt x="3204" y="995"/>
                </a:lnTo>
                <a:lnTo>
                  <a:pt x="2983" y="1124"/>
                </a:lnTo>
                <a:lnTo>
                  <a:pt x="2762" y="1271"/>
                </a:lnTo>
                <a:lnTo>
                  <a:pt x="2541" y="1418"/>
                </a:lnTo>
                <a:lnTo>
                  <a:pt x="2320" y="1603"/>
                </a:lnTo>
                <a:lnTo>
                  <a:pt x="2118" y="1787"/>
                </a:lnTo>
                <a:lnTo>
                  <a:pt x="1915" y="1971"/>
                </a:lnTo>
                <a:lnTo>
                  <a:pt x="1713" y="2192"/>
                </a:lnTo>
                <a:lnTo>
                  <a:pt x="1529" y="2413"/>
                </a:lnTo>
                <a:lnTo>
                  <a:pt x="1344" y="2652"/>
                </a:lnTo>
                <a:lnTo>
                  <a:pt x="1160" y="2910"/>
                </a:lnTo>
                <a:lnTo>
                  <a:pt x="1013" y="3186"/>
                </a:lnTo>
                <a:lnTo>
                  <a:pt x="866" y="3462"/>
                </a:lnTo>
                <a:lnTo>
                  <a:pt x="700" y="3830"/>
                </a:lnTo>
                <a:lnTo>
                  <a:pt x="553" y="4217"/>
                </a:lnTo>
                <a:lnTo>
                  <a:pt x="424" y="4622"/>
                </a:lnTo>
                <a:lnTo>
                  <a:pt x="313" y="5027"/>
                </a:lnTo>
                <a:lnTo>
                  <a:pt x="221" y="5451"/>
                </a:lnTo>
                <a:lnTo>
                  <a:pt x="148" y="5874"/>
                </a:lnTo>
                <a:lnTo>
                  <a:pt x="92" y="6298"/>
                </a:lnTo>
                <a:lnTo>
                  <a:pt x="56" y="6739"/>
                </a:lnTo>
                <a:lnTo>
                  <a:pt x="19" y="7181"/>
                </a:lnTo>
                <a:lnTo>
                  <a:pt x="0" y="7605"/>
                </a:lnTo>
                <a:lnTo>
                  <a:pt x="0" y="8489"/>
                </a:lnTo>
                <a:lnTo>
                  <a:pt x="37" y="9335"/>
                </a:lnTo>
                <a:lnTo>
                  <a:pt x="111" y="10164"/>
                </a:lnTo>
                <a:lnTo>
                  <a:pt x="185" y="10937"/>
                </a:lnTo>
                <a:lnTo>
                  <a:pt x="295" y="11655"/>
                </a:lnTo>
                <a:lnTo>
                  <a:pt x="405" y="12318"/>
                </a:lnTo>
                <a:lnTo>
                  <a:pt x="516" y="12871"/>
                </a:lnTo>
                <a:lnTo>
                  <a:pt x="682" y="13681"/>
                </a:lnTo>
                <a:lnTo>
                  <a:pt x="755" y="13975"/>
                </a:lnTo>
                <a:lnTo>
                  <a:pt x="1050" y="13846"/>
                </a:lnTo>
                <a:lnTo>
                  <a:pt x="1786" y="13497"/>
                </a:lnTo>
                <a:lnTo>
                  <a:pt x="2302" y="13239"/>
                </a:lnTo>
                <a:lnTo>
                  <a:pt x="2873" y="12926"/>
                </a:lnTo>
                <a:lnTo>
                  <a:pt x="3499" y="12558"/>
                </a:lnTo>
                <a:lnTo>
                  <a:pt x="4180" y="12152"/>
                </a:lnTo>
                <a:lnTo>
                  <a:pt x="4861" y="11711"/>
                </a:lnTo>
                <a:lnTo>
                  <a:pt x="5561" y="11213"/>
                </a:lnTo>
                <a:lnTo>
                  <a:pt x="6260" y="10680"/>
                </a:lnTo>
                <a:lnTo>
                  <a:pt x="6592" y="10385"/>
                </a:lnTo>
                <a:lnTo>
                  <a:pt x="6923" y="10090"/>
                </a:lnTo>
                <a:lnTo>
                  <a:pt x="7236" y="9796"/>
                </a:lnTo>
                <a:lnTo>
                  <a:pt x="7549" y="9483"/>
                </a:lnTo>
                <a:lnTo>
                  <a:pt x="7825" y="9170"/>
                </a:lnTo>
                <a:lnTo>
                  <a:pt x="8102" y="8838"/>
                </a:lnTo>
                <a:lnTo>
                  <a:pt x="8359" y="8507"/>
                </a:lnTo>
                <a:lnTo>
                  <a:pt x="8599" y="8157"/>
                </a:lnTo>
                <a:lnTo>
                  <a:pt x="8820" y="7807"/>
                </a:lnTo>
                <a:lnTo>
                  <a:pt x="9004" y="7457"/>
                </a:lnTo>
                <a:lnTo>
                  <a:pt x="9133" y="7163"/>
                </a:lnTo>
                <a:lnTo>
                  <a:pt x="9243" y="6868"/>
                </a:lnTo>
                <a:lnTo>
                  <a:pt x="9354" y="6592"/>
                </a:lnTo>
                <a:lnTo>
                  <a:pt x="9427" y="6298"/>
                </a:lnTo>
                <a:lnTo>
                  <a:pt x="9482" y="6021"/>
                </a:lnTo>
                <a:lnTo>
                  <a:pt x="9538" y="5727"/>
                </a:lnTo>
                <a:lnTo>
                  <a:pt x="9556" y="5451"/>
                </a:lnTo>
                <a:lnTo>
                  <a:pt x="9575" y="5174"/>
                </a:lnTo>
                <a:lnTo>
                  <a:pt x="9593" y="4917"/>
                </a:lnTo>
                <a:lnTo>
                  <a:pt x="9575" y="4641"/>
                </a:lnTo>
                <a:lnTo>
                  <a:pt x="9556" y="4383"/>
                </a:lnTo>
                <a:lnTo>
                  <a:pt x="9519" y="4125"/>
                </a:lnTo>
                <a:lnTo>
                  <a:pt x="9427" y="3609"/>
                </a:lnTo>
                <a:lnTo>
                  <a:pt x="9317" y="3131"/>
                </a:lnTo>
                <a:lnTo>
                  <a:pt x="9169" y="2670"/>
                </a:lnTo>
                <a:lnTo>
                  <a:pt x="8985" y="2247"/>
                </a:lnTo>
                <a:lnTo>
                  <a:pt x="8801" y="1842"/>
                </a:lnTo>
                <a:lnTo>
                  <a:pt x="8617" y="1474"/>
                </a:lnTo>
                <a:lnTo>
                  <a:pt x="8415" y="1142"/>
                </a:lnTo>
                <a:lnTo>
                  <a:pt x="8230" y="848"/>
                </a:lnTo>
                <a:lnTo>
                  <a:pt x="7899" y="387"/>
                </a:lnTo>
                <a:lnTo>
                  <a:pt x="2836" y="9777"/>
                </a:lnTo>
                <a:lnTo>
                  <a:pt x="7163"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6" name="Google Shape;86;p10"/>
          <p:cNvSpPr/>
          <p:nvPr/>
        </p:nvSpPr>
        <p:spPr>
          <a:xfrm>
            <a:off x="1" y="3352803"/>
            <a:ext cx="1838473" cy="2543211"/>
          </a:xfrm>
          <a:custGeom>
            <a:avLst/>
            <a:gdLst/>
            <a:ahLst/>
            <a:cxnLst/>
            <a:rect l="l" t="t" r="r" b="b"/>
            <a:pathLst>
              <a:path w="14215" h="19664" extrusionOk="0">
                <a:moveTo>
                  <a:pt x="4383" y="0"/>
                </a:moveTo>
                <a:lnTo>
                  <a:pt x="3794" y="18"/>
                </a:lnTo>
                <a:lnTo>
                  <a:pt x="3223" y="74"/>
                </a:lnTo>
                <a:lnTo>
                  <a:pt x="2652" y="147"/>
                </a:lnTo>
                <a:lnTo>
                  <a:pt x="2100" y="276"/>
                </a:lnTo>
                <a:lnTo>
                  <a:pt x="1548" y="405"/>
                </a:lnTo>
                <a:lnTo>
                  <a:pt x="1014" y="589"/>
                </a:lnTo>
                <a:lnTo>
                  <a:pt x="498" y="792"/>
                </a:lnTo>
                <a:lnTo>
                  <a:pt x="1" y="1031"/>
                </a:lnTo>
                <a:lnTo>
                  <a:pt x="1" y="18633"/>
                </a:lnTo>
                <a:lnTo>
                  <a:pt x="498" y="18872"/>
                </a:lnTo>
                <a:lnTo>
                  <a:pt x="1014" y="19075"/>
                </a:lnTo>
                <a:lnTo>
                  <a:pt x="1548" y="19259"/>
                </a:lnTo>
                <a:lnTo>
                  <a:pt x="2100" y="19388"/>
                </a:lnTo>
                <a:lnTo>
                  <a:pt x="2652" y="19516"/>
                </a:lnTo>
                <a:lnTo>
                  <a:pt x="3223" y="19590"/>
                </a:lnTo>
                <a:lnTo>
                  <a:pt x="3794" y="19645"/>
                </a:lnTo>
                <a:lnTo>
                  <a:pt x="4383" y="19664"/>
                </a:lnTo>
                <a:lnTo>
                  <a:pt x="4880" y="19645"/>
                </a:lnTo>
                <a:lnTo>
                  <a:pt x="5396" y="19608"/>
                </a:lnTo>
                <a:lnTo>
                  <a:pt x="5874" y="19553"/>
                </a:lnTo>
                <a:lnTo>
                  <a:pt x="6371" y="19461"/>
                </a:lnTo>
                <a:lnTo>
                  <a:pt x="6832" y="19351"/>
                </a:lnTo>
                <a:lnTo>
                  <a:pt x="7310" y="19222"/>
                </a:lnTo>
                <a:lnTo>
                  <a:pt x="7771" y="19075"/>
                </a:lnTo>
                <a:lnTo>
                  <a:pt x="8213" y="18890"/>
                </a:lnTo>
                <a:lnTo>
                  <a:pt x="8654" y="18688"/>
                </a:lnTo>
                <a:lnTo>
                  <a:pt x="9078" y="18485"/>
                </a:lnTo>
                <a:lnTo>
                  <a:pt x="9483" y="18246"/>
                </a:lnTo>
                <a:lnTo>
                  <a:pt x="9888" y="17988"/>
                </a:lnTo>
                <a:lnTo>
                  <a:pt x="10275" y="17712"/>
                </a:lnTo>
                <a:lnTo>
                  <a:pt x="10643" y="17417"/>
                </a:lnTo>
                <a:lnTo>
                  <a:pt x="10993" y="17104"/>
                </a:lnTo>
                <a:lnTo>
                  <a:pt x="11343" y="16791"/>
                </a:lnTo>
                <a:lnTo>
                  <a:pt x="11656" y="16442"/>
                </a:lnTo>
                <a:lnTo>
                  <a:pt x="11969" y="16092"/>
                </a:lnTo>
                <a:lnTo>
                  <a:pt x="12263" y="15724"/>
                </a:lnTo>
                <a:lnTo>
                  <a:pt x="12539" y="15337"/>
                </a:lnTo>
                <a:lnTo>
                  <a:pt x="12797" y="14932"/>
                </a:lnTo>
                <a:lnTo>
                  <a:pt x="13036" y="14527"/>
                </a:lnTo>
                <a:lnTo>
                  <a:pt x="13239" y="14103"/>
                </a:lnTo>
                <a:lnTo>
                  <a:pt x="13442" y="13662"/>
                </a:lnTo>
                <a:lnTo>
                  <a:pt x="13626" y="13220"/>
                </a:lnTo>
                <a:lnTo>
                  <a:pt x="13773" y="12759"/>
                </a:lnTo>
                <a:lnTo>
                  <a:pt x="13902" y="12281"/>
                </a:lnTo>
                <a:lnTo>
                  <a:pt x="14012" y="11820"/>
                </a:lnTo>
                <a:lnTo>
                  <a:pt x="14104" y="11323"/>
                </a:lnTo>
                <a:lnTo>
                  <a:pt x="14160" y="10845"/>
                </a:lnTo>
                <a:lnTo>
                  <a:pt x="14196" y="10329"/>
                </a:lnTo>
                <a:lnTo>
                  <a:pt x="14215" y="9832"/>
                </a:lnTo>
                <a:lnTo>
                  <a:pt x="14196" y="9335"/>
                </a:lnTo>
                <a:lnTo>
                  <a:pt x="14160" y="8819"/>
                </a:lnTo>
                <a:lnTo>
                  <a:pt x="14104" y="8341"/>
                </a:lnTo>
                <a:lnTo>
                  <a:pt x="14012" y="7843"/>
                </a:lnTo>
                <a:lnTo>
                  <a:pt x="13902" y="7383"/>
                </a:lnTo>
                <a:lnTo>
                  <a:pt x="13773" y="6904"/>
                </a:lnTo>
                <a:lnTo>
                  <a:pt x="13626" y="6444"/>
                </a:lnTo>
                <a:lnTo>
                  <a:pt x="13442" y="6002"/>
                </a:lnTo>
                <a:lnTo>
                  <a:pt x="13239" y="5560"/>
                </a:lnTo>
                <a:lnTo>
                  <a:pt x="13036" y="5137"/>
                </a:lnTo>
                <a:lnTo>
                  <a:pt x="12797" y="4732"/>
                </a:lnTo>
                <a:lnTo>
                  <a:pt x="12539" y="4327"/>
                </a:lnTo>
                <a:lnTo>
                  <a:pt x="12263" y="3940"/>
                </a:lnTo>
                <a:lnTo>
                  <a:pt x="11969" y="3572"/>
                </a:lnTo>
                <a:lnTo>
                  <a:pt x="11656" y="3222"/>
                </a:lnTo>
                <a:lnTo>
                  <a:pt x="11343" y="2872"/>
                </a:lnTo>
                <a:lnTo>
                  <a:pt x="10993" y="2559"/>
                </a:lnTo>
                <a:lnTo>
                  <a:pt x="10643" y="2246"/>
                </a:lnTo>
                <a:lnTo>
                  <a:pt x="10275" y="1952"/>
                </a:lnTo>
                <a:lnTo>
                  <a:pt x="9888" y="1676"/>
                </a:lnTo>
                <a:lnTo>
                  <a:pt x="9483" y="1418"/>
                </a:lnTo>
                <a:lnTo>
                  <a:pt x="9078" y="1178"/>
                </a:lnTo>
                <a:lnTo>
                  <a:pt x="8654" y="976"/>
                </a:lnTo>
                <a:lnTo>
                  <a:pt x="8213" y="773"/>
                </a:lnTo>
                <a:lnTo>
                  <a:pt x="7771" y="589"/>
                </a:lnTo>
                <a:lnTo>
                  <a:pt x="7310" y="442"/>
                </a:lnTo>
                <a:lnTo>
                  <a:pt x="6832" y="313"/>
                </a:lnTo>
                <a:lnTo>
                  <a:pt x="6371" y="203"/>
                </a:lnTo>
                <a:lnTo>
                  <a:pt x="5874" y="111"/>
                </a:lnTo>
                <a:lnTo>
                  <a:pt x="5396" y="55"/>
                </a:lnTo>
                <a:lnTo>
                  <a:pt x="4880" y="18"/>
                </a:lnTo>
                <a:lnTo>
                  <a:pt x="4383"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7" name="Google Shape;87;p10"/>
          <p:cNvSpPr/>
          <p:nvPr/>
        </p:nvSpPr>
        <p:spPr>
          <a:xfrm>
            <a:off x="2819438" y="1"/>
            <a:ext cx="1476469" cy="1285961"/>
          </a:xfrm>
          <a:custGeom>
            <a:avLst/>
            <a:gdLst/>
            <a:ahLst/>
            <a:cxnLst/>
            <a:rect l="l" t="t" r="r" b="b"/>
            <a:pathLst>
              <a:path w="11416" h="9943" extrusionOk="0">
                <a:moveTo>
                  <a:pt x="1878" y="0"/>
                </a:moveTo>
                <a:lnTo>
                  <a:pt x="1676" y="203"/>
                </a:lnTo>
                <a:lnTo>
                  <a:pt x="1473" y="406"/>
                </a:lnTo>
                <a:lnTo>
                  <a:pt x="1271" y="626"/>
                </a:lnTo>
                <a:lnTo>
                  <a:pt x="1105" y="866"/>
                </a:lnTo>
                <a:lnTo>
                  <a:pt x="939" y="1105"/>
                </a:lnTo>
                <a:lnTo>
                  <a:pt x="774" y="1363"/>
                </a:lnTo>
                <a:lnTo>
                  <a:pt x="645" y="1621"/>
                </a:lnTo>
                <a:lnTo>
                  <a:pt x="516" y="1878"/>
                </a:lnTo>
                <a:lnTo>
                  <a:pt x="387" y="2155"/>
                </a:lnTo>
                <a:lnTo>
                  <a:pt x="295" y="2431"/>
                </a:lnTo>
                <a:lnTo>
                  <a:pt x="203" y="2725"/>
                </a:lnTo>
                <a:lnTo>
                  <a:pt x="129" y="3020"/>
                </a:lnTo>
                <a:lnTo>
                  <a:pt x="74" y="3315"/>
                </a:lnTo>
                <a:lnTo>
                  <a:pt x="37" y="3609"/>
                </a:lnTo>
                <a:lnTo>
                  <a:pt x="0" y="3922"/>
                </a:lnTo>
                <a:lnTo>
                  <a:pt x="0" y="4235"/>
                </a:lnTo>
                <a:lnTo>
                  <a:pt x="0" y="4530"/>
                </a:lnTo>
                <a:lnTo>
                  <a:pt x="37" y="4824"/>
                </a:lnTo>
                <a:lnTo>
                  <a:pt x="74" y="5100"/>
                </a:lnTo>
                <a:lnTo>
                  <a:pt x="111" y="5377"/>
                </a:lnTo>
                <a:lnTo>
                  <a:pt x="185" y="5653"/>
                </a:lnTo>
                <a:lnTo>
                  <a:pt x="258" y="5929"/>
                </a:lnTo>
                <a:lnTo>
                  <a:pt x="350" y="6205"/>
                </a:lnTo>
                <a:lnTo>
                  <a:pt x="442" y="6463"/>
                </a:lnTo>
                <a:lnTo>
                  <a:pt x="571" y="6702"/>
                </a:lnTo>
                <a:lnTo>
                  <a:pt x="682" y="6960"/>
                </a:lnTo>
                <a:lnTo>
                  <a:pt x="829" y="7199"/>
                </a:lnTo>
                <a:lnTo>
                  <a:pt x="976" y="7420"/>
                </a:lnTo>
                <a:lnTo>
                  <a:pt x="1142" y="7641"/>
                </a:lnTo>
                <a:lnTo>
                  <a:pt x="1308" y="7862"/>
                </a:lnTo>
                <a:lnTo>
                  <a:pt x="1492" y="8065"/>
                </a:lnTo>
                <a:lnTo>
                  <a:pt x="1676" y="8267"/>
                </a:lnTo>
                <a:lnTo>
                  <a:pt x="1878" y="8451"/>
                </a:lnTo>
                <a:lnTo>
                  <a:pt x="2081" y="8636"/>
                </a:lnTo>
                <a:lnTo>
                  <a:pt x="2302" y="8801"/>
                </a:lnTo>
                <a:lnTo>
                  <a:pt x="2523" y="8967"/>
                </a:lnTo>
                <a:lnTo>
                  <a:pt x="2744" y="9114"/>
                </a:lnTo>
                <a:lnTo>
                  <a:pt x="2983" y="9262"/>
                </a:lnTo>
                <a:lnTo>
                  <a:pt x="3241" y="9372"/>
                </a:lnTo>
                <a:lnTo>
                  <a:pt x="3480" y="9501"/>
                </a:lnTo>
                <a:lnTo>
                  <a:pt x="3738" y="9593"/>
                </a:lnTo>
                <a:lnTo>
                  <a:pt x="4014" y="9685"/>
                </a:lnTo>
                <a:lnTo>
                  <a:pt x="4290" y="9759"/>
                </a:lnTo>
                <a:lnTo>
                  <a:pt x="4567" y="9832"/>
                </a:lnTo>
                <a:lnTo>
                  <a:pt x="4843" y="9869"/>
                </a:lnTo>
                <a:lnTo>
                  <a:pt x="5119" y="9906"/>
                </a:lnTo>
                <a:lnTo>
                  <a:pt x="5413" y="9943"/>
                </a:lnTo>
                <a:lnTo>
                  <a:pt x="6003" y="9943"/>
                </a:lnTo>
                <a:lnTo>
                  <a:pt x="6297" y="9906"/>
                </a:lnTo>
                <a:lnTo>
                  <a:pt x="6573" y="9869"/>
                </a:lnTo>
                <a:lnTo>
                  <a:pt x="6850" y="9832"/>
                </a:lnTo>
                <a:lnTo>
                  <a:pt x="7126" y="9759"/>
                </a:lnTo>
                <a:lnTo>
                  <a:pt x="7402" y="9685"/>
                </a:lnTo>
                <a:lnTo>
                  <a:pt x="7678" y="9593"/>
                </a:lnTo>
                <a:lnTo>
                  <a:pt x="7936" y="9501"/>
                </a:lnTo>
                <a:lnTo>
                  <a:pt x="8175" y="9372"/>
                </a:lnTo>
                <a:lnTo>
                  <a:pt x="8433" y="9262"/>
                </a:lnTo>
                <a:lnTo>
                  <a:pt x="8672" y="9114"/>
                </a:lnTo>
                <a:lnTo>
                  <a:pt x="8893" y="8967"/>
                </a:lnTo>
                <a:lnTo>
                  <a:pt x="9114" y="8801"/>
                </a:lnTo>
                <a:lnTo>
                  <a:pt x="9335" y="8636"/>
                </a:lnTo>
                <a:lnTo>
                  <a:pt x="9538" y="8451"/>
                </a:lnTo>
                <a:lnTo>
                  <a:pt x="9740" y="8267"/>
                </a:lnTo>
                <a:lnTo>
                  <a:pt x="9924" y="8065"/>
                </a:lnTo>
                <a:lnTo>
                  <a:pt x="10108" y="7862"/>
                </a:lnTo>
                <a:lnTo>
                  <a:pt x="10274" y="7641"/>
                </a:lnTo>
                <a:lnTo>
                  <a:pt x="10440" y="7420"/>
                </a:lnTo>
                <a:lnTo>
                  <a:pt x="10587" y="7199"/>
                </a:lnTo>
                <a:lnTo>
                  <a:pt x="10734" y="6960"/>
                </a:lnTo>
                <a:lnTo>
                  <a:pt x="10845" y="6702"/>
                </a:lnTo>
                <a:lnTo>
                  <a:pt x="10974" y="6463"/>
                </a:lnTo>
                <a:lnTo>
                  <a:pt x="11066" y="6205"/>
                </a:lnTo>
                <a:lnTo>
                  <a:pt x="11158" y="5929"/>
                </a:lnTo>
                <a:lnTo>
                  <a:pt x="11232" y="5653"/>
                </a:lnTo>
                <a:lnTo>
                  <a:pt x="11305" y="5377"/>
                </a:lnTo>
                <a:lnTo>
                  <a:pt x="11342" y="5100"/>
                </a:lnTo>
                <a:lnTo>
                  <a:pt x="11379" y="4824"/>
                </a:lnTo>
                <a:lnTo>
                  <a:pt x="11416" y="4530"/>
                </a:lnTo>
                <a:lnTo>
                  <a:pt x="11416" y="4235"/>
                </a:lnTo>
                <a:lnTo>
                  <a:pt x="11416" y="3922"/>
                </a:lnTo>
                <a:lnTo>
                  <a:pt x="11379" y="3609"/>
                </a:lnTo>
                <a:lnTo>
                  <a:pt x="11342" y="3315"/>
                </a:lnTo>
                <a:lnTo>
                  <a:pt x="11287" y="3020"/>
                </a:lnTo>
                <a:lnTo>
                  <a:pt x="11213" y="2725"/>
                </a:lnTo>
                <a:lnTo>
                  <a:pt x="11121" y="2431"/>
                </a:lnTo>
                <a:lnTo>
                  <a:pt x="11029" y="2155"/>
                </a:lnTo>
                <a:lnTo>
                  <a:pt x="10900" y="1878"/>
                </a:lnTo>
                <a:lnTo>
                  <a:pt x="10771" y="1621"/>
                </a:lnTo>
                <a:lnTo>
                  <a:pt x="10642" y="1363"/>
                </a:lnTo>
                <a:lnTo>
                  <a:pt x="10477" y="1105"/>
                </a:lnTo>
                <a:lnTo>
                  <a:pt x="10311" y="866"/>
                </a:lnTo>
                <a:lnTo>
                  <a:pt x="10145" y="626"/>
                </a:lnTo>
                <a:lnTo>
                  <a:pt x="9943" y="406"/>
                </a:lnTo>
                <a:lnTo>
                  <a:pt x="9740" y="203"/>
                </a:lnTo>
                <a:lnTo>
                  <a:pt x="9538" y="0"/>
                </a:lnTo>
                <a:close/>
              </a:path>
            </a:pathLst>
          </a:cu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8" name="Google Shape;88;p10"/>
          <p:cNvSpPr txBox="1">
            <a:spLocks noGrp="1"/>
          </p:cNvSpPr>
          <p:nvPr>
            <p:ph type="body" idx="1"/>
          </p:nvPr>
        </p:nvSpPr>
        <p:spPr>
          <a:xfrm>
            <a:off x="4295900" y="5773467"/>
            <a:ext cx="7286400" cy="692800"/>
          </a:xfrm>
          <a:prstGeom prst="rect">
            <a:avLst/>
          </a:prstGeom>
        </p:spPr>
        <p:txBody>
          <a:bodyPr spcFirstLastPara="1" wrap="square" lIns="91425" tIns="91425" rIns="91425" bIns="91425" anchor="t" anchorCtr="0">
            <a:noAutofit/>
          </a:bodyPr>
          <a:lstStyle>
            <a:lvl1pPr marL="609585" lvl="0" indent="-304792" algn="r">
              <a:spcBef>
                <a:spcPts val="480"/>
              </a:spcBef>
              <a:spcAft>
                <a:spcPts val="0"/>
              </a:spcAft>
              <a:buClr>
                <a:schemeClr val="dk1"/>
              </a:buClr>
              <a:buSzPts val="1800"/>
              <a:buNone/>
              <a:defRPr sz="2400"/>
            </a:lvl1pPr>
          </a:lstStyle>
          <a:p>
            <a:endParaRPr/>
          </a:p>
        </p:txBody>
      </p:sp>
      <p:sp>
        <p:nvSpPr>
          <p:cNvPr id="89" name="Google Shape;89;p10"/>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l" rtl="0"/>
            <a:fld id="{00000000-1234-1234-1234-123412341234}" type="slidenum">
              <a:rPr lang="en" smtClean="0"/>
              <a:pPr algn="l" rtl="0"/>
              <a:t>‹#›</a:t>
            </a:fld>
            <a:endParaRPr lang="en"/>
          </a:p>
        </p:txBody>
      </p:sp>
    </p:spTree>
    <p:extLst>
      <p:ext uri="{BB962C8B-B14F-4D97-AF65-F5344CB8AC3E}">
        <p14:creationId xmlns:p14="http://schemas.microsoft.com/office/powerpoint/2010/main" val="110689134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1"/>
        </a:solidFill>
        <a:effectLst/>
      </p:bgPr>
    </p:bg>
    <p:spTree>
      <p:nvGrpSpPr>
        <p:cNvPr id="1" name="Shape 90"/>
        <p:cNvGrpSpPr/>
        <p:nvPr/>
      </p:nvGrpSpPr>
      <p:grpSpPr>
        <a:xfrm>
          <a:off x="0" y="0"/>
          <a:ext cx="0" cy="0"/>
          <a:chOff x="0" y="0"/>
          <a:chExt cx="0" cy="0"/>
        </a:xfrm>
      </p:grpSpPr>
      <p:sp>
        <p:nvSpPr>
          <p:cNvPr id="91" name="Google Shape;91;p11"/>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algn="l" rtl="0"/>
            <a:fld id="{00000000-1234-1234-1234-123412341234}" type="slidenum">
              <a:rPr lang="en" smtClean="0"/>
              <a:pPr algn="l" rtl="0"/>
              <a:t>‹#›</a:t>
            </a:fld>
            <a:endParaRPr lang="en"/>
          </a:p>
        </p:txBody>
      </p:sp>
    </p:spTree>
    <p:extLst>
      <p:ext uri="{BB962C8B-B14F-4D97-AF65-F5344CB8AC3E}">
        <p14:creationId xmlns:p14="http://schemas.microsoft.com/office/powerpoint/2010/main" val="2991670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A00C50C-9DE3-4415-89A4-D76E721FBFE9}"/>
              </a:ext>
            </a:extLst>
          </p:cNvPr>
          <p:cNvSpPr>
            <a:spLocks noGrp="1"/>
          </p:cNvSpPr>
          <p:nvPr>
            <p:ph type="pic" idx="13" hasCustomPrompt="1"/>
          </p:nvPr>
        </p:nvSpPr>
        <p:spPr>
          <a:xfrm>
            <a:off x="900000" y="1538722"/>
            <a:ext cx="10392002" cy="2727360"/>
          </a:xfrm>
          <a:prstGeom prst="rect">
            <a:avLst/>
          </a:prstGeom>
          <a:solidFill>
            <a:schemeClr val="bg1">
              <a:lumMod val="95000"/>
            </a:schemeClr>
          </a:solidFill>
        </p:spPr>
        <p:txBody>
          <a:bodyPr anchor="ctr"/>
          <a:lstStyle>
            <a:lvl1pPr marL="0" indent="0" algn="ctr">
              <a:buNone/>
              <a:defRPr sz="16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a:t>
            </a:r>
            <a:endParaRPr lang="ko-KR" altLang="en-US" dirty="0"/>
          </a:p>
        </p:txBody>
      </p:sp>
      <p:sp>
        <p:nvSpPr>
          <p:cNvPr id="3" name="Text Placeholder 9">
            <a:extLst>
              <a:ext uri="{FF2B5EF4-FFF2-40B4-BE49-F238E27FC236}">
                <a16:creationId xmlns:a16="http://schemas.microsoft.com/office/drawing/2014/main" id="{30C8FDB2-DCD9-459E-8313-5C629CBD922C}"/>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50948093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Blank with leaves">
  <p:cSld name="Blank with leaves">
    <p:bg>
      <p:bgPr>
        <a:solidFill>
          <a:schemeClr val="accent1"/>
        </a:solidFill>
        <a:effectLst/>
      </p:bgPr>
    </p:bg>
    <p:spTree>
      <p:nvGrpSpPr>
        <p:cNvPr id="1" name="Shape 92"/>
        <p:cNvGrpSpPr/>
        <p:nvPr/>
      </p:nvGrpSpPr>
      <p:grpSpPr>
        <a:xfrm>
          <a:off x="0" y="0"/>
          <a:ext cx="0" cy="0"/>
          <a:chOff x="0" y="0"/>
          <a:chExt cx="0" cy="0"/>
        </a:xfrm>
      </p:grpSpPr>
      <p:sp>
        <p:nvSpPr>
          <p:cNvPr id="93" name="Google Shape;93;p12"/>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algn="l"/>
            <a:fld id="{00000000-1234-1234-1234-123412341234}" type="slidenum">
              <a:rPr lang="en" smtClean="0"/>
              <a:pPr algn="l"/>
              <a:t>‹#›</a:t>
            </a:fld>
            <a:endParaRPr lang="en"/>
          </a:p>
        </p:txBody>
      </p:sp>
      <p:sp>
        <p:nvSpPr>
          <p:cNvPr id="94" name="Google Shape;94;p12"/>
          <p:cNvSpPr/>
          <p:nvPr/>
        </p:nvSpPr>
        <p:spPr>
          <a:xfrm rot="3560713">
            <a:off x="10559973" y="5519878"/>
            <a:ext cx="1506345" cy="914245"/>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5" name="Google Shape;95;p12"/>
          <p:cNvSpPr/>
          <p:nvPr/>
        </p:nvSpPr>
        <p:spPr>
          <a:xfrm rot="1619439">
            <a:off x="10025215" y="5284451"/>
            <a:ext cx="586803" cy="876392"/>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12"/>
          <p:cNvSpPr/>
          <p:nvPr/>
        </p:nvSpPr>
        <p:spPr>
          <a:xfrm rot="-5564790">
            <a:off x="1542405" y="282001"/>
            <a:ext cx="896047" cy="715769"/>
          </a:xfrm>
          <a:custGeom>
            <a:avLst/>
            <a:gdLst/>
            <a:ahLst/>
            <a:cxnLst/>
            <a:rect l="l" t="t" r="r" b="b"/>
            <a:pathLst>
              <a:path w="13184" h="10532" extrusionOk="0">
                <a:moveTo>
                  <a:pt x="4640" y="0"/>
                </a:moveTo>
                <a:lnTo>
                  <a:pt x="4107" y="19"/>
                </a:lnTo>
                <a:lnTo>
                  <a:pt x="3609" y="55"/>
                </a:lnTo>
                <a:lnTo>
                  <a:pt x="3112" y="147"/>
                </a:lnTo>
                <a:lnTo>
                  <a:pt x="2652" y="240"/>
                </a:lnTo>
                <a:lnTo>
                  <a:pt x="2229" y="368"/>
                </a:lnTo>
                <a:lnTo>
                  <a:pt x="1823" y="497"/>
                </a:lnTo>
                <a:lnTo>
                  <a:pt x="1455" y="645"/>
                </a:lnTo>
                <a:lnTo>
                  <a:pt x="1124" y="792"/>
                </a:lnTo>
                <a:lnTo>
                  <a:pt x="608" y="1050"/>
                </a:lnTo>
                <a:lnTo>
                  <a:pt x="9280" y="7659"/>
                </a:lnTo>
                <a:lnTo>
                  <a:pt x="93" y="1731"/>
                </a:lnTo>
                <a:lnTo>
                  <a:pt x="38" y="2302"/>
                </a:lnTo>
                <a:lnTo>
                  <a:pt x="1" y="2651"/>
                </a:lnTo>
                <a:lnTo>
                  <a:pt x="1" y="3038"/>
                </a:lnTo>
                <a:lnTo>
                  <a:pt x="1" y="3480"/>
                </a:lnTo>
                <a:lnTo>
                  <a:pt x="38" y="3922"/>
                </a:lnTo>
                <a:lnTo>
                  <a:pt x="93" y="4401"/>
                </a:lnTo>
                <a:lnTo>
                  <a:pt x="166" y="4879"/>
                </a:lnTo>
                <a:lnTo>
                  <a:pt x="295" y="5376"/>
                </a:lnTo>
                <a:lnTo>
                  <a:pt x="461" y="5873"/>
                </a:lnTo>
                <a:lnTo>
                  <a:pt x="553" y="6131"/>
                </a:lnTo>
                <a:lnTo>
                  <a:pt x="664" y="6389"/>
                </a:lnTo>
                <a:lnTo>
                  <a:pt x="792" y="6628"/>
                </a:lnTo>
                <a:lnTo>
                  <a:pt x="940" y="6868"/>
                </a:lnTo>
                <a:lnTo>
                  <a:pt x="1087" y="7107"/>
                </a:lnTo>
                <a:lnTo>
                  <a:pt x="1253" y="7346"/>
                </a:lnTo>
                <a:lnTo>
                  <a:pt x="1437" y="7586"/>
                </a:lnTo>
                <a:lnTo>
                  <a:pt x="1639" y="7807"/>
                </a:lnTo>
                <a:lnTo>
                  <a:pt x="1842" y="8028"/>
                </a:lnTo>
                <a:lnTo>
                  <a:pt x="2081" y="8249"/>
                </a:lnTo>
                <a:lnTo>
                  <a:pt x="2321" y="8451"/>
                </a:lnTo>
                <a:lnTo>
                  <a:pt x="2597" y="8654"/>
                </a:lnTo>
                <a:lnTo>
                  <a:pt x="2928" y="8875"/>
                </a:lnTo>
                <a:lnTo>
                  <a:pt x="3296" y="9077"/>
                </a:lnTo>
                <a:lnTo>
                  <a:pt x="3683" y="9280"/>
                </a:lnTo>
                <a:lnTo>
                  <a:pt x="4070" y="9445"/>
                </a:lnTo>
                <a:lnTo>
                  <a:pt x="4475" y="9611"/>
                </a:lnTo>
                <a:lnTo>
                  <a:pt x="4898" y="9758"/>
                </a:lnTo>
                <a:lnTo>
                  <a:pt x="5322" y="9869"/>
                </a:lnTo>
                <a:lnTo>
                  <a:pt x="5764" y="9998"/>
                </a:lnTo>
                <a:lnTo>
                  <a:pt x="6187" y="10090"/>
                </a:lnTo>
                <a:lnTo>
                  <a:pt x="6629" y="10182"/>
                </a:lnTo>
                <a:lnTo>
                  <a:pt x="7071" y="10255"/>
                </a:lnTo>
                <a:lnTo>
                  <a:pt x="7513" y="10329"/>
                </a:lnTo>
                <a:lnTo>
                  <a:pt x="8378" y="10421"/>
                </a:lnTo>
                <a:lnTo>
                  <a:pt x="9225" y="10476"/>
                </a:lnTo>
                <a:lnTo>
                  <a:pt x="10035" y="10513"/>
                </a:lnTo>
                <a:lnTo>
                  <a:pt x="10772" y="10532"/>
                </a:lnTo>
                <a:lnTo>
                  <a:pt x="11434" y="10513"/>
                </a:lnTo>
                <a:lnTo>
                  <a:pt x="12024" y="10495"/>
                </a:lnTo>
                <a:lnTo>
                  <a:pt x="12870" y="10458"/>
                </a:lnTo>
                <a:lnTo>
                  <a:pt x="13183" y="10421"/>
                </a:lnTo>
                <a:lnTo>
                  <a:pt x="13091" y="10127"/>
                </a:lnTo>
                <a:lnTo>
                  <a:pt x="12852" y="9316"/>
                </a:lnTo>
                <a:lnTo>
                  <a:pt x="12686" y="8764"/>
                </a:lnTo>
                <a:lnTo>
                  <a:pt x="12465" y="8138"/>
                </a:lnTo>
                <a:lnTo>
                  <a:pt x="12189" y="7438"/>
                </a:lnTo>
                <a:lnTo>
                  <a:pt x="11895" y="6684"/>
                </a:lnTo>
                <a:lnTo>
                  <a:pt x="11545" y="5929"/>
                </a:lnTo>
                <a:lnTo>
                  <a:pt x="11158" y="5137"/>
                </a:lnTo>
                <a:lnTo>
                  <a:pt x="10956" y="4750"/>
                </a:lnTo>
                <a:lnTo>
                  <a:pt x="10735" y="4364"/>
                </a:lnTo>
                <a:lnTo>
                  <a:pt x="10495" y="3977"/>
                </a:lnTo>
                <a:lnTo>
                  <a:pt x="10256" y="3590"/>
                </a:lnTo>
                <a:lnTo>
                  <a:pt x="9998" y="3222"/>
                </a:lnTo>
                <a:lnTo>
                  <a:pt x="9740" y="2872"/>
                </a:lnTo>
                <a:lnTo>
                  <a:pt x="9464" y="2523"/>
                </a:lnTo>
                <a:lnTo>
                  <a:pt x="9170" y="2191"/>
                </a:lnTo>
                <a:lnTo>
                  <a:pt x="8875" y="1878"/>
                </a:lnTo>
                <a:lnTo>
                  <a:pt x="8562" y="1584"/>
                </a:lnTo>
                <a:lnTo>
                  <a:pt x="8249" y="1307"/>
                </a:lnTo>
                <a:lnTo>
                  <a:pt x="7918" y="1068"/>
                </a:lnTo>
                <a:lnTo>
                  <a:pt x="7642" y="884"/>
                </a:lnTo>
                <a:lnTo>
                  <a:pt x="7365" y="718"/>
                </a:lnTo>
                <a:lnTo>
                  <a:pt x="7089" y="589"/>
                </a:lnTo>
                <a:lnTo>
                  <a:pt x="6813" y="460"/>
                </a:lnTo>
                <a:lnTo>
                  <a:pt x="6537" y="350"/>
                </a:lnTo>
                <a:lnTo>
                  <a:pt x="6261" y="258"/>
                </a:lnTo>
                <a:lnTo>
                  <a:pt x="5985" y="184"/>
                </a:lnTo>
                <a:lnTo>
                  <a:pt x="5708" y="111"/>
                </a:lnTo>
                <a:lnTo>
                  <a:pt x="5432" y="74"/>
                </a:lnTo>
                <a:lnTo>
                  <a:pt x="5174" y="37"/>
                </a:lnTo>
                <a:lnTo>
                  <a:pt x="4898" y="19"/>
                </a:lnTo>
                <a:lnTo>
                  <a:pt x="4640" y="0"/>
                </a:ln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7" name="Google Shape;97;p12"/>
          <p:cNvSpPr/>
          <p:nvPr/>
        </p:nvSpPr>
        <p:spPr>
          <a:xfrm rot="8585060">
            <a:off x="321473" y="352438"/>
            <a:ext cx="1300879" cy="2129580"/>
          </a:xfrm>
          <a:custGeom>
            <a:avLst/>
            <a:gdLst/>
            <a:ahLst/>
            <a:cxnLst/>
            <a:rect l="l" t="t" r="r" b="b"/>
            <a:pathLst>
              <a:path w="5838" h="9557" extrusionOk="0">
                <a:moveTo>
                  <a:pt x="3628" y="0"/>
                </a:moveTo>
                <a:lnTo>
                  <a:pt x="3499" y="37"/>
                </a:lnTo>
                <a:lnTo>
                  <a:pt x="3149" y="129"/>
                </a:lnTo>
                <a:lnTo>
                  <a:pt x="2910" y="203"/>
                </a:lnTo>
                <a:lnTo>
                  <a:pt x="2634" y="313"/>
                </a:lnTo>
                <a:lnTo>
                  <a:pt x="2358" y="442"/>
                </a:lnTo>
                <a:lnTo>
                  <a:pt x="2045" y="608"/>
                </a:lnTo>
                <a:lnTo>
                  <a:pt x="1732" y="792"/>
                </a:lnTo>
                <a:lnTo>
                  <a:pt x="1419" y="1013"/>
                </a:lnTo>
                <a:lnTo>
                  <a:pt x="1124" y="1289"/>
                </a:lnTo>
                <a:lnTo>
                  <a:pt x="977" y="1418"/>
                </a:lnTo>
                <a:lnTo>
                  <a:pt x="848" y="1584"/>
                </a:lnTo>
                <a:lnTo>
                  <a:pt x="719" y="1750"/>
                </a:lnTo>
                <a:lnTo>
                  <a:pt x="590" y="1915"/>
                </a:lnTo>
                <a:lnTo>
                  <a:pt x="480" y="2099"/>
                </a:lnTo>
                <a:lnTo>
                  <a:pt x="369" y="2302"/>
                </a:lnTo>
                <a:lnTo>
                  <a:pt x="277" y="2504"/>
                </a:lnTo>
                <a:lnTo>
                  <a:pt x="203" y="2725"/>
                </a:lnTo>
                <a:lnTo>
                  <a:pt x="130" y="2946"/>
                </a:lnTo>
                <a:lnTo>
                  <a:pt x="75" y="3186"/>
                </a:lnTo>
                <a:lnTo>
                  <a:pt x="38" y="3443"/>
                </a:lnTo>
                <a:lnTo>
                  <a:pt x="19" y="3701"/>
                </a:lnTo>
                <a:lnTo>
                  <a:pt x="1" y="3959"/>
                </a:lnTo>
                <a:lnTo>
                  <a:pt x="1" y="4217"/>
                </a:lnTo>
                <a:lnTo>
                  <a:pt x="19" y="4493"/>
                </a:lnTo>
                <a:lnTo>
                  <a:pt x="56" y="4751"/>
                </a:lnTo>
                <a:lnTo>
                  <a:pt x="130" y="5303"/>
                </a:lnTo>
                <a:lnTo>
                  <a:pt x="259" y="5837"/>
                </a:lnTo>
                <a:lnTo>
                  <a:pt x="406" y="6353"/>
                </a:lnTo>
                <a:lnTo>
                  <a:pt x="572" y="6868"/>
                </a:lnTo>
                <a:lnTo>
                  <a:pt x="756" y="7365"/>
                </a:lnTo>
                <a:lnTo>
                  <a:pt x="940" y="7807"/>
                </a:lnTo>
                <a:lnTo>
                  <a:pt x="1142" y="8231"/>
                </a:lnTo>
                <a:lnTo>
                  <a:pt x="1474" y="8930"/>
                </a:lnTo>
                <a:lnTo>
                  <a:pt x="1732" y="9390"/>
                </a:lnTo>
                <a:lnTo>
                  <a:pt x="1824" y="9556"/>
                </a:lnTo>
                <a:lnTo>
                  <a:pt x="1971" y="9427"/>
                </a:lnTo>
                <a:lnTo>
                  <a:pt x="2376" y="9096"/>
                </a:lnTo>
                <a:lnTo>
                  <a:pt x="2947" y="8580"/>
                </a:lnTo>
                <a:lnTo>
                  <a:pt x="3260" y="8249"/>
                </a:lnTo>
                <a:lnTo>
                  <a:pt x="3610" y="7899"/>
                </a:lnTo>
                <a:lnTo>
                  <a:pt x="3959" y="7512"/>
                </a:lnTo>
                <a:lnTo>
                  <a:pt x="4309" y="7107"/>
                </a:lnTo>
                <a:lnTo>
                  <a:pt x="4641" y="6666"/>
                </a:lnTo>
                <a:lnTo>
                  <a:pt x="4954" y="6205"/>
                </a:lnTo>
                <a:lnTo>
                  <a:pt x="5230" y="5745"/>
                </a:lnTo>
                <a:lnTo>
                  <a:pt x="5359" y="5506"/>
                </a:lnTo>
                <a:lnTo>
                  <a:pt x="5469" y="5266"/>
                </a:lnTo>
                <a:lnTo>
                  <a:pt x="5561" y="5008"/>
                </a:lnTo>
                <a:lnTo>
                  <a:pt x="5653" y="4769"/>
                </a:lnTo>
                <a:lnTo>
                  <a:pt x="5727" y="4530"/>
                </a:lnTo>
                <a:lnTo>
                  <a:pt x="5782" y="4272"/>
                </a:lnTo>
                <a:lnTo>
                  <a:pt x="5819" y="4033"/>
                </a:lnTo>
                <a:lnTo>
                  <a:pt x="5837" y="3793"/>
                </a:lnTo>
                <a:lnTo>
                  <a:pt x="5837" y="3554"/>
                </a:lnTo>
                <a:lnTo>
                  <a:pt x="5837" y="3333"/>
                </a:lnTo>
                <a:lnTo>
                  <a:pt x="5801" y="3112"/>
                </a:lnTo>
                <a:lnTo>
                  <a:pt x="5764" y="2910"/>
                </a:lnTo>
                <a:lnTo>
                  <a:pt x="5727" y="2689"/>
                </a:lnTo>
                <a:lnTo>
                  <a:pt x="5653" y="2486"/>
                </a:lnTo>
                <a:lnTo>
                  <a:pt x="5580" y="2302"/>
                </a:lnTo>
                <a:lnTo>
                  <a:pt x="5506" y="2118"/>
                </a:lnTo>
                <a:lnTo>
                  <a:pt x="5322" y="1768"/>
                </a:lnTo>
                <a:lnTo>
                  <a:pt x="5119" y="1437"/>
                </a:lnTo>
                <a:lnTo>
                  <a:pt x="4898" y="1142"/>
                </a:lnTo>
                <a:lnTo>
                  <a:pt x="4677" y="884"/>
                </a:lnTo>
                <a:lnTo>
                  <a:pt x="4457" y="663"/>
                </a:lnTo>
                <a:lnTo>
                  <a:pt x="4236" y="461"/>
                </a:lnTo>
                <a:lnTo>
                  <a:pt x="4051" y="295"/>
                </a:lnTo>
                <a:lnTo>
                  <a:pt x="3757" y="74"/>
                </a:lnTo>
                <a:lnTo>
                  <a:pt x="3628"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rgbClr val="51B148"/>
              </a:solidFill>
            </a:endParaRPr>
          </a:p>
        </p:txBody>
      </p:sp>
    </p:spTree>
    <p:extLst>
      <p:ext uri="{BB962C8B-B14F-4D97-AF65-F5344CB8AC3E}">
        <p14:creationId xmlns:p14="http://schemas.microsoft.com/office/powerpoint/2010/main" val="409803515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Image background">
  <p:cSld name="Image background">
    <p:bg>
      <p:bgPr>
        <a:solidFill>
          <a:schemeClr val="accent2"/>
        </a:solidFill>
        <a:effectLst/>
      </p:bgPr>
    </p:bg>
    <p:spTree>
      <p:nvGrpSpPr>
        <p:cNvPr id="1" name="Shape 98"/>
        <p:cNvGrpSpPr/>
        <p:nvPr/>
      </p:nvGrpSpPr>
      <p:grpSpPr>
        <a:xfrm>
          <a:off x="0" y="0"/>
          <a:ext cx="0" cy="0"/>
          <a:chOff x="0" y="0"/>
          <a:chExt cx="0" cy="0"/>
        </a:xfrm>
      </p:grpSpPr>
      <p:sp>
        <p:nvSpPr>
          <p:cNvPr id="99" name="Google Shape;99;p13"/>
          <p:cNvSpPr txBox="1">
            <a:spLocks noGrp="1"/>
          </p:cNvSpPr>
          <p:nvPr>
            <p:ph type="sldNum" idx="12"/>
          </p:nvPr>
        </p:nvSpPr>
        <p:spPr>
          <a:xfrm>
            <a:off x="101612" y="6333135"/>
            <a:ext cx="731600" cy="5248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algn="l"/>
            <a:fld id="{00000000-1234-1234-1234-123412341234}" type="slidenum">
              <a:rPr lang="en" smtClean="0"/>
              <a:pPr algn="l"/>
              <a:t>‹#›</a:t>
            </a:fld>
            <a:endParaRPr lang="en"/>
          </a:p>
        </p:txBody>
      </p:sp>
      <p:sp>
        <p:nvSpPr>
          <p:cNvPr id="100" name="Google Shape;100;p13"/>
          <p:cNvSpPr/>
          <p:nvPr/>
        </p:nvSpPr>
        <p:spPr>
          <a:xfrm rot="3560713">
            <a:off x="10559973" y="5519878"/>
            <a:ext cx="1506345" cy="914245"/>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1" name="Google Shape;101;p13"/>
          <p:cNvSpPr/>
          <p:nvPr/>
        </p:nvSpPr>
        <p:spPr>
          <a:xfrm rot="1619439">
            <a:off x="10025215" y="5284451"/>
            <a:ext cx="586803" cy="876392"/>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2" name="Google Shape;102;p13"/>
          <p:cNvSpPr/>
          <p:nvPr/>
        </p:nvSpPr>
        <p:spPr>
          <a:xfrm rot="-5564790">
            <a:off x="1542405" y="282001"/>
            <a:ext cx="896047" cy="715769"/>
          </a:xfrm>
          <a:custGeom>
            <a:avLst/>
            <a:gdLst/>
            <a:ahLst/>
            <a:cxnLst/>
            <a:rect l="l" t="t" r="r" b="b"/>
            <a:pathLst>
              <a:path w="13184" h="10532" extrusionOk="0">
                <a:moveTo>
                  <a:pt x="4640" y="0"/>
                </a:moveTo>
                <a:lnTo>
                  <a:pt x="4107" y="19"/>
                </a:lnTo>
                <a:lnTo>
                  <a:pt x="3609" y="55"/>
                </a:lnTo>
                <a:lnTo>
                  <a:pt x="3112" y="147"/>
                </a:lnTo>
                <a:lnTo>
                  <a:pt x="2652" y="240"/>
                </a:lnTo>
                <a:lnTo>
                  <a:pt x="2229" y="368"/>
                </a:lnTo>
                <a:lnTo>
                  <a:pt x="1823" y="497"/>
                </a:lnTo>
                <a:lnTo>
                  <a:pt x="1455" y="645"/>
                </a:lnTo>
                <a:lnTo>
                  <a:pt x="1124" y="792"/>
                </a:lnTo>
                <a:lnTo>
                  <a:pt x="608" y="1050"/>
                </a:lnTo>
                <a:lnTo>
                  <a:pt x="9280" y="7659"/>
                </a:lnTo>
                <a:lnTo>
                  <a:pt x="93" y="1731"/>
                </a:lnTo>
                <a:lnTo>
                  <a:pt x="38" y="2302"/>
                </a:lnTo>
                <a:lnTo>
                  <a:pt x="1" y="2651"/>
                </a:lnTo>
                <a:lnTo>
                  <a:pt x="1" y="3038"/>
                </a:lnTo>
                <a:lnTo>
                  <a:pt x="1" y="3480"/>
                </a:lnTo>
                <a:lnTo>
                  <a:pt x="38" y="3922"/>
                </a:lnTo>
                <a:lnTo>
                  <a:pt x="93" y="4401"/>
                </a:lnTo>
                <a:lnTo>
                  <a:pt x="166" y="4879"/>
                </a:lnTo>
                <a:lnTo>
                  <a:pt x="295" y="5376"/>
                </a:lnTo>
                <a:lnTo>
                  <a:pt x="461" y="5873"/>
                </a:lnTo>
                <a:lnTo>
                  <a:pt x="553" y="6131"/>
                </a:lnTo>
                <a:lnTo>
                  <a:pt x="664" y="6389"/>
                </a:lnTo>
                <a:lnTo>
                  <a:pt x="792" y="6628"/>
                </a:lnTo>
                <a:lnTo>
                  <a:pt x="940" y="6868"/>
                </a:lnTo>
                <a:lnTo>
                  <a:pt x="1087" y="7107"/>
                </a:lnTo>
                <a:lnTo>
                  <a:pt x="1253" y="7346"/>
                </a:lnTo>
                <a:lnTo>
                  <a:pt x="1437" y="7586"/>
                </a:lnTo>
                <a:lnTo>
                  <a:pt x="1639" y="7807"/>
                </a:lnTo>
                <a:lnTo>
                  <a:pt x="1842" y="8028"/>
                </a:lnTo>
                <a:lnTo>
                  <a:pt x="2081" y="8249"/>
                </a:lnTo>
                <a:lnTo>
                  <a:pt x="2321" y="8451"/>
                </a:lnTo>
                <a:lnTo>
                  <a:pt x="2597" y="8654"/>
                </a:lnTo>
                <a:lnTo>
                  <a:pt x="2928" y="8875"/>
                </a:lnTo>
                <a:lnTo>
                  <a:pt x="3296" y="9077"/>
                </a:lnTo>
                <a:lnTo>
                  <a:pt x="3683" y="9280"/>
                </a:lnTo>
                <a:lnTo>
                  <a:pt x="4070" y="9445"/>
                </a:lnTo>
                <a:lnTo>
                  <a:pt x="4475" y="9611"/>
                </a:lnTo>
                <a:lnTo>
                  <a:pt x="4898" y="9758"/>
                </a:lnTo>
                <a:lnTo>
                  <a:pt x="5322" y="9869"/>
                </a:lnTo>
                <a:lnTo>
                  <a:pt x="5764" y="9998"/>
                </a:lnTo>
                <a:lnTo>
                  <a:pt x="6187" y="10090"/>
                </a:lnTo>
                <a:lnTo>
                  <a:pt x="6629" y="10182"/>
                </a:lnTo>
                <a:lnTo>
                  <a:pt x="7071" y="10255"/>
                </a:lnTo>
                <a:lnTo>
                  <a:pt x="7513" y="10329"/>
                </a:lnTo>
                <a:lnTo>
                  <a:pt x="8378" y="10421"/>
                </a:lnTo>
                <a:lnTo>
                  <a:pt x="9225" y="10476"/>
                </a:lnTo>
                <a:lnTo>
                  <a:pt x="10035" y="10513"/>
                </a:lnTo>
                <a:lnTo>
                  <a:pt x="10772" y="10532"/>
                </a:lnTo>
                <a:lnTo>
                  <a:pt x="11434" y="10513"/>
                </a:lnTo>
                <a:lnTo>
                  <a:pt x="12024" y="10495"/>
                </a:lnTo>
                <a:lnTo>
                  <a:pt x="12870" y="10458"/>
                </a:lnTo>
                <a:lnTo>
                  <a:pt x="13183" y="10421"/>
                </a:lnTo>
                <a:lnTo>
                  <a:pt x="13091" y="10127"/>
                </a:lnTo>
                <a:lnTo>
                  <a:pt x="12852" y="9316"/>
                </a:lnTo>
                <a:lnTo>
                  <a:pt x="12686" y="8764"/>
                </a:lnTo>
                <a:lnTo>
                  <a:pt x="12465" y="8138"/>
                </a:lnTo>
                <a:lnTo>
                  <a:pt x="12189" y="7438"/>
                </a:lnTo>
                <a:lnTo>
                  <a:pt x="11895" y="6684"/>
                </a:lnTo>
                <a:lnTo>
                  <a:pt x="11545" y="5929"/>
                </a:lnTo>
                <a:lnTo>
                  <a:pt x="11158" y="5137"/>
                </a:lnTo>
                <a:lnTo>
                  <a:pt x="10956" y="4750"/>
                </a:lnTo>
                <a:lnTo>
                  <a:pt x="10735" y="4364"/>
                </a:lnTo>
                <a:lnTo>
                  <a:pt x="10495" y="3977"/>
                </a:lnTo>
                <a:lnTo>
                  <a:pt x="10256" y="3590"/>
                </a:lnTo>
                <a:lnTo>
                  <a:pt x="9998" y="3222"/>
                </a:lnTo>
                <a:lnTo>
                  <a:pt x="9740" y="2872"/>
                </a:lnTo>
                <a:lnTo>
                  <a:pt x="9464" y="2523"/>
                </a:lnTo>
                <a:lnTo>
                  <a:pt x="9170" y="2191"/>
                </a:lnTo>
                <a:lnTo>
                  <a:pt x="8875" y="1878"/>
                </a:lnTo>
                <a:lnTo>
                  <a:pt x="8562" y="1584"/>
                </a:lnTo>
                <a:lnTo>
                  <a:pt x="8249" y="1307"/>
                </a:lnTo>
                <a:lnTo>
                  <a:pt x="7918" y="1068"/>
                </a:lnTo>
                <a:lnTo>
                  <a:pt x="7642" y="884"/>
                </a:lnTo>
                <a:lnTo>
                  <a:pt x="7365" y="718"/>
                </a:lnTo>
                <a:lnTo>
                  <a:pt x="7089" y="589"/>
                </a:lnTo>
                <a:lnTo>
                  <a:pt x="6813" y="460"/>
                </a:lnTo>
                <a:lnTo>
                  <a:pt x="6537" y="350"/>
                </a:lnTo>
                <a:lnTo>
                  <a:pt x="6261" y="258"/>
                </a:lnTo>
                <a:lnTo>
                  <a:pt x="5985" y="184"/>
                </a:lnTo>
                <a:lnTo>
                  <a:pt x="5708" y="111"/>
                </a:lnTo>
                <a:lnTo>
                  <a:pt x="5432" y="74"/>
                </a:lnTo>
                <a:lnTo>
                  <a:pt x="5174" y="37"/>
                </a:lnTo>
                <a:lnTo>
                  <a:pt x="4898" y="19"/>
                </a:lnTo>
                <a:lnTo>
                  <a:pt x="4640" y="0"/>
                </a:ln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3" name="Google Shape;103;p13"/>
          <p:cNvSpPr/>
          <p:nvPr/>
        </p:nvSpPr>
        <p:spPr>
          <a:xfrm rot="8585060">
            <a:off x="321473" y="352438"/>
            <a:ext cx="1300879" cy="2129580"/>
          </a:xfrm>
          <a:custGeom>
            <a:avLst/>
            <a:gdLst/>
            <a:ahLst/>
            <a:cxnLst/>
            <a:rect l="l" t="t" r="r" b="b"/>
            <a:pathLst>
              <a:path w="5838" h="9557" extrusionOk="0">
                <a:moveTo>
                  <a:pt x="3628" y="0"/>
                </a:moveTo>
                <a:lnTo>
                  <a:pt x="3499" y="37"/>
                </a:lnTo>
                <a:lnTo>
                  <a:pt x="3149" y="129"/>
                </a:lnTo>
                <a:lnTo>
                  <a:pt x="2910" y="203"/>
                </a:lnTo>
                <a:lnTo>
                  <a:pt x="2634" y="313"/>
                </a:lnTo>
                <a:lnTo>
                  <a:pt x="2358" y="442"/>
                </a:lnTo>
                <a:lnTo>
                  <a:pt x="2045" y="608"/>
                </a:lnTo>
                <a:lnTo>
                  <a:pt x="1732" y="792"/>
                </a:lnTo>
                <a:lnTo>
                  <a:pt x="1419" y="1013"/>
                </a:lnTo>
                <a:lnTo>
                  <a:pt x="1124" y="1289"/>
                </a:lnTo>
                <a:lnTo>
                  <a:pt x="977" y="1418"/>
                </a:lnTo>
                <a:lnTo>
                  <a:pt x="848" y="1584"/>
                </a:lnTo>
                <a:lnTo>
                  <a:pt x="719" y="1750"/>
                </a:lnTo>
                <a:lnTo>
                  <a:pt x="590" y="1915"/>
                </a:lnTo>
                <a:lnTo>
                  <a:pt x="480" y="2099"/>
                </a:lnTo>
                <a:lnTo>
                  <a:pt x="369" y="2302"/>
                </a:lnTo>
                <a:lnTo>
                  <a:pt x="277" y="2504"/>
                </a:lnTo>
                <a:lnTo>
                  <a:pt x="203" y="2725"/>
                </a:lnTo>
                <a:lnTo>
                  <a:pt x="130" y="2946"/>
                </a:lnTo>
                <a:lnTo>
                  <a:pt x="75" y="3186"/>
                </a:lnTo>
                <a:lnTo>
                  <a:pt x="38" y="3443"/>
                </a:lnTo>
                <a:lnTo>
                  <a:pt x="19" y="3701"/>
                </a:lnTo>
                <a:lnTo>
                  <a:pt x="1" y="3959"/>
                </a:lnTo>
                <a:lnTo>
                  <a:pt x="1" y="4217"/>
                </a:lnTo>
                <a:lnTo>
                  <a:pt x="19" y="4493"/>
                </a:lnTo>
                <a:lnTo>
                  <a:pt x="56" y="4751"/>
                </a:lnTo>
                <a:lnTo>
                  <a:pt x="130" y="5303"/>
                </a:lnTo>
                <a:lnTo>
                  <a:pt x="259" y="5837"/>
                </a:lnTo>
                <a:lnTo>
                  <a:pt x="406" y="6353"/>
                </a:lnTo>
                <a:lnTo>
                  <a:pt x="572" y="6868"/>
                </a:lnTo>
                <a:lnTo>
                  <a:pt x="756" y="7365"/>
                </a:lnTo>
                <a:lnTo>
                  <a:pt x="940" y="7807"/>
                </a:lnTo>
                <a:lnTo>
                  <a:pt x="1142" y="8231"/>
                </a:lnTo>
                <a:lnTo>
                  <a:pt x="1474" y="8930"/>
                </a:lnTo>
                <a:lnTo>
                  <a:pt x="1732" y="9390"/>
                </a:lnTo>
                <a:lnTo>
                  <a:pt x="1824" y="9556"/>
                </a:lnTo>
                <a:lnTo>
                  <a:pt x="1971" y="9427"/>
                </a:lnTo>
                <a:lnTo>
                  <a:pt x="2376" y="9096"/>
                </a:lnTo>
                <a:lnTo>
                  <a:pt x="2947" y="8580"/>
                </a:lnTo>
                <a:lnTo>
                  <a:pt x="3260" y="8249"/>
                </a:lnTo>
                <a:lnTo>
                  <a:pt x="3610" y="7899"/>
                </a:lnTo>
                <a:lnTo>
                  <a:pt x="3959" y="7512"/>
                </a:lnTo>
                <a:lnTo>
                  <a:pt x="4309" y="7107"/>
                </a:lnTo>
                <a:lnTo>
                  <a:pt x="4641" y="6666"/>
                </a:lnTo>
                <a:lnTo>
                  <a:pt x="4954" y="6205"/>
                </a:lnTo>
                <a:lnTo>
                  <a:pt x="5230" y="5745"/>
                </a:lnTo>
                <a:lnTo>
                  <a:pt x="5359" y="5506"/>
                </a:lnTo>
                <a:lnTo>
                  <a:pt x="5469" y="5266"/>
                </a:lnTo>
                <a:lnTo>
                  <a:pt x="5561" y="5008"/>
                </a:lnTo>
                <a:lnTo>
                  <a:pt x="5653" y="4769"/>
                </a:lnTo>
                <a:lnTo>
                  <a:pt x="5727" y="4530"/>
                </a:lnTo>
                <a:lnTo>
                  <a:pt x="5782" y="4272"/>
                </a:lnTo>
                <a:lnTo>
                  <a:pt x="5819" y="4033"/>
                </a:lnTo>
                <a:lnTo>
                  <a:pt x="5837" y="3793"/>
                </a:lnTo>
                <a:lnTo>
                  <a:pt x="5837" y="3554"/>
                </a:lnTo>
                <a:lnTo>
                  <a:pt x="5837" y="3333"/>
                </a:lnTo>
                <a:lnTo>
                  <a:pt x="5801" y="3112"/>
                </a:lnTo>
                <a:lnTo>
                  <a:pt x="5764" y="2910"/>
                </a:lnTo>
                <a:lnTo>
                  <a:pt x="5727" y="2689"/>
                </a:lnTo>
                <a:lnTo>
                  <a:pt x="5653" y="2486"/>
                </a:lnTo>
                <a:lnTo>
                  <a:pt x="5580" y="2302"/>
                </a:lnTo>
                <a:lnTo>
                  <a:pt x="5506" y="2118"/>
                </a:lnTo>
                <a:lnTo>
                  <a:pt x="5322" y="1768"/>
                </a:lnTo>
                <a:lnTo>
                  <a:pt x="5119" y="1437"/>
                </a:lnTo>
                <a:lnTo>
                  <a:pt x="4898" y="1142"/>
                </a:lnTo>
                <a:lnTo>
                  <a:pt x="4677" y="884"/>
                </a:lnTo>
                <a:lnTo>
                  <a:pt x="4457" y="663"/>
                </a:lnTo>
                <a:lnTo>
                  <a:pt x="4236" y="461"/>
                </a:lnTo>
                <a:lnTo>
                  <a:pt x="4051" y="295"/>
                </a:lnTo>
                <a:lnTo>
                  <a:pt x="3757" y="74"/>
                </a:lnTo>
                <a:lnTo>
                  <a:pt x="3628" y="0"/>
                </a:lnTo>
                <a:close/>
              </a:path>
            </a:pathLst>
          </a:custGeom>
          <a:solidFill>
            <a:srgbClr val="1D5885">
              <a:alpha val="523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180496574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96113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09875740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143933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97904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336223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1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350601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3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52847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35B8FA96-20D4-4226-AE80-05B983C01023}"/>
              </a:ext>
            </a:extLst>
          </p:cNvPr>
          <p:cNvSpPr>
            <a:spLocks noGrp="1"/>
          </p:cNvSpPr>
          <p:nvPr>
            <p:ph type="pic" sz="quarter" idx="14" hasCustomPrompt="1"/>
          </p:nvPr>
        </p:nvSpPr>
        <p:spPr>
          <a:xfrm>
            <a:off x="5660571" y="0"/>
            <a:ext cx="6531429" cy="6858000"/>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16128902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theme" Target="../theme/theme4.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theme" Target="../theme/theme5.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theme" Target="../theme/theme6.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heme" Target="../theme/theme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9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slideLayout" Target="../slideLayouts/slideLayout105.xml"/><Relationship Id="rId18" Type="http://schemas.openxmlformats.org/officeDocument/2006/relationships/slideLayout" Target="../slideLayouts/slideLayout11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20" Type="http://schemas.openxmlformats.org/officeDocument/2006/relationships/theme" Target="../theme/theme9.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10" Type="http://schemas.openxmlformats.org/officeDocument/2006/relationships/slideLayout" Target="../slideLayouts/slideLayout102.xml"/><Relationship Id="rId19" Type="http://schemas.openxmlformats.org/officeDocument/2006/relationships/slideLayout" Target="../slideLayouts/slideLayout111.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5800621"/>
      </p:ext>
    </p:extLst>
  </p:cSld>
  <p:clrMap bg1="lt1" tx1="dk1" bg2="lt2" tx2="dk2" accent1="accent1" accent2="accent2" accent3="accent3" accent4="accent4" accent5="accent5" accent6="accent6" hlink="hlink" folHlink="folHlink"/>
  <p:sldLayoutIdLst>
    <p:sldLayoutId id="2147483661" r:id="rId1"/>
    <p:sldLayoutId id="2147483662"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11026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2724137"/>
      </p:ext>
    </p:extLst>
  </p:cSld>
  <p:clrMap bg1="lt1" tx1="dk1" bg2="lt2" tx2="dk2" accent1="accent1" accent2="accent2" accent3="accent3" accent4="accent4" accent5="accent5" accent6="accent6" hlink="hlink" folHlink="folHlink"/>
  <p:sldLayoutIdLst>
    <p:sldLayoutId id="2147483687" r:id="rId1"/>
    <p:sldLayoutId id="2147483688"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98420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9528058"/>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461110"/>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 id="2147483745" r:id="rId17"/>
    <p:sldLayoutId id="2147483746" r:id="rId18"/>
    <p:sldLayoutId id="2147483747" r:id="rId1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760100" y="1190967"/>
            <a:ext cx="5822400" cy="9212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1pPr>
            <a:lvl2pPr lvl="1">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2pPr>
            <a:lvl3pPr lvl="2">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3pPr>
            <a:lvl4pPr lvl="3">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4pPr>
            <a:lvl5pPr lvl="4">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5pPr>
            <a:lvl6pPr lvl="5">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6pPr>
            <a:lvl7pPr lvl="6">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7pPr>
            <a:lvl8pPr lvl="7">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8pPr>
            <a:lvl9pPr lvl="8">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9pPr>
          </a:lstStyle>
          <a:p>
            <a:endParaRPr/>
          </a:p>
        </p:txBody>
      </p:sp>
      <p:sp>
        <p:nvSpPr>
          <p:cNvPr id="7" name="Google Shape;7;p1"/>
          <p:cNvSpPr txBox="1">
            <a:spLocks noGrp="1"/>
          </p:cNvSpPr>
          <p:nvPr>
            <p:ph type="body" idx="1"/>
          </p:nvPr>
        </p:nvSpPr>
        <p:spPr>
          <a:xfrm>
            <a:off x="5760100" y="2258909"/>
            <a:ext cx="5822400" cy="40020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Pontano Sans"/>
              <a:buChar char="⊷"/>
              <a:defRPr sz="2400">
                <a:solidFill>
                  <a:schemeClr val="dk1"/>
                </a:solidFill>
                <a:latin typeface="Pontano Sans"/>
                <a:ea typeface="Pontano Sans"/>
                <a:cs typeface="Pontano Sans"/>
                <a:sym typeface="Pontano Sans"/>
              </a:defRPr>
            </a:lvl1pPr>
            <a:lvl2pPr marL="914400" lvl="1" indent="-381000">
              <a:spcBef>
                <a:spcPts val="0"/>
              </a:spcBef>
              <a:spcAft>
                <a:spcPts val="0"/>
              </a:spcAft>
              <a:buClr>
                <a:schemeClr val="accent1"/>
              </a:buClr>
              <a:buSzPts val="2400"/>
              <a:buFont typeface="Pontano Sans"/>
              <a:buChar char="⊶"/>
              <a:defRPr sz="2400">
                <a:solidFill>
                  <a:schemeClr val="dk1"/>
                </a:solidFill>
                <a:latin typeface="Pontano Sans"/>
                <a:ea typeface="Pontano Sans"/>
                <a:cs typeface="Pontano Sans"/>
                <a:sym typeface="Pontano Sans"/>
              </a:defRPr>
            </a:lvl2pPr>
            <a:lvl3pPr marL="1371600" lvl="2" indent="-381000">
              <a:spcBef>
                <a:spcPts val="0"/>
              </a:spcBef>
              <a:spcAft>
                <a:spcPts val="0"/>
              </a:spcAft>
              <a:buClr>
                <a:schemeClr val="accent1"/>
              </a:buClr>
              <a:buSzPts val="2400"/>
              <a:buFont typeface="Pontano Sans"/>
              <a:buChar char="⊸"/>
              <a:defRPr sz="2400">
                <a:solidFill>
                  <a:schemeClr val="dk1"/>
                </a:solidFill>
                <a:latin typeface="Pontano Sans"/>
                <a:ea typeface="Pontano Sans"/>
                <a:cs typeface="Pontano Sans"/>
                <a:sym typeface="Pontano Sans"/>
              </a:defRPr>
            </a:lvl3pPr>
            <a:lvl4pPr marL="1828800" lvl="3"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4pPr>
            <a:lvl5pPr marL="2286000" lvl="4"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5pPr>
            <a:lvl6pPr marL="2743200" lvl="5"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6pPr>
            <a:lvl7pPr marL="3200400" lvl="6"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7pPr>
            <a:lvl8pPr marL="3657600" lvl="7"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8pPr>
            <a:lvl9pPr marL="4114800" lvl="8"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9pPr>
          </a:lstStyle>
          <a:p>
            <a:endParaRPr/>
          </a:p>
        </p:txBody>
      </p:sp>
      <p:sp>
        <p:nvSpPr>
          <p:cNvPr id="8" name="Google Shape;8;p1"/>
          <p:cNvSpPr txBox="1">
            <a:spLocks noGrp="1"/>
          </p:cNvSpPr>
          <p:nvPr>
            <p:ph type="sldNum" idx="12"/>
          </p:nvPr>
        </p:nvSpPr>
        <p:spPr>
          <a:xfrm>
            <a:off x="101612" y="6333135"/>
            <a:ext cx="731600" cy="524800"/>
          </a:xfrm>
          <a:prstGeom prst="rect">
            <a:avLst/>
          </a:prstGeom>
          <a:noFill/>
          <a:ln>
            <a:noFill/>
          </a:ln>
        </p:spPr>
        <p:txBody>
          <a:bodyPr spcFirstLastPara="1" wrap="square" lIns="91425" tIns="91425" rIns="91425" bIns="91425" anchor="ctr" anchorCtr="0">
            <a:noAutofit/>
          </a:bodyPr>
          <a:lstStyle>
            <a:lvl1pPr lvl="0">
              <a:buNone/>
              <a:defRPr sz="1733">
                <a:solidFill>
                  <a:schemeClr val="accent2"/>
                </a:solidFill>
                <a:latin typeface="Dosis ExtraLight"/>
                <a:ea typeface="Dosis ExtraLight"/>
                <a:cs typeface="Dosis ExtraLight"/>
                <a:sym typeface="Dosis ExtraLight"/>
              </a:defRPr>
            </a:lvl1pPr>
            <a:lvl2pPr lvl="1">
              <a:buNone/>
              <a:defRPr sz="1733">
                <a:solidFill>
                  <a:schemeClr val="accent2"/>
                </a:solidFill>
                <a:latin typeface="Dosis ExtraLight"/>
                <a:ea typeface="Dosis ExtraLight"/>
                <a:cs typeface="Dosis ExtraLight"/>
                <a:sym typeface="Dosis ExtraLight"/>
              </a:defRPr>
            </a:lvl2pPr>
            <a:lvl3pPr lvl="2">
              <a:buNone/>
              <a:defRPr sz="1733">
                <a:solidFill>
                  <a:schemeClr val="accent2"/>
                </a:solidFill>
                <a:latin typeface="Dosis ExtraLight"/>
                <a:ea typeface="Dosis ExtraLight"/>
                <a:cs typeface="Dosis ExtraLight"/>
                <a:sym typeface="Dosis ExtraLight"/>
              </a:defRPr>
            </a:lvl3pPr>
            <a:lvl4pPr lvl="3">
              <a:buNone/>
              <a:defRPr sz="1733">
                <a:solidFill>
                  <a:schemeClr val="accent2"/>
                </a:solidFill>
                <a:latin typeface="Dosis ExtraLight"/>
                <a:ea typeface="Dosis ExtraLight"/>
                <a:cs typeface="Dosis ExtraLight"/>
                <a:sym typeface="Dosis ExtraLight"/>
              </a:defRPr>
            </a:lvl4pPr>
            <a:lvl5pPr lvl="4">
              <a:buNone/>
              <a:defRPr sz="1733">
                <a:solidFill>
                  <a:schemeClr val="accent2"/>
                </a:solidFill>
                <a:latin typeface="Dosis ExtraLight"/>
                <a:ea typeface="Dosis ExtraLight"/>
                <a:cs typeface="Dosis ExtraLight"/>
                <a:sym typeface="Dosis ExtraLight"/>
              </a:defRPr>
            </a:lvl5pPr>
            <a:lvl6pPr lvl="5">
              <a:buNone/>
              <a:defRPr sz="1733">
                <a:solidFill>
                  <a:schemeClr val="accent2"/>
                </a:solidFill>
                <a:latin typeface="Dosis ExtraLight"/>
                <a:ea typeface="Dosis ExtraLight"/>
                <a:cs typeface="Dosis ExtraLight"/>
                <a:sym typeface="Dosis ExtraLight"/>
              </a:defRPr>
            </a:lvl6pPr>
            <a:lvl7pPr lvl="6">
              <a:buNone/>
              <a:defRPr sz="1733">
                <a:solidFill>
                  <a:schemeClr val="accent2"/>
                </a:solidFill>
                <a:latin typeface="Dosis ExtraLight"/>
                <a:ea typeface="Dosis ExtraLight"/>
                <a:cs typeface="Dosis ExtraLight"/>
                <a:sym typeface="Dosis ExtraLight"/>
              </a:defRPr>
            </a:lvl7pPr>
            <a:lvl8pPr lvl="7">
              <a:buNone/>
              <a:defRPr sz="1733">
                <a:solidFill>
                  <a:schemeClr val="accent2"/>
                </a:solidFill>
                <a:latin typeface="Dosis ExtraLight"/>
                <a:ea typeface="Dosis ExtraLight"/>
                <a:cs typeface="Dosis ExtraLight"/>
                <a:sym typeface="Dosis ExtraLight"/>
              </a:defRPr>
            </a:lvl8pPr>
            <a:lvl9pPr lvl="8">
              <a:buNone/>
              <a:defRPr sz="1733">
                <a:solidFill>
                  <a:schemeClr val="accent2"/>
                </a:solidFill>
                <a:latin typeface="Dosis ExtraLight"/>
                <a:ea typeface="Dosis ExtraLight"/>
                <a:cs typeface="Dosis ExtraLight"/>
                <a:sym typeface="Dosis ExtraLight"/>
              </a:defRPr>
            </a:lvl9pPr>
          </a:lstStyle>
          <a:p>
            <a:pPr algn="l" rtl="0"/>
            <a:fld id="{00000000-1234-1234-1234-123412341234}" type="slidenum">
              <a:rPr lang="en" smtClean="0"/>
              <a:pPr algn="l" rtl="0"/>
              <a:t>‹#›</a:t>
            </a:fld>
            <a:endParaRPr lang="en"/>
          </a:p>
        </p:txBody>
      </p:sp>
    </p:spTree>
    <p:extLst>
      <p:ext uri="{BB962C8B-B14F-4D97-AF65-F5344CB8AC3E}">
        <p14:creationId xmlns:p14="http://schemas.microsoft.com/office/powerpoint/2010/main" val="973434394"/>
      </p:ext>
    </p:extLst>
  </p:cSld>
  <p:clrMap bg1="lt1" tx1="dk1" bg2="dk2" tx2="lt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0150131"/>
      </p:ext>
    </p:extLst>
  </p:cSld>
  <p:clrMap bg1="lt1" tx1="dk1" bg2="lt2" tx2="dk2" accent1="accent1" accent2="accent2" accent3="accent3" accent4="accent4" accent5="accent5" accent6="accent6" hlink="hlink" folHlink="folHlink"/>
  <p:sldLayoutIdLst>
    <p:sldLayoutId id="214748376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0122282"/>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 id="2147483780" r:id="rId17"/>
    <p:sldLayoutId id="2147483781" r:id="rId18"/>
    <p:sldLayoutId id="2147483782"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xml"/><Relationship Id="rId1" Type="http://schemas.openxmlformats.org/officeDocument/2006/relationships/slideLayout" Target="../slideLayouts/slideLayout90.xml"/><Relationship Id="rId5" Type="http://schemas.openxmlformats.org/officeDocument/2006/relationships/image" Target="../media/image45.png"/><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8.png"/><Relationship Id="rId2" Type="http://schemas.openxmlformats.org/officeDocument/2006/relationships/notesSlide" Target="../notesSlides/notesSlide2.xml"/><Relationship Id="rId1" Type="http://schemas.openxmlformats.org/officeDocument/2006/relationships/slideLayout" Target="../slideLayouts/slideLayout90.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a:extLst>
              <a:ext uri="{FF2B5EF4-FFF2-40B4-BE49-F238E27FC236}">
                <a16:creationId xmlns:a16="http://schemas.microsoft.com/office/drawing/2014/main" id="{3F108C7F-5233-E0DB-A422-393E31B52D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8229" y="1211392"/>
            <a:ext cx="5924901" cy="3999001"/>
          </a:xfrm>
          <a:prstGeom prst="rect">
            <a:avLst/>
          </a:prstGeom>
        </p:spPr>
      </p:pic>
    </p:spTree>
    <p:extLst>
      <p:ext uri="{BB962C8B-B14F-4D97-AF65-F5344CB8AC3E}">
        <p14:creationId xmlns:p14="http://schemas.microsoft.com/office/powerpoint/2010/main" val="1332539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r>
              <a:rPr lang="en-US" dirty="0"/>
              <a:t>P</a:t>
            </a:r>
            <a:r>
              <a:rPr lang="en" dirty="0"/>
              <a:t>roject</a:t>
            </a:r>
            <a:r>
              <a:rPr lang="en-US" dirty="0"/>
              <a:t>`s </a:t>
            </a:r>
            <a:r>
              <a:rPr lang="en" dirty="0"/>
              <a:t>Features</a:t>
            </a:r>
            <a:endParaRPr lang="en-US" dirty="0"/>
          </a:p>
        </p:txBody>
      </p:sp>
      <p:sp>
        <p:nvSpPr>
          <p:cNvPr id="42" name="Freeform: Shape 41">
            <a:extLst>
              <a:ext uri="{FF2B5EF4-FFF2-40B4-BE49-F238E27FC236}">
                <a16:creationId xmlns:a16="http://schemas.microsoft.com/office/drawing/2014/main" id="{B8E8A4CA-DD82-49C8-B423-F729A0EE631E}"/>
              </a:ext>
            </a:extLst>
          </p:cNvPr>
          <p:cNvSpPr/>
          <p:nvPr/>
        </p:nvSpPr>
        <p:spPr>
          <a:xfrm>
            <a:off x="0" y="2265296"/>
            <a:ext cx="8568003" cy="626101"/>
          </a:xfrm>
          <a:custGeom>
            <a:avLst/>
            <a:gdLst>
              <a:gd name="connsiteX0" fmla="*/ 0 w 3942463"/>
              <a:gd name="connsiteY0" fmla="*/ 0 h 626101"/>
              <a:gd name="connsiteX1" fmla="*/ 3942463 w 3942463"/>
              <a:gd name="connsiteY1" fmla="*/ 0 h 626101"/>
              <a:gd name="connsiteX2" fmla="*/ 3942463 w 3942463"/>
              <a:gd name="connsiteY2" fmla="*/ 626101 h 626101"/>
              <a:gd name="connsiteX3" fmla="*/ 0 w 3942463"/>
              <a:gd name="connsiteY3" fmla="*/ 626101 h 626101"/>
            </a:gdLst>
            <a:ahLst/>
            <a:cxnLst>
              <a:cxn ang="0">
                <a:pos x="connsiteX0" y="connsiteY0"/>
              </a:cxn>
              <a:cxn ang="0">
                <a:pos x="connsiteX1" y="connsiteY1"/>
              </a:cxn>
              <a:cxn ang="0">
                <a:pos x="connsiteX2" y="connsiteY2"/>
              </a:cxn>
              <a:cxn ang="0">
                <a:pos x="connsiteX3" y="connsiteY3"/>
              </a:cxn>
            </a:cxnLst>
            <a:rect l="l" t="t" r="r" b="b"/>
            <a:pathLst>
              <a:path w="3942463" h="626101">
                <a:moveTo>
                  <a:pt x="0" y="0"/>
                </a:moveTo>
                <a:lnTo>
                  <a:pt x="3942463" y="0"/>
                </a:lnTo>
                <a:lnTo>
                  <a:pt x="3942463" y="626101"/>
                </a:lnTo>
                <a:lnTo>
                  <a:pt x="0" y="6261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dirty="0">
              <a:ln>
                <a:noFill/>
              </a:ln>
              <a:solidFill>
                <a:prstClr val="white"/>
              </a:solidFill>
              <a:effectLst/>
              <a:uLnTx/>
              <a:uFillTx/>
              <a:latin typeface="Arial"/>
              <a:cs typeface="+mn-cs"/>
            </a:endParaRPr>
          </a:p>
        </p:txBody>
      </p:sp>
      <p:sp>
        <p:nvSpPr>
          <p:cNvPr id="43" name="Freeform: Shape 42">
            <a:extLst>
              <a:ext uri="{FF2B5EF4-FFF2-40B4-BE49-F238E27FC236}">
                <a16:creationId xmlns:a16="http://schemas.microsoft.com/office/drawing/2014/main" id="{50D090D2-9E51-4FEB-B78E-C3D6ECE7BDC8}"/>
              </a:ext>
            </a:extLst>
          </p:cNvPr>
          <p:cNvSpPr/>
          <p:nvPr/>
        </p:nvSpPr>
        <p:spPr>
          <a:xfrm>
            <a:off x="0" y="2944366"/>
            <a:ext cx="8568003" cy="626101"/>
          </a:xfrm>
          <a:custGeom>
            <a:avLst/>
            <a:gdLst>
              <a:gd name="connsiteX0" fmla="*/ 0 w 3942463"/>
              <a:gd name="connsiteY0" fmla="*/ 0 h 626101"/>
              <a:gd name="connsiteX1" fmla="*/ 3942463 w 3942463"/>
              <a:gd name="connsiteY1" fmla="*/ 0 h 626101"/>
              <a:gd name="connsiteX2" fmla="*/ 3942463 w 3942463"/>
              <a:gd name="connsiteY2" fmla="*/ 626101 h 626101"/>
              <a:gd name="connsiteX3" fmla="*/ 0 w 3942463"/>
              <a:gd name="connsiteY3" fmla="*/ 626101 h 626101"/>
            </a:gdLst>
            <a:ahLst/>
            <a:cxnLst>
              <a:cxn ang="0">
                <a:pos x="connsiteX0" y="connsiteY0"/>
              </a:cxn>
              <a:cxn ang="0">
                <a:pos x="connsiteX1" y="connsiteY1"/>
              </a:cxn>
              <a:cxn ang="0">
                <a:pos x="connsiteX2" y="connsiteY2"/>
              </a:cxn>
              <a:cxn ang="0">
                <a:pos x="connsiteX3" y="connsiteY3"/>
              </a:cxn>
            </a:cxnLst>
            <a:rect l="l" t="t" r="r" b="b"/>
            <a:pathLst>
              <a:path w="3942463" h="626101">
                <a:moveTo>
                  <a:pt x="0" y="0"/>
                </a:moveTo>
                <a:lnTo>
                  <a:pt x="3942463" y="0"/>
                </a:lnTo>
                <a:lnTo>
                  <a:pt x="3942463" y="626101"/>
                </a:lnTo>
                <a:lnTo>
                  <a:pt x="0" y="6261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44" name="Freeform: Shape 43">
            <a:extLst>
              <a:ext uri="{FF2B5EF4-FFF2-40B4-BE49-F238E27FC236}">
                <a16:creationId xmlns:a16="http://schemas.microsoft.com/office/drawing/2014/main" id="{B9B25DA7-413B-4FF6-B327-DD67F324936B}"/>
              </a:ext>
            </a:extLst>
          </p:cNvPr>
          <p:cNvSpPr/>
          <p:nvPr/>
        </p:nvSpPr>
        <p:spPr>
          <a:xfrm>
            <a:off x="0" y="3623434"/>
            <a:ext cx="8568003" cy="626101"/>
          </a:xfrm>
          <a:custGeom>
            <a:avLst/>
            <a:gdLst>
              <a:gd name="connsiteX0" fmla="*/ 0 w 3942463"/>
              <a:gd name="connsiteY0" fmla="*/ 0 h 626101"/>
              <a:gd name="connsiteX1" fmla="*/ 3942463 w 3942463"/>
              <a:gd name="connsiteY1" fmla="*/ 0 h 626101"/>
              <a:gd name="connsiteX2" fmla="*/ 3942463 w 3942463"/>
              <a:gd name="connsiteY2" fmla="*/ 626101 h 626101"/>
              <a:gd name="connsiteX3" fmla="*/ 0 w 3942463"/>
              <a:gd name="connsiteY3" fmla="*/ 626101 h 626101"/>
            </a:gdLst>
            <a:ahLst/>
            <a:cxnLst>
              <a:cxn ang="0">
                <a:pos x="connsiteX0" y="connsiteY0"/>
              </a:cxn>
              <a:cxn ang="0">
                <a:pos x="connsiteX1" y="connsiteY1"/>
              </a:cxn>
              <a:cxn ang="0">
                <a:pos x="connsiteX2" y="connsiteY2"/>
              </a:cxn>
              <a:cxn ang="0">
                <a:pos x="connsiteX3" y="connsiteY3"/>
              </a:cxn>
            </a:cxnLst>
            <a:rect l="l" t="t" r="r" b="b"/>
            <a:pathLst>
              <a:path w="3942463" h="626101">
                <a:moveTo>
                  <a:pt x="0" y="0"/>
                </a:moveTo>
                <a:lnTo>
                  <a:pt x="3942463" y="0"/>
                </a:lnTo>
                <a:lnTo>
                  <a:pt x="3942463" y="626101"/>
                </a:lnTo>
                <a:lnTo>
                  <a:pt x="0" y="62610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50" name="Freeform: Shape 49">
            <a:extLst>
              <a:ext uri="{FF2B5EF4-FFF2-40B4-BE49-F238E27FC236}">
                <a16:creationId xmlns:a16="http://schemas.microsoft.com/office/drawing/2014/main" id="{21114903-2C07-4985-A273-E760459844B7}"/>
              </a:ext>
            </a:extLst>
          </p:cNvPr>
          <p:cNvSpPr/>
          <p:nvPr/>
        </p:nvSpPr>
        <p:spPr>
          <a:xfrm>
            <a:off x="0" y="4302505"/>
            <a:ext cx="8568003" cy="626101"/>
          </a:xfrm>
          <a:custGeom>
            <a:avLst/>
            <a:gdLst>
              <a:gd name="connsiteX0" fmla="*/ 0 w 8568003"/>
              <a:gd name="connsiteY0" fmla="*/ 0 h 626101"/>
              <a:gd name="connsiteX1" fmla="*/ 8568003 w 8568003"/>
              <a:gd name="connsiteY1" fmla="*/ 0 h 626101"/>
              <a:gd name="connsiteX2" fmla="*/ 8568003 w 8568003"/>
              <a:gd name="connsiteY2" fmla="*/ 626101 h 626101"/>
              <a:gd name="connsiteX3" fmla="*/ 2919605 w 8568003"/>
              <a:gd name="connsiteY3" fmla="*/ 626101 h 626101"/>
              <a:gd name="connsiteX4" fmla="*/ 2914304 w 8568003"/>
              <a:gd name="connsiteY4" fmla="*/ 599846 h 626101"/>
              <a:gd name="connsiteX5" fmla="*/ 2838852 w 8568003"/>
              <a:gd name="connsiteY5" fmla="*/ 549833 h 626101"/>
              <a:gd name="connsiteX6" fmla="*/ 2213584 w 8568003"/>
              <a:gd name="connsiteY6" fmla="*/ 549833 h 626101"/>
              <a:gd name="connsiteX7" fmla="*/ 2138132 w 8568003"/>
              <a:gd name="connsiteY7" fmla="*/ 599846 h 626101"/>
              <a:gd name="connsiteX8" fmla="*/ 2132832 w 8568003"/>
              <a:gd name="connsiteY8" fmla="*/ 626101 h 626101"/>
              <a:gd name="connsiteX9" fmla="*/ 0 w 8568003"/>
              <a:gd name="connsiteY9" fmla="*/ 626101 h 626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68003" h="626101">
                <a:moveTo>
                  <a:pt x="0" y="0"/>
                </a:moveTo>
                <a:lnTo>
                  <a:pt x="8568003" y="0"/>
                </a:lnTo>
                <a:lnTo>
                  <a:pt x="8568003" y="626101"/>
                </a:lnTo>
                <a:lnTo>
                  <a:pt x="2919605" y="626101"/>
                </a:lnTo>
                <a:lnTo>
                  <a:pt x="2914304" y="599846"/>
                </a:lnTo>
                <a:cubicBezTo>
                  <a:pt x="2901873" y="570456"/>
                  <a:pt x="2872771" y="549833"/>
                  <a:pt x="2838852" y="549833"/>
                </a:cubicBezTo>
                <a:lnTo>
                  <a:pt x="2213584" y="549833"/>
                </a:lnTo>
                <a:cubicBezTo>
                  <a:pt x="2179666" y="549833"/>
                  <a:pt x="2150563" y="570456"/>
                  <a:pt x="2138132" y="599846"/>
                </a:cubicBezTo>
                <a:lnTo>
                  <a:pt x="2132832" y="626101"/>
                </a:lnTo>
                <a:lnTo>
                  <a:pt x="0" y="62610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49" name="Freeform: Shape 48">
            <a:extLst>
              <a:ext uri="{FF2B5EF4-FFF2-40B4-BE49-F238E27FC236}">
                <a16:creationId xmlns:a16="http://schemas.microsoft.com/office/drawing/2014/main" id="{B5730466-D160-4E6F-B3C8-BDEABF8CF3A5}"/>
              </a:ext>
            </a:extLst>
          </p:cNvPr>
          <p:cNvSpPr/>
          <p:nvPr/>
        </p:nvSpPr>
        <p:spPr>
          <a:xfrm>
            <a:off x="0" y="4981572"/>
            <a:ext cx="8568003" cy="626101"/>
          </a:xfrm>
          <a:custGeom>
            <a:avLst/>
            <a:gdLst>
              <a:gd name="connsiteX0" fmla="*/ 2920739 w 8568003"/>
              <a:gd name="connsiteY0" fmla="*/ 0 h 626101"/>
              <a:gd name="connsiteX1" fmla="*/ 8568003 w 8568003"/>
              <a:gd name="connsiteY1" fmla="*/ 0 h 626101"/>
              <a:gd name="connsiteX2" fmla="*/ 8568003 w 8568003"/>
              <a:gd name="connsiteY2" fmla="*/ 626101 h 626101"/>
              <a:gd name="connsiteX3" fmla="*/ 2920739 w 8568003"/>
              <a:gd name="connsiteY3" fmla="*/ 626101 h 626101"/>
              <a:gd name="connsiteX4" fmla="*/ 0 w 8568003"/>
              <a:gd name="connsiteY4" fmla="*/ 0 h 626101"/>
              <a:gd name="connsiteX5" fmla="*/ 2131697 w 8568003"/>
              <a:gd name="connsiteY5" fmla="*/ 0 h 626101"/>
              <a:gd name="connsiteX6" fmla="*/ 2131697 w 8568003"/>
              <a:gd name="connsiteY6" fmla="*/ 626101 h 626101"/>
              <a:gd name="connsiteX7" fmla="*/ 0 w 8568003"/>
              <a:gd name="connsiteY7" fmla="*/ 626101 h 626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68003" h="626101">
                <a:moveTo>
                  <a:pt x="2920739" y="0"/>
                </a:moveTo>
                <a:lnTo>
                  <a:pt x="8568003" y="0"/>
                </a:lnTo>
                <a:lnTo>
                  <a:pt x="8568003" y="626101"/>
                </a:lnTo>
                <a:lnTo>
                  <a:pt x="2920739" y="626101"/>
                </a:lnTo>
                <a:close/>
                <a:moveTo>
                  <a:pt x="0" y="0"/>
                </a:moveTo>
                <a:lnTo>
                  <a:pt x="2131697" y="0"/>
                </a:lnTo>
                <a:lnTo>
                  <a:pt x="2131697" y="626101"/>
                </a:lnTo>
                <a:lnTo>
                  <a:pt x="0" y="62610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9" name="Freeform 9">
            <a:extLst>
              <a:ext uri="{FF2B5EF4-FFF2-40B4-BE49-F238E27FC236}">
                <a16:creationId xmlns:a16="http://schemas.microsoft.com/office/drawing/2014/main" id="{85ACA938-E7E5-4BA9-A9D1-6A1AFB52F22E}"/>
              </a:ext>
            </a:extLst>
          </p:cNvPr>
          <p:cNvSpPr/>
          <p:nvPr/>
        </p:nvSpPr>
        <p:spPr>
          <a:xfrm>
            <a:off x="8556202" y="2670600"/>
            <a:ext cx="1454400" cy="899974"/>
          </a:xfrm>
          <a:custGeom>
            <a:avLst/>
            <a:gdLst>
              <a:gd name="connsiteX0" fmla="*/ 0 w 1041621"/>
              <a:gd name="connsiteY0" fmla="*/ 278296 h 962108"/>
              <a:gd name="connsiteX1" fmla="*/ 1041621 w 1041621"/>
              <a:gd name="connsiteY1" fmla="*/ 0 h 962108"/>
              <a:gd name="connsiteX2" fmla="*/ 1033669 w 1041621"/>
              <a:gd name="connsiteY2" fmla="*/ 874643 h 962108"/>
              <a:gd name="connsiteX3" fmla="*/ 15903 w 1041621"/>
              <a:gd name="connsiteY3" fmla="*/ 962108 h 962108"/>
              <a:gd name="connsiteX4" fmla="*/ 0 w 1041621"/>
              <a:gd name="connsiteY4" fmla="*/ 278296 h 962108"/>
              <a:gd name="connsiteX0" fmla="*/ 0 w 1048200"/>
              <a:gd name="connsiteY0" fmla="*/ 284875 h 962108"/>
              <a:gd name="connsiteX1" fmla="*/ 1048200 w 1048200"/>
              <a:gd name="connsiteY1" fmla="*/ 0 h 962108"/>
              <a:gd name="connsiteX2" fmla="*/ 1040248 w 1048200"/>
              <a:gd name="connsiteY2" fmla="*/ 874643 h 962108"/>
              <a:gd name="connsiteX3" fmla="*/ 22482 w 1048200"/>
              <a:gd name="connsiteY3" fmla="*/ 962108 h 962108"/>
              <a:gd name="connsiteX4" fmla="*/ 0 w 1048200"/>
              <a:gd name="connsiteY4" fmla="*/ 284875 h 962108"/>
              <a:gd name="connsiteX0" fmla="*/ 0 w 1054778"/>
              <a:gd name="connsiteY0" fmla="*/ 294742 h 971975"/>
              <a:gd name="connsiteX1" fmla="*/ 1054778 w 1054778"/>
              <a:gd name="connsiteY1" fmla="*/ 0 h 971975"/>
              <a:gd name="connsiteX2" fmla="*/ 1040248 w 1054778"/>
              <a:gd name="connsiteY2" fmla="*/ 884510 h 971975"/>
              <a:gd name="connsiteX3" fmla="*/ 22482 w 1054778"/>
              <a:gd name="connsiteY3" fmla="*/ 971975 h 971975"/>
              <a:gd name="connsiteX4" fmla="*/ 0 w 1054778"/>
              <a:gd name="connsiteY4" fmla="*/ 294742 h 971975"/>
              <a:gd name="connsiteX0" fmla="*/ 0 w 1057289"/>
              <a:gd name="connsiteY0" fmla="*/ 294742 h 971975"/>
              <a:gd name="connsiteX1" fmla="*/ 1054778 w 1057289"/>
              <a:gd name="connsiteY1" fmla="*/ 0 h 971975"/>
              <a:gd name="connsiteX2" fmla="*/ 1056694 w 1057289"/>
              <a:gd name="connsiteY2" fmla="*/ 891089 h 971975"/>
              <a:gd name="connsiteX3" fmla="*/ 22482 w 1057289"/>
              <a:gd name="connsiteY3" fmla="*/ 971975 h 971975"/>
              <a:gd name="connsiteX4" fmla="*/ 0 w 1057289"/>
              <a:gd name="connsiteY4" fmla="*/ 294742 h 971975"/>
              <a:gd name="connsiteX0" fmla="*/ 0 w 1056799"/>
              <a:gd name="connsiteY0" fmla="*/ 290635 h 967868"/>
              <a:gd name="connsiteX1" fmla="*/ 1013713 w 1056799"/>
              <a:gd name="connsiteY1" fmla="*/ 0 h 967868"/>
              <a:gd name="connsiteX2" fmla="*/ 1056694 w 1056799"/>
              <a:gd name="connsiteY2" fmla="*/ 886982 h 967868"/>
              <a:gd name="connsiteX3" fmla="*/ 22482 w 1056799"/>
              <a:gd name="connsiteY3" fmla="*/ 967868 h 967868"/>
              <a:gd name="connsiteX4" fmla="*/ 0 w 1056799"/>
              <a:gd name="connsiteY4" fmla="*/ 290635 h 967868"/>
              <a:gd name="connsiteX0" fmla="*/ 0 w 1020140"/>
              <a:gd name="connsiteY0" fmla="*/ 290635 h 967868"/>
              <a:gd name="connsiteX1" fmla="*/ 1013713 w 1020140"/>
              <a:gd name="connsiteY1" fmla="*/ 0 h 967868"/>
              <a:gd name="connsiteX2" fmla="*/ 1019735 w 1020140"/>
              <a:gd name="connsiteY2" fmla="*/ 891089 h 967868"/>
              <a:gd name="connsiteX3" fmla="*/ 22482 w 1020140"/>
              <a:gd name="connsiteY3" fmla="*/ 967868 h 967868"/>
              <a:gd name="connsiteX4" fmla="*/ 0 w 1020140"/>
              <a:gd name="connsiteY4" fmla="*/ 290635 h 967868"/>
              <a:gd name="connsiteX0" fmla="*/ 0 w 1020140"/>
              <a:gd name="connsiteY0" fmla="*/ 290635 h 967868"/>
              <a:gd name="connsiteX1" fmla="*/ 1013713 w 1020140"/>
              <a:gd name="connsiteY1" fmla="*/ 0 h 967868"/>
              <a:gd name="connsiteX2" fmla="*/ 1019735 w 1020140"/>
              <a:gd name="connsiteY2" fmla="*/ 891089 h 967868"/>
              <a:gd name="connsiteX3" fmla="*/ 22482 w 1020140"/>
              <a:gd name="connsiteY3" fmla="*/ 967868 h 967868"/>
              <a:gd name="connsiteX4" fmla="*/ 0 w 1020140"/>
              <a:gd name="connsiteY4" fmla="*/ 290635 h 967868"/>
              <a:gd name="connsiteX0" fmla="*/ 0 w 1020140"/>
              <a:gd name="connsiteY0" fmla="*/ 290635 h 967868"/>
              <a:gd name="connsiteX1" fmla="*/ 1013713 w 1020140"/>
              <a:gd name="connsiteY1" fmla="*/ 0 h 967868"/>
              <a:gd name="connsiteX2" fmla="*/ 1019735 w 1020140"/>
              <a:gd name="connsiteY2" fmla="*/ 891089 h 967868"/>
              <a:gd name="connsiteX3" fmla="*/ 22482 w 1020140"/>
              <a:gd name="connsiteY3" fmla="*/ 967868 h 967868"/>
              <a:gd name="connsiteX4" fmla="*/ 0 w 1020140"/>
              <a:gd name="connsiteY4" fmla="*/ 290635 h 967868"/>
              <a:gd name="connsiteX0" fmla="*/ 26797 w 997658"/>
              <a:gd name="connsiteY0" fmla="*/ 298848 h 967868"/>
              <a:gd name="connsiteX1" fmla="*/ 991231 w 997658"/>
              <a:gd name="connsiteY1" fmla="*/ 0 h 967868"/>
              <a:gd name="connsiteX2" fmla="*/ 997253 w 997658"/>
              <a:gd name="connsiteY2" fmla="*/ 891089 h 967868"/>
              <a:gd name="connsiteX3" fmla="*/ 0 w 997658"/>
              <a:gd name="connsiteY3" fmla="*/ 967868 h 967868"/>
              <a:gd name="connsiteX4" fmla="*/ 26797 w 997658"/>
              <a:gd name="connsiteY4" fmla="*/ 298848 h 967868"/>
              <a:gd name="connsiteX0" fmla="*/ 0 w 999606"/>
              <a:gd name="connsiteY0" fmla="*/ 290635 h 967868"/>
              <a:gd name="connsiteX1" fmla="*/ 993179 w 999606"/>
              <a:gd name="connsiteY1" fmla="*/ 0 h 967868"/>
              <a:gd name="connsiteX2" fmla="*/ 999201 w 999606"/>
              <a:gd name="connsiteY2" fmla="*/ 891089 h 967868"/>
              <a:gd name="connsiteX3" fmla="*/ 1948 w 999606"/>
              <a:gd name="connsiteY3" fmla="*/ 967868 h 967868"/>
              <a:gd name="connsiteX4" fmla="*/ 0 w 999606"/>
              <a:gd name="connsiteY4" fmla="*/ 290635 h 967868"/>
              <a:gd name="connsiteX0" fmla="*/ 0 w 999606"/>
              <a:gd name="connsiteY0" fmla="*/ 290635 h 967868"/>
              <a:gd name="connsiteX1" fmla="*/ 993179 w 999606"/>
              <a:gd name="connsiteY1" fmla="*/ 0 h 967868"/>
              <a:gd name="connsiteX2" fmla="*/ 999201 w 999606"/>
              <a:gd name="connsiteY2" fmla="*/ 891089 h 967868"/>
              <a:gd name="connsiteX3" fmla="*/ 67653 w 999606"/>
              <a:gd name="connsiteY3" fmla="*/ 967868 h 967868"/>
              <a:gd name="connsiteX4" fmla="*/ 0 w 999606"/>
              <a:gd name="connsiteY4" fmla="*/ 290635 h 967868"/>
              <a:gd name="connsiteX0" fmla="*/ 0 w 999606"/>
              <a:gd name="connsiteY0" fmla="*/ 290635 h 971975"/>
              <a:gd name="connsiteX1" fmla="*/ 993179 w 999606"/>
              <a:gd name="connsiteY1" fmla="*/ 0 h 971975"/>
              <a:gd name="connsiteX2" fmla="*/ 999201 w 999606"/>
              <a:gd name="connsiteY2" fmla="*/ 891089 h 971975"/>
              <a:gd name="connsiteX3" fmla="*/ 6056 w 999606"/>
              <a:gd name="connsiteY3" fmla="*/ 971975 h 971975"/>
              <a:gd name="connsiteX4" fmla="*/ 0 w 999606"/>
              <a:gd name="connsiteY4" fmla="*/ 290635 h 971975"/>
              <a:gd name="connsiteX0" fmla="*/ 0 w 999606"/>
              <a:gd name="connsiteY0" fmla="*/ 290635 h 963762"/>
              <a:gd name="connsiteX1" fmla="*/ 993179 w 999606"/>
              <a:gd name="connsiteY1" fmla="*/ 0 h 963762"/>
              <a:gd name="connsiteX2" fmla="*/ 999201 w 999606"/>
              <a:gd name="connsiteY2" fmla="*/ 891089 h 963762"/>
              <a:gd name="connsiteX3" fmla="*/ 1949 w 999606"/>
              <a:gd name="connsiteY3" fmla="*/ 963762 h 963762"/>
              <a:gd name="connsiteX4" fmla="*/ 0 w 999606"/>
              <a:gd name="connsiteY4" fmla="*/ 290635 h 963762"/>
              <a:gd name="connsiteX0" fmla="*/ 0 w 999606"/>
              <a:gd name="connsiteY0" fmla="*/ 290635 h 967869"/>
              <a:gd name="connsiteX1" fmla="*/ 993179 w 999606"/>
              <a:gd name="connsiteY1" fmla="*/ 0 h 967869"/>
              <a:gd name="connsiteX2" fmla="*/ 999201 w 999606"/>
              <a:gd name="connsiteY2" fmla="*/ 891089 h 967869"/>
              <a:gd name="connsiteX3" fmla="*/ 1949 w 999606"/>
              <a:gd name="connsiteY3" fmla="*/ 967869 h 967869"/>
              <a:gd name="connsiteX4" fmla="*/ 0 w 999606"/>
              <a:gd name="connsiteY4" fmla="*/ 290635 h 967869"/>
              <a:gd name="connsiteX0" fmla="*/ 0 w 999749"/>
              <a:gd name="connsiteY0" fmla="*/ 290635 h 967869"/>
              <a:gd name="connsiteX1" fmla="*/ 996538 w 999749"/>
              <a:gd name="connsiteY1" fmla="*/ 0 h 967869"/>
              <a:gd name="connsiteX2" fmla="*/ 999201 w 999749"/>
              <a:gd name="connsiteY2" fmla="*/ 891089 h 967869"/>
              <a:gd name="connsiteX3" fmla="*/ 1949 w 999749"/>
              <a:gd name="connsiteY3" fmla="*/ 967869 h 967869"/>
              <a:gd name="connsiteX4" fmla="*/ 0 w 999749"/>
              <a:gd name="connsiteY4" fmla="*/ 290635 h 967869"/>
              <a:gd name="connsiteX0" fmla="*/ 0 w 1000306"/>
              <a:gd name="connsiteY0" fmla="*/ 296489 h 973723"/>
              <a:gd name="connsiteX1" fmla="*/ 1000306 w 1000306"/>
              <a:gd name="connsiteY1" fmla="*/ 0 h 973723"/>
              <a:gd name="connsiteX2" fmla="*/ 999201 w 1000306"/>
              <a:gd name="connsiteY2" fmla="*/ 896943 h 973723"/>
              <a:gd name="connsiteX3" fmla="*/ 1949 w 1000306"/>
              <a:gd name="connsiteY3" fmla="*/ 973723 h 973723"/>
              <a:gd name="connsiteX4" fmla="*/ 0 w 1000306"/>
              <a:gd name="connsiteY4" fmla="*/ 296489 h 973723"/>
              <a:gd name="connsiteX0" fmla="*/ 0 w 1002190"/>
              <a:gd name="connsiteY0" fmla="*/ 299417 h 973723"/>
              <a:gd name="connsiteX1" fmla="*/ 1002190 w 1002190"/>
              <a:gd name="connsiteY1" fmla="*/ 0 h 973723"/>
              <a:gd name="connsiteX2" fmla="*/ 1001085 w 1002190"/>
              <a:gd name="connsiteY2" fmla="*/ 896943 h 973723"/>
              <a:gd name="connsiteX3" fmla="*/ 3833 w 1002190"/>
              <a:gd name="connsiteY3" fmla="*/ 973723 h 973723"/>
              <a:gd name="connsiteX4" fmla="*/ 0 w 1002190"/>
              <a:gd name="connsiteY4" fmla="*/ 299417 h 973723"/>
              <a:gd name="connsiteX0" fmla="*/ 5629 w 1007819"/>
              <a:gd name="connsiteY0" fmla="*/ 299417 h 973723"/>
              <a:gd name="connsiteX1" fmla="*/ 1007819 w 1007819"/>
              <a:gd name="connsiteY1" fmla="*/ 0 h 973723"/>
              <a:gd name="connsiteX2" fmla="*/ 1006714 w 1007819"/>
              <a:gd name="connsiteY2" fmla="*/ 896943 h 973723"/>
              <a:gd name="connsiteX3" fmla="*/ 43 w 1007819"/>
              <a:gd name="connsiteY3" fmla="*/ 973723 h 973723"/>
              <a:gd name="connsiteX4" fmla="*/ 5629 w 1007819"/>
              <a:gd name="connsiteY4" fmla="*/ 299417 h 973723"/>
              <a:gd name="connsiteX0" fmla="*/ 131 w 1002321"/>
              <a:gd name="connsiteY0" fmla="*/ 299417 h 973723"/>
              <a:gd name="connsiteX1" fmla="*/ 1002321 w 1002321"/>
              <a:gd name="connsiteY1" fmla="*/ 0 h 973723"/>
              <a:gd name="connsiteX2" fmla="*/ 1001216 w 1002321"/>
              <a:gd name="connsiteY2" fmla="*/ 896943 h 973723"/>
              <a:gd name="connsiteX3" fmla="*/ 196 w 1002321"/>
              <a:gd name="connsiteY3" fmla="*/ 973723 h 973723"/>
              <a:gd name="connsiteX4" fmla="*/ 131 w 1002321"/>
              <a:gd name="connsiteY4" fmla="*/ 299417 h 973723"/>
              <a:gd name="connsiteX0" fmla="*/ 0 w 1004073"/>
              <a:gd name="connsiteY0" fmla="*/ 305271 h 973723"/>
              <a:gd name="connsiteX1" fmla="*/ 1004073 w 1004073"/>
              <a:gd name="connsiteY1" fmla="*/ 0 h 973723"/>
              <a:gd name="connsiteX2" fmla="*/ 1002968 w 1004073"/>
              <a:gd name="connsiteY2" fmla="*/ 896943 h 973723"/>
              <a:gd name="connsiteX3" fmla="*/ 1948 w 1004073"/>
              <a:gd name="connsiteY3" fmla="*/ 973723 h 973723"/>
              <a:gd name="connsiteX4" fmla="*/ 0 w 1004073"/>
              <a:gd name="connsiteY4" fmla="*/ 305271 h 973723"/>
              <a:gd name="connsiteX0" fmla="*/ 131 w 1004204"/>
              <a:gd name="connsiteY0" fmla="*/ 305271 h 973723"/>
              <a:gd name="connsiteX1" fmla="*/ 1004204 w 1004204"/>
              <a:gd name="connsiteY1" fmla="*/ 0 h 973723"/>
              <a:gd name="connsiteX2" fmla="*/ 1003099 w 1004204"/>
              <a:gd name="connsiteY2" fmla="*/ 896943 h 973723"/>
              <a:gd name="connsiteX3" fmla="*/ 195 w 1004204"/>
              <a:gd name="connsiteY3" fmla="*/ 973723 h 973723"/>
              <a:gd name="connsiteX4" fmla="*/ 131 w 1004204"/>
              <a:gd name="connsiteY4" fmla="*/ 305271 h 973723"/>
              <a:gd name="connsiteX0" fmla="*/ 0 w 1005957"/>
              <a:gd name="connsiteY0" fmla="*/ 299417 h 973723"/>
              <a:gd name="connsiteX1" fmla="*/ 1005957 w 1005957"/>
              <a:gd name="connsiteY1" fmla="*/ 0 h 973723"/>
              <a:gd name="connsiteX2" fmla="*/ 1004852 w 1005957"/>
              <a:gd name="connsiteY2" fmla="*/ 896943 h 973723"/>
              <a:gd name="connsiteX3" fmla="*/ 1948 w 1005957"/>
              <a:gd name="connsiteY3" fmla="*/ 973723 h 973723"/>
              <a:gd name="connsiteX4" fmla="*/ 0 w 1005957"/>
              <a:gd name="connsiteY4" fmla="*/ 299417 h 973723"/>
              <a:gd name="connsiteX0" fmla="*/ 130 w 1006087"/>
              <a:gd name="connsiteY0" fmla="*/ 299417 h 973723"/>
              <a:gd name="connsiteX1" fmla="*/ 1006087 w 1006087"/>
              <a:gd name="connsiteY1" fmla="*/ 0 h 973723"/>
              <a:gd name="connsiteX2" fmla="*/ 1004982 w 1006087"/>
              <a:gd name="connsiteY2" fmla="*/ 896943 h 973723"/>
              <a:gd name="connsiteX3" fmla="*/ 195 w 1006087"/>
              <a:gd name="connsiteY3" fmla="*/ 973723 h 973723"/>
              <a:gd name="connsiteX4" fmla="*/ 130 w 1006087"/>
              <a:gd name="connsiteY4" fmla="*/ 299417 h 973723"/>
              <a:gd name="connsiteX0" fmla="*/ 130 w 1006087"/>
              <a:gd name="connsiteY0" fmla="*/ 299417 h 973723"/>
              <a:gd name="connsiteX1" fmla="*/ 1006087 w 1006087"/>
              <a:gd name="connsiteY1" fmla="*/ 0 h 973723"/>
              <a:gd name="connsiteX2" fmla="*/ 1004982 w 1006087"/>
              <a:gd name="connsiteY2" fmla="*/ 905723 h 973723"/>
              <a:gd name="connsiteX3" fmla="*/ 195 w 1006087"/>
              <a:gd name="connsiteY3" fmla="*/ 973723 h 973723"/>
              <a:gd name="connsiteX4" fmla="*/ 130 w 1006087"/>
              <a:gd name="connsiteY4" fmla="*/ 299417 h 973723"/>
              <a:gd name="connsiteX0" fmla="*/ 0 w 1007841"/>
              <a:gd name="connsiteY0" fmla="*/ 296489 h 973723"/>
              <a:gd name="connsiteX1" fmla="*/ 1007841 w 1007841"/>
              <a:gd name="connsiteY1" fmla="*/ 0 h 973723"/>
              <a:gd name="connsiteX2" fmla="*/ 1006736 w 1007841"/>
              <a:gd name="connsiteY2" fmla="*/ 905723 h 973723"/>
              <a:gd name="connsiteX3" fmla="*/ 1949 w 1007841"/>
              <a:gd name="connsiteY3" fmla="*/ 973723 h 973723"/>
              <a:gd name="connsiteX4" fmla="*/ 0 w 1007841"/>
              <a:gd name="connsiteY4" fmla="*/ 296489 h 973723"/>
              <a:gd name="connsiteX0" fmla="*/ 0 w 1007841"/>
              <a:gd name="connsiteY0" fmla="*/ 296489 h 967869"/>
              <a:gd name="connsiteX1" fmla="*/ 1007841 w 1007841"/>
              <a:gd name="connsiteY1" fmla="*/ 0 h 967869"/>
              <a:gd name="connsiteX2" fmla="*/ 1006736 w 1007841"/>
              <a:gd name="connsiteY2" fmla="*/ 905723 h 967869"/>
              <a:gd name="connsiteX3" fmla="*/ 1949 w 1007841"/>
              <a:gd name="connsiteY3" fmla="*/ 967869 h 967869"/>
              <a:gd name="connsiteX4" fmla="*/ 0 w 1007841"/>
              <a:gd name="connsiteY4" fmla="*/ 296489 h 967869"/>
              <a:gd name="connsiteX0" fmla="*/ 0 w 1007841"/>
              <a:gd name="connsiteY0" fmla="*/ 296489 h 970795"/>
              <a:gd name="connsiteX1" fmla="*/ 1007841 w 1007841"/>
              <a:gd name="connsiteY1" fmla="*/ 0 h 970795"/>
              <a:gd name="connsiteX2" fmla="*/ 1006736 w 1007841"/>
              <a:gd name="connsiteY2" fmla="*/ 905723 h 970795"/>
              <a:gd name="connsiteX3" fmla="*/ 3832 w 1007841"/>
              <a:gd name="connsiteY3" fmla="*/ 970795 h 970795"/>
              <a:gd name="connsiteX4" fmla="*/ 0 w 1007841"/>
              <a:gd name="connsiteY4" fmla="*/ 296489 h 970795"/>
              <a:gd name="connsiteX0" fmla="*/ 0 w 1007841"/>
              <a:gd name="connsiteY0" fmla="*/ 296489 h 970795"/>
              <a:gd name="connsiteX1" fmla="*/ 1007841 w 1007841"/>
              <a:gd name="connsiteY1" fmla="*/ 0 h 970795"/>
              <a:gd name="connsiteX2" fmla="*/ 1006736 w 1007841"/>
              <a:gd name="connsiteY2" fmla="*/ 905723 h 970795"/>
              <a:gd name="connsiteX3" fmla="*/ 1947 w 1007841"/>
              <a:gd name="connsiteY3" fmla="*/ 970795 h 970795"/>
              <a:gd name="connsiteX4" fmla="*/ 0 w 1007841"/>
              <a:gd name="connsiteY4" fmla="*/ 296489 h 970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41" h="970795">
                <a:moveTo>
                  <a:pt x="0" y="296489"/>
                </a:moveTo>
                <a:lnTo>
                  <a:pt x="1007841" y="0"/>
                </a:lnTo>
                <a:cubicBezTo>
                  <a:pt x="1005190" y="291548"/>
                  <a:pt x="1009387" y="614175"/>
                  <a:pt x="1006736" y="905723"/>
                </a:cubicBezTo>
                <a:lnTo>
                  <a:pt x="1947" y="970795"/>
                </a:lnTo>
                <a:cubicBezTo>
                  <a:pt x="1298" y="745051"/>
                  <a:pt x="649" y="522233"/>
                  <a:pt x="0" y="296489"/>
                </a:cubicBezTo>
                <a:close/>
              </a:path>
            </a:pathLst>
          </a:custGeom>
          <a:gradFill>
            <a:gsLst>
              <a:gs pos="0">
                <a:schemeClr val="accent2">
                  <a:lumMod val="70000"/>
                </a:schemeClr>
              </a:gs>
              <a:gs pos="100000">
                <a:schemeClr val="accent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10" name="Freeform 10">
            <a:extLst>
              <a:ext uri="{FF2B5EF4-FFF2-40B4-BE49-F238E27FC236}">
                <a16:creationId xmlns:a16="http://schemas.microsoft.com/office/drawing/2014/main" id="{7AB8A12E-CB09-41A5-8B6F-0794B4AA7440}"/>
              </a:ext>
            </a:extLst>
          </p:cNvPr>
          <p:cNvSpPr/>
          <p:nvPr/>
        </p:nvSpPr>
        <p:spPr>
          <a:xfrm>
            <a:off x="8556201" y="3527953"/>
            <a:ext cx="1455733" cy="839047"/>
          </a:xfrm>
          <a:custGeom>
            <a:avLst/>
            <a:gdLst>
              <a:gd name="connsiteX0" fmla="*/ 0 w 1033669"/>
              <a:gd name="connsiteY0" fmla="*/ 111318 h 882594"/>
              <a:gd name="connsiteX1" fmla="*/ 1033669 w 1033669"/>
              <a:gd name="connsiteY1" fmla="*/ 0 h 882594"/>
              <a:gd name="connsiteX2" fmla="*/ 1033669 w 1033669"/>
              <a:gd name="connsiteY2" fmla="*/ 882594 h 882594"/>
              <a:gd name="connsiteX3" fmla="*/ 15903 w 1033669"/>
              <a:gd name="connsiteY3" fmla="*/ 771276 h 882594"/>
              <a:gd name="connsiteX4" fmla="*/ 0 w 1033669"/>
              <a:gd name="connsiteY4" fmla="*/ 111318 h 882594"/>
              <a:gd name="connsiteX0" fmla="*/ 0 w 1049572"/>
              <a:gd name="connsiteY0" fmla="*/ 71561 h 842837"/>
              <a:gd name="connsiteX1" fmla="*/ 1049572 w 1049572"/>
              <a:gd name="connsiteY1" fmla="*/ 0 h 842837"/>
              <a:gd name="connsiteX2" fmla="*/ 1033669 w 1049572"/>
              <a:gd name="connsiteY2" fmla="*/ 842837 h 842837"/>
              <a:gd name="connsiteX3" fmla="*/ 15903 w 1049572"/>
              <a:gd name="connsiteY3" fmla="*/ 731519 h 842837"/>
              <a:gd name="connsiteX4" fmla="*/ 0 w 1049572"/>
              <a:gd name="connsiteY4" fmla="*/ 71561 h 842837"/>
              <a:gd name="connsiteX0" fmla="*/ 0 w 1057524"/>
              <a:gd name="connsiteY0" fmla="*/ 95415 h 866691"/>
              <a:gd name="connsiteX1" fmla="*/ 1057524 w 1057524"/>
              <a:gd name="connsiteY1" fmla="*/ 0 h 866691"/>
              <a:gd name="connsiteX2" fmla="*/ 1033669 w 1057524"/>
              <a:gd name="connsiteY2" fmla="*/ 866691 h 866691"/>
              <a:gd name="connsiteX3" fmla="*/ 15903 w 1057524"/>
              <a:gd name="connsiteY3" fmla="*/ 755373 h 866691"/>
              <a:gd name="connsiteX4" fmla="*/ 0 w 1057524"/>
              <a:gd name="connsiteY4" fmla="*/ 95415 h 866691"/>
              <a:gd name="connsiteX0" fmla="*/ 0 w 1044367"/>
              <a:gd name="connsiteY0" fmla="*/ 95415 h 866691"/>
              <a:gd name="connsiteX1" fmla="*/ 1044367 w 1044367"/>
              <a:gd name="connsiteY1" fmla="*/ 0 h 866691"/>
              <a:gd name="connsiteX2" fmla="*/ 1033669 w 1044367"/>
              <a:gd name="connsiteY2" fmla="*/ 866691 h 866691"/>
              <a:gd name="connsiteX3" fmla="*/ 15903 w 1044367"/>
              <a:gd name="connsiteY3" fmla="*/ 755373 h 866691"/>
              <a:gd name="connsiteX4" fmla="*/ 0 w 1044367"/>
              <a:gd name="connsiteY4" fmla="*/ 95415 h 866691"/>
              <a:gd name="connsiteX0" fmla="*/ 0 w 1044367"/>
              <a:gd name="connsiteY0" fmla="*/ 95415 h 883137"/>
              <a:gd name="connsiteX1" fmla="*/ 1044367 w 1044367"/>
              <a:gd name="connsiteY1" fmla="*/ 0 h 883137"/>
              <a:gd name="connsiteX2" fmla="*/ 1040247 w 1044367"/>
              <a:gd name="connsiteY2" fmla="*/ 883137 h 883137"/>
              <a:gd name="connsiteX3" fmla="*/ 15903 w 1044367"/>
              <a:gd name="connsiteY3" fmla="*/ 755373 h 883137"/>
              <a:gd name="connsiteX4" fmla="*/ 0 w 1044367"/>
              <a:gd name="connsiteY4" fmla="*/ 95415 h 883137"/>
              <a:gd name="connsiteX0" fmla="*/ 0 w 1044367"/>
              <a:gd name="connsiteY0" fmla="*/ 95415 h 883137"/>
              <a:gd name="connsiteX1" fmla="*/ 1044367 w 1044367"/>
              <a:gd name="connsiteY1" fmla="*/ 0 h 883137"/>
              <a:gd name="connsiteX2" fmla="*/ 1040247 w 1044367"/>
              <a:gd name="connsiteY2" fmla="*/ 883137 h 883137"/>
              <a:gd name="connsiteX3" fmla="*/ 19193 w 1044367"/>
              <a:gd name="connsiteY3" fmla="*/ 765241 h 883137"/>
              <a:gd name="connsiteX4" fmla="*/ 0 w 1044367"/>
              <a:gd name="connsiteY4" fmla="*/ 95415 h 883137"/>
              <a:gd name="connsiteX0" fmla="*/ 0 w 1044367"/>
              <a:gd name="connsiteY0" fmla="*/ 95415 h 883137"/>
              <a:gd name="connsiteX1" fmla="*/ 1044367 w 1044367"/>
              <a:gd name="connsiteY1" fmla="*/ 0 h 883137"/>
              <a:gd name="connsiteX2" fmla="*/ 1040247 w 1044367"/>
              <a:gd name="connsiteY2" fmla="*/ 883137 h 883137"/>
              <a:gd name="connsiteX3" fmla="*/ 19193 w 1044367"/>
              <a:gd name="connsiteY3" fmla="*/ 771819 h 883137"/>
              <a:gd name="connsiteX4" fmla="*/ 0 w 1044367"/>
              <a:gd name="connsiteY4" fmla="*/ 95415 h 883137"/>
              <a:gd name="connsiteX0" fmla="*/ 0 w 1044367"/>
              <a:gd name="connsiteY0" fmla="*/ 95415 h 893005"/>
              <a:gd name="connsiteX1" fmla="*/ 1044367 w 1044367"/>
              <a:gd name="connsiteY1" fmla="*/ 0 h 893005"/>
              <a:gd name="connsiteX2" fmla="*/ 1040247 w 1044367"/>
              <a:gd name="connsiteY2" fmla="*/ 893005 h 893005"/>
              <a:gd name="connsiteX3" fmla="*/ 19193 w 1044367"/>
              <a:gd name="connsiteY3" fmla="*/ 771819 h 893005"/>
              <a:gd name="connsiteX4" fmla="*/ 0 w 1044367"/>
              <a:gd name="connsiteY4" fmla="*/ 95415 h 893005"/>
              <a:gd name="connsiteX0" fmla="*/ 0 w 1044367"/>
              <a:gd name="connsiteY0" fmla="*/ 98704 h 896294"/>
              <a:gd name="connsiteX1" fmla="*/ 1044367 w 1044367"/>
              <a:gd name="connsiteY1" fmla="*/ 0 h 896294"/>
              <a:gd name="connsiteX2" fmla="*/ 1040247 w 1044367"/>
              <a:gd name="connsiteY2" fmla="*/ 896294 h 896294"/>
              <a:gd name="connsiteX3" fmla="*/ 19193 w 1044367"/>
              <a:gd name="connsiteY3" fmla="*/ 775108 h 896294"/>
              <a:gd name="connsiteX4" fmla="*/ 0 w 1044367"/>
              <a:gd name="connsiteY4" fmla="*/ 98704 h 896294"/>
              <a:gd name="connsiteX0" fmla="*/ 0 w 1032048"/>
              <a:gd name="connsiteY0" fmla="*/ 98704 h 896294"/>
              <a:gd name="connsiteX1" fmla="*/ 1032048 w 1032048"/>
              <a:gd name="connsiteY1" fmla="*/ 0 h 896294"/>
              <a:gd name="connsiteX2" fmla="*/ 1027928 w 1032048"/>
              <a:gd name="connsiteY2" fmla="*/ 896294 h 896294"/>
              <a:gd name="connsiteX3" fmla="*/ 6874 w 1032048"/>
              <a:gd name="connsiteY3" fmla="*/ 775108 h 896294"/>
              <a:gd name="connsiteX4" fmla="*/ 0 w 1032048"/>
              <a:gd name="connsiteY4" fmla="*/ 98704 h 896294"/>
              <a:gd name="connsiteX0" fmla="*/ 0 w 1032048"/>
              <a:gd name="connsiteY0" fmla="*/ 98704 h 896294"/>
              <a:gd name="connsiteX1" fmla="*/ 1032048 w 1032048"/>
              <a:gd name="connsiteY1" fmla="*/ 0 h 896294"/>
              <a:gd name="connsiteX2" fmla="*/ 1027928 w 1032048"/>
              <a:gd name="connsiteY2" fmla="*/ 896294 h 896294"/>
              <a:gd name="connsiteX3" fmla="*/ 2767 w 1032048"/>
              <a:gd name="connsiteY3" fmla="*/ 775108 h 896294"/>
              <a:gd name="connsiteX4" fmla="*/ 0 w 1032048"/>
              <a:gd name="connsiteY4" fmla="*/ 98704 h 896294"/>
              <a:gd name="connsiteX0" fmla="*/ 0 w 1027971"/>
              <a:gd name="connsiteY0" fmla="*/ 98704 h 896294"/>
              <a:gd name="connsiteX1" fmla="*/ 999195 w 1027971"/>
              <a:gd name="connsiteY1" fmla="*/ 0 h 896294"/>
              <a:gd name="connsiteX2" fmla="*/ 1027928 w 1027971"/>
              <a:gd name="connsiteY2" fmla="*/ 896294 h 896294"/>
              <a:gd name="connsiteX3" fmla="*/ 2767 w 1027971"/>
              <a:gd name="connsiteY3" fmla="*/ 775108 h 896294"/>
              <a:gd name="connsiteX4" fmla="*/ 0 w 1027971"/>
              <a:gd name="connsiteY4" fmla="*/ 98704 h 896294"/>
              <a:gd name="connsiteX0" fmla="*/ 0 w 999579"/>
              <a:gd name="connsiteY0" fmla="*/ 98704 h 896294"/>
              <a:gd name="connsiteX1" fmla="*/ 999195 w 999579"/>
              <a:gd name="connsiteY1" fmla="*/ 0 h 896294"/>
              <a:gd name="connsiteX2" fmla="*/ 999182 w 999579"/>
              <a:gd name="connsiteY2" fmla="*/ 896294 h 896294"/>
              <a:gd name="connsiteX3" fmla="*/ 2767 w 999579"/>
              <a:gd name="connsiteY3" fmla="*/ 775108 h 896294"/>
              <a:gd name="connsiteX4" fmla="*/ 0 w 999579"/>
              <a:gd name="connsiteY4" fmla="*/ 98704 h 896294"/>
              <a:gd name="connsiteX0" fmla="*/ 0 w 999579"/>
              <a:gd name="connsiteY0" fmla="*/ 98704 h 896294"/>
              <a:gd name="connsiteX1" fmla="*/ 999195 w 999579"/>
              <a:gd name="connsiteY1" fmla="*/ 0 h 896294"/>
              <a:gd name="connsiteX2" fmla="*/ 999182 w 999579"/>
              <a:gd name="connsiteY2" fmla="*/ 896294 h 896294"/>
              <a:gd name="connsiteX3" fmla="*/ 31513 w 999579"/>
              <a:gd name="connsiteY3" fmla="*/ 775108 h 896294"/>
              <a:gd name="connsiteX4" fmla="*/ 0 w 999579"/>
              <a:gd name="connsiteY4" fmla="*/ 98704 h 896294"/>
              <a:gd name="connsiteX0" fmla="*/ 0 w 999579"/>
              <a:gd name="connsiteY0" fmla="*/ 98704 h 896294"/>
              <a:gd name="connsiteX1" fmla="*/ 999195 w 999579"/>
              <a:gd name="connsiteY1" fmla="*/ 0 h 896294"/>
              <a:gd name="connsiteX2" fmla="*/ 999182 w 999579"/>
              <a:gd name="connsiteY2" fmla="*/ 896294 h 896294"/>
              <a:gd name="connsiteX3" fmla="*/ 6874 w 999579"/>
              <a:gd name="connsiteY3" fmla="*/ 771001 h 896294"/>
              <a:gd name="connsiteX4" fmla="*/ 0 w 999579"/>
              <a:gd name="connsiteY4" fmla="*/ 98704 h 896294"/>
              <a:gd name="connsiteX0" fmla="*/ 0 w 999579"/>
              <a:gd name="connsiteY0" fmla="*/ 98704 h 896294"/>
              <a:gd name="connsiteX1" fmla="*/ 999195 w 999579"/>
              <a:gd name="connsiteY1" fmla="*/ 0 h 896294"/>
              <a:gd name="connsiteX2" fmla="*/ 999182 w 999579"/>
              <a:gd name="connsiteY2" fmla="*/ 896294 h 896294"/>
              <a:gd name="connsiteX3" fmla="*/ 2768 w 999579"/>
              <a:gd name="connsiteY3" fmla="*/ 771001 h 896294"/>
              <a:gd name="connsiteX4" fmla="*/ 0 w 999579"/>
              <a:gd name="connsiteY4" fmla="*/ 98704 h 896294"/>
              <a:gd name="connsiteX0" fmla="*/ 0 w 1003685"/>
              <a:gd name="connsiteY0" fmla="*/ 98704 h 896294"/>
              <a:gd name="connsiteX1" fmla="*/ 1003301 w 1003685"/>
              <a:gd name="connsiteY1" fmla="*/ 0 h 896294"/>
              <a:gd name="connsiteX2" fmla="*/ 1003288 w 1003685"/>
              <a:gd name="connsiteY2" fmla="*/ 896294 h 896294"/>
              <a:gd name="connsiteX3" fmla="*/ 6874 w 1003685"/>
              <a:gd name="connsiteY3" fmla="*/ 771001 h 896294"/>
              <a:gd name="connsiteX4" fmla="*/ 0 w 1003685"/>
              <a:gd name="connsiteY4" fmla="*/ 98704 h 896294"/>
              <a:gd name="connsiteX0" fmla="*/ 0 w 1005192"/>
              <a:gd name="connsiteY0" fmla="*/ 98704 h 896294"/>
              <a:gd name="connsiteX1" fmla="*/ 1005192 w 1005192"/>
              <a:gd name="connsiteY1" fmla="*/ 0 h 896294"/>
              <a:gd name="connsiteX2" fmla="*/ 1003288 w 1005192"/>
              <a:gd name="connsiteY2" fmla="*/ 896294 h 896294"/>
              <a:gd name="connsiteX3" fmla="*/ 6874 w 1005192"/>
              <a:gd name="connsiteY3" fmla="*/ 771001 h 896294"/>
              <a:gd name="connsiteX4" fmla="*/ 0 w 1005192"/>
              <a:gd name="connsiteY4" fmla="*/ 98704 h 896294"/>
              <a:gd name="connsiteX0" fmla="*/ 0 w 1010866"/>
              <a:gd name="connsiteY0" fmla="*/ 98704 h 896294"/>
              <a:gd name="connsiteX1" fmla="*/ 1010866 w 1010866"/>
              <a:gd name="connsiteY1" fmla="*/ 0 h 896294"/>
              <a:gd name="connsiteX2" fmla="*/ 1008962 w 1010866"/>
              <a:gd name="connsiteY2" fmla="*/ 896294 h 896294"/>
              <a:gd name="connsiteX3" fmla="*/ 12548 w 1010866"/>
              <a:gd name="connsiteY3" fmla="*/ 771001 h 896294"/>
              <a:gd name="connsiteX4" fmla="*/ 0 w 1010866"/>
              <a:gd name="connsiteY4" fmla="*/ 98704 h 896294"/>
              <a:gd name="connsiteX0" fmla="*/ 1032 w 1011898"/>
              <a:gd name="connsiteY0" fmla="*/ 98704 h 896294"/>
              <a:gd name="connsiteX1" fmla="*/ 1011898 w 1011898"/>
              <a:gd name="connsiteY1" fmla="*/ 0 h 896294"/>
              <a:gd name="connsiteX2" fmla="*/ 1009994 w 1011898"/>
              <a:gd name="connsiteY2" fmla="*/ 896294 h 896294"/>
              <a:gd name="connsiteX3" fmla="*/ 342 w 1011898"/>
              <a:gd name="connsiteY3" fmla="*/ 768074 h 896294"/>
              <a:gd name="connsiteX4" fmla="*/ 1032 w 1011898"/>
              <a:gd name="connsiteY4" fmla="*/ 98704 h 896294"/>
              <a:gd name="connsiteX0" fmla="*/ 1032 w 1011898"/>
              <a:gd name="connsiteY0" fmla="*/ 101630 h 896294"/>
              <a:gd name="connsiteX1" fmla="*/ 1011898 w 1011898"/>
              <a:gd name="connsiteY1" fmla="*/ 0 h 896294"/>
              <a:gd name="connsiteX2" fmla="*/ 1009994 w 1011898"/>
              <a:gd name="connsiteY2" fmla="*/ 896294 h 896294"/>
              <a:gd name="connsiteX3" fmla="*/ 342 w 1011898"/>
              <a:gd name="connsiteY3" fmla="*/ 768074 h 896294"/>
              <a:gd name="connsiteX4" fmla="*/ 1032 w 1011898"/>
              <a:gd name="connsiteY4" fmla="*/ 101630 h 896294"/>
              <a:gd name="connsiteX0" fmla="*/ 1351 w 1012217"/>
              <a:gd name="connsiteY0" fmla="*/ 101630 h 896294"/>
              <a:gd name="connsiteX1" fmla="*/ 1012217 w 1012217"/>
              <a:gd name="connsiteY1" fmla="*/ 0 h 896294"/>
              <a:gd name="connsiteX2" fmla="*/ 1010313 w 1012217"/>
              <a:gd name="connsiteY2" fmla="*/ 896294 h 896294"/>
              <a:gd name="connsiteX3" fmla="*/ 661 w 1012217"/>
              <a:gd name="connsiteY3" fmla="*/ 768074 h 896294"/>
              <a:gd name="connsiteX4" fmla="*/ 1351 w 1012217"/>
              <a:gd name="connsiteY4" fmla="*/ 101630 h 896294"/>
              <a:gd name="connsiteX0" fmla="*/ 690 w 1011556"/>
              <a:gd name="connsiteY0" fmla="*/ 101630 h 896294"/>
              <a:gd name="connsiteX1" fmla="*/ 1011556 w 1011556"/>
              <a:gd name="connsiteY1" fmla="*/ 0 h 896294"/>
              <a:gd name="connsiteX2" fmla="*/ 1009652 w 1011556"/>
              <a:gd name="connsiteY2" fmla="*/ 896294 h 896294"/>
              <a:gd name="connsiteX3" fmla="*/ 0 w 1011556"/>
              <a:gd name="connsiteY3" fmla="*/ 768074 h 896294"/>
              <a:gd name="connsiteX4" fmla="*/ 690 w 1011556"/>
              <a:gd name="connsiteY4" fmla="*/ 101630 h 896294"/>
              <a:gd name="connsiteX0" fmla="*/ 690 w 1011556"/>
              <a:gd name="connsiteY0" fmla="*/ 98704 h 896294"/>
              <a:gd name="connsiteX1" fmla="*/ 1011556 w 1011556"/>
              <a:gd name="connsiteY1" fmla="*/ 0 h 896294"/>
              <a:gd name="connsiteX2" fmla="*/ 1009652 w 1011556"/>
              <a:gd name="connsiteY2" fmla="*/ 896294 h 896294"/>
              <a:gd name="connsiteX3" fmla="*/ 0 w 1011556"/>
              <a:gd name="connsiteY3" fmla="*/ 768074 h 896294"/>
              <a:gd name="connsiteX4" fmla="*/ 690 w 1011556"/>
              <a:gd name="connsiteY4" fmla="*/ 98704 h 896294"/>
              <a:gd name="connsiteX0" fmla="*/ 0 w 1010866"/>
              <a:gd name="connsiteY0" fmla="*/ 98704 h 896294"/>
              <a:gd name="connsiteX1" fmla="*/ 1010866 w 1010866"/>
              <a:gd name="connsiteY1" fmla="*/ 0 h 896294"/>
              <a:gd name="connsiteX2" fmla="*/ 1008962 w 1010866"/>
              <a:gd name="connsiteY2" fmla="*/ 896294 h 896294"/>
              <a:gd name="connsiteX3" fmla="*/ 1201 w 1010866"/>
              <a:gd name="connsiteY3" fmla="*/ 771001 h 896294"/>
              <a:gd name="connsiteX4" fmla="*/ 0 w 1010866"/>
              <a:gd name="connsiteY4" fmla="*/ 98704 h 896294"/>
              <a:gd name="connsiteX0" fmla="*/ 0 w 1010866"/>
              <a:gd name="connsiteY0" fmla="*/ 98704 h 896294"/>
              <a:gd name="connsiteX1" fmla="*/ 1010866 w 1010866"/>
              <a:gd name="connsiteY1" fmla="*/ 0 h 896294"/>
              <a:gd name="connsiteX2" fmla="*/ 1008962 w 1010866"/>
              <a:gd name="connsiteY2" fmla="*/ 896294 h 896294"/>
              <a:gd name="connsiteX3" fmla="*/ 1201 w 1010866"/>
              <a:gd name="connsiteY3" fmla="*/ 765146 h 896294"/>
              <a:gd name="connsiteX4" fmla="*/ 0 w 1010866"/>
              <a:gd name="connsiteY4" fmla="*/ 98704 h 896294"/>
              <a:gd name="connsiteX0" fmla="*/ 0 w 1012758"/>
              <a:gd name="connsiteY0" fmla="*/ 101630 h 896294"/>
              <a:gd name="connsiteX1" fmla="*/ 1012758 w 1012758"/>
              <a:gd name="connsiteY1" fmla="*/ 0 h 896294"/>
              <a:gd name="connsiteX2" fmla="*/ 1010854 w 1012758"/>
              <a:gd name="connsiteY2" fmla="*/ 896294 h 896294"/>
              <a:gd name="connsiteX3" fmla="*/ 3093 w 1012758"/>
              <a:gd name="connsiteY3" fmla="*/ 765146 h 896294"/>
              <a:gd name="connsiteX4" fmla="*/ 0 w 1012758"/>
              <a:gd name="connsiteY4" fmla="*/ 101630 h 896294"/>
              <a:gd name="connsiteX0" fmla="*/ 0 w 1012758"/>
              <a:gd name="connsiteY0" fmla="*/ 101630 h 896294"/>
              <a:gd name="connsiteX1" fmla="*/ 1012758 w 1012758"/>
              <a:gd name="connsiteY1" fmla="*/ 0 h 896294"/>
              <a:gd name="connsiteX2" fmla="*/ 1010854 w 1012758"/>
              <a:gd name="connsiteY2" fmla="*/ 896294 h 896294"/>
              <a:gd name="connsiteX3" fmla="*/ 1202 w 1012758"/>
              <a:gd name="connsiteY3" fmla="*/ 765146 h 896294"/>
              <a:gd name="connsiteX4" fmla="*/ 0 w 1012758"/>
              <a:gd name="connsiteY4" fmla="*/ 101630 h 896294"/>
              <a:gd name="connsiteX0" fmla="*/ 0 w 1013142"/>
              <a:gd name="connsiteY0" fmla="*/ 101630 h 899220"/>
              <a:gd name="connsiteX1" fmla="*/ 1012758 w 1013142"/>
              <a:gd name="connsiteY1" fmla="*/ 0 h 899220"/>
              <a:gd name="connsiteX2" fmla="*/ 1012745 w 1013142"/>
              <a:gd name="connsiteY2" fmla="*/ 899220 h 899220"/>
              <a:gd name="connsiteX3" fmla="*/ 1202 w 1013142"/>
              <a:gd name="connsiteY3" fmla="*/ 765146 h 899220"/>
              <a:gd name="connsiteX4" fmla="*/ 0 w 1013142"/>
              <a:gd name="connsiteY4" fmla="*/ 101630 h 899220"/>
              <a:gd name="connsiteX0" fmla="*/ 0 w 1013142"/>
              <a:gd name="connsiteY0" fmla="*/ 101630 h 899220"/>
              <a:gd name="connsiteX1" fmla="*/ 1012758 w 1013142"/>
              <a:gd name="connsiteY1" fmla="*/ 0 h 899220"/>
              <a:gd name="connsiteX2" fmla="*/ 1012745 w 1013142"/>
              <a:gd name="connsiteY2" fmla="*/ 899220 h 899220"/>
              <a:gd name="connsiteX3" fmla="*/ 4985 w 1013142"/>
              <a:gd name="connsiteY3" fmla="*/ 768073 h 899220"/>
              <a:gd name="connsiteX4" fmla="*/ 0 w 1013142"/>
              <a:gd name="connsiteY4" fmla="*/ 101630 h 899220"/>
              <a:gd name="connsiteX0" fmla="*/ 0 w 1013142"/>
              <a:gd name="connsiteY0" fmla="*/ 101630 h 899220"/>
              <a:gd name="connsiteX1" fmla="*/ 1012758 w 1013142"/>
              <a:gd name="connsiteY1" fmla="*/ 0 h 899220"/>
              <a:gd name="connsiteX2" fmla="*/ 1012745 w 1013142"/>
              <a:gd name="connsiteY2" fmla="*/ 899220 h 899220"/>
              <a:gd name="connsiteX3" fmla="*/ 3094 w 1013142"/>
              <a:gd name="connsiteY3" fmla="*/ 768073 h 899220"/>
              <a:gd name="connsiteX4" fmla="*/ 0 w 1013142"/>
              <a:gd name="connsiteY4" fmla="*/ 101630 h 899220"/>
              <a:gd name="connsiteX0" fmla="*/ 0 w 1013142"/>
              <a:gd name="connsiteY0" fmla="*/ 101630 h 899220"/>
              <a:gd name="connsiteX1" fmla="*/ 1012758 w 1013142"/>
              <a:gd name="connsiteY1" fmla="*/ 0 h 899220"/>
              <a:gd name="connsiteX2" fmla="*/ 1012745 w 1013142"/>
              <a:gd name="connsiteY2" fmla="*/ 899220 h 899220"/>
              <a:gd name="connsiteX3" fmla="*/ 3094 w 1013142"/>
              <a:gd name="connsiteY3" fmla="*/ 768073 h 899220"/>
              <a:gd name="connsiteX4" fmla="*/ 0 w 1013142"/>
              <a:gd name="connsiteY4" fmla="*/ 101630 h 899220"/>
              <a:gd name="connsiteX0" fmla="*/ 0 w 1013142"/>
              <a:gd name="connsiteY0" fmla="*/ 98704 h 899220"/>
              <a:gd name="connsiteX1" fmla="*/ 1012758 w 1013142"/>
              <a:gd name="connsiteY1" fmla="*/ 0 h 899220"/>
              <a:gd name="connsiteX2" fmla="*/ 1012745 w 1013142"/>
              <a:gd name="connsiteY2" fmla="*/ 899220 h 899220"/>
              <a:gd name="connsiteX3" fmla="*/ 3094 w 1013142"/>
              <a:gd name="connsiteY3" fmla="*/ 768073 h 899220"/>
              <a:gd name="connsiteX4" fmla="*/ 0 w 1013142"/>
              <a:gd name="connsiteY4" fmla="*/ 98704 h 899220"/>
              <a:gd name="connsiteX0" fmla="*/ 0 w 1013142"/>
              <a:gd name="connsiteY0" fmla="*/ 98704 h 899220"/>
              <a:gd name="connsiteX1" fmla="*/ 1012758 w 1013142"/>
              <a:gd name="connsiteY1" fmla="*/ 0 h 899220"/>
              <a:gd name="connsiteX2" fmla="*/ 1012745 w 1013142"/>
              <a:gd name="connsiteY2" fmla="*/ 899220 h 899220"/>
              <a:gd name="connsiteX3" fmla="*/ 4985 w 1013142"/>
              <a:gd name="connsiteY3" fmla="*/ 776853 h 899220"/>
              <a:gd name="connsiteX4" fmla="*/ 0 w 1013142"/>
              <a:gd name="connsiteY4" fmla="*/ 98704 h 899220"/>
              <a:gd name="connsiteX0" fmla="*/ 0 w 1013142"/>
              <a:gd name="connsiteY0" fmla="*/ 98704 h 899220"/>
              <a:gd name="connsiteX1" fmla="*/ 1012758 w 1013142"/>
              <a:gd name="connsiteY1" fmla="*/ 0 h 899220"/>
              <a:gd name="connsiteX2" fmla="*/ 1012745 w 1013142"/>
              <a:gd name="connsiteY2" fmla="*/ 899220 h 899220"/>
              <a:gd name="connsiteX3" fmla="*/ 1202 w 1013142"/>
              <a:gd name="connsiteY3" fmla="*/ 776853 h 899220"/>
              <a:gd name="connsiteX4" fmla="*/ 0 w 1013142"/>
              <a:gd name="connsiteY4" fmla="*/ 98704 h 899220"/>
              <a:gd name="connsiteX0" fmla="*/ 0 w 1013142"/>
              <a:gd name="connsiteY0" fmla="*/ 98704 h 899220"/>
              <a:gd name="connsiteX1" fmla="*/ 1012758 w 1013142"/>
              <a:gd name="connsiteY1" fmla="*/ 0 h 899220"/>
              <a:gd name="connsiteX2" fmla="*/ 1012745 w 1013142"/>
              <a:gd name="connsiteY2" fmla="*/ 899220 h 899220"/>
              <a:gd name="connsiteX3" fmla="*/ 1202 w 1013142"/>
              <a:gd name="connsiteY3" fmla="*/ 776853 h 899220"/>
              <a:gd name="connsiteX4" fmla="*/ 0 w 1013142"/>
              <a:gd name="connsiteY4" fmla="*/ 98704 h 899220"/>
              <a:gd name="connsiteX0" fmla="*/ 0 w 1014650"/>
              <a:gd name="connsiteY0" fmla="*/ 104558 h 905074"/>
              <a:gd name="connsiteX1" fmla="*/ 1014650 w 1014650"/>
              <a:gd name="connsiteY1" fmla="*/ 0 h 905074"/>
              <a:gd name="connsiteX2" fmla="*/ 1012745 w 1014650"/>
              <a:gd name="connsiteY2" fmla="*/ 905074 h 905074"/>
              <a:gd name="connsiteX3" fmla="*/ 1202 w 1014650"/>
              <a:gd name="connsiteY3" fmla="*/ 782707 h 905074"/>
              <a:gd name="connsiteX4" fmla="*/ 0 w 1014650"/>
              <a:gd name="connsiteY4" fmla="*/ 104558 h 905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650" h="905074">
                <a:moveTo>
                  <a:pt x="0" y="104558"/>
                </a:moveTo>
                <a:lnTo>
                  <a:pt x="1014650" y="0"/>
                </a:lnTo>
                <a:cubicBezTo>
                  <a:pt x="1013277" y="294379"/>
                  <a:pt x="1014118" y="610695"/>
                  <a:pt x="1012745" y="905074"/>
                </a:cubicBezTo>
                <a:lnTo>
                  <a:pt x="1202" y="782707"/>
                </a:lnTo>
                <a:cubicBezTo>
                  <a:pt x="2334" y="556590"/>
                  <a:pt x="1146" y="350334"/>
                  <a:pt x="0" y="104558"/>
                </a:cubicBezTo>
                <a:close/>
              </a:path>
            </a:pathLst>
          </a:custGeom>
          <a:gradFill>
            <a:gsLst>
              <a:gs pos="0">
                <a:schemeClr val="accent3">
                  <a:lumMod val="70000"/>
                </a:schemeClr>
              </a:gs>
              <a:gs pos="100000">
                <a:schemeClr val="accent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dirty="0">
              <a:ln>
                <a:noFill/>
              </a:ln>
              <a:solidFill>
                <a:prstClr val="white"/>
              </a:solidFill>
              <a:effectLst/>
              <a:uLnTx/>
              <a:uFillTx/>
              <a:latin typeface="Arial"/>
              <a:cs typeface="+mn-cs"/>
            </a:endParaRPr>
          </a:p>
        </p:txBody>
      </p:sp>
      <p:sp>
        <p:nvSpPr>
          <p:cNvPr id="11" name="Freeform 11">
            <a:extLst>
              <a:ext uri="{FF2B5EF4-FFF2-40B4-BE49-F238E27FC236}">
                <a16:creationId xmlns:a16="http://schemas.microsoft.com/office/drawing/2014/main" id="{6E24E706-4A07-4B90-A2B8-D41EEA20EA67}"/>
              </a:ext>
            </a:extLst>
          </p:cNvPr>
          <p:cNvSpPr/>
          <p:nvPr/>
        </p:nvSpPr>
        <p:spPr>
          <a:xfrm>
            <a:off x="8554104" y="4302359"/>
            <a:ext cx="1458000" cy="921583"/>
          </a:xfrm>
          <a:custGeom>
            <a:avLst/>
            <a:gdLst>
              <a:gd name="connsiteX0" fmla="*/ 7951 w 1049572"/>
              <a:gd name="connsiteY0" fmla="*/ 0 h 970059"/>
              <a:gd name="connsiteX1" fmla="*/ 1049572 w 1049572"/>
              <a:gd name="connsiteY1" fmla="*/ 95416 h 970059"/>
              <a:gd name="connsiteX2" fmla="*/ 1049572 w 1049572"/>
              <a:gd name="connsiteY2" fmla="*/ 970059 h 970059"/>
              <a:gd name="connsiteX3" fmla="*/ 0 w 1049572"/>
              <a:gd name="connsiteY3" fmla="*/ 659958 h 970059"/>
              <a:gd name="connsiteX4" fmla="*/ 7951 w 1049572"/>
              <a:gd name="connsiteY4" fmla="*/ 0 h 970059"/>
              <a:gd name="connsiteX0" fmla="*/ 7951 w 1059440"/>
              <a:gd name="connsiteY0" fmla="*/ 0 h 970059"/>
              <a:gd name="connsiteX1" fmla="*/ 1059440 w 1059440"/>
              <a:gd name="connsiteY1" fmla="*/ 82259 h 970059"/>
              <a:gd name="connsiteX2" fmla="*/ 1049572 w 1059440"/>
              <a:gd name="connsiteY2" fmla="*/ 970059 h 970059"/>
              <a:gd name="connsiteX3" fmla="*/ 0 w 1059440"/>
              <a:gd name="connsiteY3" fmla="*/ 659958 h 970059"/>
              <a:gd name="connsiteX4" fmla="*/ 7951 w 1059440"/>
              <a:gd name="connsiteY4" fmla="*/ 0 h 970059"/>
              <a:gd name="connsiteX0" fmla="*/ 11240 w 1059440"/>
              <a:gd name="connsiteY0" fmla="*/ 0 h 973348"/>
              <a:gd name="connsiteX1" fmla="*/ 1059440 w 1059440"/>
              <a:gd name="connsiteY1" fmla="*/ 85548 h 973348"/>
              <a:gd name="connsiteX2" fmla="*/ 1049572 w 1059440"/>
              <a:gd name="connsiteY2" fmla="*/ 973348 h 973348"/>
              <a:gd name="connsiteX3" fmla="*/ 0 w 1059440"/>
              <a:gd name="connsiteY3" fmla="*/ 663247 h 973348"/>
              <a:gd name="connsiteX4" fmla="*/ 11240 w 1059440"/>
              <a:gd name="connsiteY4" fmla="*/ 0 h 973348"/>
              <a:gd name="connsiteX0" fmla="*/ 11240 w 1059440"/>
              <a:gd name="connsiteY0" fmla="*/ 0 h 976637"/>
              <a:gd name="connsiteX1" fmla="*/ 1059440 w 1059440"/>
              <a:gd name="connsiteY1" fmla="*/ 85548 h 976637"/>
              <a:gd name="connsiteX2" fmla="*/ 1059440 w 1059440"/>
              <a:gd name="connsiteY2" fmla="*/ 976637 h 976637"/>
              <a:gd name="connsiteX3" fmla="*/ 0 w 1059440"/>
              <a:gd name="connsiteY3" fmla="*/ 663247 h 976637"/>
              <a:gd name="connsiteX4" fmla="*/ 11240 w 1059440"/>
              <a:gd name="connsiteY4" fmla="*/ 0 h 976637"/>
              <a:gd name="connsiteX0" fmla="*/ 11240 w 1059440"/>
              <a:gd name="connsiteY0" fmla="*/ 0 h 979926"/>
              <a:gd name="connsiteX1" fmla="*/ 1059440 w 1059440"/>
              <a:gd name="connsiteY1" fmla="*/ 85548 h 979926"/>
              <a:gd name="connsiteX2" fmla="*/ 1059440 w 1059440"/>
              <a:gd name="connsiteY2" fmla="*/ 979926 h 979926"/>
              <a:gd name="connsiteX3" fmla="*/ 0 w 1059440"/>
              <a:gd name="connsiteY3" fmla="*/ 663247 h 979926"/>
              <a:gd name="connsiteX4" fmla="*/ 11240 w 1059440"/>
              <a:gd name="connsiteY4" fmla="*/ 0 h 979926"/>
              <a:gd name="connsiteX0" fmla="*/ 11240 w 1059440"/>
              <a:gd name="connsiteY0" fmla="*/ 0 h 986504"/>
              <a:gd name="connsiteX1" fmla="*/ 1059440 w 1059440"/>
              <a:gd name="connsiteY1" fmla="*/ 92126 h 986504"/>
              <a:gd name="connsiteX2" fmla="*/ 1059440 w 1059440"/>
              <a:gd name="connsiteY2" fmla="*/ 986504 h 986504"/>
              <a:gd name="connsiteX3" fmla="*/ 0 w 1059440"/>
              <a:gd name="connsiteY3" fmla="*/ 669825 h 986504"/>
              <a:gd name="connsiteX4" fmla="*/ 11240 w 1059440"/>
              <a:gd name="connsiteY4" fmla="*/ 0 h 986504"/>
              <a:gd name="connsiteX0" fmla="*/ 11240 w 1059440"/>
              <a:gd name="connsiteY0" fmla="*/ 0 h 986504"/>
              <a:gd name="connsiteX1" fmla="*/ 1034801 w 1059440"/>
              <a:gd name="connsiteY1" fmla="*/ 92126 h 986504"/>
              <a:gd name="connsiteX2" fmla="*/ 1059440 w 1059440"/>
              <a:gd name="connsiteY2" fmla="*/ 986504 h 986504"/>
              <a:gd name="connsiteX3" fmla="*/ 0 w 1059440"/>
              <a:gd name="connsiteY3" fmla="*/ 669825 h 986504"/>
              <a:gd name="connsiteX4" fmla="*/ 11240 w 1059440"/>
              <a:gd name="connsiteY4" fmla="*/ 0 h 986504"/>
              <a:gd name="connsiteX0" fmla="*/ 11240 w 1034801"/>
              <a:gd name="connsiteY0" fmla="*/ 0 h 986504"/>
              <a:gd name="connsiteX1" fmla="*/ 1034801 w 1034801"/>
              <a:gd name="connsiteY1" fmla="*/ 92126 h 986504"/>
              <a:gd name="connsiteX2" fmla="*/ 1034800 w 1034801"/>
              <a:gd name="connsiteY2" fmla="*/ 986504 h 986504"/>
              <a:gd name="connsiteX3" fmla="*/ 0 w 1034801"/>
              <a:gd name="connsiteY3" fmla="*/ 669825 h 986504"/>
              <a:gd name="connsiteX4" fmla="*/ 11240 w 1034801"/>
              <a:gd name="connsiteY4" fmla="*/ 0 h 986504"/>
              <a:gd name="connsiteX0" fmla="*/ 31772 w 1034801"/>
              <a:gd name="connsiteY0" fmla="*/ 0 h 986504"/>
              <a:gd name="connsiteX1" fmla="*/ 1034801 w 1034801"/>
              <a:gd name="connsiteY1" fmla="*/ 92126 h 986504"/>
              <a:gd name="connsiteX2" fmla="*/ 1034800 w 1034801"/>
              <a:gd name="connsiteY2" fmla="*/ 986504 h 986504"/>
              <a:gd name="connsiteX3" fmla="*/ 0 w 1034801"/>
              <a:gd name="connsiteY3" fmla="*/ 669825 h 986504"/>
              <a:gd name="connsiteX4" fmla="*/ 31772 w 1034801"/>
              <a:gd name="connsiteY4" fmla="*/ 0 h 986504"/>
              <a:gd name="connsiteX0" fmla="*/ 23560 w 1034801"/>
              <a:gd name="connsiteY0" fmla="*/ 0 h 982398"/>
              <a:gd name="connsiteX1" fmla="*/ 1034801 w 1034801"/>
              <a:gd name="connsiteY1" fmla="*/ 88020 h 982398"/>
              <a:gd name="connsiteX2" fmla="*/ 1034800 w 1034801"/>
              <a:gd name="connsiteY2" fmla="*/ 982398 h 982398"/>
              <a:gd name="connsiteX3" fmla="*/ 0 w 1034801"/>
              <a:gd name="connsiteY3" fmla="*/ 665719 h 982398"/>
              <a:gd name="connsiteX4" fmla="*/ 23560 w 1034801"/>
              <a:gd name="connsiteY4" fmla="*/ 0 h 982398"/>
              <a:gd name="connsiteX0" fmla="*/ 92 w 1011333"/>
              <a:gd name="connsiteY0" fmla="*/ 0 h 982398"/>
              <a:gd name="connsiteX1" fmla="*/ 1011333 w 1011333"/>
              <a:gd name="connsiteY1" fmla="*/ 88020 h 982398"/>
              <a:gd name="connsiteX2" fmla="*/ 1011332 w 1011333"/>
              <a:gd name="connsiteY2" fmla="*/ 982398 h 982398"/>
              <a:gd name="connsiteX3" fmla="*/ 50450 w 1011333"/>
              <a:gd name="connsiteY3" fmla="*/ 665719 h 982398"/>
              <a:gd name="connsiteX4" fmla="*/ 92 w 1011333"/>
              <a:gd name="connsiteY4" fmla="*/ 0 h 982398"/>
              <a:gd name="connsiteX0" fmla="*/ 658 w 1011899"/>
              <a:gd name="connsiteY0" fmla="*/ 0 h 982398"/>
              <a:gd name="connsiteX1" fmla="*/ 1011899 w 1011899"/>
              <a:gd name="connsiteY1" fmla="*/ 88020 h 982398"/>
              <a:gd name="connsiteX2" fmla="*/ 1011898 w 1011899"/>
              <a:gd name="connsiteY2" fmla="*/ 982398 h 982398"/>
              <a:gd name="connsiteX3" fmla="*/ 1738 w 1011899"/>
              <a:gd name="connsiteY3" fmla="*/ 669826 h 982398"/>
              <a:gd name="connsiteX4" fmla="*/ 658 w 1011899"/>
              <a:gd name="connsiteY4" fmla="*/ 0 h 982398"/>
              <a:gd name="connsiteX0" fmla="*/ 658 w 1011899"/>
              <a:gd name="connsiteY0" fmla="*/ 0 h 982398"/>
              <a:gd name="connsiteX1" fmla="*/ 1011899 w 1011899"/>
              <a:gd name="connsiteY1" fmla="*/ 88020 h 982398"/>
              <a:gd name="connsiteX2" fmla="*/ 1011898 w 1011899"/>
              <a:gd name="connsiteY2" fmla="*/ 982398 h 982398"/>
              <a:gd name="connsiteX3" fmla="*/ 1738 w 1011899"/>
              <a:gd name="connsiteY3" fmla="*/ 669826 h 982398"/>
              <a:gd name="connsiteX4" fmla="*/ 658 w 1011899"/>
              <a:gd name="connsiteY4" fmla="*/ 0 h 982398"/>
              <a:gd name="connsiteX0" fmla="*/ 3027 w 1014268"/>
              <a:gd name="connsiteY0" fmla="*/ 0 h 982398"/>
              <a:gd name="connsiteX1" fmla="*/ 1014268 w 1014268"/>
              <a:gd name="connsiteY1" fmla="*/ 88020 h 982398"/>
              <a:gd name="connsiteX2" fmla="*/ 1014267 w 1014268"/>
              <a:gd name="connsiteY2" fmla="*/ 982398 h 982398"/>
              <a:gd name="connsiteX3" fmla="*/ 0 w 1014268"/>
              <a:gd name="connsiteY3" fmla="*/ 669826 h 982398"/>
              <a:gd name="connsiteX4" fmla="*/ 3027 w 1014268"/>
              <a:gd name="connsiteY4" fmla="*/ 0 h 982398"/>
              <a:gd name="connsiteX0" fmla="*/ 545 w 1017519"/>
              <a:gd name="connsiteY0" fmla="*/ 0 h 979472"/>
              <a:gd name="connsiteX1" fmla="*/ 1017519 w 1017519"/>
              <a:gd name="connsiteY1" fmla="*/ 85094 h 979472"/>
              <a:gd name="connsiteX2" fmla="*/ 1017518 w 1017519"/>
              <a:gd name="connsiteY2" fmla="*/ 979472 h 979472"/>
              <a:gd name="connsiteX3" fmla="*/ 3251 w 1017519"/>
              <a:gd name="connsiteY3" fmla="*/ 666900 h 979472"/>
              <a:gd name="connsiteX4" fmla="*/ 545 w 1017519"/>
              <a:gd name="connsiteY4" fmla="*/ 0 h 979472"/>
              <a:gd name="connsiteX0" fmla="*/ 4939 w 1021913"/>
              <a:gd name="connsiteY0" fmla="*/ 0 h 979472"/>
              <a:gd name="connsiteX1" fmla="*/ 1021913 w 1021913"/>
              <a:gd name="connsiteY1" fmla="*/ 85094 h 979472"/>
              <a:gd name="connsiteX2" fmla="*/ 1021912 w 1021913"/>
              <a:gd name="connsiteY2" fmla="*/ 979472 h 979472"/>
              <a:gd name="connsiteX3" fmla="*/ 0 w 1021913"/>
              <a:gd name="connsiteY3" fmla="*/ 666900 h 979472"/>
              <a:gd name="connsiteX4" fmla="*/ 4939 w 1021913"/>
              <a:gd name="connsiteY4" fmla="*/ 0 h 979472"/>
              <a:gd name="connsiteX0" fmla="*/ 683 w 1023391"/>
              <a:gd name="connsiteY0" fmla="*/ 0 h 979472"/>
              <a:gd name="connsiteX1" fmla="*/ 1023391 w 1023391"/>
              <a:gd name="connsiteY1" fmla="*/ 85094 h 979472"/>
              <a:gd name="connsiteX2" fmla="*/ 1023390 w 1023391"/>
              <a:gd name="connsiteY2" fmla="*/ 979472 h 979472"/>
              <a:gd name="connsiteX3" fmla="*/ 1478 w 1023391"/>
              <a:gd name="connsiteY3" fmla="*/ 666900 h 979472"/>
              <a:gd name="connsiteX4" fmla="*/ 683 w 1023391"/>
              <a:gd name="connsiteY4" fmla="*/ 0 h 979472"/>
              <a:gd name="connsiteX0" fmla="*/ 683 w 1023391"/>
              <a:gd name="connsiteY0" fmla="*/ 0 h 985326"/>
              <a:gd name="connsiteX1" fmla="*/ 1023391 w 1023391"/>
              <a:gd name="connsiteY1" fmla="*/ 90948 h 985326"/>
              <a:gd name="connsiteX2" fmla="*/ 1023390 w 1023391"/>
              <a:gd name="connsiteY2" fmla="*/ 985326 h 985326"/>
              <a:gd name="connsiteX3" fmla="*/ 1478 w 1023391"/>
              <a:gd name="connsiteY3" fmla="*/ 672754 h 985326"/>
              <a:gd name="connsiteX4" fmla="*/ 683 w 1023391"/>
              <a:gd name="connsiteY4" fmla="*/ 0 h 985326"/>
              <a:gd name="connsiteX0" fmla="*/ 683 w 1025303"/>
              <a:gd name="connsiteY0" fmla="*/ 0 h 985326"/>
              <a:gd name="connsiteX1" fmla="*/ 1025303 w 1025303"/>
              <a:gd name="connsiteY1" fmla="*/ 93876 h 985326"/>
              <a:gd name="connsiteX2" fmla="*/ 1023390 w 1025303"/>
              <a:gd name="connsiteY2" fmla="*/ 985326 h 985326"/>
              <a:gd name="connsiteX3" fmla="*/ 1478 w 1025303"/>
              <a:gd name="connsiteY3" fmla="*/ 672754 h 985326"/>
              <a:gd name="connsiteX4" fmla="*/ 683 w 1025303"/>
              <a:gd name="connsiteY4" fmla="*/ 0 h 985326"/>
              <a:gd name="connsiteX0" fmla="*/ 683 w 1023392"/>
              <a:gd name="connsiteY0" fmla="*/ 0 h 985326"/>
              <a:gd name="connsiteX1" fmla="*/ 1023392 w 1023392"/>
              <a:gd name="connsiteY1" fmla="*/ 88021 h 985326"/>
              <a:gd name="connsiteX2" fmla="*/ 1023390 w 1023392"/>
              <a:gd name="connsiteY2" fmla="*/ 985326 h 985326"/>
              <a:gd name="connsiteX3" fmla="*/ 1478 w 1023392"/>
              <a:gd name="connsiteY3" fmla="*/ 672754 h 985326"/>
              <a:gd name="connsiteX4" fmla="*/ 683 w 1023392"/>
              <a:gd name="connsiteY4" fmla="*/ 0 h 985326"/>
              <a:gd name="connsiteX0" fmla="*/ 683 w 1025302"/>
              <a:gd name="connsiteY0" fmla="*/ 0 h 988252"/>
              <a:gd name="connsiteX1" fmla="*/ 1023392 w 1025302"/>
              <a:gd name="connsiteY1" fmla="*/ 88021 h 988252"/>
              <a:gd name="connsiteX2" fmla="*/ 1025302 w 1025302"/>
              <a:gd name="connsiteY2" fmla="*/ 988252 h 988252"/>
              <a:gd name="connsiteX3" fmla="*/ 1478 w 1025302"/>
              <a:gd name="connsiteY3" fmla="*/ 672754 h 988252"/>
              <a:gd name="connsiteX4" fmla="*/ 683 w 1025302"/>
              <a:gd name="connsiteY4" fmla="*/ 0 h 988252"/>
              <a:gd name="connsiteX0" fmla="*/ 683 w 1025302"/>
              <a:gd name="connsiteY0" fmla="*/ 0 h 988252"/>
              <a:gd name="connsiteX1" fmla="*/ 1023392 w 1025302"/>
              <a:gd name="connsiteY1" fmla="*/ 82167 h 988252"/>
              <a:gd name="connsiteX2" fmla="*/ 1025302 w 1025302"/>
              <a:gd name="connsiteY2" fmla="*/ 988252 h 988252"/>
              <a:gd name="connsiteX3" fmla="*/ 1478 w 1025302"/>
              <a:gd name="connsiteY3" fmla="*/ 672754 h 988252"/>
              <a:gd name="connsiteX4" fmla="*/ 683 w 1025302"/>
              <a:gd name="connsiteY4" fmla="*/ 0 h 988252"/>
              <a:gd name="connsiteX0" fmla="*/ 683 w 1029125"/>
              <a:gd name="connsiteY0" fmla="*/ 0 h 994106"/>
              <a:gd name="connsiteX1" fmla="*/ 1023392 w 1029125"/>
              <a:gd name="connsiteY1" fmla="*/ 82167 h 994106"/>
              <a:gd name="connsiteX2" fmla="*/ 1029125 w 1029125"/>
              <a:gd name="connsiteY2" fmla="*/ 994106 h 994106"/>
              <a:gd name="connsiteX3" fmla="*/ 1478 w 1029125"/>
              <a:gd name="connsiteY3" fmla="*/ 672754 h 994106"/>
              <a:gd name="connsiteX4" fmla="*/ 683 w 1029125"/>
              <a:gd name="connsiteY4" fmla="*/ 0 h 994106"/>
              <a:gd name="connsiteX0" fmla="*/ 683 w 1023392"/>
              <a:gd name="connsiteY0" fmla="*/ 0 h 994106"/>
              <a:gd name="connsiteX1" fmla="*/ 1023392 w 1023392"/>
              <a:gd name="connsiteY1" fmla="*/ 82167 h 994106"/>
              <a:gd name="connsiteX2" fmla="*/ 1023392 w 1023392"/>
              <a:gd name="connsiteY2" fmla="*/ 994106 h 994106"/>
              <a:gd name="connsiteX3" fmla="*/ 1478 w 1023392"/>
              <a:gd name="connsiteY3" fmla="*/ 672754 h 994106"/>
              <a:gd name="connsiteX4" fmla="*/ 683 w 1023392"/>
              <a:gd name="connsiteY4" fmla="*/ 0 h 994106"/>
              <a:gd name="connsiteX0" fmla="*/ 683 w 1025303"/>
              <a:gd name="connsiteY0" fmla="*/ 0 h 994106"/>
              <a:gd name="connsiteX1" fmla="*/ 1025303 w 1025303"/>
              <a:gd name="connsiteY1" fmla="*/ 90948 h 994106"/>
              <a:gd name="connsiteX2" fmla="*/ 1023392 w 1025303"/>
              <a:gd name="connsiteY2" fmla="*/ 994106 h 994106"/>
              <a:gd name="connsiteX3" fmla="*/ 1478 w 1025303"/>
              <a:gd name="connsiteY3" fmla="*/ 672754 h 994106"/>
              <a:gd name="connsiteX4" fmla="*/ 683 w 1025303"/>
              <a:gd name="connsiteY4" fmla="*/ 0 h 994106"/>
              <a:gd name="connsiteX0" fmla="*/ 683 w 1025303"/>
              <a:gd name="connsiteY0" fmla="*/ 0 h 994106"/>
              <a:gd name="connsiteX1" fmla="*/ 1025303 w 1025303"/>
              <a:gd name="connsiteY1" fmla="*/ 88021 h 994106"/>
              <a:gd name="connsiteX2" fmla="*/ 1023392 w 1025303"/>
              <a:gd name="connsiteY2" fmla="*/ 994106 h 994106"/>
              <a:gd name="connsiteX3" fmla="*/ 1478 w 1025303"/>
              <a:gd name="connsiteY3" fmla="*/ 672754 h 994106"/>
              <a:gd name="connsiteX4" fmla="*/ 683 w 1025303"/>
              <a:gd name="connsiteY4" fmla="*/ 0 h 994106"/>
              <a:gd name="connsiteX0" fmla="*/ 683 w 1025304"/>
              <a:gd name="connsiteY0" fmla="*/ 0 h 994106"/>
              <a:gd name="connsiteX1" fmla="*/ 1025303 w 1025304"/>
              <a:gd name="connsiteY1" fmla="*/ 88021 h 994106"/>
              <a:gd name="connsiteX2" fmla="*/ 1025304 w 1025304"/>
              <a:gd name="connsiteY2" fmla="*/ 994106 h 994106"/>
              <a:gd name="connsiteX3" fmla="*/ 1478 w 1025304"/>
              <a:gd name="connsiteY3" fmla="*/ 672754 h 994106"/>
              <a:gd name="connsiteX4" fmla="*/ 683 w 1025304"/>
              <a:gd name="connsiteY4" fmla="*/ 0 h 994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5304" h="994106">
                <a:moveTo>
                  <a:pt x="683" y="0"/>
                </a:moveTo>
                <a:lnTo>
                  <a:pt x="1025303" y="88021"/>
                </a:lnTo>
                <a:cubicBezTo>
                  <a:pt x="1025303" y="390049"/>
                  <a:pt x="1025304" y="692078"/>
                  <a:pt x="1025304" y="994106"/>
                </a:cubicBezTo>
                <a:lnTo>
                  <a:pt x="1478" y="672754"/>
                </a:lnTo>
                <a:cubicBezTo>
                  <a:pt x="4128" y="452768"/>
                  <a:pt x="-1967" y="219986"/>
                  <a:pt x="683" y="0"/>
                </a:cubicBezTo>
                <a:close/>
              </a:path>
            </a:pathLst>
          </a:custGeom>
          <a:gradFill>
            <a:gsLst>
              <a:gs pos="0">
                <a:schemeClr val="accent4">
                  <a:lumMod val="70000"/>
                </a:schemeClr>
              </a:gs>
              <a:gs pos="100000">
                <a:schemeClr val="accent4"/>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12" name="Freeform 12">
            <a:extLst>
              <a:ext uri="{FF2B5EF4-FFF2-40B4-BE49-F238E27FC236}">
                <a16:creationId xmlns:a16="http://schemas.microsoft.com/office/drawing/2014/main" id="{29E7E34A-F7AE-40A5-A268-42DC630783DB}"/>
              </a:ext>
            </a:extLst>
          </p:cNvPr>
          <p:cNvSpPr/>
          <p:nvPr/>
        </p:nvSpPr>
        <p:spPr>
          <a:xfrm>
            <a:off x="8556207" y="4984494"/>
            <a:ext cx="1456234" cy="1101543"/>
          </a:xfrm>
          <a:custGeom>
            <a:avLst/>
            <a:gdLst>
              <a:gd name="connsiteX0" fmla="*/ 7951 w 1073426"/>
              <a:gd name="connsiteY0" fmla="*/ 644056 h 1160891"/>
              <a:gd name="connsiteX1" fmla="*/ 1073426 w 1073426"/>
              <a:gd name="connsiteY1" fmla="*/ 1160891 h 1160891"/>
              <a:gd name="connsiteX2" fmla="*/ 1049572 w 1073426"/>
              <a:gd name="connsiteY2" fmla="*/ 294199 h 1160891"/>
              <a:gd name="connsiteX3" fmla="*/ 0 w 1073426"/>
              <a:gd name="connsiteY3" fmla="*/ 0 h 1160891"/>
              <a:gd name="connsiteX4" fmla="*/ 7951 w 1073426"/>
              <a:gd name="connsiteY4" fmla="*/ 644056 h 1160891"/>
              <a:gd name="connsiteX0" fmla="*/ 7951 w 1073426"/>
              <a:gd name="connsiteY0" fmla="*/ 660502 h 1177337"/>
              <a:gd name="connsiteX1" fmla="*/ 1073426 w 1073426"/>
              <a:gd name="connsiteY1" fmla="*/ 1177337 h 1177337"/>
              <a:gd name="connsiteX2" fmla="*/ 1049572 w 1073426"/>
              <a:gd name="connsiteY2" fmla="*/ 310645 h 1177337"/>
              <a:gd name="connsiteX3" fmla="*/ 0 w 1073426"/>
              <a:gd name="connsiteY3" fmla="*/ 0 h 1177337"/>
              <a:gd name="connsiteX4" fmla="*/ 7951 w 1073426"/>
              <a:gd name="connsiteY4" fmla="*/ 660502 h 1177337"/>
              <a:gd name="connsiteX0" fmla="*/ 7951 w 1073426"/>
              <a:gd name="connsiteY0" fmla="*/ 660502 h 1177337"/>
              <a:gd name="connsiteX1" fmla="*/ 1073426 w 1073426"/>
              <a:gd name="connsiteY1" fmla="*/ 1177337 h 1177337"/>
              <a:gd name="connsiteX2" fmla="*/ 1049572 w 1073426"/>
              <a:gd name="connsiteY2" fmla="*/ 294199 h 1177337"/>
              <a:gd name="connsiteX3" fmla="*/ 0 w 1073426"/>
              <a:gd name="connsiteY3" fmla="*/ 0 h 1177337"/>
              <a:gd name="connsiteX4" fmla="*/ 7951 w 1073426"/>
              <a:gd name="connsiteY4" fmla="*/ 660502 h 1177337"/>
              <a:gd name="connsiteX0" fmla="*/ 11240 w 1073426"/>
              <a:gd name="connsiteY0" fmla="*/ 673659 h 1177337"/>
              <a:gd name="connsiteX1" fmla="*/ 1073426 w 1073426"/>
              <a:gd name="connsiteY1" fmla="*/ 1177337 h 1177337"/>
              <a:gd name="connsiteX2" fmla="*/ 1049572 w 1073426"/>
              <a:gd name="connsiteY2" fmla="*/ 294199 h 1177337"/>
              <a:gd name="connsiteX3" fmla="*/ 0 w 1073426"/>
              <a:gd name="connsiteY3" fmla="*/ 0 h 1177337"/>
              <a:gd name="connsiteX4" fmla="*/ 11240 w 1073426"/>
              <a:gd name="connsiteY4" fmla="*/ 673659 h 1177337"/>
              <a:gd name="connsiteX0" fmla="*/ 11240 w 1056980"/>
              <a:gd name="connsiteY0" fmla="*/ 673659 h 1180626"/>
              <a:gd name="connsiteX1" fmla="*/ 1056980 w 1056980"/>
              <a:gd name="connsiteY1" fmla="*/ 1180626 h 1180626"/>
              <a:gd name="connsiteX2" fmla="*/ 1049572 w 1056980"/>
              <a:gd name="connsiteY2" fmla="*/ 294199 h 1180626"/>
              <a:gd name="connsiteX3" fmla="*/ 0 w 1056980"/>
              <a:gd name="connsiteY3" fmla="*/ 0 h 1180626"/>
              <a:gd name="connsiteX4" fmla="*/ 11240 w 1056980"/>
              <a:gd name="connsiteY4" fmla="*/ 673659 h 1180626"/>
              <a:gd name="connsiteX0" fmla="*/ 1372 w 1056980"/>
              <a:gd name="connsiteY0" fmla="*/ 673659 h 1180626"/>
              <a:gd name="connsiteX1" fmla="*/ 1056980 w 1056980"/>
              <a:gd name="connsiteY1" fmla="*/ 1180626 h 1180626"/>
              <a:gd name="connsiteX2" fmla="*/ 1049572 w 1056980"/>
              <a:gd name="connsiteY2" fmla="*/ 294199 h 1180626"/>
              <a:gd name="connsiteX3" fmla="*/ 0 w 1056980"/>
              <a:gd name="connsiteY3" fmla="*/ 0 h 1180626"/>
              <a:gd name="connsiteX4" fmla="*/ 1372 w 1056980"/>
              <a:gd name="connsiteY4" fmla="*/ 673659 h 1180626"/>
              <a:gd name="connsiteX0" fmla="*/ 1372 w 1063102"/>
              <a:gd name="connsiteY0" fmla="*/ 673659 h 1180626"/>
              <a:gd name="connsiteX1" fmla="*/ 1056980 w 1063102"/>
              <a:gd name="connsiteY1" fmla="*/ 1180626 h 1180626"/>
              <a:gd name="connsiteX2" fmla="*/ 1062729 w 1063102"/>
              <a:gd name="connsiteY2" fmla="*/ 294199 h 1180626"/>
              <a:gd name="connsiteX3" fmla="*/ 0 w 1063102"/>
              <a:gd name="connsiteY3" fmla="*/ 0 h 1180626"/>
              <a:gd name="connsiteX4" fmla="*/ 1372 w 1063102"/>
              <a:gd name="connsiteY4" fmla="*/ 673659 h 1180626"/>
              <a:gd name="connsiteX0" fmla="*/ 1372 w 1056980"/>
              <a:gd name="connsiteY0" fmla="*/ 673659 h 1180626"/>
              <a:gd name="connsiteX1" fmla="*/ 1056980 w 1056980"/>
              <a:gd name="connsiteY1" fmla="*/ 1180626 h 1180626"/>
              <a:gd name="connsiteX2" fmla="*/ 1029876 w 1056980"/>
              <a:gd name="connsiteY2" fmla="*/ 298304 h 1180626"/>
              <a:gd name="connsiteX3" fmla="*/ 0 w 1056980"/>
              <a:gd name="connsiteY3" fmla="*/ 0 h 1180626"/>
              <a:gd name="connsiteX4" fmla="*/ 1372 w 1056980"/>
              <a:gd name="connsiteY4" fmla="*/ 673659 h 1180626"/>
              <a:gd name="connsiteX0" fmla="*/ 1372 w 1056980"/>
              <a:gd name="connsiteY0" fmla="*/ 673659 h 1180626"/>
              <a:gd name="connsiteX1" fmla="*/ 1056980 w 1056980"/>
              <a:gd name="connsiteY1" fmla="*/ 1180626 h 1180626"/>
              <a:gd name="connsiteX2" fmla="*/ 1029876 w 1056980"/>
              <a:gd name="connsiteY2" fmla="*/ 285985 h 1180626"/>
              <a:gd name="connsiteX3" fmla="*/ 0 w 1056980"/>
              <a:gd name="connsiteY3" fmla="*/ 0 h 1180626"/>
              <a:gd name="connsiteX4" fmla="*/ 1372 w 1056980"/>
              <a:gd name="connsiteY4" fmla="*/ 673659 h 1180626"/>
              <a:gd name="connsiteX0" fmla="*/ 1372 w 1036448"/>
              <a:gd name="connsiteY0" fmla="*/ 673659 h 1180626"/>
              <a:gd name="connsiteX1" fmla="*/ 1036448 w 1036448"/>
              <a:gd name="connsiteY1" fmla="*/ 1180626 h 1180626"/>
              <a:gd name="connsiteX2" fmla="*/ 1029876 w 1036448"/>
              <a:gd name="connsiteY2" fmla="*/ 285985 h 1180626"/>
              <a:gd name="connsiteX3" fmla="*/ 0 w 1036448"/>
              <a:gd name="connsiteY3" fmla="*/ 0 h 1180626"/>
              <a:gd name="connsiteX4" fmla="*/ 1372 w 1036448"/>
              <a:gd name="connsiteY4" fmla="*/ 673659 h 1180626"/>
              <a:gd name="connsiteX0" fmla="*/ 154 w 1035230"/>
              <a:gd name="connsiteY0" fmla="*/ 673659 h 1180626"/>
              <a:gd name="connsiteX1" fmla="*/ 1035230 w 1035230"/>
              <a:gd name="connsiteY1" fmla="*/ 1180626 h 1180626"/>
              <a:gd name="connsiteX2" fmla="*/ 1028658 w 1035230"/>
              <a:gd name="connsiteY2" fmla="*/ 285985 h 1180626"/>
              <a:gd name="connsiteX3" fmla="*/ 27528 w 1035230"/>
              <a:gd name="connsiteY3" fmla="*/ 0 h 1180626"/>
              <a:gd name="connsiteX4" fmla="*/ 154 w 1035230"/>
              <a:gd name="connsiteY4" fmla="*/ 673659 h 1180626"/>
              <a:gd name="connsiteX0" fmla="*/ 60 w 1035136"/>
              <a:gd name="connsiteY0" fmla="*/ 673659 h 1180626"/>
              <a:gd name="connsiteX1" fmla="*/ 1035136 w 1035136"/>
              <a:gd name="connsiteY1" fmla="*/ 1180626 h 1180626"/>
              <a:gd name="connsiteX2" fmla="*/ 1028564 w 1035136"/>
              <a:gd name="connsiteY2" fmla="*/ 285985 h 1180626"/>
              <a:gd name="connsiteX3" fmla="*/ 80818 w 1035136"/>
              <a:gd name="connsiteY3" fmla="*/ 0 h 1180626"/>
              <a:gd name="connsiteX4" fmla="*/ 60 w 1035136"/>
              <a:gd name="connsiteY4" fmla="*/ 673659 h 1180626"/>
              <a:gd name="connsiteX0" fmla="*/ 152 w 1035228"/>
              <a:gd name="connsiteY0" fmla="*/ 669553 h 1176520"/>
              <a:gd name="connsiteX1" fmla="*/ 1035228 w 1035228"/>
              <a:gd name="connsiteY1" fmla="*/ 1176520 h 1176520"/>
              <a:gd name="connsiteX2" fmla="*/ 1028656 w 1035228"/>
              <a:gd name="connsiteY2" fmla="*/ 281879 h 1176520"/>
              <a:gd name="connsiteX3" fmla="*/ 27525 w 1035228"/>
              <a:gd name="connsiteY3" fmla="*/ 0 h 1176520"/>
              <a:gd name="connsiteX4" fmla="*/ 152 w 1035228"/>
              <a:gd name="connsiteY4" fmla="*/ 669553 h 1176520"/>
              <a:gd name="connsiteX0" fmla="*/ 62970 w 1007703"/>
              <a:gd name="connsiteY0" fmla="*/ 669553 h 1176520"/>
              <a:gd name="connsiteX1" fmla="*/ 1007703 w 1007703"/>
              <a:gd name="connsiteY1" fmla="*/ 1176520 h 1176520"/>
              <a:gd name="connsiteX2" fmla="*/ 1001131 w 1007703"/>
              <a:gd name="connsiteY2" fmla="*/ 281879 h 1176520"/>
              <a:gd name="connsiteX3" fmla="*/ 0 w 1007703"/>
              <a:gd name="connsiteY3" fmla="*/ 0 h 1176520"/>
              <a:gd name="connsiteX4" fmla="*/ 62970 w 1007703"/>
              <a:gd name="connsiteY4" fmla="*/ 669553 h 1176520"/>
              <a:gd name="connsiteX0" fmla="*/ 380 w 1014924"/>
              <a:gd name="connsiteY0" fmla="*/ 673659 h 1176520"/>
              <a:gd name="connsiteX1" fmla="*/ 1014924 w 1014924"/>
              <a:gd name="connsiteY1" fmla="*/ 1176520 h 1176520"/>
              <a:gd name="connsiteX2" fmla="*/ 1008352 w 1014924"/>
              <a:gd name="connsiteY2" fmla="*/ 281879 h 1176520"/>
              <a:gd name="connsiteX3" fmla="*/ 7221 w 1014924"/>
              <a:gd name="connsiteY3" fmla="*/ 0 h 1176520"/>
              <a:gd name="connsiteX4" fmla="*/ 380 w 1014924"/>
              <a:gd name="connsiteY4" fmla="*/ 673659 h 1176520"/>
              <a:gd name="connsiteX0" fmla="*/ 543 w 1015087"/>
              <a:gd name="connsiteY0" fmla="*/ 673659 h 1176520"/>
              <a:gd name="connsiteX1" fmla="*/ 1015087 w 1015087"/>
              <a:gd name="connsiteY1" fmla="*/ 1176520 h 1176520"/>
              <a:gd name="connsiteX2" fmla="*/ 1008515 w 1015087"/>
              <a:gd name="connsiteY2" fmla="*/ 281879 h 1176520"/>
              <a:gd name="connsiteX3" fmla="*/ 3278 w 1015087"/>
              <a:gd name="connsiteY3" fmla="*/ 0 h 1176520"/>
              <a:gd name="connsiteX4" fmla="*/ 543 w 1015087"/>
              <a:gd name="connsiteY4" fmla="*/ 673659 h 1176520"/>
              <a:gd name="connsiteX0" fmla="*/ 1269 w 1015813"/>
              <a:gd name="connsiteY0" fmla="*/ 673659 h 1176520"/>
              <a:gd name="connsiteX1" fmla="*/ 1015813 w 1015813"/>
              <a:gd name="connsiteY1" fmla="*/ 1176520 h 1176520"/>
              <a:gd name="connsiteX2" fmla="*/ 1009241 w 1015813"/>
              <a:gd name="connsiteY2" fmla="*/ 281879 h 1176520"/>
              <a:gd name="connsiteX3" fmla="*/ 0 w 1015813"/>
              <a:gd name="connsiteY3" fmla="*/ 0 h 1176520"/>
              <a:gd name="connsiteX4" fmla="*/ 1269 w 1015813"/>
              <a:gd name="connsiteY4" fmla="*/ 673659 h 1176520"/>
              <a:gd name="connsiteX0" fmla="*/ 5273 w 1015813"/>
              <a:gd name="connsiteY0" fmla="*/ 673659 h 1176520"/>
              <a:gd name="connsiteX1" fmla="*/ 1015813 w 1015813"/>
              <a:gd name="connsiteY1" fmla="*/ 1176520 h 1176520"/>
              <a:gd name="connsiteX2" fmla="*/ 1009241 w 1015813"/>
              <a:gd name="connsiteY2" fmla="*/ 281879 h 1176520"/>
              <a:gd name="connsiteX3" fmla="*/ 0 w 1015813"/>
              <a:gd name="connsiteY3" fmla="*/ 0 h 1176520"/>
              <a:gd name="connsiteX4" fmla="*/ 5273 w 1015813"/>
              <a:gd name="connsiteY4" fmla="*/ 673659 h 1176520"/>
              <a:gd name="connsiteX0" fmla="*/ 5273 w 1015813"/>
              <a:gd name="connsiteY0" fmla="*/ 673659 h 1176520"/>
              <a:gd name="connsiteX1" fmla="*/ 1015813 w 1015813"/>
              <a:gd name="connsiteY1" fmla="*/ 1176520 h 1176520"/>
              <a:gd name="connsiteX2" fmla="*/ 1009241 w 1015813"/>
              <a:gd name="connsiteY2" fmla="*/ 281879 h 1176520"/>
              <a:gd name="connsiteX3" fmla="*/ 0 w 1015813"/>
              <a:gd name="connsiteY3" fmla="*/ 0 h 1176520"/>
              <a:gd name="connsiteX4" fmla="*/ 5273 w 1015813"/>
              <a:gd name="connsiteY4" fmla="*/ 673659 h 1176520"/>
              <a:gd name="connsiteX0" fmla="*/ 1269 w 1015813"/>
              <a:gd name="connsiteY0" fmla="*/ 673659 h 1176520"/>
              <a:gd name="connsiteX1" fmla="*/ 1015813 w 1015813"/>
              <a:gd name="connsiteY1" fmla="*/ 1176520 h 1176520"/>
              <a:gd name="connsiteX2" fmla="*/ 1009241 w 1015813"/>
              <a:gd name="connsiteY2" fmla="*/ 281879 h 1176520"/>
              <a:gd name="connsiteX3" fmla="*/ 0 w 1015813"/>
              <a:gd name="connsiteY3" fmla="*/ 0 h 1176520"/>
              <a:gd name="connsiteX4" fmla="*/ 1269 w 1015813"/>
              <a:gd name="connsiteY4" fmla="*/ 673659 h 1176520"/>
              <a:gd name="connsiteX0" fmla="*/ 8925 w 1023469"/>
              <a:gd name="connsiteY0" fmla="*/ 673659 h 1176520"/>
              <a:gd name="connsiteX1" fmla="*/ 1023469 w 1023469"/>
              <a:gd name="connsiteY1" fmla="*/ 1176520 h 1176520"/>
              <a:gd name="connsiteX2" fmla="*/ 1016897 w 1023469"/>
              <a:gd name="connsiteY2" fmla="*/ 281879 h 1176520"/>
              <a:gd name="connsiteX3" fmla="*/ 0 w 1023469"/>
              <a:gd name="connsiteY3" fmla="*/ 0 h 1176520"/>
              <a:gd name="connsiteX4" fmla="*/ 8925 w 1023469"/>
              <a:gd name="connsiteY4" fmla="*/ 673659 h 1176520"/>
              <a:gd name="connsiteX0" fmla="*/ 3183 w 1023469"/>
              <a:gd name="connsiteY0" fmla="*/ 673659 h 1176520"/>
              <a:gd name="connsiteX1" fmla="*/ 1023469 w 1023469"/>
              <a:gd name="connsiteY1" fmla="*/ 1176520 h 1176520"/>
              <a:gd name="connsiteX2" fmla="*/ 1016897 w 1023469"/>
              <a:gd name="connsiteY2" fmla="*/ 281879 h 1176520"/>
              <a:gd name="connsiteX3" fmla="*/ 0 w 1023469"/>
              <a:gd name="connsiteY3" fmla="*/ 0 h 1176520"/>
              <a:gd name="connsiteX4" fmla="*/ 3183 w 1023469"/>
              <a:gd name="connsiteY4" fmla="*/ 673659 h 1176520"/>
              <a:gd name="connsiteX0" fmla="*/ 3183 w 1023469"/>
              <a:gd name="connsiteY0" fmla="*/ 673659 h 1176520"/>
              <a:gd name="connsiteX1" fmla="*/ 1023469 w 1023469"/>
              <a:gd name="connsiteY1" fmla="*/ 1176520 h 1176520"/>
              <a:gd name="connsiteX2" fmla="*/ 1016897 w 1023469"/>
              <a:gd name="connsiteY2" fmla="*/ 281879 h 1176520"/>
              <a:gd name="connsiteX3" fmla="*/ 0 w 1023469"/>
              <a:gd name="connsiteY3" fmla="*/ 0 h 1176520"/>
              <a:gd name="connsiteX4" fmla="*/ 3183 w 1023469"/>
              <a:gd name="connsiteY4" fmla="*/ 673659 h 1176520"/>
              <a:gd name="connsiteX0" fmla="*/ 3183 w 1023469"/>
              <a:gd name="connsiteY0" fmla="*/ 673659 h 1176520"/>
              <a:gd name="connsiteX1" fmla="*/ 1023469 w 1023469"/>
              <a:gd name="connsiteY1" fmla="*/ 1176520 h 1176520"/>
              <a:gd name="connsiteX2" fmla="*/ 1016897 w 1023469"/>
              <a:gd name="connsiteY2" fmla="*/ 281879 h 1176520"/>
              <a:gd name="connsiteX3" fmla="*/ 0 w 1023469"/>
              <a:gd name="connsiteY3" fmla="*/ 0 h 1176520"/>
              <a:gd name="connsiteX4" fmla="*/ 3183 w 1023469"/>
              <a:gd name="connsiteY4" fmla="*/ 673659 h 1176520"/>
              <a:gd name="connsiteX0" fmla="*/ 3183 w 1023469"/>
              <a:gd name="connsiteY0" fmla="*/ 673659 h 1176520"/>
              <a:gd name="connsiteX1" fmla="*/ 1023469 w 1023469"/>
              <a:gd name="connsiteY1" fmla="*/ 1176520 h 1176520"/>
              <a:gd name="connsiteX2" fmla="*/ 1016897 w 1023469"/>
              <a:gd name="connsiteY2" fmla="*/ 281879 h 1176520"/>
              <a:gd name="connsiteX3" fmla="*/ 0 w 1023469"/>
              <a:gd name="connsiteY3" fmla="*/ 0 h 1176520"/>
              <a:gd name="connsiteX4" fmla="*/ 3183 w 1023469"/>
              <a:gd name="connsiteY4" fmla="*/ 673659 h 1176520"/>
              <a:gd name="connsiteX0" fmla="*/ 1268 w 1023469"/>
              <a:gd name="connsiteY0" fmla="*/ 673659 h 1176520"/>
              <a:gd name="connsiteX1" fmla="*/ 1023469 w 1023469"/>
              <a:gd name="connsiteY1" fmla="*/ 1176520 h 1176520"/>
              <a:gd name="connsiteX2" fmla="*/ 1016897 w 1023469"/>
              <a:gd name="connsiteY2" fmla="*/ 281879 h 1176520"/>
              <a:gd name="connsiteX3" fmla="*/ 0 w 1023469"/>
              <a:gd name="connsiteY3" fmla="*/ 0 h 1176520"/>
              <a:gd name="connsiteX4" fmla="*/ 1268 w 1023469"/>
              <a:gd name="connsiteY4" fmla="*/ 673659 h 1176520"/>
              <a:gd name="connsiteX0" fmla="*/ 1268 w 1025161"/>
              <a:gd name="connsiteY0" fmla="*/ 673659 h 1176520"/>
              <a:gd name="connsiteX1" fmla="*/ 1023469 w 1025161"/>
              <a:gd name="connsiteY1" fmla="*/ 1176520 h 1176520"/>
              <a:gd name="connsiteX2" fmla="*/ 1024554 w 1025161"/>
              <a:gd name="connsiteY2" fmla="*/ 281879 h 1176520"/>
              <a:gd name="connsiteX3" fmla="*/ 0 w 1025161"/>
              <a:gd name="connsiteY3" fmla="*/ 0 h 1176520"/>
              <a:gd name="connsiteX4" fmla="*/ 1268 w 1025161"/>
              <a:gd name="connsiteY4" fmla="*/ 673659 h 1176520"/>
              <a:gd name="connsiteX0" fmla="*/ 1268 w 1025161"/>
              <a:gd name="connsiteY0" fmla="*/ 673659 h 1176520"/>
              <a:gd name="connsiteX1" fmla="*/ 1023469 w 1025161"/>
              <a:gd name="connsiteY1" fmla="*/ 1176520 h 1176520"/>
              <a:gd name="connsiteX2" fmla="*/ 1024554 w 1025161"/>
              <a:gd name="connsiteY2" fmla="*/ 281879 h 1176520"/>
              <a:gd name="connsiteX3" fmla="*/ 0 w 1025161"/>
              <a:gd name="connsiteY3" fmla="*/ 0 h 1176520"/>
              <a:gd name="connsiteX4" fmla="*/ 1268 w 1025161"/>
              <a:gd name="connsiteY4" fmla="*/ 673659 h 1176520"/>
              <a:gd name="connsiteX0" fmla="*/ 1268 w 1025036"/>
              <a:gd name="connsiteY0" fmla="*/ 673659 h 1176520"/>
              <a:gd name="connsiteX1" fmla="*/ 1021556 w 1025036"/>
              <a:gd name="connsiteY1" fmla="*/ 1176520 h 1176520"/>
              <a:gd name="connsiteX2" fmla="*/ 1024554 w 1025036"/>
              <a:gd name="connsiteY2" fmla="*/ 281879 h 1176520"/>
              <a:gd name="connsiteX3" fmla="*/ 0 w 1025036"/>
              <a:gd name="connsiteY3" fmla="*/ 0 h 1176520"/>
              <a:gd name="connsiteX4" fmla="*/ 1268 w 1025036"/>
              <a:gd name="connsiteY4" fmla="*/ 673659 h 1176520"/>
              <a:gd name="connsiteX0" fmla="*/ 1268 w 1025384"/>
              <a:gd name="connsiteY0" fmla="*/ 673659 h 1179446"/>
              <a:gd name="connsiteX1" fmla="*/ 1025384 w 1025384"/>
              <a:gd name="connsiteY1" fmla="*/ 1179446 h 1179446"/>
              <a:gd name="connsiteX2" fmla="*/ 1024554 w 1025384"/>
              <a:gd name="connsiteY2" fmla="*/ 281879 h 1179446"/>
              <a:gd name="connsiteX3" fmla="*/ 0 w 1025384"/>
              <a:gd name="connsiteY3" fmla="*/ 0 h 1179446"/>
              <a:gd name="connsiteX4" fmla="*/ 1268 w 1025384"/>
              <a:gd name="connsiteY4" fmla="*/ 673659 h 1179446"/>
              <a:gd name="connsiteX0" fmla="*/ 1268 w 1025755"/>
              <a:gd name="connsiteY0" fmla="*/ 673659 h 1179446"/>
              <a:gd name="connsiteX1" fmla="*/ 1025384 w 1025755"/>
              <a:gd name="connsiteY1" fmla="*/ 1179446 h 1179446"/>
              <a:gd name="connsiteX2" fmla="*/ 1024554 w 1025755"/>
              <a:gd name="connsiteY2" fmla="*/ 281879 h 1179446"/>
              <a:gd name="connsiteX3" fmla="*/ 0 w 1025755"/>
              <a:gd name="connsiteY3" fmla="*/ 0 h 1179446"/>
              <a:gd name="connsiteX4" fmla="*/ 1268 w 1025755"/>
              <a:gd name="connsiteY4" fmla="*/ 673659 h 1179446"/>
              <a:gd name="connsiteX0" fmla="*/ 1268 w 1025755"/>
              <a:gd name="connsiteY0" fmla="*/ 673659 h 1179446"/>
              <a:gd name="connsiteX1" fmla="*/ 1025384 w 1025755"/>
              <a:gd name="connsiteY1" fmla="*/ 1179446 h 1179446"/>
              <a:gd name="connsiteX2" fmla="*/ 1024554 w 1025755"/>
              <a:gd name="connsiteY2" fmla="*/ 281879 h 1179446"/>
              <a:gd name="connsiteX3" fmla="*/ 0 w 1025755"/>
              <a:gd name="connsiteY3" fmla="*/ 0 h 1179446"/>
              <a:gd name="connsiteX4" fmla="*/ 1268 w 1025755"/>
              <a:gd name="connsiteY4" fmla="*/ 673659 h 1179446"/>
              <a:gd name="connsiteX0" fmla="*/ 1268 w 1025755"/>
              <a:gd name="connsiteY0" fmla="*/ 673659 h 1179446"/>
              <a:gd name="connsiteX1" fmla="*/ 1025384 w 1025755"/>
              <a:gd name="connsiteY1" fmla="*/ 1179446 h 1179446"/>
              <a:gd name="connsiteX2" fmla="*/ 1024554 w 1025755"/>
              <a:gd name="connsiteY2" fmla="*/ 276026 h 1179446"/>
              <a:gd name="connsiteX3" fmla="*/ 0 w 1025755"/>
              <a:gd name="connsiteY3" fmla="*/ 0 h 1179446"/>
              <a:gd name="connsiteX4" fmla="*/ 1268 w 1025755"/>
              <a:gd name="connsiteY4" fmla="*/ 673659 h 1179446"/>
              <a:gd name="connsiteX0" fmla="*/ 1268 w 1027264"/>
              <a:gd name="connsiteY0" fmla="*/ 673659 h 1179446"/>
              <a:gd name="connsiteX1" fmla="*/ 1025384 w 1027264"/>
              <a:gd name="connsiteY1" fmla="*/ 1179446 h 1179446"/>
              <a:gd name="connsiteX2" fmla="*/ 1026468 w 1027264"/>
              <a:gd name="connsiteY2" fmla="*/ 276026 h 1179446"/>
              <a:gd name="connsiteX3" fmla="*/ 0 w 1027264"/>
              <a:gd name="connsiteY3" fmla="*/ 0 h 1179446"/>
              <a:gd name="connsiteX4" fmla="*/ 1268 w 1027264"/>
              <a:gd name="connsiteY4" fmla="*/ 673659 h 1179446"/>
              <a:gd name="connsiteX0" fmla="*/ 1268 w 1027264"/>
              <a:gd name="connsiteY0" fmla="*/ 673659 h 1188227"/>
              <a:gd name="connsiteX1" fmla="*/ 1025384 w 1027264"/>
              <a:gd name="connsiteY1" fmla="*/ 1188227 h 1188227"/>
              <a:gd name="connsiteX2" fmla="*/ 1026468 w 1027264"/>
              <a:gd name="connsiteY2" fmla="*/ 276026 h 1188227"/>
              <a:gd name="connsiteX3" fmla="*/ 0 w 1027264"/>
              <a:gd name="connsiteY3" fmla="*/ 0 h 1188227"/>
              <a:gd name="connsiteX4" fmla="*/ 1268 w 1027264"/>
              <a:gd name="connsiteY4" fmla="*/ 673659 h 11882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264" h="1188227">
                <a:moveTo>
                  <a:pt x="1268" y="673659"/>
                </a:moveTo>
                <a:lnTo>
                  <a:pt x="1025384" y="1188227"/>
                </a:lnTo>
                <a:cubicBezTo>
                  <a:pt x="1024830" y="881043"/>
                  <a:pt x="1028937" y="583209"/>
                  <a:pt x="1026468" y="276026"/>
                </a:cubicBezTo>
                <a:lnTo>
                  <a:pt x="0" y="0"/>
                </a:lnTo>
                <a:cubicBezTo>
                  <a:pt x="736" y="217612"/>
                  <a:pt x="532" y="441413"/>
                  <a:pt x="1268" y="673659"/>
                </a:cubicBezTo>
                <a:close/>
              </a:path>
            </a:pathLst>
          </a:custGeom>
          <a:gradFill>
            <a:gsLst>
              <a:gs pos="0">
                <a:schemeClr val="accent5">
                  <a:lumMod val="70000"/>
                </a:schemeClr>
              </a:gs>
              <a:gs pos="100000">
                <a:schemeClr val="accent5"/>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13" name="Freeform 13">
            <a:extLst>
              <a:ext uri="{FF2B5EF4-FFF2-40B4-BE49-F238E27FC236}">
                <a16:creationId xmlns:a16="http://schemas.microsoft.com/office/drawing/2014/main" id="{BBC133DE-CA96-424A-B585-25F034113368}"/>
              </a:ext>
            </a:extLst>
          </p:cNvPr>
          <p:cNvSpPr/>
          <p:nvPr/>
        </p:nvSpPr>
        <p:spPr>
          <a:xfrm>
            <a:off x="8556206" y="1808069"/>
            <a:ext cx="1454902" cy="1083232"/>
          </a:xfrm>
          <a:custGeom>
            <a:avLst/>
            <a:gdLst>
              <a:gd name="connsiteX0" fmla="*/ 0 w 1026233"/>
              <a:gd name="connsiteY0" fmla="*/ 480225 h 1144645"/>
              <a:gd name="connsiteX1" fmla="*/ 16446 w 1026233"/>
              <a:gd name="connsiteY1" fmla="*/ 1144645 h 1144645"/>
              <a:gd name="connsiteX2" fmla="*/ 1026233 w 1026233"/>
              <a:gd name="connsiteY2" fmla="*/ 874930 h 1144645"/>
              <a:gd name="connsiteX3" fmla="*/ 1026233 w 1026233"/>
              <a:gd name="connsiteY3" fmla="*/ 0 h 1144645"/>
              <a:gd name="connsiteX4" fmla="*/ 0 w 1026233"/>
              <a:gd name="connsiteY4" fmla="*/ 480225 h 1144645"/>
              <a:gd name="connsiteX0" fmla="*/ 0 w 1026233"/>
              <a:gd name="connsiteY0" fmla="*/ 480225 h 1144645"/>
              <a:gd name="connsiteX1" fmla="*/ 6579 w 1026233"/>
              <a:gd name="connsiteY1" fmla="*/ 1144645 h 1144645"/>
              <a:gd name="connsiteX2" fmla="*/ 1026233 w 1026233"/>
              <a:gd name="connsiteY2" fmla="*/ 874930 h 1144645"/>
              <a:gd name="connsiteX3" fmla="*/ 1026233 w 1026233"/>
              <a:gd name="connsiteY3" fmla="*/ 0 h 1144645"/>
              <a:gd name="connsiteX4" fmla="*/ 0 w 1026233"/>
              <a:gd name="connsiteY4" fmla="*/ 480225 h 1144645"/>
              <a:gd name="connsiteX0" fmla="*/ 0 w 1026233"/>
              <a:gd name="connsiteY0" fmla="*/ 483514 h 1147934"/>
              <a:gd name="connsiteX1" fmla="*/ 6579 w 1026233"/>
              <a:gd name="connsiteY1" fmla="*/ 1147934 h 1147934"/>
              <a:gd name="connsiteX2" fmla="*/ 1026233 w 1026233"/>
              <a:gd name="connsiteY2" fmla="*/ 878219 h 1147934"/>
              <a:gd name="connsiteX3" fmla="*/ 1026233 w 1026233"/>
              <a:gd name="connsiteY3" fmla="*/ 0 h 1147934"/>
              <a:gd name="connsiteX4" fmla="*/ 0 w 1026233"/>
              <a:gd name="connsiteY4" fmla="*/ 483514 h 1147934"/>
              <a:gd name="connsiteX0" fmla="*/ 0 w 1026233"/>
              <a:gd name="connsiteY0" fmla="*/ 483514 h 1154512"/>
              <a:gd name="connsiteX1" fmla="*/ 9869 w 1026233"/>
              <a:gd name="connsiteY1" fmla="*/ 1154512 h 1154512"/>
              <a:gd name="connsiteX2" fmla="*/ 1026233 w 1026233"/>
              <a:gd name="connsiteY2" fmla="*/ 878219 h 1154512"/>
              <a:gd name="connsiteX3" fmla="*/ 1026233 w 1026233"/>
              <a:gd name="connsiteY3" fmla="*/ 0 h 1154512"/>
              <a:gd name="connsiteX4" fmla="*/ 0 w 1026233"/>
              <a:gd name="connsiteY4" fmla="*/ 483514 h 1154512"/>
              <a:gd name="connsiteX0" fmla="*/ 3288 w 1029521"/>
              <a:gd name="connsiteY0" fmla="*/ 483514 h 1154512"/>
              <a:gd name="connsiteX1" fmla="*/ 0 w 1029521"/>
              <a:gd name="connsiteY1" fmla="*/ 1154512 h 1154512"/>
              <a:gd name="connsiteX2" fmla="*/ 1029521 w 1029521"/>
              <a:gd name="connsiteY2" fmla="*/ 878219 h 1154512"/>
              <a:gd name="connsiteX3" fmla="*/ 1029521 w 1029521"/>
              <a:gd name="connsiteY3" fmla="*/ 0 h 1154512"/>
              <a:gd name="connsiteX4" fmla="*/ 3288 w 1029521"/>
              <a:gd name="connsiteY4" fmla="*/ 483514 h 1154512"/>
              <a:gd name="connsiteX0" fmla="*/ 3288 w 1032810"/>
              <a:gd name="connsiteY0" fmla="*/ 483514 h 1154512"/>
              <a:gd name="connsiteX1" fmla="*/ 0 w 1032810"/>
              <a:gd name="connsiteY1" fmla="*/ 1154512 h 1154512"/>
              <a:gd name="connsiteX2" fmla="*/ 1032810 w 1032810"/>
              <a:gd name="connsiteY2" fmla="*/ 888087 h 1154512"/>
              <a:gd name="connsiteX3" fmla="*/ 1029521 w 1032810"/>
              <a:gd name="connsiteY3" fmla="*/ 0 h 1154512"/>
              <a:gd name="connsiteX4" fmla="*/ 3288 w 1032810"/>
              <a:gd name="connsiteY4" fmla="*/ 483514 h 1154512"/>
              <a:gd name="connsiteX0" fmla="*/ 3288 w 1032810"/>
              <a:gd name="connsiteY0" fmla="*/ 483514 h 1154512"/>
              <a:gd name="connsiteX1" fmla="*/ 0 w 1032810"/>
              <a:gd name="connsiteY1" fmla="*/ 1154512 h 1154512"/>
              <a:gd name="connsiteX2" fmla="*/ 1032810 w 1032810"/>
              <a:gd name="connsiteY2" fmla="*/ 888087 h 1154512"/>
              <a:gd name="connsiteX3" fmla="*/ 1029521 w 1032810"/>
              <a:gd name="connsiteY3" fmla="*/ 0 h 1154512"/>
              <a:gd name="connsiteX4" fmla="*/ 3288 w 1032810"/>
              <a:gd name="connsiteY4" fmla="*/ 483514 h 1154512"/>
              <a:gd name="connsiteX0" fmla="*/ 3288 w 1032810"/>
              <a:gd name="connsiteY0" fmla="*/ 475300 h 1146298"/>
              <a:gd name="connsiteX1" fmla="*/ 0 w 1032810"/>
              <a:gd name="connsiteY1" fmla="*/ 1146298 h 1146298"/>
              <a:gd name="connsiteX2" fmla="*/ 1032810 w 1032810"/>
              <a:gd name="connsiteY2" fmla="*/ 879873 h 1146298"/>
              <a:gd name="connsiteX3" fmla="*/ 1000775 w 1032810"/>
              <a:gd name="connsiteY3" fmla="*/ 0 h 1146298"/>
              <a:gd name="connsiteX4" fmla="*/ 3288 w 1032810"/>
              <a:gd name="connsiteY4" fmla="*/ 475300 h 1146298"/>
              <a:gd name="connsiteX0" fmla="*/ 3288 w 1004064"/>
              <a:gd name="connsiteY0" fmla="*/ 475300 h 1146298"/>
              <a:gd name="connsiteX1" fmla="*/ 0 w 1004064"/>
              <a:gd name="connsiteY1" fmla="*/ 1146298 h 1146298"/>
              <a:gd name="connsiteX2" fmla="*/ 1004064 w 1004064"/>
              <a:gd name="connsiteY2" fmla="*/ 879873 h 1146298"/>
              <a:gd name="connsiteX3" fmla="*/ 1000775 w 1004064"/>
              <a:gd name="connsiteY3" fmla="*/ 0 h 1146298"/>
              <a:gd name="connsiteX4" fmla="*/ 3288 w 1004064"/>
              <a:gd name="connsiteY4" fmla="*/ 475300 h 1146298"/>
              <a:gd name="connsiteX0" fmla="*/ 3288 w 1009103"/>
              <a:gd name="connsiteY0" fmla="*/ 487620 h 1158618"/>
              <a:gd name="connsiteX1" fmla="*/ 0 w 1009103"/>
              <a:gd name="connsiteY1" fmla="*/ 1158618 h 1158618"/>
              <a:gd name="connsiteX2" fmla="*/ 1004064 w 1009103"/>
              <a:gd name="connsiteY2" fmla="*/ 892193 h 1158618"/>
              <a:gd name="connsiteX3" fmla="*/ 1008988 w 1009103"/>
              <a:gd name="connsiteY3" fmla="*/ 0 h 1158618"/>
              <a:gd name="connsiteX4" fmla="*/ 3288 w 1009103"/>
              <a:gd name="connsiteY4" fmla="*/ 487620 h 1158618"/>
              <a:gd name="connsiteX0" fmla="*/ 0 w 1018134"/>
              <a:gd name="connsiteY0" fmla="*/ 487620 h 1158618"/>
              <a:gd name="connsiteX1" fmla="*/ 9031 w 1018134"/>
              <a:gd name="connsiteY1" fmla="*/ 1158618 h 1158618"/>
              <a:gd name="connsiteX2" fmla="*/ 1013095 w 1018134"/>
              <a:gd name="connsiteY2" fmla="*/ 892193 h 1158618"/>
              <a:gd name="connsiteX3" fmla="*/ 1018019 w 1018134"/>
              <a:gd name="connsiteY3" fmla="*/ 0 h 1158618"/>
              <a:gd name="connsiteX4" fmla="*/ 0 w 1018134"/>
              <a:gd name="connsiteY4" fmla="*/ 487620 h 1158618"/>
              <a:gd name="connsiteX0" fmla="*/ 0 w 1022241"/>
              <a:gd name="connsiteY0" fmla="*/ 499939 h 1158618"/>
              <a:gd name="connsiteX1" fmla="*/ 13138 w 1022241"/>
              <a:gd name="connsiteY1" fmla="*/ 1158618 h 1158618"/>
              <a:gd name="connsiteX2" fmla="*/ 1017202 w 1022241"/>
              <a:gd name="connsiteY2" fmla="*/ 892193 h 1158618"/>
              <a:gd name="connsiteX3" fmla="*/ 1022126 w 1022241"/>
              <a:gd name="connsiteY3" fmla="*/ 0 h 1158618"/>
              <a:gd name="connsiteX4" fmla="*/ 0 w 1022241"/>
              <a:gd name="connsiteY4" fmla="*/ 499939 h 1158618"/>
              <a:gd name="connsiteX0" fmla="*/ 0 w 1030455"/>
              <a:gd name="connsiteY0" fmla="*/ 487620 h 1158618"/>
              <a:gd name="connsiteX1" fmla="*/ 21352 w 1030455"/>
              <a:gd name="connsiteY1" fmla="*/ 1158618 h 1158618"/>
              <a:gd name="connsiteX2" fmla="*/ 1025416 w 1030455"/>
              <a:gd name="connsiteY2" fmla="*/ 892193 h 1158618"/>
              <a:gd name="connsiteX3" fmla="*/ 1030340 w 1030455"/>
              <a:gd name="connsiteY3" fmla="*/ 0 h 1158618"/>
              <a:gd name="connsiteX4" fmla="*/ 0 w 1030455"/>
              <a:gd name="connsiteY4" fmla="*/ 487620 h 1158618"/>
              <a:gd name="connsiteX0" fmla="*/ 0 w 1025416"/>
              <a:gd name="connsiteY0" fmla="*/ 487620 h 1158618"/>
              <a:gd name="connsiteX1" fmla="*/ 21352 w 1025416"/>
              <a:gd name="connsiteY1" fmla="*/ 1158618 h 1158618"/>
              <a:gd name="connsiteX2" fmla="*/ 1025416 w 1025416"/>
              <a:gd name="connsiteY2" fmla="*/ 892193 h 1158618"/>
              <a:gd name="connsiteX3" fmla="*/ 1018021 w 1025416"/>
              <a:gd name="connsiteY3" fmla="*/ 0 h 1158618"/>
              <a:gd name="connsiteX4" fmla="*/ 0 w 1025416"/>
              <a:gd name="connsiteY4" fmla="*/ 487620 h 1158618"/>
              <a:gd name="connsiteX0" fmla="*/ 0 w 1021309"/>
              <a:gd name="connsiteY0" fmla="*/ 487620 h 1158618"/>
              <a:gd name="connsiteX1" fmla="*/ 21352 w 1021309"/>
              <a:gd name="connsiteY1" fmla="*/ 1158618 h 1158618"/>
              <a:gd name="connsiteX2" fmla="*/ 1021309 w 1021309"/>
              <a:gd name="connsiteY2" fmla="*/ 892193 h 1158618"/>
              <a:gd name="connsiteX3" fmla="*/ 1018021 w 1021309"/>
              <a:gd name="connsiteY3" fmla="*/ 0 h 1158618"/>
              <a:gd name="connsiteX4" fmla="*/ 0 w 1021309"/>
              <a:gd name="connsiteY4" fmla="*/ 487620 h 1158618"/>
              <a:gd name="connsiteX0" fmla="*/ 0 w 1018265"/>
              <a:gd name="connsiteY0" fmla="*/ 487620 h 1158618"/>
              <a:gd name="connsiteX1" fmla="*/ 21352 w 1018265"/>
              <a:gd name="connsiteY1" fmla="*/ 1158618 h 1158618"/>
              <a:gd name="connsiteX2" fmla="*/ 1017202 w 1018265"/>
              <a:gd name="connsiteY2" fmla="*/ 888087 h 1158618"/>
              <a:gd name="connsiteX3" fmla="*/ 1018021 w 1018265"/>
              <a:gd name="connsiteY3" fmla="*/ 0 h 1158618"/>
              <a:gd name="connsiteX4" fmla="*/ 0 w 1018265"/>
              <a:gd name="connsiteY4" fmla="*/ 487620 h 1158618"/>
              <a:gd name="connsiteX0" fmla="*/ 0 w 1018265"/>
              <a:gd name="connsiteY0" fmla="*/ 487620 h 1158618"/>
              <a:gd name="connsiteX1" fmla="*/ 21352 w 1018265"/>
              <a:gd name="connsiteY1" fmla="*/ 1158618 h 1158618"/>
              <a:gd name="connsiteX2" fmla="*/ 1017202 w 1018265"/>
              <a:gd name="connsiteY2" fmla="*/ 888087 h 1158618"/>
              <a:gd name="connsiteX3" fmla="*/ 1018021 w 1018265"/>
              <a:gd name="connsiteY3" fmla="*/ 0 h 1158618"/>
              <a:gd name="connsiteX4" fmla="*/ 0 w 1018265"/>
              <a:gd name="connsiteY4" fmla="*/ 487620 h 1158618"/>
              <a:gd name="connsiteX0" fmla="*/ 0 w 1018265"/>
              <a:gd name="connsiteY0" fmla="*/ 487620 h 1158618"/>
              <a:gd name="connsiteX1" fmla="*/ 21352 w 1018265"/>
              <a:gd name="connsiteY1" fmla="*/ 1158618 h 1158618"/>
              <a:gd name="connsiteX2" fmla="*/ 1017202 w 1018265"/>
              <a:gd name="connsiteY2" fmla="*/ 900407 h 1158618"/>
              <a:gd name="connsiteX3" fmla="*/ 1018021 w 1018265"/>
              <a:gd name="connsiteY3" fmla="*/ 0 h 1158618"/>
              <a:gd name="connsiteX4" fmla="*/ 0 w 1018265"/>
              <a:gd name="connsiteY4" fmla="*/ 487620 h 1158618"/>
              <a:gd name="connsiteX0" fmla="*/ 0 w 997733"/>
              <a:gd name="connsiteY0" fmla="*/ 487620 h 1158618"/>
              <a:gd name="connsiteX1" fmla="*/ 820 w 997733"/>
              <a:gd name="connsiteY1" fmla="*/ 1158618 h 1158618"/>
              <a:gd name="connsiteX2" fmla="*/ 996670 w 997733"/>
              <a:gd name="connsiteY2" fmla="*/ 900407 h 1158618"/>
              <a:gd name="connsiteX3" fmla="*/ 997489 w 997733"/>
              <a:gd name="connsiteY3" fmla="*/ 0 h 1158618"/>
              <a:gd name="connsiteX4" fmla="*/ 0 w 997733"/>
              <a:gd name="connsiteY4" fmla="*/ 487620 h 1158618"/>
              <a:gd name="connsiteX0" fmla="*/ 40247 w 996915"/>
              <a:gd name="connsiteY0" fmla="*/ 499939 h 1158618"/>
              <a:gd name="connsiteX1" fmla="*/ 2 w 996915"/>
              <a:gd name="connsiteY1" fmla="*/ 1158618 h 1158618"/>
              <a:gd name="connsiteX2" fmla="*/ 995852 w 996915"/>
              <a:gd name="connsiteY2" fmla="*/ 900407 h 1158618"/>
              <a:gd name="connsiteX3" fmla="*/ 996671 w 996915"/>
              <a:gd name="connsiteY3" fmla="*/ 0 h 1158618"/>
              <a:gd name="connsiteX4" fmla="*/ 40247 w 996915"/>
              <a:gd name="connsiteY4" fmla="*/ 499939 h 1158618"/>
              <a:gd name="connsiteX0" fmla="*/ 7398 w 996919"/>
              <a:gd name="connsiteY0" fmla="*/ 491726 h 1158618"/>
              <a:gd name="connsiteX1" fmla="*/ 6 w 996919"/>
              <a:gd name="connsiteY1" fmla="*/ 1158618 h 1158618"/>
              <a:gd name="connsiteX2" fmla="*/ 995856 w 996919"/>
              <a:gd name="connsiteY2" fmla="*/ 900407 h 1158618"/>
              <a:gd name="connsiteX3" fmla="*/ 996675 w 996919"/>
              <a:gd name="connsiteY3" fmla="*/ 0 h 1158618"/>
              <a:gd name="connsiteX4" fmla="*/ 7398 w 996919"/>
              <a:gd name="connsiteY4" fmla="*/ 491726 h 1158618"/>
              <a:gd name="connsiteX0" fmla="*/ 0 w 989521"/>
              <a:gd name="connsiteY0" fmla="*/ 491726 h 1158618"/>
              <a:gd name="connsiteX1" fmla="*/ 62419 w 989521"/>
              <a:gd name="connsiteY1" fmla="*/ 1158618 h 1158618"/>
              <a:gd name="connsiteX2" fmla="*/ 988458 w 989521"/>
              <a:gd name="connsiteY2" fmla="*/ 900407 h 1158618"/>
              <a:gd name="connsiteX3" fmla="*/ 989277 w 989521"/>
              <a:gd name="connsiteY3" fmla="*/ 0 h 1158618"/>
              <a:gd name="connsiteX4" fmla="*/ 0 w 989521"/>
              <a:gd name="connsiteY4" fmla="*/ 491726 h 1158618"/>
              <a:gd name="connsiteX0" fmla="*/ 3298 w 992819"/>
              <a:gd name="connsiteY0" fmla="*/ 491726 h 1158618"/>
              <a:gd name="connsiteX1" fmla="*/ 13 w 992819"/>
              <a:gd name="connsiteY1" fmla="*/ 1158618 h 1158618"/>
              <a:gd name="connsiteX2" fmla="*/ 991756 w 992819"/>
              <a:gd name="connsiteY2" fmla="*/ 900407 h 1158618"/>
              <a:gd name="connsiteX3" fmla="*/ 992575 w 992819"/>
              <a:gd name="connsiteY3" fmla="*/ 0 h 1158618"/>
              <a:gd name="connsiteX4" fmla="*/ 3298 w 992819"/>
              <a:gd name="connsiteY4" fmla="*/ 491726 h 1158618"/>
              <a:gd name="connsiteX0" fmla="*/ 0 w 993627"/>
              <a:gd name="connsiteY0" fmla="*/ 491726 h 1158618"/>
              <a:gd name="connsiteX1" fmla="*/ 821 w 993627"/>
              <a:gd name="connsiteY1" fmla="*/ 1158618 h 1158618"/>
              <a:gd name="connsiteX2" fmla="*/ 992564 w 993627"/>
              <a:gd name="connsiteY2" fmla="*/ 900407 h 1158618"/>
              <a:gd name="connsiteX3" fmla="*/ 993383 w 993627"/>
              <a:gd name="connsiteY3" fmla="*/ 0 h 1158618"/>
              <a:gd name="connsiteX4" fmla="*/ 0 w 993627"/>
              <a:gd name="connsiteY4" fmla="*/ 491726 h 1158618"/>
              <a:gd name="connsiteX0" fmla="*/ 0 w 998317"/>
              <a:gd name="connsiteY0" fmla="*/ 491726 h 1158618"/>
              <a:gd name="connsiteX1" fmla="*/ 821 w 998317"/>
              <a:gd name="connsiteY1" fmla="*/ 1158618 h 1158618"/>
              <a:gd name="connsiteX2" fmla="*/ 992564 w 998317"/>
              <a:gd name="connsiteY2" fmla="*/ 900407 h 1158618"/>
              <a:gd name="connsiteX3" fmla="*/ 998212 w 998317"/>
              <a:gd name="connsiteY3" fmla="*/ 0 h 1158618"/>
              <a:gd name="connsiteX4" fmla="*/ 0 w 998317"/>
              <a:gd name="connsiteY4" fmla="*/ 491726 h 1158618"/>
              <a:gd name="connsiteX0" fmla="*/ 0 w 1007051"/>
              <a:gd name="connsiteY0" fmla="*/ 491726 h 1158618"/>
              <a:gd name="connsiteX1" fmla="*/ 821 w 1007051"/>
              <a:gd name="connsiteY1" fmla="*/ 1158618 h 1158618"/>
              <a:gd name="connsiteX2" fmla="*/ 1007051 w 1007051"/>
              <a:gd name="connsiteY2" fmla="*/ 895578 h 1158618"/>
              <a:gd name="connsiteX3" fmla="*/ 998212 w 1007051"/>
              <a:gd name="connsiteY3" fmla="*/ 0 h 1158618"/>
              <a:gd name="connsiteX4" fmla="*/ 0 w 1007051"/>
              <a:gd name="connsiteY4" fmla="*/ 491726 h 1158618"/>
              <a:gd name="connsiteX0" fmla="*/ 0 w 1007051"/>
              <a:gd name="connsiteY0" fmla="*/ 487722 h 1158618"/>
              <a:gd name="connsiteX1" fmla="*/ 821 w 1007051"/>
              <a:gd name="connsiteY1" fmla="*/ 1158618 h 1158618"/>
              <a:gd name="connsiteX2" fmla="*/ 1007051 w 1007051"/>
              <a:gd name="connsiteY2" fmla="*/ 895578 h 1158618"/>
              <a:gd name="connsiteX3" fmla="*/ 998212 w 1007051"/>
              <a:gd name="connsiteY3" fmla="*/ 0 h 1158618"/>
              <a:gd name="connsiteX4" fmla="*/ 0 w 1007051"/>
              <a:gd name="connsiteY4" fmla="*/ 487722 h 1158618"/>
              <a:gd name="connsiteX0" fmla="*/ 0 w 1007051"/>
              <a:gd name="connsiteY0" fmla="*/ 487722 h 1162622"/>
              <a:gd name="connsiteX1" fmla="*/ 821 w 1007051"/>
              <a:gd name="connsiteY1" fmla="*/ 1162622 h 1162622"/>
              <a:gd name="connsiteX2" fmla="*/ 1007051 w 1007051"/>
              <a:gd name="connsiteY2" fmla="*/ 895578 h 1162622"/>
              <a:gd name="connsiteX3" fmla="*/ 998212 w 1007051"/>
              <a:gd name="connsiteY3" fmla="*/ 0 h 1162622"/>
              <a:gd name="connsiteX4" fmla="*/ 0 w 1007051"/>
              <a:gd name="connsiteY4" fmla="*/ 487722 h 1162622"/>
              <a:gd name="connsiteX0" fmla="*/ 0 w 1010637"/>
              <a:gd name="connsiteY0" fmla="*/ 487722 h 1162622"/>
              <a:gd name="connsiteX1" fmla="*/ 4407 w 1010637"/>
              <a:gd name="connsiteY1" fmla="*/ 1162622 h 1162622"/>
              <a:gd name="connsiteX2" fmla="*/ 1010637 w 1010637"/>
              <a:gd name="connsiteY2" fmla="*/ 895578 h 1162622"/>
              <a:gd name="connsiteX3" fmla="*/ 1001798 w 1010637"/>
              <a:gd name="connsiteY3" fmla="*/ 0 h 1162622"/>
              <a:gd name="connsiteX4" fmla="*/ 0 w 1010637"/>
              <a:gd name="connsiteY4" fmla="*/ 487722 h 1162622"/>
              <a:gd name="connsiteX0" fmla="*/ 0 w 1018255"/>
              <a:gd name="connsiteY0" fmla="*/ 487722 h 1162622"/>
              <a:gd name="connsiteX1" fmla="*/ 12025 w 1018255"/>
              <a:gd name="connsiteY1" fmla="*/ 1162622 h 1162622"/>
              <a:gd name="connsiteX2" fmla="*/ 1018255 w 1018255"/>
              <a:gd name="connsiteY2" fmla="*/ 895578 h 1162622"/>
              <a:gd name="connsiteX3" fmla="*/ 1009416 w 1018255"/>
              <a:gd name="connsiteY3" fmla="*/ 0 h 1162622"/>
              <a:gd name="connsiteX4" fmla="*/ 0 w 1018255"/>
              <a:gd name="connsiteY4" fmla="*/ 487722 h 1162622"/>
              <a:gd name="connsiteX0" fmla="*/ 0 w 1018255"/>
              <a:gd name="connsiteY0" fmla="*/ 487722 h 1159694"/>
              <a:gd name="connsiteX1" fmla="*/ 4408 w 1018255"/>
              <a:gd name="connsiteY1" fmla="*/ 1159694 h 1159694"/>
              <a:gd name="connsiteX2" fmla="*/ 1018255 w 1018255"/>
              <a:gd name="connsiteY2" fmla="*/ 895578 h 1159694"/>
              <a:gd name="connsiteX3" fmla="*/ 1009416 w 1018255"/>
              <a:gd name="connsiteY3" fmla="*/ 0 h 1159694"/>
              <a:gd name="connsiteX4" fmla="*/ 0 w 1018255"/>
              <a:gd name="connsiteY4" fmla="*/ 487722 h 1159694"/>
              <a:gd name="connsiteX0" fmla="*/ 0 w 1019191"/>
              <a:gd name="connsiteY0" fmla="*/ 493576 h 1165548"/>
              <a:gd name="connsiteX1" fmla="*/ 4408 w 1019191"/>
              <a:gd name="connsiteY1" fmla="*/ 1165548 h 1165548"/>
              <a:gd name="connsiteX2" fmla="*/ 1018255 w 1019191"/>
              <a:gd name="connsiteY2" fmla="*/ 901432 h 1165548"/>
              <a:gd name="connsiteX3" fmla="*/ 1018938 w 1019191"/>
              <a:gd name="connsiteY3" fmla="*/ 0 h 1165548"/>
              <a:gd name="connsiteX4" fmla="*/ 0 w 1019191"/>
              <a:gd name="connsiteY4" fmla="*/ 493576 h 1165548"/>
              <a:gd name="connsiteX0" fmla="*/ 0 w 1019191"/>
              <a:gd name="connsiteY0" fmla="*/ 493576 h 1165548"/>
              <a:gd name="connsiteX1" fmla="*/ 4408 w 1019191"/>
              <a:gd name="connsiteY1" fmla="*/ 1165548 h 1165548"/>
              <a:gd name="connsiteX2" fmla="*/ 1018255 w 1019191"/>
              <a:gd name="connsiteY2" fmla="*/ 901432 h 1165548"/>
              <a:gd name="connsiteX3" fmla="*/ 1018938 w 1019191"/>
              <a:gd name="connsiteY3" fmla="*/ 0 h 1165548"/>
              <a:gd name="connsiteX4" fmla="*/ 0 w 1019191"/>
              <a:gd name="connsiteY4" fmla="*/ 493576 h 1165548"/>
              <a:gd name="connsiteX0" fmla="*/ 0 w 1019191"/>
              <a:gd name="connsiteY0" fmla="*/ 493576 h 1171401"/>
              <a:gd name="connsiteX1" fmla="*/ 599 w 1019191"/>
              <a:gd name="connsiteY1" fmla="*/ 1171401 h 1171401"/>
              <a:gd name="connsiteX2" fmla="*/ 1018255 w 1019191"/>
              <a:gd name="connsiteY2" fmla="*/ 901432 h 1171401"/>
              <a:gd name="connsiteX3" fmla="*/ 1018938 w 1019191"/>
              <a:gd name="connsiteY3" fmla="*/ 0 h 1171401"/>
              <a:gd name="connsiteX4" fmla="*/ 0 w 1019191"/>
              <a:gd name="connsiteY4" fmla="*/ 493576 h 1171401"/>
              <a:gd name="connsiteX0" fmla="*/ 0 w 1022064"/>
              <a:gd name="connsiteY0" fmla="*/ 493576 h 1171401"/>
              <a:gd name="connsiteX1" fmla="*/ 599 w 1022064"/>
              <a:gd name="connsiteY1" fmla="*/ 1171401 h 1171401"/>
              <a:gd name="connsiteX2" fmla="*/ 1022064 w 1022064"/>
              <a:gd name="connsiteY2" fmla="*/ 901432 h 1171401"/>
              <a:gd name="connsiteX3" fmla="*/ 1018938 w 1022064"/>
              <a:gd name="connsiteY3" fmla="*/ 0 h 1171401"/>
              <a:gd name="connsiteX4" fmla="*/ 0 w 1022064"/>
              <a:gd name="connsiteY4" fmla="*/ 493576 h 1171401"/>
              <a:gd name="connsiteX0" fmla="*/ 0 w 1022064"/>
              <a:gd name="connsiteY0" fmla="*/ 493576 h 1171401"/>
              <a:gd name="connsiteX1" fmla="*/ 599 w 1022064"/>
              <a:gd name="connsiteY1" fmla="*/ 1171401 h 1171401"/>
              <a:gd name="connsiteX2" fmla="*/ 1022064 w 1022064"/>
              <a:gd name="connsiteY2" fmla="*/ 901432 h 1171401"/>
              <a:gd name="connsiteX3" fmla="*/ 1018938 w 1022064"/>
              <a:gd name="connsiteY3" fmla="*/ 0 h 1171401"/>
              <a:gd name="connsiteX4" fmla="*/ 0 w 1022064"/>
              <a:gd name="connsiteY4" fmla="*/ 493576 h 1171401"/>
              <a:gd name="connsiteX0" fmla="*/ 0 w 1020159"/>
              <a:gd name="connsiteY0" fmla="*/ 493576 h 1171401"/>
              <a:gd name="connsiteX1" fmla="*/ 599 w 1020159"/>
              <a:gd name="connsiteY1" fmla="*/ 1171401 h 1171401"/>
              <a:gd name="connsiteX2" fmla="*/ 1020159 w 1020159"/>
              <a:gd name="connsiteY2" fmla="*/ 901432 h 1171401"/>
              <a:gd name="connsiteX3" fmla="*/ 1018938 w 1020159"/>
              <a:gd name="connsiteY3" fmla="*/ 0 h 1171401"/>
              <a:gd name="connsiteX4" fmla="*/ 0 w 1020159"/>
              <a:gd name="connsiteY4" fmla="*/ 493576 h 1171401"/>
              <a:gd name="connsiteX0" fmla="*/ 0 w 1021095"/>
              <a:gd name="connsiteY0" fmla="*/ 493576 h 1171401"/>
              <a:gd name="connsiteX1" fmla="*/ 599 w 1021095"/>
              <a:gd name="connsiteY1" fmla="*/ 1171401 h 1171401"/>
              <a:gd name="connsiteX2" fmla="*/ 1020159 w 1021095"/>
              <a:gd name="connsiteY2" fmla="*/ 901432 h 1171401"/>
              <a:gd name="connsiteX3" fmla="*/ 1020842 w 1021095"/>
              <a:gd name="connsiteY3" fmla="*/ 0 h 1171401"/>
              <a:gd name="connsiteX4" fmla="*/ 0 w 1021095"/>
              <a:gd name="connsiteY4" fmla="*/ 493576 h 1171401"/>
              <a:gd name="connsiteX0" fmla="*/ 0 w 1021095"/>
              <a:gd name="connsiteY0" fmla="*/ 493576 h 1171401"/>
              <a:gd name="connsiteX1" fmla="*/ 599 w 1021095"/>
              <a:gd name="connsiteY1" fmla="*/ 1171401 h 1171401"/>
              <a:gd name="connsiteX2" fmla="*/ 1020159 w 1021095"/>
              <a:gd name="connsiteY2" fmla="*/ 901432 h 1171401"/>
              <a:gd name="connsiteX3" fmla="*/ 1020842 w 1021095"/>
              <a:gd name="connsiteY3" fmla="*/ 0 h 1171401"/>
              <a:gd name="connsiteX4" fmla="*/ 0 w 1021095"/>
              <a:gd name="connsiteY4" fmla="*/ 493576 h 1171401"/>
              <a:gd name="connsiteX0" fmla="*/ 0 w 1021095"/>
              <a:gd name="connsiteY0" fmla="*/ 493576 h 1171401"/>
              <a:gd name="connsiteX1" fmla="*/ 599 w 1021095"/>
              <a:gd name="connsiteY1" fmla="*/ 1171401 h 1171401"/>
              <a:gd name="connsiteX2" fmla="*/ 1020159 w 1021095"/>
              <a:gd name="connsiteY2" fmla="*/ 901432 h 1171401"/>
              <a:gd name="connsiteX3" fmla="*/ 1020842 w 1021095"/>
              <a:gd name="connsiteY3" fmla="*/ 0 h 1171401"/>
              <a:gd name="connsiteX4" fmla="*/ 0 w 1021095"/>
              <a:gd name="connsiteY4" fmla="*/ 493576 h 1171401"/>
              <a:gd name="connsiteX0" fmla="*/ 0 w 1020159"/>
              <a:gd name="connsiteY0" fmla="*/ 493576 h 1171401"/>
              <a:gd name="connsiteX1" fmla="*/ 599 w 1020159"/>
              <a:gd name="connsiteY1" fmla="*/ 1171401 h 1171401"/>
              <a:gd name="connsiteX2" fmla="*/ 1020159 w 1020159"/>
              <a:gd name="connsiteY2" fmla="*/ 901432 h 1171401"/>
              <a:gd name="connsiteX3" fmla="*/ 1018938 w 1020159"/>
              <a:gd name="connsiteY3" fmla="*/ 0 h 1171401"/>
              <a:gd name="connsiteX4" fmla="*/ 0 w 1020159"/>
              <a:gd name="connsiteY4" fmla="*/ 493576 h 1171401"/>
              <a:gd name="connsiteX0" fmla="*/ 0 w 1020159"/>
              <a:gd name="connsiteY0" fmla="*/ 493576 h 1171401"/>
              <a:gd name="connsiteX1" fmla="*/ 12024 w 1020159"/>
              <a:gd name="connsiteY1" fmla="*/ 1171401 h 1171401"/>
              <a:gd name="connsiteX2" fmla="*/ 1020159 w 1020159"/>
              <a:gd name="connsiteY2" fmla="*/ 901432 h 1171401"/>
              <a:gd name="connsiteX3" fmla="*/ 1018938 w 1020159"/>
              <a:gd name="connsiteY3" fmla="*/ 0 h 1171401"/>
              <a:gd name="connsiteX4" fmla="*/ 0 w 1020159"/>
              <a:gd name="connsiteY4" fmla="*/ 493576 h 1171401"/>
              <a:gd name="connsiteX0" fmla="*/ 0 w 1020159"/>
              <a:gd name="connsiteY0" fmla="*/ 493576 h 1174329"/>
              <a:gd name="connsiteX1" fmla="*/ 4406 w 1020159"/>
              <a:gd name="connsiteY1" fmla="*/ 1174329 h 1174329"/>
              <a:gd name="connsiteX2" fmla="*/ 1020159 w 1020159"/>
              <a:gd name="connsiteY2" fmla="*/ 901432 h 1174329"/>
              <a:gd name="connsiteX3" fmla="*/ 1018938 w 1020159"/>
              <a:gd name="connsiteY3" fmla="*/ 0 h 1174329"/>
              <a:gd name="connsiteX4" fmla="*/ 0 w 1020159"/>
              <a:gd name="connsiteY4" fmla="*/ 493576 h 1174329"/>
              <a:gd name="connsiteX0" fmla="*/ 0 w 1020159"/>
              <a:gd name="connsiteY0" fmla="*/ 493577 h 1174329"/>
              <a:gd name="connsiteX1" fmla="*/ 4406 w 1020159"/>
              <a:gd name="connsiteY1" fmla="*/ 1174329 h 1174329"/>
              <a:gd name="connsiteX2" fmla="*/ 1020159 w 1020159"/>
              <a:gd name="connsiteY2" fmla="*/ 901432 h 1174329"/>
              <a:gd name="connsiteX3" fmla="*/ 1018938 w 1020159"/>
              <a:gd name="connsiteY3" fmla="*/ 0 h 1174329"/>
              <a:gd name="connsiteX4" fmla="*/ 0 w 1020159"/>
              <a:gd name="connsiteY4" fmla="*/ 493577 h 1174329"/>
              <a:gd name="connsiteX0" fmla="*/ 0 w 1020159"/>
              <a:gd name="connsiteY0" fmla="*/ 493577 h 1174329"/>
              <a:gd name="connsiteX1" fmla="*/ 4406 w 1020159"/>
              <a:gd name="connsiteY1" fmla="*/ 1174329 h 1174329"/>
              <a:gd name="connsiteX2" fmla="*/ 1020159 w 1020159"/>
              <a:gd name="connsiteY2" fmla="*/ 901432 h 1174329"/>
              <a:gd name="connsiteX3" fmla="*/ 1018938 w 1020159"/>
              <a:gd name="connsiteY3" fmla="*/ 0 h 1174329"/>
              <a:gd name="connsiteX4" fmla="*/ 0 w 1020159"/>
              <a:gd name="connsiteY4" fmla="*/ 493577 h 1174329"/>
              <a:gd name="connsiteX0" fmla="*/ 0 w 1020159"/>
              <a:gd name="connsiteY0" fmla="*/ 493577 h 1168475"/>
              <a:gd name="connsiteX1" fmla="*/ 4406 w 1020159"/>
              <a:gd name="connsiteY1" fmla="*/ 1168475 h 1168475"/>
              <a:gd name="connsiteX2" fmla="*/ 1020159 w 1020159"/>
              <a:gd name="connsiteY2" fmla="*/ 901432 h 1168475"/>
              <a:gd name="connsiteX3" fmla="*/ 1018938 w 1020159"/>
              <a:gd name="connsiteY3" fmla="*/ 0 h 1168475"/>
              <a:gd name="connsiteX4" fmla="*/ 0 w 1020159"/>
              <a:gd name="connsiteY4" fmla="*/ 493577 h 1168475"/>
              <a:gd name="connsiteX0" fmla="*/ 0 w 1020159"/>
              <a:gd name="connsiteY0" fmla="*/ 493577 h 1168475"/>
              <a:gd name="connsiteX1" fmla="*/ 4406 w 1020159"/>
              <a:gd name="connsiteY1" fmla="*/ 1168475 h 1168475"/>
              <a:gd name="connsiteX2" fmla="*/ 1020159 w 1020159"/>
              <a:gd name="connsiteY2" fmla="*/ 901432 h 1168475"/>
              <a:gd name="connsiteX3" fmla="*/ 1018938 w 1020159"/>
              <a:gd name="connsiteY3" fmla="*/ 0 h 1168475"/>
              <a:gd name="connsiteX4" fmla="*/ 0 w 1020159"/>
              <a:gd name="connsiteY4" fmla="*/ 493577 h 1168475"/>
              <a:gd name="connsiteX0" fmla="*/ 0 w 1020159"/>
              <a:gd name="connsiteY0" fmla="*/ 493577 h 1168475"/>
              <a:gd name="connsiteX1" fmla="*/ 2502 w 1020159"/>
              <a:gd name="connsiteY1" fmla="*/ 1168475 h 1168475"/>
              <a:gd name="connsiteX2" fmla="*/ 1020159 w 1020159"/>
              <a:gd name="connsiteY2" fmla="*/ 901432 h 1168475"/>
              <a:gd name="connsiteX3" fmla="*/ 1018938 w 1020159"/>
              <a:gd name="connsiteY3" fmla="*/ 0 h 1168475"/>
              <a:gd name="connsiteX4" fmla="*/ 0 w 1020159"/>
              <a:gd name="connsiteY4" fmla="*/ 493577 h 1168475"/>
              <a:gd name="connsiteX0" fmla="*/ 0 w 1020159"/>
              <a:gd name="connsiteY0" fmla="*/ 493577 h 1171401"/>
              <a:gd name="connsiteX1" fmla="*/ 2502 w 1020159"/>
              <a:gd name="connsiteY1" fmla="*/ 1171401 h 1171401"/>
              <a:gd name="connsiteX2" fmla="*/ 1020159 w 1020159"/>
              <a:gd name="connsiteY2" fmla="*/ 901432 h 1171401"/>
              <a:gd name="connsiteX3" fmla="*/ 1018938 w 1020159"/>
              <a:gd name="connsiteY3" fmla="*/ 0 h 1171401"/>
              <a:gd name="connsiteX4" fmla="*/ 0 w 1020159"/>
              <a:gd name="connsiteY4" fmla="*/ 493577 h 1171401"/>
              <a:gd name="connsiteX0" fmla="*/ 0 w 1020159"/>
              <a:gd name="connsiteY0" fmla="*/ 493577 h 1165548"/>
              <a:gd name="connsiteX1" fmla="*/ 598 w 1020159"/>
              <a:gd name="connsiteY1" fmla="*/ 1165548 h 1165548"/>
              <a:gd name="connsiteX2" fmla="*/ 1020159 w 1020159"/>
              <a:gd name="connsiteY2" fmla="*/ 901432 h 1165548"/>
              <a:gd name="connsiteX3" fmla="*/ 1018938 w 1020159"/>
              <a:gd name="connsiteY3" fmla="*/ 0 h 1165548"/>
              <a:gd name="connsiteX4" fmla="*/ 0 w 1020159"/>
              <a:gd name="connsiteY4" fmla="*/ 493577 h 1165548"/>
              <a:gd name="connsiteX0" fmla="*/ 0 w 1021095"/>
              <a:gd name="connsiteY0" fmla="*/ 496503 h 1168474"/>
              <a:gd name="connsiteX1" fmla="*/ 598 w 1021095"/>
              <a:gd name="connsiteY1" fmla="*/ 1168474 h 1168474"/>
              <a:gd name="connsiteX2" fmla="*/ 1020159 w 1021095"/>
              <a:gd name="connsiteY2" fmla="*/ 904358 h 1168474"/>
              <a:gd name="connsiteX3" fmla="*/ 1020842 w 1021095"/>
              <a:gd name="connsiteY3" fmla="*/ 0 h 1168474"/>
              <a:gd name="connsiteX4" fmla="*/ 0 w 1021095"/>
              <a:gd name="connsiteY4" fmla="*/ 496503 h 116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095" h="1168474">
                <a:moveTo>
                  <a:pt x="0" y="496503"/>
                </a:moveTo>
                <a:cubicBezTo>
                  <a:pt x="273" y="720169"/>
                  <a:pt x="325" y="944808"/>
                  <a:pt x="598" y="1168474"/>
                </a:cubicBezTo>
                <a:lnTo>
                  <a:pt x="1020159" y="904358"/>
                </a:lnTo>
                <a:cubicBezTo>
                  <a:pt x="1019063" y="608329"/>
                  <a:pt x="1021938" y="296029"/>
                  <a:pt x="1020842" y="0"/>
                </a:cubicBezTo>
                <a:lnTo>
                  <a:pt x="0" y="496503"/>
                </a:lnTo>
                <a:close/>
              </a:path>
            </a:pathLst>
          </a:custGeom>
          <a:gradFill>
            <a:gsLst>
              <a:gs pos="0">
                <a:schemeClr val="accent1">
                  <a:lumMod val="70000"/>
                </a:schemeClr>
              </a:gs>
              <a:gs pos="100000">
                <a:schemeClr val="accent1">
                  <a:lumMod val="10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dirty="0">
              <a:ln>
                <a:noFill/>
              </a:ln>
              <a:solidFill>
                <a:prstClr val="white"/>
              </a:solidFill>
              <a:effectLst/>
              <a:uLnTx/>
              <a:uFillTx/>
              <a:latin typeface="Arial"/>
              <a:cs typeface="+mn-cs"/>
            </a:endParaRPr>
          </a:p>
        </p:txBody>
      </p:sp>
      <p:sp>
        <p:nvSpPr>
          <p:cNvPr id="14" name="Rectangle 13">
            <a:extLst>
              <a:ext uri="{FF2B5EF4-FFF2-40B4-BE49-F238E27FC236}">
                <a16:creationId xmlns:a16="http://schemas.microsoft.com/office/drawing/2014/main" id="{8CB46CB3-3DD9-465E-B888-24E8DD6C80C3}"/>
              </a:ext>
            </a:extLst>
          </p:cNvPr>
          <p:cNvSpPr/>
          <p:nvPr/>
        </p:nvSpPr>
        <p:spPr>
          <a:xfrm>
            <a:off x="10038731" y="1838156"/>
            <a:ext cx="1201586" cy="781213"/>
          </a:xfrm>
          <a:prstGeom prst="rect">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15" name="Rectangle 14">
            <a:extLst>
              <a:ext uri="{FF2B5EF4-FFF2-40B4-BE49-F238E27FC236}">
                <a16:creationId xmlns:a16="http://schemas.microsoft.com/office/drawing/2014/main" id="{270CB21E-6B75-4114-96E9-E4622CDEDCF9}"/>
              </a:ext>
            </a:extLst>
          </p:cNvPr>
          <p:cNvSpPr/>
          <p:nvPr/>
        </p:nvSpPr>
        <p:spPr>
          <a:xfrm>
            <a:off x="10038731" y="2696260"/>
            <a:ext cx="1201586" cy="781213"/>
          </a:xfrm>
          <a:prstGeom prst="rect">
            <a:avLst/>
          </a:prstGeom>
          <a:no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16" name="Rectangle 15">
            <a:extLst>
              <a:ext uri="{FF2B5EF4-FFF2-40B4-BE49-F238E27FC236}">
                <a16:creationId xmlns:a16="http://schemas.microsoft.com/office/drawing/2014/main" id="{F7A7E302-1EDA-4CD5-AC06-E4C9B1675459}"/>
              </a:ext>
            </a:extLst>
          </p:cNvPr>
          <p:cNvSpPr/>
          <p:nvPr/>
        </p:nvSpPr>
        <p:spPr>
          <a:xfrm>
            <a:off x="10038731" y="3554364"/>
            <a:ext cx="1201586" cy="781213"/>
          </a:xfrm>
          <a:prstGeom prst="rect">
            <a:avLst/>
          </a:prstGeom>
          <a:no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17" name="Rectangle 16">
            <a:extLst>
              <a:ext uri="{FF2B5EF4-FFF2-40B4-BE49-F238E27FC236}">
                <a16:creationId xmlns:a16="http://schemas.microsoft.com/office/drawing/2014/main" id="{5A48B02D-FD92-410D-B762-50D5F1E85A10}"/>
              </a:ext>
            </a:extLst>
          </p:cNvPr>
          <p:cNvSpPr/>
          <p:nvPr/>
        </p:nvSpPr>
        <p:spPr>
          <a:xfrm>
            <a:off x="10038731" y="4412468"/>
            <a:ext cx="1201586" cy="781213"/>
          </a:xfrm>
          <a:prstGeom prst="rect">
            <a:avLst/>
          </a:prstGeom>
          <a:no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18" name="Rectangle 17">
            <a:extLst>
              <a:ext uri="{FF2B5EF4-FFF2-40B4-BE49-F238E27FC236}">
                <a16:creationId xmlns:a16="http://schemas.microsoft.com/office/drawing/2014/main" id="{F7BFB14D-9B07-43C1-8AC8-CE8C9773C0FD}"/>
              </a:ext>
            </a:extLst>
          </p:cNvPr>
          <p:cNvSpPr/>
          <p:nvPr/>
        </p:nvSpPr>
        <p:spPr>
          <a:xfrm>
            <a:off x="10038731" y="5270572"/>
            <a:ext cx="1201586" cy="781213"/>
          </a:xfrm>
          <a:prstGeom prst="rect">
            <a:avLst/>
          </a:prstGeom>
          <a:noFill/>
          <a:ln w="635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19" name="TextBox 18">
            <a:extLst>
              <a:ext uri="{FF2B5EF4-FFF2-40B4-BE49-F238E27FC236}">
                <a16:creationId xmlns:a16="http://schemas.microsoft.com/office/drawing/2014/main" id="{BB284E9D-1AC3-475C-A476-6817DF6BEF61}"/>
              </a:ext>
            </a:extLst>
          </p:cNvPr>
          <p:cNvSpPr txBox="1"/>
          <p:nvPr/>
        </p:nvSpPr>
        <p:spPr>
          <a:xfrm>
            <a:off x="3093395" y="5070972"/>
            <a:ext cx="56583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dirty="0">
                <a:ln>
                  <a:noFill/>
                </a:ln>
                <a:solidFill>
                  <a:prstClr val="white"/>
                </a:solidFill>
                <a:effectLst/>
                <a:uLnTx/>
                <a:uFillTx/>
                <a:latin typeface="Arial"/>
                <a:cs typeface="Arial" pitchFamily="34" charset="0"/>
              </a:rPr>
              <a:t>E</a:t>
            </a:r>
            <a:endParaRPr kumimoji="0" lang="ko-KR" altLang="en-US" sz="24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0" name="TextBox 19">
            <a:extLst>
              <a:ext uri="{FF2B5EF4-FFF2-40B4-BE49-F238E27FC236}">
                <a16:creationId xmlns:a16="http://schemas.microsoft.com/office/drawing/2014/main" id="{7B566165-6EF0-47E2-9AA2-6227B2B69953}"/>
              </a:ext>
            </a:extLst>
          </p:cNvPr>
          <p:cNvSpPr txBox="1"/>
          <p:nvPr/>
        </p:nvSpPr>
        <p:spPr>
          <a:xfrm>
            <a:off x="4653668" y="5069742"/>
            <a:ext cx="327190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solidFill>
                <a:effectLst/>
                <a:latin typeface="Times New Roman" panose="02020603050405020304" pitchFamily="18" charset="0"/>
                <a:ea typeface="Calibri" panose="020F0502020204030204" pitchFamily="34" charset="0"/>
              </a:rPr>
              <a:t>Providing alerts &amp; notifications</a:t>
            </a:r>
            <a:endParaRPr kumimoji="0" lang="ko-KR" altLang="en-US" sz="1200" b="1" i="0" u="none" strike="noStrike" kern="1200" cap="none" spc="0" normalizeH="0" baseline="0" noProof="0" dirty="0">
              <a:ln>
                <a:noFill/>
              </a:ln>
              <a:solidFill>
                <a:schemeClr val="bg1"/>
              </a:solidFill>
              <a:effectLst/>
              <a:uLnTx/>
              <a:uFillTx/>
              <a:latin typeface="Arial"/>
              <a:cs typeface="Arial" pitchFamily="34" charset="0"/>
            </a:endParaRPr>
          </a:p>
        </p:txBody>
      </p:sp>
      <p:sp>
        <p:nvSpPr>
          <p:cNvPr id="21" name="TextBox 20">
            <a:extLst>
              <a:ext uri="{FF2B5EF4-FFF2-40B4-BE49-F238E27FC236}">
                <a16:creationId xmlns:a16="http://schemas.microsoft.com/office/drawing/2014/main" id="{2F023F75-B938-48E0-96B7-8F42D81867A0}"/>
              </a:ext>
            </a:extLst>
          </p:cNvPr>
          <p:cNvSpPr txBox="1"/>
          <p:nvPr/>
        </p:nvSpPr>
        <p:spPr>
          <a:xfrm>
            <a:off x="3093395" y="4391595"/>
            <a:ext cx="56583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dirty="0">
                <a:ln>
                  <a:noFill/>
                </a:ln>
                <a:solidFill>
                  <a:prstClr val="white"/>
                </a:solidFill>
                <a:effectLst/>
                <a:uLnTx/>
                <a:uFillTx/>
                <a:latin typeface="Arial"/>
                <a:cs typeface="Arial" pitchFamily="34" charset="0"/>
              </a:rPr>
              <a:t>D</a:t>
            </a:r>
            <a:endParaRPr kumimoji="0" lang="ko-KR" altLang="en-US" sz="24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2" name="TextBox 21">
            <a:extLst>
              <a:ext uri="{FF2B5EF4-FFF2-40B4-BE49-F238E27FC236}">
                <a16:creationId xmlns:a16="http://schemas.microsoft.com/office/drawing/2014/main" id="{649048FE-1ABD-4770-BAA6-56AD5A2CE5C6}"/>
              </a:ext>
            </a:extLst>
          </p:cNvPr>
          <p:cNvSpPr txBox="1"/>
          <p:nvPr/>
        </p:nvSpPr>
        <p:spPr>
          <a:xfrm>
            <a:off x="4653668" y="4390673"/>
            <a:ext cx="327190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solidFill>
                <a:effectLst/>
                <a:latin typeface="Times New Roman" panose="02020603050405020304" pitchFamily="18" charset="0"/>
                <a:ea typeface="Calibri" panose="020F0502020204030204" pitchFamily="34" charset="0"/>
              </a:rPr>
              <a:t>Providing a 3D tour</a:t>
            </a:r>
            <a:r>
              <a:rPr kumimoji="0" lang="en-US" altLang="ko-KR" sz="1200" b="0" i="0" u="none" strike="noStrike" kern="1200" cap="none" spc="0" normalizeH="0" baseline="0" noProof="0" dirty="0">
                <a:ln>
                  <a:noFill/>
                </a:ln>
                <a:solidFill>
                  <a:prstClr val="white"/>
                </a:solidFill>
                <a:effectLst/>
                <a:uLnTx/>
                <a:uFillTx/>
                <a:latin typeface="Arial"/>
                <a:cs typeface="+mn-cs"/>
              </a:rPr>
              <a:t>.</a:t>
            </a:r>
            <a:endParaRPr kumimoji="0" lang="ko-KR" altLang="en-US" sz="12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23" name="TextBox 22">
            <a:extLst>
              <a:ext uri="{FF2B5EF4-FFF2-40B4-BE49-F238E27FC236}">
                <a16:creationId xmlns:a16="http://schemas.microsoft.com/office/drawing/2014/main" id="{5A414E2A-8D5D-4C9F-A1CE-378CAE9441BF}"/>
              </a:ext>
            </a:extLst>
          </p:cNvPr>
          <p:cNvSpPr txBox="1"/>
          <p:nvPr/>
        </p:nvSpPr>
        <p:spPr>
          <a:xfrm>
            <a:off x="3093395" y="3712219"/>
            <a:ext cx="56583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dirty="0">
                <a:ln>
                  <a:noFill/>
                </a:ln>
                <a:solidFill>
                  <a:prstClr val="white"/>
                </a:solidFill>
                <a:effectLst/>
                <a:uLnTx/>
                <a:uFillTx/>
                <a:latin typeface="Arial"/>
                <a:cs typeface="Arial" pitchFamily="34" charset="0"/>
              </a:rPr>
              <a:t>C</a:t>
            </a:r>
            <a:endParaRPr kumimoji="0" lang="ko-KR" altLang="en-US" sz="24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4" name="TextBox 23">
            <a:extLst>
              <a:ext uri="{FF2B5EF4-FFF2-40B4-BE49-F238E27FC236}">
                <a16:creationId xmlns:a16="http://schemas.microsoft.com/office/drawing/2014/main" id="{BAF6EC4A-1972-4256-8ADE-39CD3F835F13}"/>
              </a:ext>
            </a:extLst>
          </p:cNvPr>
          <p:cNvSpPr txBox="1"/>
          <p:nvPr/>
        </p:nvSpPr>
        <p:spPr>
          <a:xfrm>
            <a:off x="4653668" y="3681134"/>
            <a:ext cx="40042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schemeClr val="bg1"/>
                </a:solidFill>
                <a:effectLst/>
                <a:latin typeface="Times New Roman" panose="02020603050405020304" pitchFamily="18" charset="0"/>
                <a:ea typeface="Calibri" panose="020F0502020204030204" pitchFamily="34" charset="0"/>
              </a:rPr>
              <a:t>search for a chalet easily, several categories and types of chalets .</a:t>
            </a:r>
            <a:endParaRPr kumimoji="0" lang="ko-KR" altLang="en-US" sz="1600" b="1" i="0" u="none" strike="noStrike" kern="1200" cap="none" spc="0" normalizeH="0" baseline="0" noProof="0" dirty="0">
              <a:ln>
                <a:noFill/>
              </a:ln>
              <a:solidFill>
                <a:schemeClr val="bg1"/>
              </a:solidFill>
              <a:effectLst/>
              <a:uLnTx/>
              <a:uFillTx/>
              <a:latin typeface="Arial"/>
              <a:cs typeface="Arial" pitchFamily="34" charset="0"/>
            </a:endParaRPr>
          </a:p>
        </p:txBody>
      </p:sp>
      <p:sp>
        <p:nvSpPr>
          <p:cNvPr id="25" name="TextBox 24">
            <a:extLst>
              <a:ext uri="{FF2B5EF4-FFF2-40B4-BE49-F238E27FC236}">
                <a16:creationId xmlns:a16="http://schemas.microsoft.com/office/drawing/2014/main" id="{21904F63-32FA-451C-8E3C-8AE1C1EBB5BA}"/>
              </a:ext>
            </a:extLst>
          </p:cNvPr>
          <p:cNvSpPr txBox="1"/>
          <p:nvPr/>
        </p:nvSpPr>
        <p:spPr>
          <a:xfrm>
            <a:off x="2670242" y="3032843"/>
            <a:ext cx="56583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dirty="0">
                <a:ln>
                  <a:noFill/>
                </a:ln>
                <a:solidFill>
                  <a:prstClr val="white"/>
                </a:solidFill>
                <a:effectLst/>
                <a:uLnTx/>
                <a:uFillTx/>
                <a:latin typeface="Arial"/>
                <a:cs typeface="Arial" pitchFamily="34" charset="0"/>
              </a:rPr>
              <a:t>B</a:t>
            </a:r>
            <a:endParaRPr kumimoji="0" lang="ko-KR" altLang="en-US" sz="24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6" name="TextBox 25">
            <a:extLst>
              <a:ext uri="{FF2B5EF4-FFF2-40B4-BE49-F238E27FC236}">
                <a16:creationId xmlns:a16="http://schemas.microsoft.com/office/drawing/2014/main" id="{E7B6BCC6-0EA6-4EC3-B1C2-824EC90B01DD}"/>
              </a:ext>
            </a:extLst>
          </p:cNvPr>
          <p:cNvSpPr txBox="1"/>
          <p:nvPr/>
        </p:nvSpPr>
        <p:spPr>
          <a:xfrm>
            <a:off x="4653668" y="3032536"/>
            <a:ext cx="327190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effectLst/>
                <a:latin typeface="Times New Roman" panose="02020603050405020304" pitchFamily="18" charset="0"/>
                <a:ea typeface="Calibri" panose="020F0502020204030204" pitchFamily="34" charset="0"/>
              </a:rPr>
              <a:t>direct communication</a:t>
            </a:r>
            <a:r>
              <a:rPr kumimoji="0" lang="en-US" altLang="ko-KR" b="1" i="0" u="none" strike="noStrike" kern="1200" cap="none" spc="0" normalizeH="0" baseline="0" noProof="0" dirty="0">
                <a:ln>
                  <a:noFill/>
                </a:ln>
                <a:solidFill>
                  <a:schemeClr val="bg1"/>
                </a:solidFill>
                <a:effectLst/>
                <a:uLnTx/>
                <a:uFillTx/>
                <a:latin typeface="Arial"/>
                <a:cs typeface="+mn-cs"/>
              </a:rPr>
              <a:t>.</a:t>
            </a:r>
            <a:endParaRPr kumimoji="0" lang="ko-KR" altLang="en-US" b="1" i="0" u="none" strike="noStrike" kern="1200" cap="none" spc="0" normalizeH="0" baseline="0" noProof="0" dirty="0">
              <a:ln>
                <a:noFill/>
              </a:ln>
              <a:solidFill>
                <a:schemeClr val="bg1"/>
              </a:solidFill>
              <a:effectLst/>
              <a:uLnTx/>
              <a:uFillTx/>
              <a:latin typeface="Arial"/>
              <a:cs typeface="Arial" pitchFamily="34" charset="0"/>
            </a:endParaRPr>
          </a:p>
        </p:txBody>
      </p:sp>
      <p:sp>
        <p:nvSpPr>
          <p:cNvPr id="27" name="TextBox 26">
            <a:extLst>
              <a:ext uri="{FF2B5EF4-FFF2-40B4-BE49-F238E27FC236}">
                <a16:creationId xmlns:a16="http://schemas.microsoft.com/office/drawing/2014/main" id="{2B23D7A8-CEBC-4768-973F-FD18ACCA0DE3}"/>
              </a:ext>
            </a:extLst>
          </p:cNvPr>
          <p:cNvSpPr txBox="1"/>
          <p:nvPr/>
        </p:nvSpPr>
        <p:spPr>
          <a:xfrm>
            <a:off x="2247090" y="2353467"/>
            <a:ext cx="56583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dirty="0">
                <a:ln>
                  <a:noFill/>
                </a:ln>
                <a:solidFill>
                  <a:prstClr val="white"/>
                </a:solidFill>
                <a:effectLst/>
                <a:uLnTx/>
                <a:uFillTx/>
                <a:latin typeface="Arial"/>
                <a:cs typeface="Arial" pitchFamily="34" charset="0"/>
              </a:rPr>
              <a:t>A</a:t>
            </a:r>
            <a:endParaRPr kumimoji="0" lang="ko-KR" altLang="en-US" sz="24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9" name="Rectangle 3">
            <a:extLst>
              <a:ext uri="{FF2B5EF4-FFF2-40B4-BE49-F238E27FC236}">
                <a16:creationId xmlns:a16="http://schemas.microsoft.com/office/drawing/2014/main" id="{80F02691-1A33-4E31-B740-8C89B6CE4CEE}"/>
              </a:ext>
            </a:extLst>
          </p:cNvPr>
          <p:cNvSpPr/>
          <p:nvPr/>
        </p:nvSpPr>
        <p:spPr>
          <a:xfrm rot="18900000">
            <a:off x="10367329" y="2037947"/>
            <a:ext cx="544391" cy="437303"/>
          </a:xfrm>
          <a:custGeom>
            <a:avLst/>
            <a:gdLst/>
            <a:ahLst/>
            <a:cxnLst/>
            <a:rect l="l" t="t" r="r" b="b"/>
            <a:pathLst>
              <a:path w="5420988" h="4354613">
                <a:moveTo>
                  <a:pt x="1348767" y="746532"/>
                </a:moveTo>
                <a:lnTo>
                  <a:pt x="557008" y="1538292"/>
                </a:lnTo>
                <a:lnTo>
                  <a:pt x="242696" y="1223981"/>
                </a:lnTo>
                <a:lnTo>
                  <a:pt x="720144" y="746532"/>
                </a:lnTo>
                <a:close/>
                <a:moveTo>
                  <a:pt x="2953020" y="1710427"/>
                </a:moveTo>
                <a:lnTo>
                  <a:pt x="1841912" y="2821534"/>
                </a:lnTo>
                <a:lnTo>
                  <a:pt x="1527601" y="2507223"/>
                </a:lnTo>
                <a:lnTo>
                  <a:pt x="2507669" y="1527155"/>
                </a:lnTo>
                <a:lnTo>
                  <a:pt x="2507669" y="1710427"/>
                </a:lnTo>
                <a:close/>
                <a:moveTo>
                  <a:pt x="2204816" y="746532"/>
                </a:moveTo>
                <a:lnTo>
                  <a:pt x="984202" y="1967146"/>
                </a:lnTo>
                <a:lnTo>
                  <a:pt x="669891" y="1652835"/>
                </a:lnTo>
                <a:lnTo>
                  <a:pt x="1576193" y="746532"/>
                </a:lnTo>
                <a:close/>
                <a:moveTo>
                  <a:pt x="2507669" y="704276"/>
                </a:moveTo>
                <a:lnTo>
                  <a:pt x="2507669" y="1299728"/>
                </a:lnTo>
                <a:lnTo>
                  <a:pt x="1413057" y="2394340"/>
                </a:lnTo>
                <a:lnTo>
                  <a:pt x="1098746" y="2080028"/>
                </a:lnTo>
                <a:lnTo>
                  <a:pt x="2474499" y="704276"/>
                </a:lnTo>
                <a:close/>
                <a:moveTo>
                  <a:pt x="3783840" y="1735655"/>
                </a:moveTo>
                <a:lnTo>
                  <a:pt x="2270767" y="3248728"/>
                </a:lnTo>
                <a:lnTo>
                  <a:pt x="1956456" y="2934416"/>
                </a:lnTo>
                <a:lnTo>
                  <a:pt x="3136451" y="1754421"/>
                </a:lnTo>
                <a:close/>
                <a:moveTo>
                  <a:pt x="4496799" y="1714987"/>
                </a:moveTo>
                <a:lnTo>
                  <a:pt x="4496799" y="1878748"/>
                </a:lnTo>
                <a:lnTo>
                  <a:pt x="2696301" y="3679245"/>
                </a:lnTo>
                <a:lnTo>
                  <a:pt x="2381990" y="3364934"/>
                </a:lnTo>
                <a:lnTo>
                  <a:pt x="4018059" y="1728865"/>
                </a:lnTo>
                <a:close/>
                <a:moveTo>
                  <a:pt x="5188803" y="1234621"/>
                </a:moveTo>
                <a:lnTo>
                  <a:pt x="4712161" y="1707180"/>
                </a:lnTo>
                <a:lnTo>
                  <a:pt x="4712161" y="1499750"/>
                </a:lnTo>
                <a:lnTo>
                  <a:pt x="3254907" y="1499750"/>
                </a:lnTo>
                <a:lnTo>
                  <a:pt x="3254907" y="1501015"/>
                </a:lnTo>
                <a:lnTo>
                  <a:pt x="2718814" y="1501014"/>
                </a:lnTo>
                <a:lnTo>
                  <a:pt x="2718814" y="536093"/>
                </a:lnTo>
                <a:lnTo>
                  <a:pt x="931605" y="536093"/>
                </a:lnTo>
                <a:lnTo>
                  <a:pt x="931605" y="535070"/>
                </a:lnTo>
                <a:lnTo>
                  <a:pt x="1489071" y="0"/>
                </a:lnTo>
                <a:lnTo>
                  <a:pt x="3243560" y="0"/>
                </a:lnTo>
                <a:lnTo>
                  <a:pt x="3243560" y="11638"/>
                </a:lnTo>
                <a:lnTo>
                  <a:pt x="3254907" y="11638"/>
                </a:lnTo>
                <a:lnTo>
                  <a:pt x="3254907" y="969491"/>
                </a:lnTo>
                <a:lnTo>
                  <a:pt x="4712161" y="969491"/>
                </a:lnTo>
                <a:lnTo>
                  <a:pt x="4712161" y="762061"/>
                </a:lnTo>
                <a:close/>
                <a:moveTo>
                  <a:pt x="5420988" y="1433714"/>
                </a:moveTo>
                <a:cubicBezTo>
                  <a:pt x="5477229" y="1489956"/>
                  <a:pt x="5477229" y="1581142"/>
                  <a:pt x="5420988" y="1637384"/>
                </a:cubicBezTo>
                <a:lnTo>
                  <a:pt x="2907428" y="4150943"/>
                </a:lnTo>
                <a:lnTo>
                  <a:pt x="2703759" y="4354613"/>
                </a:lnTo>
                <a:lnTo>
                  <a:pt x="2500089" y="4150943"/>
                </a:lnTo>
                <a:lnTo>
                  <a:pt x="0" y="1650854"/>
                </a:lnTo>
                <a:cubicBezTo>
                  <a:pt x="-56242" y="1594612"/>
                  <a:pt x="-56242" y="1503426"/>
                  <a:pt x="0" y="1447185"/>
                </a:cubicBezTo>
                <a:cubicBezTo>
                  <a:pt x="56242" y="1390943"/>
                  <a:pt x="147427" y="1390943"/>
                  <a:pt x="203669" y="1447185"/>
                </a:cubicBezTo>
                <a:lnTo>
                  <a:pt x="2703759" y="3947274"/>
                </a:lnTo>
                <a:lnTo>
                  <a:pt x="5217318" y="1433714"/>
                </a:lnTo>
                <a:cubicBezTo>
                  <a:pt x="5273560" y="1377472"/>
                  <a:pt x="5364746" y="1377472"/>
                  <a:pt x="5420988" y="14337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30" name="Trapezoid 10">
            <a:extLst>
              <a:ext uri="{FF2B5EF4-FFF2-40B4-BE49-F238E27FC236}">
                <a16:creationId xmlns:a16="http://schemas.microsoft.com/office/drawing/2014/main" id="{C5047439-98A8-48A2-9A1A-9EF8E38D2EBF}"/>
              </a:ext>
            </a:extLst>
          </p:cNvPr>
          <p:cNvSpPr/>
          <p:nvPr/>
        </p:nvSpPr>
        <p:spPr>
          <a:xfrm>
            <a:off x="10421683" y="4585488"/>
            <a:ext cx="435682" cy="435173"/>
          </a:xfrm>
          <a:custGeom>
            <a:avLst/>
            <a:gdLst/>
            <a:ahLst/>
            <a:cxnLst/>
            <a:rect l="l" t="t" r="r" b="b"/>
            <a:pathLst>
              <a:path w="3910377" h="3905794">
                <a:moveTo>
                  <a:pt x="1" y="3797782"/>
                </a:moveTo>
                <a:lnTo>
                  <a:pt x="3910377" y="3797782"/>
                </a:lnTo>
                <a:lnTo>
                  <a:pt x="3910377" y="3905794"/>
                </a:lnTo>
                <a:lnTo>
                  <a:pt x="1" y="3905794"/>
                </a:lnTo>
                <a:close/>
                <a:moveTo>
                  <a:pt x="1757257" y="3353296"/>
                </a:moveTo>
                <a:cubicBezTo>
                  <a:pt x="1690135" y="3353296"/>
                  <a:pt x="1635721" y="3407710"/>
                  <a:pt x="1635721" y="3474832"/>
                </a:cubicBezTo>
                <a:cubicBezTo>
                  <a:pt x="1635721" y="3541954"/>
                  <a:pt x="1690135" y="3596368"/>
                  <a:pt x="1757257" y="3596368"/>
                </a:cubicBezTo>
                <a:lnTo>
                  <a:pt x="2187409" y="3596368"/>
                </a:lnTo>
                <a:cubicBezTo>
                  <a:pt x="2254531" y="3596368"/>
                  <a:pt x="2308945" y="3541954"/>
                  <a:pt x="2308945" y="3474832"/>
                </a:cubicBezTo>
                <a:cubicBezTo>
                  <a:pt x="2308945" y="3407710"/>
                  <a:pt x="2254531" y="3353296"/>
                  <a:pt x="2187409" y="3353296"/>
                </a:cubicBezTo>
                <a:close/>
                <a:moveTo>
                  <a:pt x="492288" y="2449553"/>
                </a:moveTo>
                <a:lnTo>
                  <a:pt x="472244" y="2517369"/>
                </a:lnTo>
                <a:lnTo>
                  <a:pt x="3438134" y="2517369"/>
                </a:lnTo>
                <a:lnTo>
                  <a:pt x="3418090" y="2449553"/>
                </a:lnTo>
                <a:close/>
                <a:moveTo>
                  <a:pt x="432162" y="2249610"/>
                </a:moveTo>
                <a:lnTo>
                  <a:pt x="3478215" y="2249610"/>
                </a:lnTo>
                <a:lnTo>
                  <a:pt x="3910377" y="3711740"/>
                </a:lnTo>
                <a:lnTo>
                  <a:pt x="0" y="3711740"/>
                </a:lnTo>
                <a:close/>
                <a:moveTo>
                  <a:pt x="1637280" y="544956"/>
                </a:moveTo>
                <a:cubicBezTo>
                  <a:pt x="1626413" y="544956"/>
                  <a:pt x="1615547" y="549102"/>
                  <a:pt x="1607256" y="557393"/>
                </a:cubicBezTo>
                <a:lnTo>
                  <a:pt x="796281" y="1368368"/>
                </a:lnTo>
                <a:cubicBezTo>
                  <a:pt x="779699" y="1384950"/>
                  <a:pt x="779699" y="1411834"/>
                  <a:pt x="796281" y="1428415"/>
                </a:cubicBezTo>
                <a:lnTo>
                  <a:pt x="825565" y="1457699"/>
                </a:lnTo>
                <a:cubicBezTo>
                  <a:pt x="842147" y="1474281"/>
                  <a:pt x="869031" y="1474281"/>
                  <a:pt x="885612" y="1457699"/>
                </a:cubicBezTo>
                <a:lnTo>
                  <a:pt x="1696588" y="646724"/>
                </a:lnTo>
                <a:cubicBezTo>
                  <a:pt x="1713169" y="630143"/>
                  <a:pt x="1713169" y="603258"/>
                  <a:pt x="1696588" y="586677"/>
                </a:cubicBezTo>
                <a:lnTo>
                  <a:pt x="1667304" y="557393"/>
                </a:lnTo>
                <a:cubicBezTo>
                  <a:pt x="1659013" y="549102"/>
                  <a:pt x="1648146" y="544956"/>
                  <a:pt x="1637280" y="544956"/>
                </a:cubicBezTo>
                <a:close/>
                <a:moveTo>
                  <a:pt x="1372791" y="439020"/>
                </a:moveTo>
                <a:cubicBezTo>
                  <a:pt x="1361925" y="439020"/>
                  <a:pt x="1351058" y="443165"/>
                  <a:pt x="1342767" y="451456"/>
                </a:cubicBezTo>
                <a:lnTo>
                  <a:pt x="851745" y="942478"/>
                </a:lnTo>
                <a:cubicBezTo>
                  <a:pt x="835164" y="959060"/>
                  <a:pt x="835164" y="985944"/>
                  <a:pt x="851745" y="1002526"/>
                </a:cubicBezTo>
                <a:lnTo>
                  <a:pt x="881029" y="1031810"/>
                </a:lnTo>
                <a:cubicBezTo>
                  <a:pt x="897611" y="1048392"/>
                  <a:pt x="924495" y="1048392"/>
                  <a:pt x="941077" y="1031810"/>
                </a:cubicBezTo>
                <a:lnTo>
                  <a:pt x="1432099" y="540788"/>
                </a:lnTo>
                <a:cubicBezTo>
                  <a:pt x="1448681" y="524206"/>
                  <a:pt x="1448681" y="497322"/>
                  <a:pt x="1432099" y="480740"/>
                </a:cubicBezTo>
                <a:lnTo>
                  <a:pt x="1402815" y="451456"/>
                </a:lnTo>
                <a:cubicBezTo>
                  <a:pt x="1394524" y="443165"/>
                  <a:pt x="1383658" y="439020"/>
                  <a:pt x="1372791" y="439020"/>
                </a:cubicBezTo>
                <a:close/>
                <a:moveTo>
                  <a:pt x="864042" y="270000"/>
                </a:moveTo>
                <a:lnTo>
                  <a:pt x="2945402" y="270000"/>
                </a:lnTo>
                <a:cubicBezTo>
                  <a:pt x="3094522" y="270000"/>
                  <a:pt x="3215407" y="390885"/>
                  <a:pt x="3215407" y="540005"/>
                </a:cubicBezTo>
                <a:lnTo>
                  <a:pt x="3215407" y="1619995"/>
                </a:lnTo>
                <a:cubicBezTo>
                  <a:pt x="3215407" y="1769115"/>
                  <a:pt x="3094522" y="1890000"/>
                  <a:pt x="2945402" y="1890000"/>
                </a:cubicBezTo>
                <a:lnTo>
                  <a:pt x="864042" y="1890000"/>
                </a:lnTo>
                <a:cubicBezTo>
                  <a:pt x="714922" y="1890000"/>
                  <a:pt x="594037" y="1769115"/>
                  <a:pt x="594037" y="1619995"/>
                </a:cubicBezTo>
                <a:lnTo>
                  <a:pt x="594037" y="540005"/>
                </a:lnTo>
                <a:cubicBezTo>
                  <a:pt x="594037" y="390885"/>
                  <a:pt x="714922" y="270000"/>
                  <a:pt x="864042" y="270000"/>
                </a:cubicBezTo>
                <a:close/>
                <a:moveTo>
                  <a:pt x="804042" y="180000"/>
                </a:moveTo>
                <a:cubicBezTo>
                  <a:pt x="638353" y="180000"/>
                  <a:pt x="504036" y="314317"/>
                  <a:pt x="504036" y="480006"/>
                </a:cubicBezTo>
                <a:lnTo>
                  <a:pt x="504036" y="1679994"/>
                </a:lnTo>
                <a:cubicBezTo>
                  <a:pt x="504036" y="1845683"/>
                  <a:pt x="638353" y="1980000"/>
                  <a:pt x="804042" y="1980000"/>
                </a:cubicBezTo>
                <a:lnTo>
                  <a:pt x="3027043" y="1980000"/>
                </a:lnTo>
                <a:cubicBezTo>
                  <a:pt x="3192732" y="1980000"/>
                  <a:pt x="3327049" y="1845683"/>
                  <a:pt x="3327049" y="1679994"/>
                </a:cubicBezTo>
                <a:lnTo>
                  <a:pt x="3327049" y="480006"/>
                </a:lnTo>
                <a:cubicBezTo>
                  <a:pt x="3327049" y="314317"/>
                  <a:pt x="3192732" y="180000"/>
                  <a:pt x="3027043" y="180000"/>
                </a:cubicBezTo>
                <a:close/>
                <a:moveTo>
                  <a:pt x="684043" y="0"/>
                </a:moveTo>
                <a:lnTo>
                  <a:pt x="3190330" y="0"/>
                </a:lnTo>
                <a:cubicBezTo>
                  <a:pt x="3389156" y="0"/>
                  <a:pt x="3550337" y="161181"/>
                  <a:pt x="3550337" y="360007"/>
                </a:cubicBezTo>
                <a:lnTo>
                  <a:pt x="3550337" y="1799993"/>
                </a:lnTo>
                <a:cubicBezTo>
                  <a:pt x="3550337" y="1998819"/>
                  <a:pt x="3389156" y="2160000"/>
                  <a:pt x="3190330" y="2160000"/>
                </a:cubicBezTo>
                <a:lnTo>
                  <a:pt x="684043" y="2160000"/>
                </a:lnTo>
                <a:cubicBezTo>
                  <a:pt x="485217" y="2160000"/>
                  <a:pt x="324036" y="1998819"/>
                  <a:pt x="324036" y="1799993"/>
                </a:cubicBezTo>
                <a:lnTo>
                  <a:pt x="324036" y="360007"/>
                </a:lnTo>
                <a:cubicBezTo>
                  <a:pt x="324036" y="161181"/>
                  <a:pt x="485217" y="0"/>
                  <a:pt x="68404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31" name="Rounded Rectangle 13">
            <a:extLst>
              <a:ext uri="{FF2B5EF4-FFF2-40B4-BE49-F238E27FC236}">
                <a16:creationId xmlns:a16="http://schemas.microsoft.com/office/drawing/2014/main" id="{3BAC4B5E-46D4-42FF-A4C2-970C490AE9B5}"/>
              </a:ext>
            </a:extLst>
          </p:cNvPr>
          <p:cNvSpPr/>
          <p:nvPr/>
        </p:nvSpPr>
        <p:spPr>
          <a:xfrm>
            <a:off x="10422907" y="5441560"/>
            <a:ext cx="433238" cy="439229"/>
          </a:xfrm>
          <a:custGeom>
            <a:avLst/>
            <a:gdLst/>
            <a:ahLst/>
            <a:cxnLst/>
            <a:rect l="l" t="t" r="r" b="b"/>
            <a:pathLst>
              <a:path w="3888432" h="3942206">
                <a:moveTo>
                  <a:pt x="1453000" y="1601409"/>
                </a:moveTo>
                <a:cubicBezTo>
                  <a:pt x="1680098" y="1620345"/>
                  <a:pt x="1856954" y="1803084"/>
                  <a:pt x="1869413" y="2027696"/>
                </a:cubicBezTo>
                <a:lnTo>
                  <a:pt x="1872208" y="2027696"/>
                </a:lnTo>
                <a:lnTo>
                  <a:pt x="1870771" y="2041950"/>
                </a:lnTo>
                <a:cubicBezTo>
                  <a:pt x="1872125" y="2046931"/>
                  <a:pt x="1872208" y="2051970"/>
                  <a:pt x="1872208" y="2057028"/>
                </a:cubicBezTo>
                <a:lnTo>
                  <a:pt x="1869251" y="2057028"/>
                </a:lnTo>
                <a:cubicBezTo>
                  <a:pt x="1864239" y="2147995"/>
                  <a:pt x="1832360" y="2231721"/>
                  <a:pt x="1781132" y="2300327"/>
                </a:cubicBezTo>
                <a:cubicBezTo>
                  <a:pt x="1950316" y="2429200"/>
                  <a:pt x="2035534" y="2648956"/>
                  <a:pt x="1981509" y="2865351"/>
                </a:cubicBezTo>
                <a:lnTo>
                  <a:pt x="1982520" y="2865600"/>
                </a:lnTo>
                <a:lnTo>
                  <a:pt x="1980566" y="2871182"/>
                </a:lnTo>
                <a:cubicBezTo>
                  <a:pt x="1980626" y="2873091"/>
                  <a:pt x="1980159" y="2874868"/>
                  <a:pt x="1979683" y="2876643"/>
                </a:cubicBezTo>
                <a:lnTo>
                  <a:pt x="1978743" y="2876391"/>
                </a:lnTo>
                <a:cubicBezTo>
                  <a:pt x="1906261" y="3151032"/>
                  <a:pt x="1635868" y="3325676"/>
                  <a:pt x="1354542" y="3278315"/>
                </a:cubicBezTo>
                <a:cubicBezTo>
                  <a:pt x="1069459" y="3230321"/>
                  <a:pt x="869630" y="2970597"/>
                  <a:pt x="896310" y="2682736"/>
                </a:cubicBezTo>
                <a:lnTo>
                  <a:pt x="1167265" y="2707851"/>
                </a:lnTo>
                <a:cubicBezTo>
                  <a:pt x="1153731" y="2853876"/>
                  <a:pt x="1255101" y="2985630"/>
                  <a:pt x="1399718" y="3009977"/>
                </a:cubicBezTo>
                <a:cubicBezTo>
                  <a:pt x="1542430" y="3034002"/>
                  <a:pt x="1679594" y="2945407"/>
                  <a:pt x="1716364" y="2806087"/>
                </a:cubicBezTo>
                <a:lnTo>
                  <a:pt x="1712955" y="2805174"/>
                </a:lnTo>
                <a:cubicBezTo>
                  <a:pt x="1747358" y="2676781"/>
                  <a:pt x="1683513" y="2544996"/>
                  <a:pt x="1566965" y="2489087"/>
                </a:cubicBezTo>
                <a:lnTo>
                  <a:pt x="1264746" y="2489087"/>
                </a:lnTo>
                <a:lnTo>
                  <a:pt x="1264746" y="2260487"/>
                </a:lnTo>
                <a:lnTo>
                  <a:pt x="1415008" y="2260487"/>
                </a:lnTo>
                <a:lnTo>
                  <a:pt x="1415008" y="2256296"/>
                </a:lnTo>
                <a:cubicBezTo>
                  <a:pt x="1536452" y="2256296"/>
                  <a:pt x="1635778" y="2161595"/>
                  <a:pt x="1642171" y="2041950"/>
                </a:cubicBezTo>
                <a:cubicBezTo>
                  <a:pt x="1635763" y="1929831"/>
                  <a:pt x="1547414" y="1838675"/>
                  <a:pt x="1434004" y="1829219"/>
                </a:cubicBezTo>
                <a:cubicBezTo>
                  <a:pt x="1315527" y="1819340"/>
                  <a:pt x="1209255" y="1901922"/>
                  <a:pt x="1189565" y="2019168"/>
                </a:cubicBezTo>
                <a:lnTo>
                  <a:pt x="964122" y="1981307"/>
                </a:lnTo>
                <a:cubicBezTo>
                  <a:pt x="1003502" y="1746815"/>
                  <a:pt x="1216047" y="1581651"/>
                  <a:pt x="1453000" y="1601409"/>
                </a:cubicBezTo>
                <a:close/>
                <a:moveTo>
                  <a:pt x="2506326" y="1599809"/>
                </a:moveTo>
                <a:lnTo>
                  <a:pt x="2808312" y="1599809"/>
                </a:lnTo>
                <a:lnTo>
                  <a:pt x="2808312" y="3286048"/>
                </a:lnTo>
                <a:lnTo>
                  <a:pt x="2506326" y="3286048"/>
                </a:lnTo>
                <a:lnTo>
                  <a:pt x="2506326" y="2027562"/>
                </a:lnTo>
                <a:cubicBezTo>
                  <a:pt x="2437265" y="2054915"/>
                  <a:pt x="2361553" y="2063151"/>
                  <a:pt x="2286403" y="2052407"/>
                </a:cubicBezTo>
                <a:lnTo>
                  <a:pt x="2327809" y="1762799"/>
                </a:lnTo>
                <a:cubicBezTo>
                  <a:pt x="2374863" y="1769526"/>
                  <a:pt x="2422529" y="1755590"/>
                  <a:pt x="2458548" y="1724574"/>
                </a:cubicBezTo>
                <a:cubicBezTo>
                  <a:pt x="2481217" y="1705053"/>
                  <a:pt x="2497881" y="1679966"/>
                  <a:pt x="2506326" y="1651907"/>
                </a:cubicBezTo>
                <a:close/>
                <a:moveTo>
                  <a:pt x="780856" y="1311430"/>
                </a:moveTo>
                <a:cubicBezTo>
                  <a:pt x="568646" y="1311430"/>
                  <a:pt x="396615" y="1483461"/>
                  <a:pt x="396615" y="1695671"/>
                </a:cubicBezTo>
                <a:lnTo>
                  <a:pt x="396615" y="3232587"/>
                </a:lnTo>
                <a:cubicBezTo>
                  <a:pt x="396615" y="3444797"/>
                  <a:pt x="568646" y="3616828"/>
                  <a:pt x="780856" y="3616828"/>
                </a:cubicBezTo>
                <a:lnTo>
                  <a:pt x="3084614" y="3616828"/>
                </a:lnTo>
                <a:cubicBezTo>
                  <a:pt x="3296824" y="3616828"/>
                  <a:pt x="3468855" y="3444797"/>
                  <a:pt x="3468855" y="3232587"/>
                </a:cubicBezTo>
                <a:lnTo>
                  <a:pt x="3468855" y="1695671"/>
                </a:lnTo>
                <a:cubicBezTo>
                  <a:pt x="3468855" y="1483461"/>
                  <a:pt x="3296824" y="1311430"/>
                  <a:pt x="3084614" y="1311430"/>
                </a:cubicBezTo>
                <a:close/>
                <a:moveTo>
                  <a:pt x="1409449" y="666804"/>
                </a:moveTo>
                <a:cubicBezTo>
                  <a:pt x="1353794" y="703063"/>
                  <a:pt x="1319153" y="766374"/>
                  <a:pt x="1319153" y="837776"/>
                </a:cubicBezTo>
                <a:cubicBezTo>
                  <a:pt x="1319153" y="957083"/>
                  <a:pt x="1415870" y="1053800"/>
                  <a:pt x="1535177" y="1053800"/>
                </a:cubicBezTo>
                <a:cubicBezTo>
                  <a:pt x="1654484" y="1053800"/>
                  <a:pt x="1751201" y="957083"/>
                  <a:pt x="1751201" y="837776"/>
                </a:cubicBezTo>
                <a:cubicBezTo>
                  <a:pt x="1751201" y="766374"/>
                  <a:pt x="1716560" y="703063"/>
                  <a:pt x="1660905" y="666804"/>
                </a:cubicBezTo>
                <a:lnTo>
                  <a:pt x="1660905" y="785396"/>
                </a:lnTo>
                <a:cubicBezTo>
                  <a:pt x="1660905" y="854094"/>
                  <a:pt x="1605215" y="909784"/>
                  <a:pt x="1536517" y="909784"/>
                </a:cubicBezTo>
                <a:lnTo>
                  <a:pt x="1533837" y="909784"/>
                </a:lnTo>
                <a:cubicBezTo>
                  <a:pt x="1465139" y="909784"/>
                  <a:pt x="1409449" y="854094"/>
                  <a:pt x="1409449" y="785396"/>
                </a:cubicBezTo>
                <a:close/>
                <a:moveTo>
                  <a:pt x="2472344" y="664338"/>
                </a:moveTo>
                <a:lnTo>
                  <a:pt x="2472344" y="785396"/>
                </a:lnTo>
                <a:cubicBezTo>
                  <a:pt x="2472344" y="854094"/>
                  <a:pt x="2416654" y="909784"/>
                  <a:pt x="2347956" y="909784"/>
                </a:cubicBezTo>
                <a:lnTo>
                  <a:pt x="2345276" y="909784"/>
                </a:lnTo>
                <a:cubicBezTo>
                  <a:pt x="2276578" y="909784"/>
                  <a:pt x="2220888" y="854094"/>
                  <a:pt x="2220888" y="785396"/>
                </a:cubicBezTo>
                <a:lnTo>
                  <a:pt x="2220888" y="669270"/>
                </a:lnTo>
                <a:cubicBezTo>
                  <a:pt x="2167348" y="705921"/>
                  <a:pt x="2134250" y="767983"/>
                  <a:pt x="2134250" y="837776"/>
                </a:cubicBezTo>
                <a:cubicBezTo>
                  <a:pt x="2134250" y="957083"/>
                  <a:pt x="2230967" y="1053800"/>
                  <a:pt x="2350274" y="1053800"/>
                </a:cubicBezTo>
                <a:cubicBezTo>
                  <a:pt x="2469581" y="1053800"/>
                  <a:pt x="2566298" y="957083"/>
                  <a:pt x="2566298" y="837776"/>
                </a:cubicBezTo>
                <a:cubicBezTo>
                  <a:pt x="2566298" y="764763"/>
                  <a:pt x="2530076" y="700210"/>
                  <a:pt x="2472344" y="664338"/>
                </a:cubicBezTo>
                <a:close/>
                <a:moveTo>
                  <a:pt x="598010" y="664338"/>
                </a:moveTo>
                <a:cubicBezTo>
                  <a:pt x="540278" y="700210"/>
                  <a:pt x="504056" y="764763"/>
                  <a:pt x="504056" y="837776"/>
                </a:cubicBezTo>
                <a:cubicBezTo>
                  <a:pt x="504056" y="957083"/>
                  <a:pt x="600773" y="1053800"/>
                  <a:pt x="720080" y="1053800"/>
                </a:cubicBezTo>
                <a:cubicBezTo>
                  <a:pt x="839387" y="1053800"/>
                  <a:pt x="936104" y="957083"/>
                  <a:pt x="936104" y="837776"/>
                </a:cubicBezTo>
                <a:cubicBezTo>
                  <a:pt x="936104" y="767983"/>
                  <a:pt x="903007" y="705921"/>
                  <a:pt x="849466" y="669270"/>
                </a:cubicBezTo>
                <a:lnTo>
                  <a:pt x="849466" y="785396"/>
                </a:lnTo>
                <a:cubicBezTo>
                  <a:pt x="849466" y="854094"/>
                  <a:pt x="793776" y="909784"/>
                  <a:pt x="725078" y="909784"/>
                </a:cubicBezTo>
                <a:lnTo>
                  <a:pt x="722398" y="909784"/>
                </a:lnTo>
                <a:cubicBezTo>
                  <a:pt x="653700" y="909784"/>
                  <a:pt x="598010" y="854094"/>
                  <a:pt x="598010" y="785396"/>
                </a:cubicBezTo>
                <a:close/>
                <a:moveTo>
                  <a:pt x="3283783" y="661871"/>
                </a:moveTo>
                <a:lnTo>
                  <a:pt x="3283783" y="785396"/>
                </a:lnTo>
                <a:cubicBezTo>
                  <a:pt x="3283783" y="854094"/>
                  <a:pt x="3228093" y="909784"/>
                  <a:pt x="3159395" y="909784"/>
                </a:cubicBezTo>
                <a:lnTo>
                  <a:pt x="3156715" y="909784"/>
                </a:lnTo>
                <a:cubicBezTo>
                  <a:pt x="3088017" y="909784"/>
                  <a:pt x="3032327" y="854094"/>
                  <a:pt x="3032327" y="785396"/>
                </a:cubicBezTo>
                <a:lnTo>
                  <a:pt x="3032327" y="671736"/>
                </a:lnTo>
                <a:cubicBezTo>
                  <a:pt x="2980939" y="708781"/>
                  <a:pt x="2949347" y="769589"/>
                  <a:pt x="2949347" y="837776"/>
                </a:cubicBezTo>
                <a:cubicBezTo>
                  <a:pt x="2949347" y="957083"/>
                  <a:pt x="3046064" y="1053800"/>
                  <a:pt x="3165371" y="1053800"/>
                </a:cubicBezTo>
                <a:cubicBezTo>
                  <a:pt x="3284678" y="1053800"/>
                  <a:pt x="3381395" y="957083"/>
                  <a:pt x="3381395" y="837776"/>
                </a:cubicBezTo>
                <a:cubicBezTo>
                  <a:pt x="3381395" y="763152"/>
                  <a:pt x="3343557" y="697365"/>
                  <a:pt x="3283783" y="661871"/>
                </a:cubicBezTo>
                <a:close/>
                <a:moveTo>
                  <a:pt x="722398" y="0"/>
                </a:moveTo>
                <a:lnTo>
                  <a:pt x="725078" y="0"/>
                </a:lnTo>
                <a:cubicBezTo>
                  <a:pt x="793776" y="0"/>
                  <a:pt x="849466" y="55690"/>
                  <a:pt x="849466" y="124388"/>
                </a:cubicBezTo>
                <a:lnTo>
                  <a:pt x="849466" y="405728"/>
                </a:lnTo>
                <a:lnTo>
                  <a:pt x="1409449" y="405728"/>
                </a:lnTo>
                <a:lnTo>
                  <a:pt x="1409449" y="124388"/>
                </a:lnTo>
                <a:cubicBezTo>
                  <a:pt x="1409449" y="55690"/>
                  <a:pt x="1465139" y="0"/>
                  <a:pt x="1533837" y="0"/>
                </a:cubicBezTo>
                <a:lnTo>
                  <a:pt x="1536517" y="0"/>
                </a:lnTo>
                <a:cubicBezTo>
                  <a:pt x="1605215" y="0"/>
                  <a:pt x="1660905" y="55690"/>
                  <a:pt x="1660905" y="124388"/>
                </a:cubicBezTo>
                <a:lnTo>
                  <a:pt x="1660905" y="405728"/>
                </a:lnTo>
                <a:lnTo>
                  <a:pt x="2220888" y="405728"/>
                </a:lnTo>
                <a:lnTo>
                  <a:pt x="2220888" y="124388"/>
                </a:lnTo>
                <a:cubicBezTo>
                  <a:pt x="2220888" y="55690"/>
                  <a:pt x="2276578" y="0"/>
                  <a:pt x="2345276" y="0"/>
                </a:cubicBezTo>
                <a:lnTo>
                  <a:pt x="2347956" y="0"/>
                </a:lnTo>
                <a:cubicBezTo>
                  <a:pt x="2416654" y="0"/>
                  <a:pt x="2472344" y="55690"/>
                  <a:pt x="2472344" y="124388"/>
                </a:cubicBezTo>
                <a:lnTo>
                  <a:pt x="2472344" y="405728"/>
                </a:lnTo>
                <a:lnTo>
                  <a:pt x="3032327" y="405728"/>
                </a:lnTo>
                <a:lnTo>
                  <a:pt x="3032327" y="124388"/>
                </a:lnTo>
                <a:cubicBezTo>
                  <a:pt x="3032327" y="55690"/>
                  <a:pt x="3088017" y="0"/>
                  <a:pt x="3156715" y="0"/>
                </a:cubicBezTo>
                <a:lnTo>
                  <a:pt x="3159395" y="0"/>
                </a:lnTo>
                <a:cubicBezTo>
                  <a:pt x="3228093" y="0"/>
                  <a:pt x="3283783" y="55690"/>
                  <a:pt x="3283783" y="124388"/>
                </a:cubicBezTo>
                <a:lnTo>
                  <a:pt x="3283783" y="406407"/>
                </a:lnTo>
                <a:cubicBezTo>
                  <a:pt x="3618342" y="409380"/>
                  <a:pt x="3888432" y="681706"/>
                  <a:pt x="3888432" y="1017114"/>
                </a:cubicBezTo>
                <a:lnTo>
                  <a:pt x="3888432" y="3330820"/>
                </a:lnTo>
                <a:cubicBezTo>
                  <a:pt x="3888432" y="3668479"/>
                  <a:pt x="3614705" y="3942206"/>
                  <a:pt x="3277046" y="3942206"/>
                </a:cubicBezTo>
                <a:lnTo>
                  <a:pt x="611386" y="3942206"/>
                </a:lnTo>
                <a:cubicBezTo>
                  <a:pt x="273727" y="3942206"/>
                  <a:pt x="0" y="3668479"/>
                  <a:pt x="0" y="3330820"/>
                </a:cubicBezTo>
                <a:lnTo>
                  <a:pt x="0" y="1017114"/>
                </a:lnTo>
                <a:cubicBezTo>
                  <a:pt x="0" y="683934"/>
                  <a:pt x="266514" y="413001"/>
                  <a:pt x="598010" y="407076"/>
                </a:cubicBezTo>
                <a:lnTo>
                  <a:pt x="598010" y="124388"/>
                </a:lnTo>
                <a:cubicBezTo>
                  <a:pt x="598010" y="55690"/>
                  <a:pt x="653700" y="0"/>
                  <a:pt x="72239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32" name="Oval 21">
            <a:extLst>
              <a:ext uri="{FF2B5EF4-FFF2-40B4-BE49-F238E27FC236}">
                <a16:creationId xmlns:a16="http://schemas.microsoft.com/office/drawing/2014/main" id="{7A626385-CD02-4338-A02B-2BE092ED3BE1}"/>
              </a:ext>
            </a:extLst>
          </p:cNvPr>
          <p:cNvSpPr>
            <a:spLocks noChangeAspect="1"/>
          </p:cNvSpPr>
          <p:nvPr/>
        </p:nvSpPr>
        <p:spPr>
          <a:xfrm>
            <a:off x="10421683" y="2882671"/>
            <a:ext cx="418667" cy="422165"/>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white"/>
              </a:solidFill>
              <a:effectLst/>
              <a:uLnTx/>
              <a:uFillTx/>
              <a:latin typeface="Arial"/>
              <a:cs typeface="+mn-cs"/>
            </a:endParaRPr>
          </a:p>
        </p:txBody>
      </p:sp>
      <p:sp>
        <p:nvSpPr>
          <p:cNvPr id="34" name="Rectangle 9">
            <a:extLst>
              <a:ext uri="{FF2B5EF4-FFF2-40B4-BE49-F238E27FC236}">
                <a16:creationId xmlns:a16="http://schemas.microsoft.com/office/drawing/2014/main" id="{B0C24B38-AEC9-4D8B-A5BF-5C6E91E08C49}"/>
              </a:ext>
            </a:extLst>
          </p:cNvPr>
          <p:cNvSpPr/>
          <p:nvPr/>
        </p:nvSpPr>
        <p:spPr>
          <a:xfrm>
            <a:off x="10437478" y="3711604"/>
            <a:ext cx="418667" cy="417985"/>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Arial"/>
              <a:cs typeface="+mn-cs"/>
            </a:endParaRPr>
          </a:p>
        </p:txBody>
      </p:sp>
      <p:sp>
        <p:nvSpPr>
          <p:cNvPr id="35" name="Freeform: Shape 34">
            <a:extLst>
              <a:ext uri="{FF2B5EF4-FFF2-40B4-BE49-F238E27FC236}">
                <a16:creationId xmlns:a16="http://schemas.microsoft.com/office/drawing/2014/main" id="{91948C9A-2683-41BC-A447-7146DE557FF0}"/>
              </a:ext>
            </a:extLst>
          </p:cNvPr>
          <p:cNvSpPr/>
          <p:nvPr/>
        </p:nvSpPr>
        <p:spPr>
          <a:xfrm>
            <a:off x="323529" y="2232547"/>
            <a:ext cx="4397257" cy="3407874"/>
          </a:xfrm>
          <a:custGeom>
            <a:avLst/>
            <a:gdLst>
              <a:gd name="connsiteX0" fmla="*/ 944140 w 1178350"/>
              <a:gd name="connsiteY0" fmla="*/ 641170 h 913221"/>
              <a:gd name="connsiteX1" fmla="*/ 944140 w 1178350"/>
              <a:gd name="connsiteY1" fmla="*/ 856219 h 913221"/>
              <a:gd name="connsiteX2" fmla="*/ 889936 w 1178350"/>
              <a:gd name="connsiteY2" fmla="*/ 912780 h 913221"/>
              <a:gd name="connsiteX3" fmla="*/ 724967 w 1178350"/>
              <a:gd name="connsiteY3" fmla="*/ 913369 h 913221"/>
              <a:gd name="connsiteX4" fmla="*/ 696097 w 1178350"/>
              <a:gd name="connsiteY4" fmla="*/ 883910 h 913221"/>
              <a:gd name="connsiteX5" fmla="*/ 696687 w 1178350"/>
              <a:gd name="connsiteY5" fmla="*/ 736616 h 913221"/>
              <a:gd name="connsiteX6" fmla="*/ 661336 w 1178350"/>
              <a:gd name="connsiteY6" fmla="*/ 699498 h 913221"/>
              <a:gd name="connsiteX7" fmla="*/ 519934 w 1178350"/>
              <a:gd name="connsiteY7" fmla="*/ 699498 h 913221"/>
              <a:gd name="connsiteX8" fmla="*/ 484584 w 1178350"/>
              <a:gd name="connsiteY8" fmla="*/ 736616 h 913221"/>
              <a:gd name="connsiteX9" fmla="*/ 485173 w 1178350"/>
              <a:gd name="connsiteY9" fmla="*/ 883910 h 913221"/>
              <a:gd name="connsiteX10" fmla="*/ 455714 w 1178350"/>
              <a:gd name="connsiteY10" fmla="*/ 912780 h 913221"/>
              <a:gd name="connsiteX11" fmla="*/ 293691 w 1178350"/>
              <a:gd name="connsiteY11" fmla="*/ 912191 h 913221"/>
              <a:gd name="connsiteX12" fmla="*/ 237130 w 1178350"/>
              <a:gd name="connsiteY12" fmla="*/ 855040 h 913221"/>
              <a:gd name="connsiteX13" fmla="*/ 236541 w 1178350"/>
              <a:gd name="connsiteY13" fmla="*/ 421997 h 913221"/>
              <a:gd name="connsiteX14" fmla="*/ 230649 w 1178350"/>
              <a:gd name="connsiteY14" fmla="*/ 395484 h 913221"/>
              <a:gd name="connsiteX15" fmla="*/ 208260 w 1178350"/>
              <a:gd name="connsiteY15" fmla="*/ 407267 h 913221"/>
              <a:gd name="connsiteX16" fmla="*/ 110457 w 1178350"/>
              <a:gd name="connsiteY16" fmla="*/ 477968 h 913221"/>
              <a:gd name="connsiteX17" fmla="*/ 58021 w 1178350"/>
              <a:gd name="connsiteY17" fmla="*/ 493876 h 913221"/>
              <a:gd name="connsiteX18" fmla="*/ 2638 w 1178350"/>
              <a:gd name="connsiteY18" fmla="*/ 452634 h 913221"/>
              <a:gd name="connsiteX19" fmla="*/ 25616 w 1178350"/>
              <a:gd name="connsiteY19" fmla="*/ 390770 h 913221"/>
              <a:gd name="connsiteX20" fmla="*/ 211795 w 1178350"/>
              <a:gd name="connsiteY20" fmla="*/ 256439 h 913221"/>
              <a:gd name="connsiteX21" fmla="*/ 532307 w 1178350"/>
              <a:gd name="connsiteY21" fmla="*/ 26071 h 913221"/>
              <a:gd name="connsiteX22" fmla="*/ 648963 w 1178350"/>
              <a:gd name="connsiteY22" fmla="*/ 26071 h 913221"/>
              <a:gd name="connsiteX23" fmla="*/ 770923 w 1178350"/>
              <a:gd name="connsiteY23" fmla="*/ 113858 h 913221"/>
              <a:gd name="connsiteX24" fmla="*/ 798025 w 1178350"/>
              <a:gd name="connsiteY24" fmla="*/ 102075 h 913221"/>
              <a:gd name="connsiteX25" fmla="*/ 851051 w 1178350"/>
              <a:gd name="connsiteY25" fmla="*/ 50816 h 913221"/>
              <a:gd name="connsiteX26" fmla="*/ 904076 w 1178350"/>
              <a:gd name="connsiteY26" fmla="*/ 50816 h 913221"/>
              <a:gd name="connsiteX27" fmla="*/ 944140 w 1178350"/>
              <a:gd name="connsiteY27" fmla="*/ 90880 h 913221"/>
              <a:gd name="connsiteX28" fmla="*/ 943551 w 1178350"/>
              <a:gd name="connsiteY28" fmla="*/ 199878 h 913221"/>
              <a:gd name="connsiteX29" fmla="*/ 976545 w 1178350"/>
              <a:gd name="connsiteY29" fmla="*/ 262330 h 913221"/>
              <a:gd name="connsiteX30" fmla="*/ 1144460 w 1178350"/>
              <a:gd name="connsiteY30" fmla="*/ 381933 h 913221"/>
              <a:gd name="connsiteX31" fmla="*/ 1179810 w 1178350"/>
              <a:gd name="connsiteY31" fmla="*/ 429656 h 913221"/>
              <a:gd name="connsiteX32" fmla="*/ 1155065 w 1178350"/>
              <a:gd name="connsiteY32" fmla="*/ 482682 h 913221"/>
              <a:gd name="connsiteX33" fmla="*/ 1079651 w 1178350"/>
              <a:gd name="connsiteY33" fmla="*/ 482682 h 913221"/>
              <a:gd name="connsiteX34" fmla="*/ 978902 w 1178350"/>
              <a:gd name="connsiteY34" fmla="*/ 411392 h 913221"/>
              <a:gd name="connsiteX35" fmla="*/ 949443 w 1178350"/>
              <a:gd name="connsiteY35" fmla="*/ 395484 h 913221"/>
              <a:gd name="connsiteX36" fmla="*/ 944140 w 1178350"/>
              <a:gd name="connsiteY36" fmla="*/ 427888 h 913221"/>
              <a:gd name="connsiteX37" fmla="*/ 944140 w 1178350"/>
              <a:gd name="connsiteY37" fmla="*/ 641170 h 913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78350" h="913221">
                <a:moveTo>
                  <a:pt x="944140" y="641170"/>
                </a:moveTo>
                <a:cubicBezTo>
                  <a:pt x="944140" y="713049"/>
                  <a:pt x="944140" y="784339"/>
                  <a:pt x="944140" y="856219"/>
                </a:cubicBezTo>
                <a:cubicBezTo>
                  <a:pt x="944140" y="896872"/>
                  <a:pt x="930000" y="912191"/>
                  <a:pt x="889936" y="912780"/>
                </a:cubicBezTo>
                <a:cubicBezTo>
                  <a:pt x="835143" y="913369"/>
                  <a:pt x="779760" y="912191"/>
                  <a:pt x="724967" y="913369"/>
                </a:cubicBezTo>
                <a:cubicBezTo>
                  <a:pt x="703168" y="913958"/>
                  <a:pt x="695508" y="905710"/>
                  <a:pt x="696097" y="883910"/>
                </a:cubicBezTo>
                <a:cubicBezTo>
                  <a:pt x="697276" y="835009"/>
                  <a:pt x="695508" y="785518"/>
                  <a:pt x="696687" y="736616"/>
                </a:cubicBezTo>
                <a:cubicBezTo>
                  <a:pt x="697276" y="710693"/>
                  <a:pt x="688438" y="698909"/>
                  <a:pt x="661336" y="699498"/>
                </a:cubicBezTo>
                <a:cubicBezTo>
                  <a:pt x="614202" y="700677"/>
                  <a:pt x="567068" y="700677"/>
                  <a:pt x="519934" y="699498"/>
                </a:cubicBezTo>
                <a:cubicBezTo>
                  <a:pt x="492243" y="698909"/>
                  <a:pt x="483994" y="711282"/>
                  <a:pt x="484584" y="736616"/>
                </a:cubicBezTo>
                <a:cubicBezTo>
                  <a:pt x="485762" y="785518"/>
                  <a:pt x="483994" y="835009"/>
                  <a:pt x="485173" y="883910"/>
                </a:cubicBezTo>
                <a:cubicBezTo>
                  <a:pt x="485762" y="905710"/>
                  <a:pt x="477513" y="913369"/>
                  <a:pt x="455714" y="912780"/>
                </a:cubicBezTo>
                <a:cubicBezTo>
                  <a:pt x="401510" y="911601"/>
                  <a:pt x="347895" y="912780"/>
                  <a:pt x="293691" y="912191"/>
                </a:cubicBezTo>
                <a:cubicBezTo>
                  <a:pt x="251270" y="911601"/>
                  <a:pt x="237130" y="897461"/>
                  <a:pt x="237130" y="855040"/>
                </a:cubicBezTo>
                <a:cubicBezTo>
                  <a:pt x="237130" y="710693"/>
                  <a:pt x="237130" y="566345"/>
                  <a:pt x="236541" y="421997"/>
                </a:cubicBezTo>
                <a:cubicBezTo>
                  <a:pt x="236541" y="413159"/>
                  <a:pt x="241843" y="400197"/>
                  <a:pt x="230649" y="395484"/>
                </a:cubicBezTo>
                <a:cubicBezTo>
                  <a:pt x="222401" y="391949"/>
                  <a:pt x="215330" y="401965"/>
                  <a:pt x="208260" y="407267"/>
                </a:cubicBezTo>
                <a:cubicBezTo>
                  <a:pt x="175267" y="430834"/>
                  <a:pt x="142862" y="453812"/>
                  <a:pt x="110457" y="477968"/>
                </a:cubicBezTo>
                <a:cubicBezTo>
                  <a:pt x="94549" y="489752"/>
                  <a:pt x="77463" y="496233"/>
                  <a:pt x="58021" y="493876"/>
                </a:cubicBezTo>
                <a:cubicBezTo>
                  <a:pt x="31508" y="490930"/>
                  <a:pt x="10297" y="479736"/>
                  <a:pt x="2638" y="452634"/>
                </a:cubicBezTo>
                <a:cubicBezTo>
                  <a:pt x="-5021" y="427299"/>
                  <a:pt x="4406" y="406089"/>
                  <a:pt x="25616" y="390770"/>
                </a:cubicBezTo>
                <a:cubicBezTo>
                  <a:pt x="87479" y="345993"/>
                  <a:pt x="149343" y="301216"/>
                  <a:pt x="211795" y="256439"/>
                </a:cubicBezTo>
                <a:cubicBezTo>
                  <a:pt x="318436" y="179257"/>
                  <a:pt x="425077" y="102664"/>
                  <a:pt x="532307" y="26071"/>
                </a:cubicBezTo>
                <a:cubicBezTo>
                  <a:pt x="581208" y="-8690"/>
                  <a:pt x="599473" y="-8690"/>
                  <a:pt x="648963" y="26071"/>
                </a:cubicBezTo>
                <a:cubicBezTo>
                  <a:pt x="689616" y="54941"/>
                  <a:pt x="730270" y="84399"/>
                  <a:pt x="770923" y="113858"/>
                </a:cubicBezTo>
                <a:cubicBezTo>
                  <a:pt x="788009" y="126231"/>
                  <a:pt x="796846" y="129766"/>
                  <a:pt x="798025" y="102075"/>
                </a:cubicBezTo>
                <a:cubicBezTo>
                  <a:pt x="799792" y="57886"/>
                  <a:pt x="808630" y="50816"/>
                  <a:pt x="851051" y="50816"/>
                </a:cubicBezTo>
                <a:cubicBezTo>
                  <a:pt x="868726" y="50816"/>
                  <a:pt x="886401" y="50816"/>
                  <a:pt x="904076" y="50816"/>
                </a:cubicBezTo>
                <a:cubicBezTo>
                  <a:pt x="930589" y="50816"/>
                  <a:pt x="944140" y="64367"/>
                  <a:pt x="944140" y="90880"/>
                </a:cubicBezTo>
                <a:cubicBezTo>
                  <a:pt x="944140" y="127409"/>
                  <a:pt x="946497" y="163938"/>
                  <a:pt x="943551" y="199878"/>
                </a:cubicBezTo>
                <a:cubicBezTo>
                  <a:pt x="941194" y="229336"/>
                  <a:pt x="952978" y="246422"/>
                  <a:pt x="976545" y="262330"/>
                </a:cubicBezTo>
                <a:cubicBezTo>
                  <a:pt x="1033106" y="301216"/>
                  <a:pt x="1088488" y="341869"/>
                  <a:pt x="1144460" y="381933"/>
                </a:cubicBezTo>
                <a:cubicBezTo>
                  <a:pt x="1161546" y="394306"/>
                  <a:pt x="1178043" y="406089"/>
                  <a:pt x="1179810" y="429656"/>
                </a:cubicBezTo>
                <a:cubicBezTo>
                  <a:pt x="1181578" y="452045"/>
                  <a:pt x="1174508" y="470898"/>
                  <a:pt x="1155065" y="482682"/>
                </a:cubicBezTo>
                <a:cubicBezTo>
                  <a:pt x="1130320" y="498000"/>
                  <a:pt x="1103807" y="498589"/>
                  <a:pt x="1079651" y="482682"/>
                </a:cubicBezTo>
                <a:cubicBezTo>
                  <a:pt x="1045479" y="460293"/>
                  <a:pt x="1012485" y="434959"/>
                  <a:pt x="978902" y="411392"/>
                </a:cubicBezTo>
                <a:cubicBezTo>
                  <a:pt x="969475" y="404911"/>
                  <a:pt x="960048" y="390770"/>
                  <a:pt x="949443" y="395484"/>
                </a:cubicBezTo>
                <a:cubicBezTo>
                  <a:pt x="937659" y="400786"/>
                  <a:pt x="944140" y="416694"/>
                  <a:pt x="944140" y="427888"/>
                </a:cubicBezTo>
                <a:cubicBezTo>
                  <a:pt x="943551" y="499768"/>
                  <a:pt x="944140" y="570469"/>
                  <a:pt x="944140" y="641170"/>
                </a:cubicBezTo>
                <a:close/>
              </a:path>
            </a:pathLst>
          </a:custGeom>
          <a:noFill/>
          <a:ln w="28575"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4" name="مربع نص 3">
            <a:extLst>
              <a:ext uri="{FF2B5EF4-FFF2-40B4-BE49-F238E27FC236}">
                <a16:creationId xmlns:a16="http://schemas.microsoft.com/office/drawing/2014/main" id="{D3459849-BD72-73C0-1F91-F6AABAADD7A2}"/>
              </a:ext>
            </a:extLst>
          </p:cNvPr>
          <p:cNvSpPr txBox="1"/>
          <p:nvPr/>
        </p:nvSpPr>
        <p:spPr>
          <a:xfrm>
            <a:off x="4173487" y="2285363"/>
            <a:ext cx="4380617" cy="646331"/>
          </a:xfrm>
          <a:prstGeom prst="rect">
            <a:avLst/>
          </a:prstGeom>
          <a:noFill/>
        </p:spPr>
        <p:txBody>
          <a:bodyPr wrap="square">
            <a:spAutoFit/>
          </a:bodyPr>
          <a:lstStyle/>
          <a:p>
            <a:pPr algn="ctr"/>
            <a:r>
              <a:rPr lang="en-US" sz="1800" dirty="0">
                <a:solidFill>
                  <a:schemeClr val="bg1"/>
                </a:solidFill>
                <a:effectLst/>
                <a:latin typeface="Times New Roman" panose="02020603050405020304" pitchFamily="18" charset="0"/>
                <a:ea typeface="Calibri" panose="020F0502020204030204" pitchFamily="34" charset="0"/>
              </a:rPr>
              <a:t>possibility of commenting or evaluating</a:t>
            </a:r>
          </a:p>
          <a:p>
            <a:pPr algn="ctr"/>
            <a:r>
              <a:rPr lang="en-US" dirty="0">
                <a:solidFill>
                  <a:schemeClr val="bg1"/>
                </a:solidFill>
                <a:latin typeface="Times New Roman" panose="02020603050405020304" pitchFamily="18" charset="0"/>
              </a:rPr>
              <a:t>On posts</a:t>
            </a:r>
            <a:endParaRPr lang="en-US" dirty="0">
              <a:solidFill>
                <a:schemeClr val="bg1"/>
              </a:solidFill>
            </a:endParaRPr>
          </a:p>
        </p:txBody>
      </p:sp>
    </p:spTree>
    <p:extLst>
      <p:ext uri="{BB962C8B-B14F-4D97-AF65-F5344CB8AC3E}">
        <p14:creationId xmlns:p14="http://schemas.microsoft.com/office/powerpoint/2010/main" val="1557309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A919C28E-FA76-47A4-A5FC-7E6331027A6E}"/>
              </a:ext>
            </a:extLst>
          </p:cNvPr>
          <p:cNvGrpSpPr/>
          <p:nvPr/>
        </p:nvGrpSpPr>
        <p:grpSpPr>
          <a:xfrm>
            <a:off x="10715945" y="5163686"/>
            <a:ext cx="1476055" cy="1223885"/>
            <a:chOff x="1357352" y="2647978"/>
            <a:chExt cx="2300801" cy="1907732"/>
          </a:xfrm>
        </p:grpSpPr>
        <p:sp>
          <p:nvSpPr>
            <p:cNvPr id="7" name="Freeform: Shape 6">
              <a:extLst>
                <a:ext uri="{FF2B5EF4-FFF2-40B4-BE49-F238E27FC236}">
                  <a16:creationId xmlns:a16="http://schemas.microsoft.com/office/drawing/2014/main" id="{5F9B53A0-95BC-442F-A08F-651D3BFC9026}"/>
                </a:ext>
              </a:extLst>
            </p:cNvPr>
            <p:cNvSpPr/>
            <p:nvPr/>
          </p:nvSpPr>
          <p:spPr>
            <a:xfrm>
              <a:off x="2016471" y="2670743"/>
              <a:ext cx="1612949" cy="1690784"/>
            </a:xfrm>
            <a:custGeom>
              <a:avLst/>
              <a:gdLst>
                <a:gd name="connsiteX0" fmla="*/ 1583883 w 1612949"/>
                <a:gd name="connsiteY0" fmla="*/ 1187738 h 1690784"/>
                <a:gd name="connsiteX1" fmla="*/ 1031147 w 1612949"/>
                <a:gd name="connsiteY1" fmla="*/ 1669894 h 1690784"/>
                <a:gd name="connsiteX2" fmla="*/ 911418 w 1612949"/>
                <a:gd name="connsiteY2" fmla="*/ 1661702 h 1690784"/>
                <a:gd name="connsiteX3" fmla="*/ 95030 w 1612949"/>
                <a:gd name="connsiteY3" fmla="*/ 725871 h 1690784"/>
                <a:gd name="connsiteX4" fmla="*/ 132082 w 1612949"/>
                <a:gd name="connsiteY4" fmla="*/ 181803 h 1690784"/>
                <a:gd name="connsiteX5" fmla="*/ 231524 w 1612949"/>
                <a:gd name="connsiteY5" fmla="*/ 95030 h 1690784"/>
                <a:gd name="connsiteX6" fmla="*/ 775592 w 1612949"/>
                <a:gd name="connsiteY6" fmla="*/ 132083 h 1690784"/>
                <a:gd name="connsiteX7" fmla="*/ 1591979 w 1612949"/>
                <a:gd name="connsiteY7" fmla="*/ 1067914 h 1690784"/>
                <a:gd name="connsiteX8" fmla="*/ 1583883 w 1612949"/>
                <a:gd name="connsiteY8" fmla="*/ 1187738 h 1690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2949" h="1690784">
                  <a:moveTo>
                    <a:pt x="1583883" y="1187738"/>
                  </a:moveTo>
                  <a:lnTo>
                    <a:pt x="1031147" y="1669894"/>
                  </a:lnTo>
                  <a:cubicBezTo>
                    <a:pt x="995810" y="1700660"/>
                    <a:pt x="942184" y="1697040"/>
                    <a:pt x="911418" y="1661702"/>
                  </a:cubicBezTo>
                  <a:lnTo>
                    <a:pt x="95030" y="725871"/>
                  </a:lnTo>
                  <a:cubicBezTo>
                    <a:pt x="-44987" y="565375"/>
                    <a:pt x="-28318" y="321821"/>
                    <a:pt x="132082" y="181803"/>
                  </a:cubicBezTo>
                  <a:lnTo>
                    <a:pt x="231524" y="95030"/>
                  </a:lnTo>
                  <a:cubicBezTo>
                    <a:pt x="392020" y="-44987"/>
                    <a:pt x="635574" y="-28318"/>
                    <a:pt x="775592" y="132083"/>
                  </a:cubicBezTo>
                  <a:lnTo>
                    <a:pt x="1591979" y="1067914"/>
                  </a:lnTo>
                  <a:cubicBezTo>
                    <a:pt x="1622840" y="1103347"/>
                    <a:pt x="1619221" y="1156973"/>
                    <a:pt x="1583883" y="1187738"/>
                  </a:cubicBezTo>
                  <a:close/>
                </a:path>
              </a:pathLst>
            </a:custGeom>
            <a:solidFill>
              <a:srgbClr val="CCCCC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8" name="Freeform: Shape 7">
              <a:extLst>
                <a:ext uri="{FF2B5EF4-FFF2-40B4-BE49-F238E27FC236}">
                  <a16:creationId xmlns:a16="http://schemas.microsoft.com/office/drawing/2014/main" id="{86D562FA-E614-477E-8C55-515C67D49021}"/>
                </a:ext>
              </a:extLst>
            </p:cNvPr>
            <p:cNvSpPr/>
            <p:nvPr/>
          </p:nvSpPr>
          <p:spPr>
            <a:xfrm>
              <a:off x="2045236" y="2647978"/>
              <a:ext cx="1612917" cy="1690784"/>
            </a:xfrm>
            <a:custGeom>
              <a:avLst/>
              <a:gdLst>
                <a:gd name="connsiteX0" fmla="*/ 1583883 w 1612917"/>
                <a:gd name="connsiteY0" fmla="*/ 1187738 h 1690784"/>
                <a:gd name="connsiteX1" fmla="*/ 1031147 w 1612917"/>
                <a:gd name="connsiteY1" fmla="*/ 1669894 h 1690784"/>
                <a:gd name="connsiteX2" fmla="*/ 911418 w 1612917"/>
                <a:gd name="connsiteY2" fmla="*/ 1661702 h 1690784"/>
                <a:gd name="connsiteX3" fmla="*/ 95030 w 1612917"/>
                <a:gd name="connsiteY3" fmla="*/ 725871 h 1690784"/>
                <a:gd name="connsiteX4" fmla="*/ 132082 w 1612917"/>
                <a:gd name="connsiteY4" fmla="*/ 181803 h 1690784"/>
                <a:gd name="connsiteX5" fmla="*/ 231524 w 1612917"/>
                <a:gd name="connsiteY5" fmla="*/ 95030 h 1690784"/>
                <a:gd name="connsiteX6" fmla="*/ 775591 w 1612917"/>
                <a:gd name="connsiteY6" fmla="*/ 132083 h 1690784"/>
                <a:gd name="connsiteX7" fmla="*/ 1591979 w 1612917"/>
                <a:gd name="connsiteY7" fmla="*/ 1067914 h 1690784"/>
                <a:gd name="connsiteX8" fmla="*/ 1583883 w 1612917"/>
                <a:gd name="connsiteY8" fmla="*/ 1187738 h 1690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2917" h="1690784">
                  <a:moveTo>
                    <a:pt x="1583883" y="1187738"/>
                  </a:moveTo>
                  <a:lnTo>
                    <a:pt x="1031147" y="1669894"/>
                  </a:lnTo>
                  <a:cubicBezTo>
                    <a:pt x="995810" y="1700660"/>
                    <a:pt x="942184" y="1697040"/>
                    <a:pt x="911418" y="1661702"/>
                  </a:cubicBezTo>
                  <a:lnTo>
                    <a:pt x="95030" y="725871"/>
                  </a:lnTo>
                  <a:cubicBezTo>
                    <a:pt x="-44987" y="565375"/>
                    <a:pt x="-28318" y="321821"/>
                    <a:pt x="132082" y="181803"/>
                  </a:cubicBezTo>
                  <a:lnTo>
                    <a:pt x="231524" y="95030"/>
                  </a:lnTo>
                  <a:cubicBezTo>
                    <a:pt x="392020" y="-44987"/>
                    <a:pt x="635574" y="-28318"/>
                    <a:pt x="775591" y="132083"/>
                  </a:cubicBezTo>
                  <a:lnTo>
                    <a:pt x="1591979" y="1067914"/>
                  </a:lnTo>
                  <a:cubicBezTo>
                    <a:pt x="1622840" y="1103347"/>
                    <a:pt x="1619126" y="1156877"/>
                    <a:pt x="1583883" y="1187738"/>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9" name="Freeform: Shape 8">
              <a:extLst>
                <a:ext uri="{FF2B5EF4-FFF2-40B4-BE49-F238E27FC236}">
                  <a16:creationId xmlns:a16="http://schemas.microsoft.com/office/drawing/2014/main" id="{ACC47AA2-7CAE-4D22-B45C-01E9474D19D3}"/>
                </a:ext>
              </a:extLst>
            </p:cNvPr>
            <p:cNvSpPr/>
            <p:nvPr/>
          </p:nvSpPr>
          <p:spPr>
            <a:xfrm>
              <a:off x="1398893" y="3044665"/>
              <a:ext cx="771091" cy="1511045"/>
            </a:xfrm>
            <a:custGeom>
              <a:avLst/>
              <a:gdLst>
                <a:gd name="connsiteX0" fmla="*/ 771092 w 771091"/>
                <a:gd name="connsiteY0" fmla="*/ 313277 h 1511045"/>
                <a:gd name="connsiteX1" fmla="*/ 635265 w 771091"/>
                <a:gd name="connsiteY1" fmla="*/ 55150 h 1511045"/>
                <a:gd name="connsiteX2" fmla="*/ 630217 w 771091"/>
                <a:gd name="connsiteY2" fmla="*/ 51721 h 1511045"/>
                <a:gd name="connsiteX3" fmla="*/ 457814 w 771091"/>
                <a:gd name="connsiteY3" fmla="*/ 0 h 1511045"/>
                <a:gd name="connsiteX4" fmla="*/ 144442 w 771091"/>
                <a:gd name="connsiteY4" fmla="*/ 313373 h 1511045"/>
                <a:gd name="connsiteX5" fmla="*/ 242454 w 771091"/>
                <a:gd name="connsiteY5" fmla="*/ 540829 h 1511045"/>
                <a:gd name="connsiteX6" fmla="*/ 253408 w 771091"/>
                <a:gd name="connsiteY6" fmla="*/ 582930 h 1511045"/>
                <a:gd name="connsiteX7" fmla="*/ 28523 w 771091"/>
                <a:gd name="connsiteY7" fmla="*/ 1230630 h 1511045"/>
                <a:gd name="connsiteX8" fmla="*/ 2234 w 771091"/>
                <a:gd name="connsiteY8" fmla="*/ 1346168 h 1511045"/>
                <a:gd name="connsiteX9" fmla="*/ 37000 w 771091"/>
                <a:gd name="connsiteY9" fmla="*/ 1488472 h 1511045"/>
                <a:gd name="connsiteX10" fmla="*/ 59765 w 771091"/>
                <a:gd name="connsiteY10" fmla="*/ 1511046 h 1511045"/>
                <a:gd name="connsiteX11" fmla="*/ 261218 w 771091"/>
                <a:gd name="connsiteY11" fmla="*/ 1297686 h 1511045"/>
                <a:gd name="connsiteX12" fmla="*/ 433050 w 771091"/>
                <a:gd name="connsiteY12" fmla="*/ 735044 h 1511045"/>
                <a:gd name="connsiteX13" fmla="*/ 485532 w 771091"/>
                <a:gd name="connsiteY13" fmla="*/ 625507 h 1511045"/>
                <a:gd name="connsiteX14" fmla="*/ 771092 w 771091"/>
                <a:gd name="connsiteY14" fmla="*/ 313277 h 151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71091" h="1511045">
                  <a:moveTo>
                    <a:pt x="771092" y="313277"/>
                  </a:moveTo>
                  <a:cubicBezTo>
                    <a:pt x="771092" y="206121"/>
                    <a:pt x="717275" y="111633"/>
                    <a:pt x="635265" y="55150"/>
                  </a:cubicBezTo>
                  <a:cubicBezTo>
                    <a:pt x="635265" y="55150"/>
                    <a:pt x="635265" y="55150"/>
                    <a:pt x="630217" y="51721"/>
                  </a:cubicBezTo>
                  <a:cubicBezTo>
                    <a:pt x="580782" y="19050"/>
                    <a:pt x="521537" y="0"/>
                    <a:pt x="457814" y="0"/>
                  </a:cubicBezTo>
                  <a:cubicBezTo>
                    <a:pt x="284745" y="0"/>
                    <a:pt x="144442" y="140303"/>
                    <a:pt x="144442" y="313373"/>
                  </a:cubicBezTo>
                  <a:cubicBezTo>
                    <a:pt x="144442" y="403003"/>
                    <a:pt x="182161" y="483775"/>
                    <a:pt x="242454" y="540829"/>
                  </a:cubicBezTo>
                  <a:cubicBezTo>
                    <a:pt x="254170" y="556070"/>
                    <a:pt x="258456" y="568547"/>
                    <a:pt x="253408" y="582930"/>
                  </a:cubicBezTo>
                  <a:cubicBezTo>
                    <a:pt x="181589" y="789337"/>
                    <a:pt x="105675" y="1026128"/>
                    <a:pt x="28523" y="1230630"/>
                  </a:cubicBezTo>
                  <a:cubicBezTo>
                    <a:pt x="8425" y="1278160"/>
                    <a:pt x="-5672" y="1305020"/>
                    <a:pt x="2234" y="1346168"/>
                  </a:cubicBezTo>
                  <a:cubicBezTo>
                    <a:pt x="9663" y="1394270"/>
                    <a:pt x="27570" y="1440561"/>
                    <a:pt x="37000" y="1488472"/>
                  </a:cubicBezTo>
                  <a:cubicBezTo>
                    <a:pt x="41477" y="1511046"/>
                    <a:pt x="46239" y="1511046"/>
                    <a:pt x="59765" y="1511046"/>
                  </a:cubicBezTo>
                  <a:cubicBezTo>
                    <a:pt x="156920" y="1468183"/>
                    <a:pt x="228833" y="1399508"/>
                    <a:pt x="261218" y="1297686"/>
                  </a:cubicBezTo>
                  <a:cubicBezTo>
                    <a:pt x="320654" y="1110806"/>
                    <a:pt x="376376" y="922782"/>
                    <a:pt x="433050" y="735044"/>
                  </a:cubicBezTo>
                  <a:cubicBezTo>
                    <a:pt x="458862" y="655606"/>
                    <a:pt x="466768" y="634174"/>
                    <a:pt x="485532" y="625507"/>
                  </a:cubicBezTo>
                  <a:cubicBezTo>
                    <a:pt x="645552" y="611219"/>
                    <a:pt x="771092" y="477012"/>
                    <a:pt x="771092" y="313277"/>
                  </a:cubicBezTo>
                  <a:close/>
                </a:path>
              </a:pathLst>
            </a:custGeom>
            <a:solidFill>
              <a:srgbClr val="D18C2A"/>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0" name="Freeform: Shape 9">
              <a:extLst>
                <a:ext uri="{FF2B5EF4-FFF2-40B4-BE49-F238E27FC236}">
                  <a16:creationId xmlns:a16="http://schemas.microsoft.com/office/drawing/2014/main" id="{AACCC470-8C96-4E3F-B61D-352DDCDD85B2}"/>
                </a:ext>
              </a:extLst>
            </p:cNvPr>
            <p:cNvSpPr/>
            <p:nvPr/>
          </p:nvSpPr>
          <p:spPr>
            <a:xfrm>
              <a:off x="1357352" y="3041522"/>
              <a:ext cx="758626" cy="1486376"/>
            </a:xfrm>
            <a:custGeom>
              <a:avLst/>
              <a:gdLst>
                <a:gd name="connsiteX0" fmla="*/ 758626 w 758626"/>
                <a:gd name="connsiteY0" fmla="*/ 308324 h 1486376"/>
                <a:gd name="connsiteX1" fmla="*/ 624990 w 758626"/>
                <a:gd name="connsiteY1" fmla="*/ 54292 h 1486376"/>
                <a:gd name="connsiteX2" fmla="*/ 620037 w 758626"/>
                <a:gd name="connsiteY2" fmla="*/ 50959 h 1486376"/>
                <a:gd name="connsiteX3" fmla="*/ 450397 w 758626"/>
                <a:gd name="connsiteY3" fmla="*/ 0 h 1486376"/>
                <a:gd name="connsiteX4" fmla="*/ 142168 w 758626"/>
                <a:gd name="connsiteY4" fmla="*/ 308229 h 1486376"/>
                <a:gd name="connsiteX5" fmla="*/ 238561 w 758626"/>
                <a:gd name="connsiteY5" fmla="*/ 531971 h 1486376"/>
                <a:gd name="connsiteX6" fmla="*/ 249324 w 758626"/>
                <a:gd name="connsiteY6" fmla="*/ 573405 h 1486376"/>
                <a:gd name="connsiteX7" fmla="*/ 28059 w 758626"/>
                <a:gd name="connsiteY7" fmla="*/ 1210628 h 1486376"/>
                <a:gd name="connsiteX8" fmla="*/ 2246 w 758626"/>
                <a:gd name="connsiteY8" fmla="*/ 1324261 h 1486376"/>
                <a:gd name="connsiteX9" fmla="*/ 36441 w 758626"/>
                <a:gd name="connsiteY9" fmla="*/ 1464183 h 1486376"/>
                <a:gd name="connsiteX10" fmla="*/ 58824 w 758626"/>
                <a:gd name="connsiteY10" fmla="*/ 1486376 h 1486376"/>
                <a:gd name="connsiteX11" fmla="*/ 257040 w 758626"/>
                <a:gd name="connsiteY11" fmla="*/ 1276445 h 1486376"/>
                <a:gd name="connsiteX12" fmla="*/ 426108 w 758626"/>
                <a:gd name="connsiteY12" fmla="*/ 722852 h 1486376"/>
                <a:gd name="connsiteX13" fmla="*/ 477734 w 758626"/>
                <a:gd name="connsiteY13" fmla="*/ 615124 h 1486376"/>
                <a:gd name="connsiteX14" fmla="*/ 758626 w 758626"/>
                <a:gd name="connsiteY14" fmla="*/ 308324 h 1486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58626" h="1486376">
                  <a:moveTo>
                    <a:pt x="758626" y="308324"/>
                  </a:moveTo>
                  <a:cubicBezTo>
                    <a:pt x="758626" y="202883"/>
                    <a:pt x="705667" y="109919"/>
                    <a:pt x="624990" y="54292"/>
                  </a:cubicBezTo>
                  <a:lnTo>
                    <a:pt x="620037" y="50959"/>
                  </a:lnTo>
                  <a:cubicBezTo>
                    <a:pt x="571365" y="18764"/>
                    <a:pt x="513072" y="0"/>
                    <a:pt x="450397" y="0"/>
                  </a:cubicBezTo>
                  <a:cubicBezTo>
                    <a:pt x="280185" y="0"/>
                    <a:pt x="142168" y="138017"/>
                    <a:pt x="142168" y="308229"/>
                  </a:cubicBezTo>
                  <a:cubicBezTo>
                    <a:pt x="142168" y="396431"/>
                    <a:pt x="179220" y="475869"/>
                    <a:pt x="238561" y="531971"/>
                  </a:cubicBezTo>
                  <a:cubicBezTo>
                    <a:pt x="238752" y="535686"/>
                    <a:pt x="254277" y="559308"/>
                    <a:pt x="249324" y="573405"/>
                  </a:cubicBezTo>
                  <a:cubicBezTo>
                    <a:pt x="178649" y="776478"/>
                    <a:pt x="103973" y="1009364"/>
                    <a:pt x="28059" y="1210628"/>
                  </a:cubicBezTo>
                  <a:cubicBezTo>
                    <a:pt x="8342" y="1257395"/>
                    <a:pt x="-5660" y="1283780"/>
                    <a:pt x="2246" y="1324261"/>
                  </a:cubicBezTo>
                  <a:cubicBezTo>
                    <a:pt x="9485" y="1371600"/>
                    <a:pt x="27201" y="1417130"/>
                    <a:pt x="36441" y="1464183"/>
                  </a:cubicBezTo>
                  <a:cubicBezTo>
                    <a:pt x="40822" y="1486376"/>
                    <a:pt x="45585" y="1486376"/>
                    <a:pt x="58824" y="1486376"/>
                  </a:cubicBezTo>
                  <a:cubicBezTo>
                    <a:pt x="154360" y="1444181"/>
                    <a:pt x="225131" y="1376648"/>
                    <a:pt x="257040" y="1276445"/>
                  </a:cubicBezTo>
                  <a:cubicBezTo>
                    <a:pt x="315523" y="1092613"/>
                    <a:pt x="370387" y="907637"/>
                    <a:pt x="426108" y="722852"/>
                  </a:cubicBezTo>
                  <a:cubicBezTo>
                    <a:pt x="451540" y="644652"/>
                    <a:pt x="459351" y="623602"/>
                    <a:pt x="477734" y="615124"/>
                  </a:cubicBezTo>
                  <a:cubicBezTo>
                    <a:pt x="635087" y="601504"/>
                    <a:pt x="758626" y="469392"/>
                    <a:pt x="758626" y="308324"/>
                  </a:cubicBezTo>
                  <a:close/>
                </a:path>
              </a:pathLst>
            </a:custGeom>
            <a:solidFill>
              <a:srgbClr val="F5C715"/>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1" name="Freeform: Shape 10">
              <a:extLst>
                <a:ext uri="{FF2B5EF4-FFF2-40B4-BE49-F238E27FC236}">
                  <a16:creationId xmlns:a16="http://schemas.microsoft.com/office/drawing/2014/main" id="{6B217575-C426-4CDE-B2DB-392C89EFA703}"/>
                </a:ext>
              </a:extLst>
            </p:cNvPr>
            <p:cNvSpPr/>
            <p:nvPr/>
          </p:nvSpPr>
          <p:spPr>
            <a:xfrm>
              <a:off x="1784508" y="3133248"/>
              <a:ext cx="160210" cy="160210"/>
            </a:xfrm>
            <a:custGeom>
              <a:avLst/>
              <a:gdLst>
                <a:gd name="connsiteX0" fmla="*/ 160210 w 160210"/>
                <a:gd name="connsiteY0" fmla="*/ 80105 h 160210"/>
                <a:gd name="connsiteX1" fmla="*/ 80105 w 160210"/>
                <a:gd name="connsiteY1" fmla="*/ 160211 h 160210"/>
                <a:gd name="connsiteX2" fmla="*/ 0 w 160210"/>
                <a:gd name="connsiteY2" fmla="*/ 80105 h 160210"/>
                <a:gd name="connsiteX3" fmla="*/ 80105 w 160210"/>
                <a:gd name="connsiteY3" fmla="*/ 0 h 160210"/>
                <a:gd name="connsiteX4" fmla="*/ 160210 w 160210"/>
                <a:gd name="connsiteY4" fmla="*/ 80105 h 160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210" h="160210">
                  <a:moveTo>
                    <a:pt x="160210" y="80105"/>
                  </a:moveTo>
                  <a:cubicBezTo>
                    <a:pt x="160210" y="124346"/>
                    <a:pt x="124346" y="160211"/>
                    <a:pt x="80105" y="160211"/>
                  </a:cubicBezTo>
                  <a:cubicBezTo>
                    <a:pt x="35864" y="160211"/>
                    <a:pt x="0" y="124346"/>
                    <a:pt x="0" y="80105"/>
                  </a:cubicBezTo>
                  <a:cubicBezTo>
                    <a:pt x="0" y="35864"/>
                    <a:pt x="35864" y="0"/>
                    <a:pt x="80105" y="0"/>
                  </a:cubicBezTo>
                  <a:cubicBezTo>
                    <a:pt x="124346" y="0"/>
                    <a:pt x="160210" y="35864"/>
                    <a:pt x="160210" y="80105"/>
                  </a:cubicBezTo>
                  <a:close/>
                </a:path>
              </a:pathLst>
            </a:custGeom>
            <a:solidFill>
              <a:srgbClr val="28266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2" name="Freeform: Shape 11">
              <a:extLst>
                <a:ext uri="{FF2B5EF4-FFF2-40B4-BE49-F238E27FC236}">
                  <a16:creationId xmlns:a16="http://schemas.microsoft.com/office/drawing/2014/main" id="{2EF4339A-791A-47E0-BA9D-67C742DA402B}"/>
                </a:ext>
              </a:extLst>
            </p:cNvPr>
            <p:cNvSpPr/>
            <p:nvPr/>
          </p:nvSpPr>
          <p:spPr>
            <a:xfrm>
              <a:off x="2469165" y="2971132"/>
              <a:ext cx="828865" cy="882014"/>
            </a:xfrm>
            <a:custGeom>
              <a:avLst/>
              <a:gdLst>
                <a:gd name="connsiteX0" fmla="*/ 219551 w 828865"/>
                <a:gd name="connsiteY0" fmla="*/ 284417 h 882014"/>
                <a:gd name="connsiteX1" fmla="*/ 255461 w 828865"/>
                <a:gd name="connsiteY1" fmla="*/ 314992 h 882014"/>
                <a:gd name="connsiteX2" fmla="*/ 230124 w 828865"/>
                <a:gd name="connsiteY2" fmla="*/ 276701 h 882014"/>
                <a:gd name="connsiteX3" fmla="*/ 276511 w 828865"/>
                <a:gd name="connsiteY3" fmla="*/ 246602 h 882014"/>
                <a:gd name="connsiteX4" fmla="*/ 298228 w 828865"/>
                <a:gd name="connsiteY4" fmla="*/ 260033 h 882014"/>
                <a:gd name="connsiteX5" fmla="*/ 286798 w 828865"/>
                <a:gd name="connsiteY5" fmla="*/ 238792 h 882014"/>
                <a:gd name="connsiteX6" fmla="*/ 289369 w 828865"/>
                <a:gd name="connsiteY6" fmla="*/ 202978 h 882014"/>
                <a:gd name="connsiteX7" fmla="*/ 353854 w 828865"/>
                <a:gd name="connsiteY7" fmla="*/ 222218 h 882014"/>
                <a:gd name="connsiteX8" fmla="*/ 260318 w 828865"/>
                <a:gd name="connsiteY8" fmla="*/ 203930 h 882014"/>
                <a:gd name="connsiteX9" fmla="*/ 216979 w 828865"/>
                <a:gd name="connsiteY9" fmla="*/ 240887 h 882014"/>
                <a:gd name="connsiteX10" fmla="*/ 219551 w 828865"/>
                <a:gd name="connsiteY10" fmla="*/ 284417 h 882014"/>
                <a:gd name="connsiteX11" fmla="*/ 155257 w 828865"/>
                <a:gd name="connsiteY11" fmla="*/ 596551 h 882014"/>
                <a:gd name="connsiteX12" fmla="*/ 154877 w 828865"/>
                <a:gd name="connsiteY12" fmla="*/ 596170 h 882014"/>
                <a:gd name="connsiteX13" fmla="*/ 259080 w 828865"/>
                <a:gd name="connsiteY13" fmla="*/ 587216 h 882014"/>
                <a:gd name="connsiteX14" fmla="*/ 254889 w 828865"/>
                <a:gd name="connsiteY14" fmla="*/ 486918 h 882014"/>
                <a:gd name="connsiteX15" fmla="*/ 146209 w 828865"/>
                <a:gd name="connsiteY15" fmla="*/ 501015 h 882014"/>
                <a:gd name="connsiteX16" fmla="*/ 155257 w 828865"/>
                <a:gd name="connsiteY16" fmla="*/ 596551 h 882014"/>
                <a:gd name="connsiteX17" fmla="*/ 626269 w 828865"/>
                <a:gd name="connsiteY17" fmla="*/ 619411 h 882014"/>
                <a:gd name="connsiteX18" fmla="*/ 632746 w 828865"/>
                <a:gd name="connsiteY18" fmla="*/ 626459 h 882014"/>
                <a:gd name="connsiteX19" fmla="*/ 591026 w 828865"/>
                <a:gd name="connsiteY19" fmla="*/ 725424 h 882014"/>
                <a:gd name="connsiteX20" fmla="*/ 696563 w 828865"/>
                <a:gd name="connsiteY20" fmla="*/ 699707 h 882014"/>
                <a:gd name="connsiteX21" fmla="*/ 701992 w 828865"/>
                <a:gd name="connsiteY21" fmla="*/ 705898 h 882014"/>
                <a:gd name="connsiteX22" fmla="*/ 641318 w 828865"/>
                <a:gd name="connsiteY22" fmla="*/ 775907 h 882014"/>
                <a:gd name="connsiteX23" fmla="*/ 743331 w 828865"/>
                <a:gd name="connsiteY23" fmla="*/ 695230 h 882014"/>
                <a:gd name="connsiteX24" fmla="*/ 748094 w 828865"/>
                <a:gd name="connsiteY24" fmla="*/ 675799 h 882014"/>
                <a:gd name="connsiteX25" fmla="*/ 726377 w 828865"/>
                <a:gd name="connsiteY25" fmla="*/ 672179 h 882014"/>
                <a:gd name="connsiteX26" fmla="*/ 635413 w 828865"/>
                <a:gd name="connsiteY26" fmla="*/ 697135 h 882014"/>
                <a:gd name="connsiteX27" fmla="*/ 626078 w 828865"/>
                <a:gd name="connsiteY27" fmla="*/ 686943 h 882014"/>
                <a:gd name="connsiteX28" fmla="*/ 665416 w 828865"/>
                <a:gd name="connsiteY28" fmla="*/ 601694 h 882014"/>
                <a:gd name="connsiteX29" fmla="*/ 665512 w 828865"/>
                <a:gd name="connsiteY29" fmla="*/ 579882 h 882014"/>
                <a:gd name="connsiteX30" fmla="*/ 645224 w 828865"/>
                <a:gd name="connsiteY30" fmla="*/ 579596 h 882014"/>
                <a:gd name="connsiteX31" fmla="*/ 540925 w 828865"/>
                <a:gd name="connsiteY31" fmla="*/ 678466 h 882014"/>
                <a:gd name="connsiteX32" fmla="*/ 626269 w 828865"/>
                <a:gd name="connsiteY32" fmla="*/ 619411 h 882014"/>
                <a:gd name="connsiteX33" fmla="*/ 291846 w 828865"/>
                <a:gd name="connsiteY33" fmla="*/ 635889 h 882014"/>
                <a:gd name="connsiteX34" fmla="*/ 300419 w 828865"/>
                <a:gd name="connsiteY34" fmla="*/ 646081 h 882014"/>
                <a:gd name="connsiteX35" fmla="*/ 269557 w 828865"/>
                <a:gd name="connsiteY35" fmla="*/ 729615 h 882014"/>
                <a:gd name="connsiteX36" fmla="*/ 373856 w 828865"/>
                <a:gd name="connsiteY36" fmla="*/ 710660 h 882014"/>
                <a:gd name="connsiteX37" fmla="*/ 305467 w 828865"/>
                <a:gd name="connsiteY37" fmla="*/ 790765 h 882014"/>
                <a:gd name="connsiteX38" fmla="*/ 408432 w 828865"/>
                <a:gd name="connsiteY38" fmla="*/ 709803 h 882014"/>
                <a:gd name="connsiteX39" fmla="*/ 421100 w 828865"/>
                <a:gd name="connsiteY39" fmla="*/ 683895 h 882014"/>
                <a:gd name="connsiteX40" fmla="*/ 394811 w 828865"/>
                <a:gd name="connsiteY40" fmla="*/ 681323 h 882014"/>
                <a:gd name="connsiteX41" fmla="*/ 291179 w 828865"/>
                <a:gd name="connsiteY41" fmla="*/ 709898 h 882014"/>
                <a:gd name="connsiteX42" fmla="*/ 337852 w 828865"/>
                <a:gd name="connsiteY42" fmla="*/ 611410 h 882014"/>
                <a:gd name="connsiteX43" fmla="*/ 336518 w 828865"/>
                <a:gd name="connsiteY43" fmla="*/ 585978 h 882014"/>
                <a:gd name="connsiteX44" fmla="*/ 324612 w 828865"/>
                <a:gd name="connsiteY44" fmla="*/ 583597 h 882014"/>
                <a:gd name="connsiteX45" fmla="*/ 218218 w 828865"/>
                <a:gd name="connsiteY45" fmla="*/ 673227 h 882014"/>
                <a:gd name="connsiteX46" fmla="*/ 228981 w 828865"/>
                <a:gd name="connsiteY46" fmla="*/ 684657 h 882014"/>
                <a:gd name="connsiteX47" fmla="*/ 291846 w 828865"/>
                <a:gd name="connsiteY47" fmla="*/ 635889 h 882014"/>
                <a:gd name="connsiteX48" fmla="*/ 188214 w 828865"/>
                <a:gd name="connsiteY48" fmla="*/ 165354 h 882014"/>
                <a:gd name="connsiteX49" fmla="*/ 180023 w 828865"/>
                <a:gd name="connsiteY49" fmla="*/ 155162 h 882014"/>
                <a:gd name="connsiteX50" fmla="*/ 223075 w 828865"/>
                <a:gd name="connsiteY50" fmla="*/ 87249 h 882014"/>
                <a:gd name="connsiteX51" fmla="*/ 226981 w 828865"/>
                <a:gd name="connsiteY51" fmla="*/ 70390 h 882014"/>
                <a:gd name="connsiteX52" fmla="*/ 206502 w 828865"/>
                <a:gd name="connsiteY52" fmla="*/ 67627 h 882014"/>
                <a:gd name="connsiteX53" fmla="*/ 114586 w 828865"/>
                <a:gd name="connsiteY53" fmla="*/ 108013 h 882014"/>
                <a:gd name="connsiteX54" fmla="*/ 166497 w 828865"/>
                <a:gd name="connsiteY54" fmla="*/ 0 h 882014"/>
                <a:gd name="connsiteX55" fmla="*/ 87154 w 828865"/>
                <a:gd name="connsiteY55" fmla="*/ 109252 h 882014"/>
                <a:gd name="connsiteX56" fmla="*/ 85439 w 828865"/>
                <a:gd name="connsiteY56" fmla="*/ 130397 h 882014"/>
                <a:gd name="connsiteX57" fmla="*/ 106585 w 828865"/>
                <a:gd name="connsiteY57" fmla="*/ 131731 h 882014"/>
                <a:gd name="connsiteX58" fmla="*/ 190976 w 828865"/>
                <a:gd name="connsiteY58" fmla="*/ 100775 h 882014"/>
                <a:gd name="connsiteX59" fmla="*/ 145161 w 828865"/>
                <a:gd name="connsiteY59" fmla="*/ 173831 h 882014"/>
                <a:gd name="connsiteX60" fmla="*/ 141923 w 828865"/>
                <a:gd name="connsiteY60" fmla="*/ 194977 h 882014"/>
                <a:gd name="connsiteX61" fmla="*/ 163449 w 828865"/>
                <a:gd name="connsiteY61" fmla="*/ 197263 h 882014"/>
                <a:gd name="connsiteX62" fmla="*/ 285560 w 828865"/>
                <a:gd name="connsiteY62" fmla="*/ 141065 h 882014"/>
                <a:gd name="connsiteX63" fmla="*/ 280225 w 828865"/>
                <a:gd name="connsiteY63" fmla="*/ 128302 h 882014"/>
                <a:gd name="connsiteX64" fmla="*/ 188214 w 828865"/>
                <a:gd name="connsiteY64" fmla="*/ 165354 h 882014"/>
                <a:gd name="connsiteX65" fmla="*/ 523970 w 828865"/>
                <a:gd name="connsiteY65" fmla="*/ 608933 h 882014"/>
                <a:gd name="connsiteX66" fmla="*/ 606171 w 828865"/>
                <a:gd name="connsiteY66" fmla="*/ 527971 h 882014"/>
                <a:gd name="connsiteX67" fmla="*/ 534924 w 828865"/>
                <a:gd name="connsiteY67" fmla="*/ 461486 h 882014"/>
                <a:gd name="connsiteX68" fmla="*/ 454533 w 828865"/>
                <a:gd name="connsiteY68" fmla="*/ 539686 h 882014"/>
                <a:gd name="connsiteX69" fmla="*/ 523970 w 828865"/>
                <a:gd name="connsiteY69" fmla="*/ 608933 h 882014"/>
                <a:gd name="connsiteX70" fmla="*/ 66770 w 828865"/>
                <a:gd name="connsiteY70" fmla="*/ 518065 h 882014"/>
                <a:gd name="connsiteX71" fmla="*/ 191452 w 828865"/>
                <a:gd name="connsiteY71" fmla="*/ 410623 h 882014"/>
                <a:gd name="connsiteX72" fmla="*/ 109823 w 828865"/>
                <a:gd name="connsiteY72" fmla="*/ 423101 h 882014"/>
                <a:gd name="connsiteX73" fmla="*/ 125635 w 828865"/>
                <a:gd name="connsiteY73" fmla="*/ 335756 h 882014"/>
                <a:gd name="connsiteX74" fmla="*/ 114871 w 828865"/>
                <a:gd name="connsiteY74" fmla="*/ 328994 h 882014"/>
                <a:gd name="connsiteX75" fmla="*/ 0 w 828865"/>
                <a:gd name="connsiteY75" fmla="*/ 427196 h 882014"/>
                <a:gd name="connsiteX76" fmla="*/ 88773 w 828865"/>
                <a:gd name="connsiteY76" fmla="*/ 417481 h 882014"/>
                <a:gd name="connsiteX77" fmla="*/ 66770 w 828865"/>
                <a:gd name="connsiteY77" fmla="*/ 518065 h 882014"/>
                <a:gd name="connsiteX78" fmla="*/ 402336 w 828865"/>
                <a:gd name="connsiteY78" fmla="*/ 882015 h 882014"/>
                <a:gd name="connsiteX79" fmla="*/ 387953 w 828865"/>
                <a:gd name="connsiteY79" fmla="*/ 813626 h 882014"/>
                <a:gd name="connsiteX80" fmla="*/ 450056 w 828865"/>
                <a:gd name="connsiteY80" fmla="*/ 830770 h 882014"/>
                <a:gd name="connsiteX81" fmla="*/ 440150 w 828865"/>
                <a:gd name="connsiteY81" fmla="*/ 769430 h 882014"/>
                <a:gd name="connsiteX82" fmla="*/ 503015 w 828865"/>
                <a:gd name="connsiteY82" fmla="*/ 790194 h 882014"/>
                <a:gd name="connsiteX83" fmla="*/ 456533 w 828865"/>
                <a:gd name="connsiteY83" fmla="*/ 733901 h 882014"/>
                <a:gd name="connsiteX84" fmla="*/ 356616 w 828865"/>
                <a:gd name="connsiteY84" fmla="*/ 826580 h 882014"/>
                <a:gd name="connsiteX85" fmla="*/ 402336 w 828865"/>
                <a:gd name="connsiteY85" fmla="*/ 882015 h 882014"/>
                <a:gd name="connsiteX86" fmla="*/ 828865 w 828865"/>
                <a:gd name="connsiteY86" fmla="*/ 782288 h 882014"/>
                <a:gd name="connsiteX87" fmla="*/ 746950 w 828865"/>
                <a:gd name="connsiteY87" fmla="*/ 754475 h 882014"/>
                <a:gd name="connsiteX88" fmla="*/ 714756 w 828865"/>
                <a:gd name="connsiteY88" fmla="*/ 782479 h 882014"/>
                <a:gd name="connsiteX89" fmla="*/ 733425 w 828865"/>
                <a:gd name="connsiteY89" fmla="*/ 867632 h 882014"/>
                <a:gd name="connsiteX90" fmla="*/ 715708 w 828865"/>
                <a:gd name="connsiteY90" fmla="*/ 805624 h 882014"/>
                <a:gd name="connsiteX91" fmla="*/ 777716 w 828865"/>
                <a:gd name="connsiteY91" fmla="*/ 822293 h 882014"/>
                <a:gd name="connsiteX92" fmla="*/ 766572 w 828865"/>
                <a:gd name="connsiteY92" fmla="*/ 761428 h 882014"/>
                <a:gd name="connsiteX93" fmla="*/ 828865 w 828865"/>
                <a:gd name="connsiteY93" fmla="*/ 782288 h 882014"/>
                <a:gd name="connsiteX94" fmla="*/ 417290 w 828865"/>
                <a:gd name="connsiteY94" fmla="*/ 498634 h 882014"/>
                <a:gd name="connsiteX95" fmla="*/ 397954 w 828865"/>
                <a:gd name="connsiteY95" fmla="*/ 396907 h 882014"/>
                <a:gd name="connsiteX96" fmla="*/ 461867 w 828865"/>
                <a:gd name="connsiteY96" fmla="*/ 376047 h 882014"/>
                <a:gd name="connsiteX97" fmla="*/ 518732 w 828865"/>
                <a:gd name="connsiteY97" fmla="*/ 424148 h 882014"/>
                <a:gd name="connsiteX98" fmla="*/ 444627 w 828865"/>
                <a:gd name="connsiteY98" fmla="*/ 357092 h 882014"/>
                <a:gd name="connsiteX99" fmla="*/ 365474 w 828865"/>
                <a:gd name="connsiteY99" fmla="*/ 418719 h 882014"/>
                <a:gd name="connsiteX100" fmla="*/ 417290 w 828865"/>
                <a:gd name="connsiteY100" fmla="*/ 498634 h 882014"/>
                <a:gd name="connsiteX101" fmla="*/ 395669 w 828865"/>
                <a:gd name="connsiteY101" fmla="*/ 265748 h 882014"/>
                <a:gd name="connsiteX102" fmla="*/ 383762 w 828865"/>
                <a:gd name="connsiteY102" fmla="*/ 252413 h 882014"/>
                <a:gd name="connsiteX103" fmla="*/ 313658 w 828865"/>
                <a:gd name="connsiteY103" fmla="*/ 311944 h 882014"/>
                <a:gd name="connsiteX104" fmla="*/ 328136 w 828865"/>
                <a:gd name="connsiteY104" fmla="*/ 399479 h 882014"/>
                <a:gd name="connsiteX105" fmla="*/ 323564 w 828865"/>
                <a:gd name="connsiteY105" fmla="*/ 383096 h 882014"/>
                <a:gd name="connsiteX106" fmla="*/ 328803 w 828865"/>
                <a:gd name="connsiteY106" fmla="*/ 322517 h 882014"/>
                <a:gd name="connsiteX107" fmla="*/ 395669 w 828865"/>
                <a:gd name="connsiteY107" fmla="*/ 265748 h 88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828865" h="882014">
                  <a:moveTo>
                    <a:pt x="219551" y="284417"/>
                  </a:moveTo>
                  <a:cubicBezTo>
                    <a:pt x="228410" y="296894"/>
                    <a:pt x="234029" y="313468"/>
                    <a:pt x="255461" y="314992"/>
                  </a:cubicBezTo>
                  <a:cubicBezTo>
                    <a:pt x="254413" y="294513"/>
                    <a:pt x="239077" y="287750"/>
                    <a:pt x="230124" y="276701"/>
                  </a:cubicBezTo>
                  <a:cubicBezTo>
                    <a:pt x="228219" y="240030"/>
                    <a:pt x="241459" y="226504"/>
                    <a:pt x="276511" y="246602"/>
                  </a:cubicBezTo>
                  <a:cubicBezTo>
                    <a:pt x="282131" y="254317"/>
                    <a:pt x="285655" y="270700"/>
                    <a:pt x="298228" y="260033"/>
                  </a:cubicBezTo>
                  <a:cubicBezTo>
                    <a:pt x="305181" y="254127"/>
                    <a:pt x="292798" y="245173"/>
                    <a:pt x="286798" y="238792"/>
                  </a:cubicBezTo>
                  <a:cubicBezTo>
                    <a:pt x="276035" y="226028"/>
                    <a:pt x="275368" y="216122"/>
                    <a:pt x="289369" y="202978"/>
                  </a:cubicBezTo>
                  <a:cubicBezTo>
                    <a:pt x="322993" y="171355"/>
                    <a:pt x="326517" y="235553"/>
                    <a:pt x="353854" y="222218"/>
                  </a:cubicBezTo>
                  <a:cubicBezTo>
                    <a:pt x="313944" y="157353"/>
                    <a:pt x="313944" y="157353"/>
                    <a:pt x="260318" y="203930"/>
                  </a:cubicBezTo>
                  <a:cubicBezTo>
                    <a:pt x="245936" y="216408"/>
                    <a:pt x="232315" y="229838"/>
                    <a:pt x="216979" y="240887"/>
                  </a:cubicBezTo>
                  <a:cubicBezTo>
                    <a:pt x="193357" y="257842"/>
                    <a:pt x="200882" y="271082"/>
                    <a:pt x="219551" y="284417"/>
                  </a:cubicBezTo>
                  <a:close/>
                  <a:moveTo>
                    <a:pt x="155257" y="596551"/>
                  </a:moveTo>
                  <a:lnTo>
                    <a:pt x="154877" y="596170"/>
                  </a:lnTo>
                  <a:cubicBezTo>
                    <a:pt x="188404" y="626269"/>
                    <a:pt x="226981" y="623030"/>
                    <a:pt x="259080" y="587216"/>
                  </a:cubicBezTo>
                  <a:cubicBezTo>
                    <a:pt x="287655" y="555403"/>
                    <a:pt x="285940" y="514445"/>
                    <a:pt x="254889" y="486918"/>
                  </a:cubicBezTo>
                  <a:cubicBezTo>
                    <a:pt x="224028" y="459581"/>
                    <a:pt x="176784" y="465677"/>
                    <a:pt x="146209" y="501015"/>
                  </a:cubicBezTo>
                  <a:cubicBezTo>
                    <a:pt x="117539" y="534067"/>
                    <a:pt x="120586" y="565404"/>
                    <a:pt x="155257" y="596551"/>
                  </a:cubicBezTo>
                  <a:close/>
                  <a:moveTo>
                    <a:pt x="626269" y="619411"/>
                  </a:moveTo>
                  <a:cubicBezTo>
                    <a:pt x="628460" y="621792"/>
                    <a:pt x="630650" y="624173"/>
                    <a:pt x="632746" y="626459"/>
                  </a:cubicBezTo>
                  <a:cubicBezTo>
                    <a:pt x="619696" y="657320"/>
                    <a:pt x="606742" y="688086"/>
                    <a:pt x="591026" y="725424"/>
                  </a:cubicBezTo>
                  <a:cubicBezTo>
                    <a:pt x="630936" y="715709"/>
                    <a:pt x="663797" y="707707"/>
                    <a:pt x="696563" y="699707"/>
                  </a:cubicBezTo>
                  <a:cubicBezTo>
                    <a:pt x="698278" y="701802"/>
                    <a:pt x="700087" y="703898"/>
                    <a:pt x="701992" y="705898"/>
                  </a:cubicBezTo>
                  <a:cubicBezTo>
                    <a:pt x="682466" y="729710"/>
                    <a:pt x="648557" y="740759"/>
                    <a:pt x="641318" y="775907"/>
                  </a:cubicBezTo>
                  <a:cubicBezTo>
                    <a:pt x="677608" y="751332"/>
                    <a:pt x="710374" y="723233"/>
                    <a:pt x="743331" y="695230"/>
                  </a:cubicBezTo>
                  <a:cubicBezTo>
                    <a:pt x="749903" y="689610"/>
                    <a:pt x="755237" y="682085"/>
                    <a:pt x="748094" y="675799"/>
                  </a:cubicBezTo>
                  <a:cubicBezTo>
                    <a:pt x="743331" y="671608"/>
                    <a:pt x="733139" y="670465"/>
                    <a:pt x="726377" y="672179"/>
                  </a:cubicBezTo>
                  <a:cubicBezTo>
                    <a:pt x="695896" y="679704"/>
                    <a:pt x="665702" y="688657"/>
                    <a:pt x="635413" y="697135"/>
                  </a:cubicBezTo>
                  <a:cubicBezTo>
                    <a:pt x="632270" y="693706"/>
                    <a:pt x="629221" y="690372"/>
                    <a:pt x="626078" y="686943"/>
                  </a:cubicBezTo>
                  <a:cubicBezTo>
                    <a:pt x="639223" y="658463"/>
                    <a:pt x="652272" y="630079"/>
                    <a:pt x="665416" y="601694"/>
                  </a:cubicBezTo>
                  <a:cubicBezTo>
                    <a:pt x="668845" y="594360"/>
                    <a:pt x="671417" y="587026"/>
                    <a:pt x="665512" y="579882"/>
                  </a:cubicBezTo>
                  <a:cubicBezTo>
                    <a:pt x="659035" y="572167"/>
                    <a:pt x="651510" y="573881"/>
                    <a:pt x="645224" y="579596"/>
                  </a:cubicBezTo>
                  <a:cubicBezTo>
                    <a:pt x="612934" y="608838"/>
                    <a:pt x="575310" y="632651"/>
                    <a:pt x="540925" y="678466"/>
                  </a:cubicBezTo>
                  <a:cubicBezTo>
                    <a:pt x="583692" y="663416"/>
                    <a:pt x="601408" y="636365"/>
                    <a:pt x="626269" y="619411"/>
                  </a:cubicBezTo>
                  <a:close/>
                  <a:moveTo>
                    <a:pt x="291846" y="635889"/>
                  </a:moveTo>
                  <a:cubicBezTo>
                    <a:pt x="294703" y="639318"/>
                    <a:pt x="297561" y="642652"/>
                    <a:pt x="300419" y="646081"/>
                  </a:cubicBezTo>
                  <a:cubicBezTo>
                    <a:pt x="294227" y="674751"/>
                    <a:pt x="271272" y="697516"/>
                    <a:pt x="269557" y="729615"/>
                  </a:cubicBezTo>
                  <a:cubicBezTo>
                    <a:pt x="306705" y="732568"/>
                    <a:pt x="336423" y="706660"/>
                    <a:pt x="373856" y="710660"/>
                  </a:cubicBezTo>
                  <a:cubicBezTo>
                    <a:pt x="357283" y="739807"/>
                    <a:pt x="320326" y="749236"/>
                    <a:pt x="305467" y="790765"/>
                  </a:cubicBezTo>
                  <a:cubicBezTo>
                    <a:pt x="350139" y="765715"/>
                    <a:pt x="377476" y="735330"/>
                    <a:pt x="408432" y="709803"/>
                  </a:cubicBezTo>
                  <a:cubicBezTo>
                    <a:pt x="416147" y="703516"/>
                    <a:pt x="430435" y="697706"/>
                    <a:pt x="421100" y="683895"/>
                  </a:cubicBezTo>
                  <a:cubicBezTo>
                    <a:pt x="414719" y="674465"/>
                    <a:pt x="403860" y="678847"/>
                    <a:pt x="394811" y="681323"/>
                  </a:cubicBezTo>
                  <a:cubicBezTo>
                    <a:pt x="362712" y="689991"/>
                    <a:pt x="330708" y="698945"/>
                    <a:pt x="291179" y="709898"/>
                  </a:cubicBezTo>
                  <a:cubicBezTo>
                    <a:pt x="309467" y="671227"/>
                    <a:pt x="323374" y="641128"/>
                    <a:pt x="337852" y="611410"/>
                  </a:cubicBezTo>
                  <a:cubicBezTo>
                    <a:pt x="342328" y="602266"/>
                    <a:pt x="345662" y="593598"/>
                    <a:pt x="336518" y="585978"/>
                  </a:cubicBezTo>
                  <a:cubicBezTo>
                    <a:pt x="333661" y="583597"/>
                    <a:pt x="326707" y="581882"/>
                    <a:pt x="324612" y="583597"/>
                  </a:cubicBezTo>
                  <a:cubicBezTo>
                    <a:pt x="288893" y="613124"/>
                    <a:pt x="253556" y="643223"/>
                    <a:pt x="218218" y="673227"/>
                  </a:cubicBezTo>
                  <a:cubicBezTo>
                    <a:pt x="221837" y="677037"/>
                    <a:pt x="225361" y="680847"/>
                    <a:pt x="228981" y="684657"/>
                  </a:cubicBezTo>
                  <a:cubicBezTo>
                    <a:pt x="250031" y="668369"/>
                    <a:pt x="270891" y="652177"/>
                    <a:pt x="291846" y="635889"/>
                  </a:cubicBezTo>
                  <a:close/>
                  <a:moveTo>
                    <a:pt x="188214" y="165354"/>
                  </a:moveTo>
                  <a:cubicBezTo>
                    <a:pt x="185452" y="161925"/>
                    <a:pt x="182785" y="158591"/>
                    <a:pt x="180023" y="155162"/>
                  </a:cubicBezTo>
                  <a:cubicBezTo>
                    <a:pt x="194405" y="132588"/>
                    <a:pt x="209169" y="110109"/>
                    <a:pt x="223075" y="87249"/>
                  </a:cubicBezTo>
                  <a:cubicBezTo>
                    <a:pt x="226028" y="82391"/>
                    <a:pt x="229076" y="74295"/>
                    <a:pt x="226981" y="70390"/>
                  </a:cubicBezTo>
                  <a:cubicBezTo>
                    <a:pt x="222694" y="62294"/>
                    <a:pt x="214503" y="63913"/>
                    <a:pt x="206502" y="67627"/>
                  </a:cubicBezTo>
                  <a:cubicBezTo>
                    <a:pt x="178594" y="80296"/>
                    <a:pt x="150400" y="92392"/>
                    <a:pt x="114586" y="108013"/>
                  </a:cubicBezTo>
                  <a:cubicBezTo>
                    <a:pt x="131445" y="64484"/>
                    <a:pt x="163354" y="39052"/>
                    <a:pt x="166497" y="0"/>
                  </a:cubicBezTo>
                  <a:cubicBezTo>
                    <a:pt x="135922" y="34195"/>
                    <a:pt x="111633" y="71723"/>
                    <a:pt x="87154" y="109252"/>
                  </a:cubicBezTo>
                  <a:cubicBezTo>
                    <a:pt x="82677" y="116110"/>
                    <a:pt x="78962" y="122777"/>
                    <a:pt x="85439" y="130397"/>
                  </a:cubicBezTo>
                  <a:cubicBezTo>
                    <a:pt x="92107" y="138303"/>
                    <a:pt x="99060" y="134207"/>
                    <a:pt x="106585" y="131731"/>
                  </a:cubicBezTo>
                  <a:cubicBezTo>
                    <a:pt x="132683" y="123158"/>
                    <a:pt x="154877" y="103442"/>
                    <a:pt x="190976" y="100775"/>
                  </a:cubicBezTo>
                  <a:cubicBezTo>
                    <a:pt x="173165" y="129064"/>
                    <a:pt x="159067" y="151448"/>
                    <a:pt x="145161" y="173831"/>
                  </a:cubicBezTo>
                  <a:cubicBezTo>
                    <a:pt x="141065" y="180404"/>
                    <a:pt x="135350" y="187166"/>
                    <a:pt x="141923" y="194977"/>
                  </a:cubicBezTo>
                  <a:cubicBezTo>
                    <a:pt x="148019" y="202311"/>
                    <a:pt x="156019" y="200596"/>
                    <a:pt x="163449" y="197263"/>
                  </a:cubicBezTo>
                  <a:cubicBezTo>
                    <a:pt x="204216" y="178689"/>
                    <a:pt x="244888" y="159829"/>
                    <a:pt x="285560" y="141065"/>
                  </a:cubicBezTo>
                  <a:cubicBezTo>
                    <a:pt x="283750" y="136779"/>
                    <a:pt x="281940" y="132588"/>
                    <a:pt x="280225" y="128302"/>
                  </a:cubicBezTo>
                  <a:cubicBezTo>
                    <a:pt x="246602" y="131921"/>
                    <a:pt x="220027" y="156400"/>
                    <a:pt x="188214" y="165354"/>
                  </a:cubicBezTo>
                  <a:close/>
                  <a:moveTo>
                    <a:pt x="523970" y="608933"/>
                  </a:moveTo>
                  <a:cubicBezTo>
                    <a:pt x="567119" y="608933"/>
                    <a:pt x="607409" y="569214"/>
                    <a:pt x="606171" y="527971"/>
                  </a:cubicBezTo>
                  <a:cubicBezTo>
                    <a:pt x="605028" y="489871"/>
                    <a:pt x="573500" y="460534"/>
                    <a:pt x="534924" y="461486"/>
                  </a:cubicBezTo>
                  <a:cubicBezTo>
                    <a:pt x="493776" y="462534"/>
                    <a:pt x="454819" y="500444"/>
                    <a:pt x="454533" y="539686"/>
                  </a:cubicBezTo>
                  <a:cubicBezTo>
                    <a:pt x="454247" y="576167"/>
                    <a:pt x="487013" y="608933"/>
                    <a:pt x="523970" y="608933"/>
                  </a:cubicBezTo>
                  <a:close/>
                  <a:moveTo>
                    <a:pt x="66770" y="518065"/>
                  </a:moveTo>
                  <a:cubicBezTo>
                    <a:pt x="113919" y="477488"/>
                    <a:pt x="150495" y="445961"/>
                    <a:pt x="191452" y="410623"/>
                  </a:cubicBezTo>
                  <a:cubicBezTo>
                    <a:pt x="154019" y="397097"/>
                    <a:pt x="148209" y="454819"/>
                    <a:pt x="109823" y="423101"/>
                  </a:cubicBezTo>
                  <a:cubicBezTo>
                    <a:pt x="60674" y="382524"/>
                    <a:pt x="110395" y="363284"/>
                    <a:pt x="125635" y="335756"/>
                  </a:cubicBezTo>
                  <a:cubicBezTo>
                    <a:pt x="122015" y="333470"/>
                    <a:pt x="118491" y="331280"/>
                    <a:pt x="114871" y="328994"/>
                  </a:cubicBezTo>
                  <a:cubicBezTo>
                    <a:pt x="77819" y="360617"/>
                    <a:pt x="40862" y="392240"/>
                    <a:pt x="0" y="427196"/>
                  </a:cubicBezTo>
                  <a:cubicBezTo>
                    <a:pt x="38005" y="444627"/>
                    <a:pt x="46196" y="374142"/>
                    <a:pt x="88773" y="417481"/>
                  </a:cubicBezTo>
                  <a:cubicBezTo>
                    <a:pt x="134683" y="464058"/>
                    <a:pt x="72390" y="474155"/>
                    <a:pt x="66770" y="518065"/>
                  </a:cubicBezTo>
                  <a:close/>
                  <a:moveTo>
                    <a:pt x="402336" y="882015"/>
                  </a:moveTo>
                  <a:cubicBezTo>
                    <a:pt x="417766" y="852678"/>
                    <a:pt x="355092" y="847630"/>
                    <a:pt x="387953" y="813626"/>
                  </a:cubicBezTo>
                  <a:cubicBezTo>
                    <a:pt x="421005" y="779336"/>
                    <a:pt x="427673" y="834104"/>
                    <a:pt x="450056" y="830770"/>
                  </a:cubicBezTo>
                  <a:cubicBezTo>
                    <a:pt x="460439" y="806672"/>
                    <a:pt x="409194" y="797909"/>
                    <a:pt x="440150" y="769430"/>
                  </a:cubicBezTo>
                  <a:cubicBezTo>
                    <a:pt x="476345" y="736187"/>
                    <a:pt x="477107" y="798671"/>
                    <a:pt x="503015" y="790194"/>
                  </a:cubicBezTo>
                  <a:cubicBezTo>
                    <a:pt x="487299" y="754570"/>
                    <a:pt x="464725" y="727234"/>
                    <a:pt x="456533" y="733901"/>
                  </a:cubicBezTo>
                  <a:cubicBezTo>
                    <a:pt x="421100" y="762667"/>
                    <a:pt x="382619" y="790289"/>
                    <a:pt x="356616" y="826580"/>
                  </a:cubicBezTo>
                  <a:cubicBezTo>
                    <a:pt x="347472" y="839153"/>
                    <a:pt x="380619" y="866775"/>
                    <a:pt x="402336" y="882015"/>
                  </a:cubicBezTo>
                  <a:close/>
                  <a:moveTo>
                    <a:pt x="828865" y="782288"/>
                  </a:moveTo>
                  <a:cubicBezTo>
                    <a:pt x="806672" y="719042"/>
                    <a:pt x="792861" y="714375"/>
                    <a:pt x="746950" y="754475"/>
                  </a:cubicBezTo>
                  <a:cubicBezTo>
                    <a:pt x="736282" y="763810"/>
                    <a:pt x="725615" y="773240"/>
                    <a:pt x="714756" y="782479"/>
                  </a:cubicBezTo>
                  <a:cubicBezTo>
                    <a:pt x="670370" y="820103"/>
                    <a:pt x="676180" y="846296"/>
                    <a:pt x="733425" y="867632"/>
                  </a:cubicBezTo>
                  <a:cubicBezTo>
                    <a:pt x="738949" y="844010"/>
                    <a:pt x="686657" y="838581"/>
                    <a:pt x="715708" y="805624"/>
                  </a:cubicBezTo>
                  <a:cubicBezTo>
                    <a:pt x="747332" y="769811"/>
                    <a:pt x="755618" y="827341"/>
                    <a:pt x="777716" y="822293"/>
                  </a:cubicBezTo>
                  <a:cubicBezTo>
                    <a:pt x="787908" y="797338"/>
                    <a:pt x="734758" y="790670"/>
                    <a:pt x="766572" y="761428"/>
                  </a:cubicBezTo>
                  <a:cubicBezTo>
                    <a:pt x="802672" y="727996"/>
                    <a:pt x="804482" y="786479"/>
                    <a:pt x="828865" y="782288"/>
                  </a:cubicBezTo>
                  <a:close/>
                  <a:moveTo>
                    <a:pt x="417290" y="498634"/>
                  </a:moveTo>
                  <a:cubicBezTo>
                    <a:pt x="377190" y="449770"/>
                    <a:pt x="371189" y="424910"/>
                    <a:pt x="397954" y="396907"/>
                  </a:cubicBezTo>
                  <a:cubicBezTo>
                    <a:pt x="415099" y="379000"/>
                    <a:pt x="435483" y="369665"/>
                    <a:pt x="461867" y="376047"/>
                  </a:cubicBezTo>
                  <a:cubicBezTo>
                    <a:pt x="485870" y="381857"/>
                    <a:pt x="492061" y="408337"/>
                    <a:pt x="518732" y="424148"/>
                  </a:cubicBezTo>
                  <a:cubicBezTo>
                    <a:pt x="506540" y="378047"/>
                    <a:pt x="483679" y="356807"/>
                    <a:pt x="444627" y="357092"/>
                  </a:cubicBezTo>
                  <a:cubicBezTo>
                    <a:pt x="403479" y="357378"/>
                    <a:pt x="374428" y="379286"/>
                    <a:pt x="365474" y="418719"/>
                  </a:cubicBezTo>
                  <a:cubicBezTo>
                    <a:pt x="356235" y="459391"/>
                    <a:pt x="377190" y="486537"/>
                    <a:pt x="417290" y="498634"/>
                  </a:cubicBezTo>
                  <a:close/>
                  <a:moveTo>
                    <a:pt x="395669" y="265748"/>
                  </a:moveTo>
                  <a:cubicBezTo>
                    <a:pt x="391668" y="261271"/>
                    <a:pt x="387763" y="256889"/>
                    <a:pt x="383762" y="252413"/>
                  </a:cubicBezTo>
                  <a:cubicBezTo>
                    <a:pt x="360331" y="272225"/>
                    <a:pt x="336804" y="291846"/>
                    <a:pt x="313658" y="311944"/>
                  </a:cubicBezTo>
                  <a:cubicBezTo>
                    <a:pt x="266510" y="352711"/>
                    <a:pt x="269272" y="369094"/>
                    <a:pt x="328136" y="399479"/>
                  </a:cubicBezTo>
                  <a:cubicBezTo>
                    <a:pt x="331756" y="392525"/>
                    <a:pt x="328612" y="386906"/>
                    <a:pt x="323564" y="383096"/>
                  </a:cubicBezTo>
                  <a:cubicBezTo>
                    <a:pt x="293179" y="359950"/>
                    <a:pt x="300895" y="342043"/>
                    <a:pt x="328803" y="322517"/>
                  </a:cubicBezTo>
                  <a:cubicBezTo>
                    <a:pt x="352520" y="305657"/>
                    <a:pt x="373475" y="284798"/>
                    <a:pt x="395669" y="265748"/>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3" name="Freeform: Shape 12">
              <a:extLst>
                <a:ext uri="{FF2B5EF4-FFF2-40B4-BE49-F238E27FC236}">
                  <a16:creationId xmlns:a16="http://schemas.microsoft.com/office/drawing/2014/main" id="{72B204E8-67F7-45C3-8E28-1BB3A6D11C0E}"/>
                </a:ext>
              </a:extLst>
            </p:cNvPr>
            <p:cNvSpPr/>
            <p:nvPr/>
          </p:nvSpPr>
          <p:spPr>
            <a:xfrm>
              <a:off x="2551022" y="2971228"/>
              <a:ext cx="203607" cy="200123"/>
            </a:xfrm>
            <a:custGeom>
              <a:avLst/>
              <a:gdLst>
                <a:gd name="connsiteX0" fmla="*/ 106357 w 203607"/>
                <a:gd name="connsiteY0" fmla="*/ 165259 h 200123"/>
                <a:gd name="connsiteX1" fmla="*/ 198273 w 203607"/>
                <a:gd name="connsiteY1" fmla="*/ 128302 h 200123"/>
                <a:gd name="connsiteX2" fmla="*/ 203607 w 203607"/>
                <a:gd name="connsiteY2" fmla="*/ 141065 h 200123"/>
                <a:gd name="connsiteX3" fmla="*/ 81497 w 203607"/>
                <a:gd name="connsiteY3" fmla="*/ 197263 h 200123"/>
                <a:gd name="connsiteX4" fmla="*/ 59970 w 203607"/>
                <a:gd name="connsiteY4" fmla="*/ 194977 h 200123"/>
                <a:gd name="connsiteX5" fmla="*/ 63209 w 203607"/>
                <a:gd name="connsiteY5" fmla="*/ 173831 h 200123"/>
                <a:gd name="connsiteX6" fmla="*/ 109024 w 203607"/>
                <a:gd name="connsiteY6" fmla="*/ 100774 h 200123"/>
                <a:gd name="connsiteX7" fmla="*/ 24633 w 203607"/>
                <a:gd name="connsiteY7" fmla="*/ 131731 h 200123"/>
                <a:gd name="connsiteX8" fmla="*/ 3487 w 203607"/>
                <a:gd name="connsiteY8" fmla="*/ 130397 h 200123"/>
                <a:gd name="connsiteX9" fmla="*/ 5202 w 203607"/>
                <a:gd name="connsiteY9" fmla="*/ 109252 h 200123"/>
                <a:gd name="connsiteX10" fmla="*/ 84545 w 203607"/>
                <a:gd name="connsiteY10" fmla="*/ 0 h 200123"/>
                <a:gd name="connsiteX11" fmla="*/ 32634 w 203607"/>
                <a:gd name="connsiteY11" fmla="*/ 108013 h 200123"/>
                <a:gd name="connsiteX12" fmla="*/ 124550 w 203607"/>
                <a:gd name="connsiteY12" fmla="*/ 67627 h 200123"/>
                <a:gd name="connsiteX13" fmla="*/ 145029 w 203607"/>
                <a:gd name="connsiteY13" fmla="*/ 70390 h 200123"/>
                <a:gd name="connsiteX14" fmla="*/ 141123 w 203607"/>
                <a:gd name="connsiteY14" fmla="*/ 87249 h 200123"/>
                <a:gd name="connsiteX15" fmla="*/ 98070 w 203607"/>
                <a:gd name="connsiteY15" fmla="*/ 155162 h 200123"/>
                <a:gd name="connsiteX16" fmla="*/ 94356 w 203607"/>
                <a:gd name="connsiteY16" fmla="*/ 166497 h 200123"/>
                <a:gd name="connsiteX17" fmla="*/ 106357 w 203607"/>
                <a:gd name="connsiteY17" fmla="*/ 165259 h 20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3607" h="200123">
                  <a:moveTo>
                    <a:pt x="106357" y="165259"/>
                  </a:moveTo>
                  <a:cubicBezTo>
                    <a:pt x="138075" y="156305"/>
                    <a:pt x="164745" y="131826"/>
                    <a:pt x="198273" y="128302"/>
                  </a:cubicBezTo>
                  <a:cubicBezTo>
                    <a:pt x="200083" y="132588"/>
                    <a:pt x="201893" y="136779"/>
                    <a:pt x="203607" y="141065"/>
                  </a:cubicBezTo>
                  <a:cubicBezTo>
                    <a:pt x="162936" y="159829"/>
                    <a:pt x="122264" y="178594"/>
                    <a:pt x="81497" y="197263"/>
                  </a:cubicBezTo>
                  <a:cubicBezTo>
                    <a:pt x="74067" y="200596"/>
                    <a:pt x="66066" y="202311"/>
                    <a:pt x="59970" y="194977"/>
                  </a:cubicBezTo>
                  <a:cubicBezTo>
                    <a:pt x="53493" y="187166"/>
                    <a:pt x="59113" y="180403"/>
                    <a:pt x="63209" y="173831"/>
                  </a:cubicBezTo>
                  <a:cubicBezTo>
                    <a:pt x="77211" y="151447"/>
                    <a:pt x="91308" y="129159"/>
                    <a:pt x="109024" y="100774"/>
                  </a:cubicBezTo>
                  <a:cubicBezTo>
                    <a:pt x="73020" y="103442"/>
                    <a:pt x="50731" y="123158"/>
                    <a:pt x="24633" y="131731"/>
                  </a:cubicBezTo>
                  <a:cubicBezTo>
                    <a:pt x="17108" y="134207"/>
                    <a:pt x="10155" y="138208"/>
                    <a:pt x="3487" y="130397"/>
                  </a:cubicBezTo>
                  <a:cubicBezTo>
                    <a:pt x="-2990" y="122682"/>
                    <a:pt x="725" y="116015"/>
                    <a:pt x="5202" y="109252"/>
                  </a:cubicBezTo>
                  <a:cubicBezTo>
                    <a:pt x="29681" y="71723"/>
                    <a:pt x="53970" y="34195"/>
                    <a:pt x="84545" y="0"/>
                  </a:cubicBezTo>
                  <a:cubicBezTo>
                    <a:pt x="81497" y="39052"/>
                    <a:pt x="49493" y="64484"/>
                    <a:pt x="32634" y="108013"/>
                  </a:cubicBezTo>
                  <a:cubicBezTo>
                    <a:pt x="68448" y="92392"/>
                    <a:pt x="96642" y="80296"/>
                    <a:pt x="124550" y="67627"/>
                  </a:cubicBezTo>
                  <a:cubicBezTo>
                    <a:pt x="132551" y="64008"/>
                    <a:pt x="140742" y="62294"/>
                    <a:pt x="145029" y="70390"/>
                  </a:cubicBezTo>
                  <a:cubicBezTo>
                    <a:pt x="147124" y="74295"/>
                    <a:pt x="144076" y="82391"/>
                    <a:pt x="141123" y="87249"/>
                  </a:cubicBezTo>
                  <a:cubicBezTo>
                    <a:pt x="127217" y="110109"/>
                    <a:pt x="112548" y="132588"/>
                    <a:pt x="98070" y="155162"/>
                  </a:cubicBezTo>
                  <a:cubicBezTo>
                    <a:pt x="96832" y="158972"/>
                    <a:pt x="95594" y="162687"/>
                    <a:pt x="94356" y="166497"/>
                  </a:cubicBezTo>
                  <a:cubicBezTo>
                    <a:pt x="98451" y="166021"/>
                    <a:pt x="102452" y="165640"/>
                    <a:pt x="106357" y="165259"/>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4" name="Freeform: Shape 13">
              <a:extLst>
                <a:ext uri="{FF2B5EF4-FFF2-40B4-BE49-F238E27FC236}">
                  <a16:creationId xmlns:a16="http://schemas.microsoft.com/office/drawing/2014/main" id="{534F65EF-D293-443B-9C8F-17AA1C3F13DE}"/>
                </a:ext>
              </a:extLst>
            </p:cNvPr>
            <p:cNvSpPr/>
            <p:nvPr/>
          </p:nvSpPr>
          <p:spPr>
            <a:xfrm>
              <a:off x="2687382" y="3554035"/>
              <a:ext cx="205903" cy="207863"/>
            </a:xfrm>
            <a:custGeom>
              <a:avLst/>
              <a:gdLst>
                <a:gd name="connsiteX0" fmla="*/ 73628 w 205903"/>
                <a:gd name="connsiteY0" fmla="*/ 52987 h 207863"/>
                <a:gd name="connsiteX1" fmla="*/ 10763 w 205903"/>
                <a:gd name="connsiteY1" fmla="*/ 101755 h 207863"/>
                <a:gd name="connsiteX2" fmla="*/ 0 w 205903"/>
                <a:gd name="connsiteY2" fmla="*/ 90325 h 207863"/>
                <a:gd name="connsiteX3" fmla="*/ 106394 w 205903"/>
                <a:gd name="connsiteY3" fmla="*/ 694 h 207863"/>
                <a:gd name="connsiteX4" fmla="*/ 118300 w 205903"/>
                <a:gd name="connsiteY4" fmla="*/ 3076 h 207863"/>
                <a:gd name="connsiteX5" fmla="*/ 119634 w 205903"/>
                <a:gd name="connsiteY5" fmla="*/ 28507 h 207863"/>
                <a:gd name="connsiteX6" fmla="*/ 72962 w 205903"/>
                <a:gd name="connsiteY6" fmla="*/ 126996 h 207863"/>
                <a:gd name="connsiteX7" fmla="*/ 176593 w 205903"/>
                <a:gd name="connsiteY7" fmla="*/ 98421 h 207863"/>
                <a:gd name="connsiteX8" fmla="*/ 202883 w 205903"/>
                <a:gd name="connsiteY8" fmla="*/ 100993 h 207863"/>
                <a:gd name="connsiteX9" fmla="*/ 190214 w 205903"/>
                <a:gd name="connsiteY9" fmla="*/ 126901 h 207863"/>
                <a:gd name="connsiteX10" fmla="*/ 87249 w 205903"/>
                <a:gd name="connsiteY10" fmla="*/ 207863 h 207863"/>
                <a:gd name="connsiteX11" fmla="*/ 155638 w 205903"/>
                <a:gd name="connsiteY11" fmla="*/ 127758 h 207863"/>
                <a:gd name="connsiteX12" fmla="*/ 51340 w 205903"/>
                <a:gd name="connsiteY12" fmla="*/ 146713 h 207863"/>
                <a:gd name="connsiteX13" fmla="*/ 82201 w 205903"/>
                <a:gd name="connsiteY13" fmla="*/ 63178 h 207863"/>
                <a:gd name="connsiteX14" fmla="*/ 86392 w 205903"/>
                <a:gd name="connsiteY14" fmla="*/ 44986 h 207863"/>
                <a:gd name="connsiteX15" fmla="*/ 73628 w 205903"/>
                <a:gd name="connsiteY15" fmla="*/ 52987 h 20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5903" h="207863">
                  <a:moveTo>
                    <a:pt x="73628" y="52987"/>
                  </a:moveTo>
                  <a:cubicBezTo>
                    <a:pt x="52673" y="69274"/>
                    <a:pt x="31718" y="85467"/>
                    <a:pt x="10763" y="101755"/>
                  </a:cubicBezTo>
                  <a:cubicBezTo>
                    <a:pt x="7144" y="97945"/>
                    <a:pt x="3620" y="94135"/>
                    <a:pt x="0" y="90325"/>
                  </a:cubicBezTo>
                  <a:cubicBezTo>
                    <a:pt x="35338" y="60321"/>
                    <a:pt x="70675" y="30222"/>
                    <a:pt x="106394" y="694"/>
                  </a:cubicBezTo>
                  <a:cubicBezTo>
                    <a:pt x="108395" y="-1020"/>
                    <a:pt x="115443" y="694"/>
                    <a:pt x="118300" y="3076"/>
                  </a:cubicBezTo>
                  <a:cubicBezTo>
                    <a:pt x="127445" y="10600"/>
                    <a:pt x="124111" y="19268"/>
                    <a:pt x="119634" y="28507"/>
                  </a:cubicBezTo>
                  <a:cubicBezTo>
                    <a:pt x="105156" y="58321"/>
                    <a:pt x="91250" y="88324"/>
                    <a:pt x="72962" y="126996"/>
                  </a:cubicBezTo>
                  <a:cubicBezTo>
                    <a:pt x="112490" y="116042"/>
                    <a:pt x="144494" y="107089"/>
                    <a:pt x="176593" y="98421"/>
                  </a:cubicBezTo>
                  <a:cubicBezTo>
                    <a:pt x="185642" y="95944"/>
                    <a:pt x="196501" y="91563"/>
                    <a:pt x="202883" y="100993"/>
                  </a:cubicBezTo>
                  <a:cubicBezTo>
                    <a:pt x="212122" y="114804"/>
                    <a:pt x="197929" y="120614"/>
                    <a:pt x="190214" y="126901"/>
                  </a:cubicBezTo>
                  <a:cubicBezTo>
                    <a:pt x="159258" y="152332"/>
                    <a:pt x="131921" y="182717"/>
                    <a:pt x="87249" y="207863"/>
                  </a:cubicBezTo>
                  <a:cubicBezTo>
                    <a:pt x="102108" y="166334"/>
                    <a:pt x="139065" y="156904"/>
                    <a:pt x="155638" y="127758"/>
                  </a:cubicBezTo>
                  <a:cubicBezTo>
                    <a:pt x="118205" y="123757"/>
                    <a:pt x="88392" y="149761"/>
                    <a:pt x="51340" y="146713"/>
                  </a:cubicBezTo>
                  <a:cubicBezTo>
                    <a:pt x="53054" y="114613"/>
                    <a:pt x="76009" y="91753"/>
                    <a:pt x="82201" y="63178"/>
                  </a:cubicBezTo>
                  <a:cubicBezTo>
                    <a:pt x="86963" y="57749"/>
                    <a:pt x="92488" y="52320"/>
                    <a:pt x="86392" y="44986"/>
                  </a:cubicBezTo>
                  <a:cubicBezTo>
                    <a:pt x="85916" y="44414"/>
                    <a:pt x="78105" y="50224"/>
                    <a:pt x="73628" y="52987"/>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5" name="Freeform: Shape 14">
              <a:extLst>
                <a:ext uri="{FF2B5EF4-FFF2-40B4-BE49-F238E27FC236}">
                  <a16:creationId xmlns:a16="http://schemas.microsoft.com/office/drawing/2014/main" id="{46A33000-29F0-4D1B-976B-9B0953F47632}"/>
                </a:ext>
              </a:extLst>
            </p:cNvPr>
            <p:cNvSpPr/>
            <p:nvPr/>
          </p:nvSpPr>
          <p:spPr>
            <a:xfrm>
              <a:off x="3010280" y="3545726"/>
              <a:ext cx="210517" cy="201313"/>
            </a:xfrm>
            <a:custGeom>
              <a:avLst/>
              <a:gdLst>
                <a:gd name="connsiteX0" fmla="*/ 94393 w 210517"/>
                <a:gd name="connsiteY0" fmla="*/ 122541 h 201313"/>
                <a:gd name="connsiteX1" fmla="*/ 185357 w 210517"/>
                <a:gd name="connsiteY1" fmla="*/ 97586 h 201313"/>
                <a:gd name="connsiteX2" fmla="*/ 207074 w 210517"/>
                <a:gd name="connsiteY2" fmla="*/ 101205 h 201313"/>
                <a:gd name="connsiteX3" fmla="*/ 202311 w 210517"/>
                <a:gd name="connsiteY3" fmla="*/ 120636 h 201313"/>
                <a:gd name="connsiteX4" fmla="*/ 100298 w 210517"/>
                <a:gd name="connsiteY4" fmla="*/ 201313 h 201313"/>
                <a:gd name="connsiteX5" fmla="*/ 160973 w 210517"/>
                <a:gd name="connsiteY5" fmla="*/ 131304 h 201313"/>
                <a:gd name="connsiteX6" fmla="*/ 170212 w 210517"/>
                <a:gd name="connsiteY6" fmla="*/ 121970 h 201313"/>
                <a:gd name="connsiteX7" fmla="*/ 155543 w 210517"/>
                <a:gd name="connsiteY7" fmla="*/ 125113 h 201313"/>
                <a:gd name="connsiteX8" fmla="*/ 50006 w 210517"/>
                <a:gd name="connsiteY8" fmla="*/ 150831 h 201313"/>
                <a:gd name="connsiteX9" fmla="*/ 91726 w 210517"/>
                <a:gd name="connsiteY9" fmla="*/ 51866 h 201313"/>
                <a:gd name="connsiteX10" fmla="*/ 95345 w 210517"/>
                <a:gd name="connsiteY10" fmla="*/ 42246 h 201313"/>
                <a:gd name="connsiteX11" fmla="*/ 85249 w 210517"/>
                <a:gd name="connsiteY11" fmla="*/ 44722 h 201313"/>
                <a:gd name="connsiteX12" fmla="*/ 0 w 210517"/>
                <a:gd name="connsiteY12" fmla="*/ 103777 h 201313"/>
                <a:gd name="connsiteX13" fmla="*/ 104299 w 210517"/>
                <a:gd name="connsiteY13" fmla="*/ 4908 h 201313"/>
                <a:gd name="connsiteX14" fmla="*/ 124587 w 210517"/>
                <a:gd name="connsiteY14" fmla="*/ 5193 h 201313"/>
                <a:gd name="connsiteX15" fmla="*/ 124492 w 210517"/>
                <a:gd name="connsiteY15" fmla="*/ 27006 h 201313"/>
                <a:gd name="connsiteX16" fmla="*/ 85154 w 210517"/>
                <a:gd name="connsiteY16" fmla="*/ 112350 h 201313"/>
                <a:gd name="connsiteX17" fmla="*/ 94393 w 210517"/>
                <a:gd name="connsiteY17" fmla="*/ 122541 h 20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517" h="201313">
                  <a:moveTo>
                    <a:pt x="94393" y="122541"/>
                  </a:moveTo>
                  <a:cubicBezTo>
                    <a:pt x="124682" y="114064"/>
                    <a:pt x="154781" y="105111"/>
                    <a:pt x="185357" y="97586"/>
                  </a:cubicBezTo>
                  <a:cubicBezTo>
                    <a:pt x="192119" y="95967"/>
                    <a:pt x="202216" y="97110"/>
                    <a:pt x="207074" y="101205"/>
                  </a:cubicBezTo>
                  <a:cubicBezTo>
                    <a:pt x="214313" y="107492"/>
                    <a:pt x="208883" y="115017"/>
                    <a:pt x="202311" y="120636"/>
                  </a:cubicBezTo>
                  <a:cubicBezTo>
                    <a:pt x="169355" y="148640"/>
                    <a:pt x="136589" y="176834"/>
                    <a:pt x="100298" y="201313"/>
                  </a:cubicBezTo>
                  <a:cubicBezTo>
                    <a:pt x="107537" y="166166"/>
                    <a:pt x="141446" y="155022"/>
                    <a:pt x="160973" y="131304"/>
                  </a:cubicBezTo>
                  <a:cubicBezTo>
                    <a:pt x="164021" y="128161"/>
                    <a:pt x="167164" y="125113"/>
                    <a:pt x="170212" y="121970"/>
                  </a:cubicBezTo>
                  <a:cubicBezTo>
                    <a:pt x="164116" y="117398"/>
                    <a:pt x="159258" y="118636"/>
                    <a:pt x="155543" y="125113"/>
                  </a:cubicBezTo>
                  <a:cubicBezTo>
                    <a:pt x="122682" y="133114"/>
                    <a:pt x="89916" y="141115"/>
                    <a:pt x="50006" y="150831"/>
                  </a:cubicBezTo>
                  <a:cubicBezTo>
                    <a:pt x="65723" y="113588"/>
                    <a:pt x="78772" y="82727"/>
                    <a:pt x="91726" y="51866"/>
                  </a:cubicBezTo>
                  <a:cubicBezTo>
                    <a:pt x="92964" y="48627"/>
                    <a:pt x="94107" y="45484"/>
                    <a:pt x="95345" y="42246"/>
                  </a:cubicBezTo>
                  <a:cubicBezTo>
                    <a:pt x="92012" y="43103"/>
                    <a:pt x="88583" y="43960"/>
                    <a:pt x="85249" y="44722"/>
                  </a:cubicBezTo>
                  <a:cubicBezTo>
                    <a:pt x="60389" y="61677"/>
                    <a:pt x="42577" y="88728"/>
                    <a:pt x="0" y="103777"/>
                  </a:cubicBezTo>
                  <a:cubicBezTo>
                    <a:pt x="34385" y="57962"/>
                    <a:pt x="72009" y="34149"/>
                    <a:pt x="104299" y="4908"/>
                  </a:cubicBezTo>
                  <a:cubicBezTo>
                    <a:pt x="110585" y="-807"/>
                    <a:pt x="118110" y="-2522"/>
                    <a:pt x="124587" y="5193"/>
                  </a:cubicBezTo>
                  <a:cubicBezTo>
                    <a:pt x="130493" y="12337"/>
                    <a:pt x="127921" y="19671"/>
                    <a:pt x="124492" y="27006"/>
                  </a:cubicBezTo>
                  <a:cubicBezTo>
                    <a:pt x="111347" y="55390"/>
                    <a:pt x="98203" y="83870"/>
                    <a:pt x="85154" y="112350"/>
                  </a:cubicBezTo>
                  <a:cubicBezTo>
                    <a:pt x="78200" y="124827"/>
                    <a:pt x="82487" y="127209"/>
                    <a:pt x="94393" y="122541"/>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6" name="Freeform: Shape 15">
              <a:extLst>
                <a:ext uri="{FF2B5EF4-FFF2-40B4-BE49-F238E27FC236}">
                  <a16:creationId xmlns:a16="http://schemas.microsoft.com/office/drawing/2014/main" id="{83789EB1-2938-45C2-9B4B-36CA94B85E17}"/>
                </a:ext>
              </a:extLst>
            </p:cNvPr>
            <p:cNvSpPr/>
            <p:nvPr/>
          </p:nvSpPr>
          <p:spPr>
            <a:xfrm>
              <a:off x="2923696" y="3432591"/>
              <a:ext cx="151667" cy="147474"/>
            </a:xfrm>
            <a:custGeom>
              <a:avLst/>
              <a:gdLst>
                <a:gd name="connsiteX0" fmla="*/ 69439 w 151667"/>
                <a:gd name="connsiteY0" fmla="*/ 147474 h 147474"/>
                <a:gd name="connsiteX1" fmla="*/ 2 w 151667"/>
                <a:gd name="connsiteY1" fmla="*/ 78227 h 147474"/>
                <a:gd name="connsiteX2" fmla="*/ 80393 w 151667"/>
                <a:gd name="connsiteY2" fmla="*/ 27 h 147474"/>
                <a:gd name="connsiteX3" fmla="*/ 151640 w 151667"/>
                <a:gd name="connsiteY3" fmla="*/ 66512 h 147474"/>
                <a:gd name="connsiteX4" fmla="*/ 69439 w 151667"/>
                <a:gd name="connsiteY4" fmla="*/ 147474 h 147474"/>
                <a:gd name="connsiteX5" fmla="*/ 86870 w 151667"/>
                <a:gd name="connsiteY5" fmla="*/ 17934 h 147474"/>
                <a:gd name="connsiteX6" fmla="*/ 17718 w 151667"/>
                <a:gd name="connsiteY6" fmla="*/ 82133 h 147474"/>
                <a:gd name="connsiteX7" fmla="*/ 67820 w 151667"/>
                <a:gd name="connsiteY7" fmla="*/ 130043 h 147474"/>
                <a:gd name="connsiteX8" fmla="*/ 135162 w 151667"/>
                <a:gd name="connsiteY8" fmla="*/ 67655 h 147474"/>
                <a:gd name="connsiteX9" fmla="*/ 86870 w 151667"/>
                <a:gd name="connsiteY9" fmla="*/ 17934 h 14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667" h="147474">
                  <a:moveTo>
                    <a:pt x="69439" y="147474"/>
                  </a:moveTo>
                  <a:cubicBezTo>
                    <a:pt x="32482" y="147474"/>
                    <a:pt x="-284" y="114803"/>
                    <a:pt x="2" y="78227"/>
                  </a:cubicBezTo>
                  <a:cubicBezTo>
                    <a:pt x="288" y="38984"/>
                    <a:pt x="39245" y="1075"/>
                    <a:pt x="80393" y="27"/>
                  </a:cubicBezTo>
                  <a:cubicBezTo>
                    <a:pt x="118969" y="-1021"/>
                    <a:pt x="150497" y="28412"/>
                    <a:pt x="151640" y="66512"/>
                  </a:cubicBezTo>
                  <a:cubicBezTo>
                    <a:pt x="152878" y="107755"/>
                    <a:pt x="112492" y="147474"/>
                    <a:pt x="69439" y="147474"/>
                  </a:cubicBezTo>
                  <a:close/>
                  <a:moveTo>
                    <a:pt x="86870" y="17934"/>
                  </a:moveTo>
                  <a:cubicBezTo>
                    <a:pt x="50580" y="18887"/>
                    <a:pt x="14194" y="53081"/>
                    <a:pt x="17718" y="82133"/>
                  </a:cubicBezTo>
                  <a:cubicBezTo>
                    <a:pt x="21052" y="110136"/>
                    <a:pt x="38292" y="128424"/>
                    <a:pt x="67820" y="130043"/>
                  </a:cubicBezTo>
                  <a:cubicBezTo>
                    <a:pt x="97157" y="131663"/>
                    <a:pt x="137067" y="95563"/>
                    <a:pt x="135162" y="67655"/>
                  </a:cubicBezTo>
                  <a:cubicBezTo>
                    <a:pt x="133066" y="36603"/>
                    <a:pt x="114016" y="19744"/>
                    <a:pt x="86870" y="17934"/>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7" name="Freeform: Shape 16">
              <a:extLst>
                <a:ext uri="{FF2B5EF4-FFF2-40B4-BE49-F238E27FC236}">
                  <a16:creationId xmlns:a16="http://schemas.microsoft.com/office/drawing/2014/main" id="{1297B1EB-B394-4EAD-99E6-AD27A56FDD22}"/>
                </a:ext>
              </a:extLst>
            </p:cNvPr>
            <p:cNvSpPr/>
            <p:nvPr/>
          </p:nvSpPr>
          <p:spPr>
            <a:xfrm>
              <a:off x="2469260" y="3300126"/>
              <a:ext cx="191452" cy="189071"/>
            </a:xfrm>
            <a:custGeom>
              <a:avLst/>
              <a:gdLst>
                <a:gd name="connsiteX0" fmla="*/ 66675 w 191452"/>
                <a:gd name="connsiteY0" fmla="*/ 189071 h 189071"/>
                <a:gd name="connsiteX1" fmla="*/ 88773 w 191452"/>
                <a:gd name="connsiteY1" fmla="*/ 88487 h 189071"/>
                <a:gd name="connsiteX2" fmla="*/ 0 w 191452"/>
                <a:gd name="connsiteY2" fmla="*/ 98203 h 189071"/>
                <a:gd name="connsiteX3" fmla="*/ 114872 w 191452"/>
                <a:gd name="connsiteY3" fmla="*/ 0 h 189071"/>
                <a:gd name="connsiteX4" fmla="*/ 125635 w 191452"/>
                <a:gd name="connsiteY4" fmla="*/ 6763 h 189071"/>
                <a:gd name="connsiteX5" fmla="*/ 109823 w 191452"/>
                <a:gd name="connsiteY5" fmla="*/ 94107 h 189071"/>
                <a:gd name="connsiteX6" fmla="*/ 191452 w 191452"/>
                <a:gd name="connsiteY6" fmla="*/ 81629 h 189071"/>
                <a:gd name="connsiteX7" fmla="*/ 66675 w 191452"/>
                <a:gd name="connsiteY7" fmla="*/ 189071 h 18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452" h="189071">
                  <a:moveTo>
                    <a:pt x="66675" y="189071"/>
                  </a:moveTo>
                  <a:cubicBezTo>
                    <a:pt x="72295" y="145161"/>
                    <a:pt x="134588" y="135064"/>
                    <a:pt x="88773" y="88487"/>
                  </a:cubicBezTo>
                  <a:cubicBezTo>
                    <a:pt x="46101" y="45148"/>
                    <a:pt x="38005" y="115633"/>
                    <a:pt x="0" y="98203"/>
                  </a:cubicBezTo>
                  <a:cubicBezTo>
                    <a:pt x="40767" y="63341"/>
                    <a:pt x="77819" y="31718"/>
                    <a:pt x="114872" y="0"/>
                  </a:cubicBezTo>
                  <a:cubicBezTo>
                    <a:pt x="118491" y="2286"/>
                    <a:pt x="122015" y="4477"/>
                    <a:pt x="125635" y="6763"/>
                  </a:cubicBezTo>
                  <a:cubicBezTo>
                    <a:pt x="110395" y="34290"/>
                    <a:pt x="60770" y="53530"/>
                    <a:pt x="109823" y="94107"/>
                  </a:cubicBezTo>
                  <a:cubicBezTo>
                    <a:pt x="148209" y="125825"/>
                    <a:pt x="153924" y="68199"/>
                    <a:pt x="191452" y="81629"/>
                  </a:cubicBezTo>
                  <a:cubicBezTo>
                    <a:pt x="150400" y="116967"/>
                    <a:pt x="113824" y="148495"/>
                    <a:pt x="66675" y="189071"/>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8" name="Freeform: Shape 17">
              <a:extLst>
                <a:ext uri="{FF2B5EF4-FFF2-40B4-BE49-F238E27FC236}">
                  <a16:creationId xmlns:a16="http://schemas.microsoft.com/office/drawing/2014/main" id="{8CE3E4E3-3644-40D4-A861-831294995C5B}"/>
                </a:ext>
              </a:extLst>
            </p:cNvPr>
            <p:cNvSpPr/>
            <p:nvPr/>
          </p:nvSpPr>
          <p:spPr>
            <a:xfrm>
              <a:off x="2595896" y="3440988"/>
              <a:ext cx="152667" cy="146804"/>
            </a:xfrm>
            <a:custGeom>
              <a:avLst/>
              <a:gdLst>
                <a:gd name="connsiteX0" fmla="*/ 28526 w 152667"/>
                <a:gd name="connsiteY0" fmla="*/ 126695 h 146804"/>
                <a:gd name="connsiteX1" fmla="*/ 19477 w 152667"/>
                <a:gd name="connsiteY1" fmla="*/ 31159 h 146804"/>
                <a:gd name="connsiteX2" fmla="*/ 128157 w 152667"/>
                <a:gd name="connsiteY2" fmla="*/ 17062 h 146804"/>
                <a:gd name="connsiteX3" fmla="*/ 132348 w 152667"/>
                <a:gd name="connsiteY3" fmla="*/ 117360 h 146804"/>
                <a:gd name="connsiteX4" fmla="*/ 28145 w 152667"/>
                <a:gd name="connsiteY4" fmla="*/ 126314 h 146804"/>
                <a:gd name="connsiteX5" fmla="*/ 60816 w 152667"/>
                <a:gd name="connsiteY5" fmla="*/ 131362 h 146804"/>
                <a:gd name="connsiteX6" fmla="*/ 133206 w 152667"/>
                <a:gd name="connsiteY6" fmla="*/ 75069 h 146804"/>
                <a:gd name="connsiteX7" fmla="*/ 94439 w 152667"/>
                <a:gd name="connsiteY7" fmla="*/ 19729 h 146804"/>
                <a:gd name="connsiteX8" fmla="*/ 20620 w 152667"/>
                <a:gd name="connsiteY8" fmla="*/ 66021 h 146804"/>
                <a:gd name="connsiteX9" fmla="*/ 28526 w 152667"/>
                <a:gd name="connsiteY9" fmla="*/ 126695 h 14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7" h="146804">
                  <a:moveTo>
                    <a:pt x="28526" y="126695"/>
                  </a:moveTo>
                  <a:cubicBezTo>
                    <a:pt x="-6240" y="95548"/>
                    <a:pt x="-9193" y="64211"/>
                    <a:pt x="19477" y="31159"/>
                  </a:cubicBezTo>
                  <a:cubicBezTo>
                    <a:pt x="50052" y="-4178"/>
                    <a:pt x="97296" y="-10275"/>
                    <a:pt x="128157" y="17062"/>
                  </a:cubicBezTo>
                  <a:cubicBezTo>
                    <a:pt x="159209" y="44589"/>
                    <a:pt x="160923" y="85547"/>
                    <a:pt x="132348" y="117360"/>
                  </a:cubicBezTo>
                  <a:cubicBezTo>
                    <a:pt x="100249" y="153174"/>
                    <a:pt x="61673" y="156508"/>
                    <a:pt x="28145" y="126314"/>
                  </a:cubicBezTo>
                  <a:cubicBezTo>
                    <a:pt x="41004" y="115265"/>
                    <a:pt x="49767" y="130219"/>
                    <a:pt x="60816" y="131362"/>
                  </a:cubicBezTo>
                  <a:cubicBezTo>
                    <a:pt x="90248" y="134315"/>
                    <a:pt x="129300" y="104883"/>
                    <a:pt x="133206" y="75069"/>
                  </a:cubicBezTo>
                  <a:cubicBezTo>
                    <a:pt x="137111" y="45447"/>
                    <a:pt x="123490" y="24587"/>
                    <a:pt x="94439" y="19729"/>
                  </a:cubicBezTo>
                  <a:cubicBezTo>
                    <a:pt x="58053" y="13633"/>
                    <a:pt x="36146" y="35064"/>
                    <a:pt x="20620" y="66021"/>
                  </a:cubicBezTo>
                  <a:cubicBezTo>
                    <a:pt x="9285" y="88785"/>
                    <a:pt x="35955" y="105264"/>
                    <a:pt x="28526" y="126695"/>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9" name="Freeform: Shape 18">
              <a:extLst>
                <a:ext uri="{FF2B5EF4-FFF2-40B4-BE49-F238E27FC236}">
                  <a16:creationId xmlns:a16="http://schemas.microsoft.com/office/drawing/2014/main" id="{7A36F572-681C-4198-B592-E49A8A24A00A}"/>
                </a:ext>
              </a:extLst>
            </p:cNvPr>
            <p:cNvSpPr/>
            <p:nvPr/>
          </p:nvSpPr>
          <p:spPr>
            <a:xfrm>
              <a:off x="2824156" y="3704027"/>
              <a:ext cx="147928" cy="149119"/>
            </a:xfrm>
            <a:custGeom>
              <a:avLst/>
              <a:gdLst>
                <a:gd name="connsiteX0" fmla="*/ 47345 w 147928"/>
                <a:gd name="connsiteY0" fmla="*/ 149120 h 149119"/>
                <a:gd name="connsiteX1" fmla="*/ 1529 w 147928"/>
                <a:gd name="connsiteY1" fmla="*/ 93685 h 149119"/>
                <a:gd name="connsiteX2" fmla="*/ 101446 w 147928"/>
                <a:gd name="connsiteY2" fmla="*/ 1006 h 149119"/>
                <a:gd name="connsiteX3" fmla="*/ 147929 w 147928"/>
                <a:gd name="connsiteY3" fmla="*/ 57299 h 149119"/>
                <a:gd name="connsiteX4" fmla="*/ 85063 w 147928"/>
                <a:gd name="connsiteY4" fmla="*/ 36535 h 149119"/>
                <a:gd name="connsiteX5" fmla="*/ 94970 w 147928"/>
                <a:gd name="connsiteY5" fmla="*/ 97875 h 149119"/>
                <a:gd name="connsiteX6" fmla="*/ 32866 w 147928"/>
                <a:gd name="connsiteY6" fmla="*/ 80731 h 149119"/>
                <a:gd name="connsiteX7" fmla="*/ 47345 w 147928"/>
                <a:gd name="connsiteY7" fmla="*/ 149120 h 149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928" h="149119">
                  <a:moveTo>
                    <a:pt x="47345" y="149120"/>
                  </a:moveTo>
                  <a:cubicBezTo>
                    <a:pt x="25628" y="133880"/>
                    <a:pt x="-7519" y="106257"/>
                    <a:pt x="1529" y="93685"/>
                  </a:cubicBezTo>
                  <a:cubicBezTo>
                    <a:pt x="27533" y="57490"/>
                    <a:pt x="66013" y="29867"/>
                    <a:pt x="101446" y="1006"/>
                  </a:cubicBezTo>
                  <a:cubicBezTo>
                    <a:pt x="109638" y="-5661"/>
                    <a:pt x="132212" y="21675"/>
                    <a:pt x="147929" y="57299"/>
                  </a:cubicBezTo>
                  <a:cubicBezTo>
                    <a:pt x="122021" y="65681"/>
                    <a:pt x="121258" y="3292"/>
                    <a:pt x="85063" y="36535"/>
                  </a:cubicBezTo>
                  <a:cubicBezTo>
                    <a:pt x="54107" y="64919"/>
                    <a:pt x="105447" y="73682"/>
                    <a:pt x="94970" y="97875"/>
                  </a:cubicBezTo>
                  <a:cubicBezTo>
                    <a:pt x="72586" y="101209"/>
                    <a:pt x="65918" y="46440"/>
                    <a:pt x="32866" y="80731"/>
                  </a:cubicBezTo>
                  <a:cubicBezTo>
                    <a:pt x="100" y="114735"/>
                    <a:pt x="62775" y="119783"/>
                    <a:pt x="47345" y="149120"/>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0" name="Freeform: Shape 19">
              <a:extLst>
                <a:ext uri="{FF2B5EF4-FFF2-40B4-BE49-F238E27FC236}">
                  <a16:creationId xmlns:a16="http://schemas.microsoft.com/office/drawing/2014/main" id="{E15B4684-9302-42E3-A23A-C1A1807A1304}"/>
                </a:ext>
              </a:extLst>
            </p:cNvPr>
            <p:cNvSpPr/>
            <p:nvPr/>
          </p:nvSpPr>
          <p:spPr>
            <a:xfrm>
              <a:off x="3154590" y="3699777"/>
              <a:ext cx="143439" cy="138892"/>
            </a:xfrm>
            <a:custGeom>
              <a:avLst/>
              <a:gdLst>
                <a:gd name="connsiteX0" fmla="*/ 143440 w 143439"/>
                <a:gd name="connsiteY0" fmla="*/ 53644 h 138892"/>
                <a:gd name="connsiteX1" fmla="*/ 81146 w 143439"/>
                <a:gd name="connsiteY1" fmla="*/ 32689 h 138892"/>
                <a:gd name="connsiteX2" fmla="*/ 92291 w 143439"/>
                <a:gd name="connsiteY2" fmla="*/ 93553 h 138892"/>
                <a:gd name="connsiteX3" fmla="*/ 30283 w 143439"/>
                <a:gd name="connsiteY3" fmla="*/ 76885 h 138892"/>
                <a:gd name="connsiteX4" fmla="*/ 47999 w 143439"/>
                <a:gd name="connsiteY4" fmla="*/ 138892 h 138892"/>
                <a:gd name="connsiteX5" fmla="*/ 29330 w 143439"/>
                <a:gd name="connsiteY5" fmla="*/ 53739 h 138892"/>
                <a:gd name="connsiteX6" fmla="*/ 61525 w 143439"/>
                <a:gd name="connsiteY6" fmla="*/ 25736 h 138892"/>
                <a:gd name="connsiteX7" fmla="*/ 143440 w 143439"/>
                <a:gd name="connsiteY7" fmla="*/ 53644 h 13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439" h="138892">
                  <a:moveTo>
                    <a:pt x="143440" y="53644"/>
                  </a:moveTo>
                  <a:cubicBezTo>
                    <a:pt x="118961" y="57835"/>
                    <a:pt x="117151" y="-649"/>
                    <a:pt x="81146" y="32689"/>
                  </a:cubicBezTo>
                  <a:cubicBezTo>
                    <a:pt x="49428" y="62026"/>
                    <a:pt x="102578" y="68598"/>
                    <a:pt x="92291" y="93553"/>
                  </a:cubicBezTo>
                  <a:cubicBezTo>
                    <a:pt x="70193" y="98602"/>
                    <a:pt x="61906" y="41071"/>
                    <a:pt x="30283" y="76885"/>
                  </a:cubicBezTo>
                  <a:cubicBezTo>
                    <a:pt x="1232" y="109841"/>
                    <a:pt x="53524" y="115270"/>
                    <a:pt x="47999" y="138892"/>
                  </a:cubicBezTo>
                  <a:cubicBezTo>
                    <a:pt x="-9246" y="117557"/>
                    <a:pt x="-15056" y="91363"/>
                    <a:pt x="29330" y="53739"/>
                  </a:cubicBezTo>
                  <a:cubicBezTo>
                    <a:pt x="40189" y="44595"/>
                    <a:pt x="50762" y="35070"/>
                    <a:pt x="61525" y="25736"/>
                  </a:cubicBezTo>
                  <a:cubicBezTo>
                    <a:pt x="107435" y="-14270"/>
                    <a:pt x="121247" y="-9602"/>
                    <a:pt x="143440" y="53644"/>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1" name="Freeform: Shape 20">
              <a:extLst>
                <a:ext uri="{FF2B5EF4-FFF2-40B4-BE49-F238E27FC236}">
                  <a16:creationId xmlns:a16="http://schemas.microsoft.com/office/drawing/2014/main" id="{4504B145-A146-49B3-9263-271892F6F02F}"/>
                </a:ext>
              </a:extLst>
            </p:cNvPr>
            <p:cNvSpPr/>
            <p:nvPr/>
          </p:nvSpPr>
          <p:spPr>
            <a:xfrm>
              <a:off x="2832477" y="3328222"/>
              <a:ext cx="155418" cy="141544"/>
            </a:xfrm>
            <a:custGeom>
              <a:avLst/>
              <a:gdLst>
                <a:gd name="connsiteX0" fmla="*/ 53978 w 155418"/>
                <a:gd name="connsiteY0" fmla="*/ 141544 h 141544"/>
                <a:gd name="connsiteX1" fmla="*/ 2162 w 155418"/>
                <a:gd name="connsiteY1" fmla="*/ 61630 h 141544"/>
                <a:gd name="connsiteX2" fmla="*/ 81314 w 155418"/>
                <a:gd name="connsiteY2" fmla="*/ 3 h 141544"/>
                <a:gd name="connsiteX3" fmla="*/ 155419 w 155418"/>
                <a:gd name="connsiteY3" fmla="*/ 67059 h 141544"/>
                <a:gd name="connsiteX4" fmla="*/ 98555 w 155418"/>
                <a:gd name="connsiteY4" fmla="*/ 18958 h 141544"/>
                <a:gd name="connsiteX5" fmla="*/ 34642 w 155418"/>
                <a:gd name="connsiteY5" fmla="*/ 39817 h 141544"/>
                <a:gd name="connsiteX6" fmla="*/ 53978 w 155418"/>
                <a:gd name="connsiteY6" fmla="*/ 141544 h 14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418" h="141544">
                  <a:moveTo>
                    <a:pt x="53978" y="141544"/>
                  </a:moveTo>
                  <a:cubicBezTo>
                    <a:pt x="13877" y="129448"/>
                    <a:pt x="-7078" y="102301"/>
                    <a:pt x="2162" y="61630"/>
                  </a:cubicBezTo>
                  <a:cubicBezTo>
                    <a:pt x="11115" y="22196"/>
                    <a:pt x="40166" y="289"/>
                    <a:pt x="81314" y="3"/>
                  </a:cubicBezTo>
                  <a:cubicBezTo>
                    <a:pt x="120367" y="-283"/>
                    <a:pt x="143322" y="20958"/>
                    <a:pt x="155419" y="67059"/>
                  </a:cubicBezTo>
                  <a:cubicBezTo>
                    <a:pt x="128749" y="51247"/>
                    <a:pt x="122558" y="24768"/>
                    <a:pt x="98555" y="18958"/>
                  </a:cubicBezTo>
                  <a:cubicBezTo>
                    <a:pt x="72170" y="12576"/>
                    <a:pt x="51787" y="22006"/>
                    <a:pt x="34642" y="39817"/>
                  </a:cubicBezTo>
                  <a:cubicBezTo>
                    <a:pt x="7877" y="67821"/>
                    <a:pt x="13877" y="92681"/>
                    <a:pt x="53978" y="141544"/>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2" name="Freeform: Shape 21">
              <a:extLst>
                <a:ext uri="{FF2B5EF4-FFF2-40B4-BE49-F238E27FC236}">
                  <a16:creationId xmlns:a16="http://schemas.microsoft.com/office/drawing/2014/main" id="{21B8BEC3-CA43-4745-AD83-FBD0467953BA}"/>
                </a:ext>
              </a:extLst>
            </p:cNvPr>
            <p:cNvSpPr/>
            <p:nvPr/>
          </p:nvSpPr>
          <p:spPr>
            <a:xfrm>
              <a:off x="2671285" y="3142196"/>
              <a:ext cx="151543" cy="113353"/>
            </a:xfrm>
            <a:custGeom>
              <a:avLst/>
              <a:gdLst>
                <a:gd name="connsiteX0" fmla="*/ 74391 w 151543"/>
                <a:gd name="connsiteY0" fmla="*/ 75539 h 113353"/>
                <a:gd name="connsiteX1" fmla="*/ 28004 w 151543"/>
                <a:gd name="connsiteY1" fmla="*/ 105638 h 113353"/>
                <a:gd name="connsiteX2" fmla="*/ 17431 w 151543"/>
                <a:gd name="connsiteY2" fmla="*/ 113353 h 113353"/>
                <a:gd name="connsiteX3" fmla="*/ 14669 w 151543"/>
                <a:gd name="connsiteY3" fmla="*/ 69919 h 113353"/>
                <a:gd name="connsiteX4" fmla="*/ 58008 w 151543"/>
                <a:gd name="connsiteY4" fmla="*/ 32962 h 113353"/>
                <a:gd name="connsiteX5" fmla="*/ 151543 w 151543"/>
                <a:gd name="connsiteY5" fmla="*/ 51250 h 113353"/>
                <a:gd name="connsiteX6" fmla="*/ 87059 w 151543"/>
                <a:gd name="connsiteY6" fmla="*/ 32010 h 113353"/>
                <a:gd name="connsiteX7" fmla="*/ 84487 w 151543"/>
                <a:gd name="connsiteY7" fmla="*/ 67824 h 113353"/>
                <a:gd name="connsiteX8" fmla="*/ 74391 w 151543"/>
                <a:gd name="connsiteY8" fmla="*/ 75539 h 11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543" h="113353">
                  <a:moveTo>
                    <a:pt x="74391" y="75539"/>
                  </a:moveTo>
                  <a:cubicBezTo>
                    <a:pt x="39339" y="55441"/>
                    <a:pt x="26194" y="68967"/>
                    <a:pt x="28004" y="105638"/>
                  </a:cubicBezTo>
                  <a:cubicBezTo>
                    <a:pt x="24480" y="108210"/>
                    <a:pt x="20955" y="110781"/>
                    <a:pt x="17431" y="113353"/>
                  </a:cubicBezTo>
                  <a:cubicBezTo>
                    <a:pt x="-1333" y="100018"/>
                    <a:pt x="-8763" y="86778"/>
                    <a:pt x="14669" y="69919"/>
                  </a:cubicBezTo>
                  <a:cubicBezTo>
                    <a:pt x="30004" y="58870"/>
                    <a:pt x="43720" y="45440"/>
                    <a:pt x="58008" y="32962"/>
                  </a:cubicBezTo>
                  <a:cubicBezTo>
                    <a:pt x="111729" y="-13615"/>
                    <a:pt x="111729" y="-13710"/>
                    <a:pt x="151543" y="51250"/>
                  </a:cubicBezTo>
                  <a:cubicBezTo>
                    <a:pt x="124206" y="64585"/>
                    <a:pt x="120682" y="482"/>
                    <a:pt x="87059" y="32010"/>
                  </a:cubicBezTo>
                  <a:cubicBezTo>
                    <a:pt x="73057" y="45154"/>
                    <a:pt x="73819" y="55060"/>
                    <a:pt x="84487" y="67824"/>
                  </a:cubicBezTo>
                  <a:cubicBezTo>
                    <a:pt x="81249" y="70395"/>
                    <a:pt x="77820" y="72967"/>
                    <a:pt x="74391" y="75539"/>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3" name="Freeform: Shape 22">
              <a:extLst>
                <a:ext uri="{FF2B5EF4-FFF2-40B4-BE49-F238E27FC236}">
                  <a16:creationId xmlns:a16="http://schemas.microsoft.com/office/drawing/2014/main" id="{C0A87281-C9BA-446E-A5A7-084ED9ACCDA5}"/>
                </a:ext>
              </a:extLst>
            </p:cNvPr>
            <p:cNvSpPr/>
            <p:nvPr/>
          </p:nvSpPr>
          <p:spPr>
            <a:xfrm>
              <a:off x="2750044" y="3223449"/>
              <a:ext cx="114789" cy="147066"/>
            </a:xfrm>
            <a:custGeom>
              <a:avLst/>
              <a:gdLst>
                <a:gd name="connsiteX0" fmla="*/ 114790 w 114789"/>
                <a:gd name="connsiteY0" fmla="*/ 13430 h 147066"/>
                <a:gd name="connsiteX1" fmla="*/ 47829 w 114789"/>
                <a:gd name="connsiteY1" fmla="*/ 70104 h 147066"/>
                <a:gd name="connsiteX2" fmla="*/ 42590 w 114789"/>
                <a:gd name="connsiteY2" fmla="*/ 130683 h 147066"/>
                <a:gd name="connsiteX3" fmla="*/ 47257 w 114789"/>
                <a:gd name="connsiteY3" fmla="*/ 147066 h 147066"/>
                <a:gd name="connsiteX4" fmla="*/ 32779 w 114789"/>
                <a:gd name="connsiteY4" fmla="*/ 59531 h 147066"/>
                <a:gd name="connsiteX5" fmla="*/ 102883 w 114789"/>
                <a:gd name="connsiteY5" fmla="*/ 0 h 147066"/>
                <a:gd name="connsiteX6" fmla="*/ 114790 w 114789"/>
                <a:gd name="connsiteY6" fmla="*/ 13430 h 14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789" h="147066">
                  <a:moveTo>
                    <a:pt x="114790" y="13430"/>
                  </a:moveTo>
                  <a:cubicBezTo>
                    <a:pt x="92596" y="32480"/>
                    <a:pt x="71641" y="53435"/>
                    <a:pt x="47829" y="70104"/>
                  </a:cubicBezTo>
                  <a:cubicBezTo>
                    <a:pt x="19920" y="89630"/>
                    <a:pt x="12205" y="107537"/>
                    <a:pt x="42590" y="130683"/>
                  </a:cubicBezTo>
                  <a:cubicBezTo>
                    <a:pt x="47638" y="134588"/>
                    <a:pt x="50781" y="140208"/>
                    <a:pt x="47257" y="147066"/>
                  </a:cubicBezTo>
                  <a:cubicBezTo>
                    <a:pt x="-11607" y="116777"/>
                    <a:pt x="-14369" y="100298"/>
                    <a:pt x="32779" y="59531"/>
                  </a:cubicBezTo>
                  <a:cubicBezTo>
                    <a:pt x="55925" y="39433"/>
                    <a:pt x="79547" y="19812"/>
                    <a:pt x="102883" y="0"/>
                  </a:cubicBezTo>
                  <a:cubicBezTo>
                    <a:pt x="106788" y="4477"/>
                    <a:pt x="110789" y="8954"/>
                    <a:pt x="114790" y="13430"/>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4" name="Freeform: Shape 23">
              <a:extLst>
                <a:ext uri="{FF2B5EF4-FFF2-40B4-BE49-F238E27FC236}">
                  <a16:creationId xmlns:a16="http://schemas.microsoft.com/office/drawing/2014/main" id="{CA88234B-E020-47E5-A0CD-71BB6F88DB36}"/>
                </a:ext>
              </a:extLst>
            </p:cNvPr>
            <p:cNvSpPr/>
            <p:nvPr/>
          </p:nvSpPr>
          <p:spPr>
            <a:xfrm>
              <a:off x="2688716" y="3247834"/>
              <a:ext cx="35909" cy="38290"/>
            </a:xfrm>
            <a:custGeom>
              <a:avLst/>
              <a:gdLst>
                <a:gd name="connsiteX0" fmla="*/ 10573 w 35909"/>
                <a:gd name="connsiteY0" fmla="*/ 0 h 38290"/>
                <a:gd name="connsiteX1" fmla="*/ 35909 w 35909"/>
                <a:gd name="connsiteY1" fmla="*/ 38290 h 38290"/>
                <a:gd name="connsiteX2" fmla="*/ 0 w 35909"/>
                <a:gd name="connsiteY2" fmla="*/ 7715 h 38290"/>
                <a:gd name="connsiteX3" fmla="*/ 10573 w 35909"/>
                <a:gd name="connsiteY3" fmla="*/ 0 h 38290"/>
              </a:gdLst>
              <a:ahLst/>
              <a:cxnLst>
                <a:cxn ang="0">
                  <a:pos x="connsiteX0" y="connsiteY0"/>
                </a:cxn>
                <a:cxn ang="0">
                  <a:pos x="connsiteX1" y="connsiteY1"/>
                </a:cxn>
                <a:cxn ang="0">
                  <a:pos x="connsiteX2" y="connsiteY2"/>
                </a:cxn>
                <a:cxn ang="0">
                  <a:pos x="connsiteX3" y="connsiteY3"/>
                </a:cxn>
              </a:cxnLst>
              <a:rect l="l" t="t" r="r" b="b"/>
              <a:pathLst>
                <a:path w="35909" h="38290">
                  <a:moveTo>
                    <a:pt x="10573" y="0"/>
                  </a:moveTo>
                  <a:cubicBezTo>
                    <a:pt x="19526" y="11049"/>
                    <a:pt x="34862" y="17812"/>
                    <a:pt x="35909" y="38290"/>
                  </a:cubicBezTo>
                  <a:cubicBezTo>
                    <a:pt x="14478" y="36766"/>
                    <a:pt x="8858" y="20288"/>
                    <a:pt x="0" y="7715"/>
                  </a:cubicBezTo>
                  <a:cubicBezTo>
                    <a:pt x="3524" y="5143"/>
                    <a:pt x="7049" y="2572"/>
                    <a:pt x="10573" y="0"/>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5" name="Freeform: Shape 24">
              <a:extLst>
                <a:ext uri="{FF2B5EF4-FFF2-40B4-BE49-F238E27FC236}">
                  <a16:creationId xmlns:a16="http://schemas.microsoft.com/office/drawing/2014/main" id="{8BCB0266-F0F8-4F94-8892-15B04908298F}"/>
                </a:ext>
              </a:extLst>
            </p:cNvPr>
            <p:cNvSpPr/>
            <p:nvPr/>
          </p:nvSpPr>
          <p:spPr>
            <a:xfrm>
              <a:off x="2745675" y="3210019"/>
              <a:ext cx="23777" cy="24743"/>
            </a:xfrm>
            <a:custGeom>
              <a:avLst/>
              <a:gdLst>
                <a:gd name="connsiteX0" fmla="*/ 10287 w 23777"/>
                <a:gd name="connsiteY0" fmla="*/ 0 h 24743"/>
                <a:gd name="connsiteX1" fmla="*/ 21717 w 23777"/>
                <a:gd name="connsiteY1" fmla="*/ 21241 h 24743"/>
                <a:gd name="connsiteX2" fmla="*/ 0 w 23777"/>
                <a:gd name="connsiteY2" fmla="*/ 7810 h 24743"/>
                <a:gd name="connsiteX3" fmla="*/ 10287 w 23777"/>
                <a:gd name="connsiteY3" fmla="*/ 0 h 24743"/>
              </a:gdLst>
              <a:ahLst/>
              <a:cxnLst>
                <a:cxn ang="0">
                  <a:pos x="connsiteX0" y="connsiteY0"/>
                </a:cxn>
                <a:cxn ang="0">
                  <a:pos x="connsiteX1" y="connsiteY1"/>
                </a:cxn>
                <a:cxn ang="0">
                  <a:pos x="connsiteX2" y="connsiteY2"/>
                </a:cxn>
                <a:cxn ang="0">
                  <a:pos x="connsiteX3" y="connsiteY3"/>
                </a:cxn>
              </a:cxnLst>
              <a:rect l="l" t="t" r="r" b="b"/>
              <a:pathLst>
                <a:path w="23777" h="24743">
                  <a:moveTo>
                    <a:pt x="10287" y="0"/>
                  </a:moveTo>
                  <a:cubicBezTo>
                    <a:pt x="16288" y="6286"/>
                    <a:pt x="28670" y="15335"/>
                    <a:pt x="21717" y="21241"/>
                  </a:cubicBezTo>
                  <a:cubicBezTo>
                    <a:pt x="9144" y="31909"/>
                    <a:pt x="5620" y="15526"/>
                    <a:pt x="0" y="7810"/>
                  </a:cubicBezTo>
                  <a:cubicBezTo>
                    <a:pt x="3429" y="5144"/>
                    <a:pt x="6858" y="2572"/>
                    <a:pt x="10287" y="0"/>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6" name="Freeform: Shape 25">
              <a:extLst>
                <a:ext uri="{FF2B5EF4-FFF2-40B4-BE49-F238E27FC236}">
                  <a16:creationId xmlns:a16="http://schemas.microsoft.com/office/drawing/2014/main" id="{FE0A3C7B-3D24-4007-9054-AED19A738341}"/>
                </a:ext>
              </a:extLst>
            </p:cNvPr>
            <p:cNvSpPr/>
            <p:nvPr/>
          </p:nvSpPr>
          <p:spPr>
            <a:xfrm>
              <a:off x="2245613" y="2881193"/>
              <a:ext cx="84203" cy="85229"/>
            </a:xfrm>
            <a:custGeom>
              <a:avLst/>
              <a:gdLst>
                <a:gd name="connsiteX0" fmla="*/ 0 w 84203"/>
                <a:gd name="connsiteY0" fmla="*/ 33933 h 85229"/>
                <a:gd name="connsiteX1" fmla="*/ 57150 w 84203"/>
                <a:gd name="connsiteY1" fmla="*/ 3262 h 85229"/>
                <a:gd name="connsiteX2" fmla="*/ 83058 w 84203"/>
                <a:gd name="connsiteY2" fmla="*/ 48220 h 85229"/>
                <a:gd name="connsiteX3" fmla="*/ 27623 w 84203"/>
                <a:gd name="connsiteY3" fmla="*/ 82605 h 85229"/>
                <a:gd name="connsiteX4" fmla="*/ 45815 w 84203"/>
                <a:gd name="connsiteY4" fmla="*/ 68604 h 85229"/>
                <a:gd name="connsiteX5" fmla="*/ 59817 w 84203"/>
                <a:gd name="connsiteY5" fmla="*/ 30504 h 85229"/>
                <a:gd name="connsiteX6" fmla="*/ 16097 w 84203"/>
                <a:gd name="connsiteY6" fmla="*/ 24979 h 85229"/>
                <a:gd name="connsiteX7" fmla="*/ 0 w 84203"/>
                <a:gd name="connsiteY7" fmla="*/ 33933 h 85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203" h="85229">
                  <a:moveTo>
                    <a:pt x="0" y="33933"/>
                  </a:moveTo>
                  <a:cubicBezTo>
                    <a:pt x="6763" y="976"/>
                    <a:pt x="30290" y="-4834"/>
                    <a:pt x="57150" y="3262"/>
                  </a:cubicBezTo>
                  <a:cubicBezTo>
                    <a:pt x="76962" y="9168"/>
                    <a:pt x="87916" y="27265"/>
                    <a:pt x="83058" y="48220"/>
                  </a:cubicBezTo>
                  <a:cubicBezTo>
                    <a:pt x="76486" y="76605"/>
                    <a:pt x="58769" y="91654"/>
                    <a:pt x="27623" y="82605"/>
                  </a:cubicBezTo>
                  <a:cubicBezTo>
                    <a:pt x="33719" y="77938"/>
                    <a:pt x="39719" y="73271"/>
                    <a:pt x="45815" y="68604"/>
                  </a:cubicBezTo>
                  <a:cubicBezTo>
                    <a:pt x="58579" y="58793"/>
                    <a:pt x="70675" y="47934"/>
                    <a:pt x="59817" y="30504"/>
                  </a:cubicBezTo>
                  <a:cubicBezTo>
                    <a:pt x="48196" y="11930"/>
                    <a:pt x="32194" y="14978"/>
                    <a:pt x="16097" y="24979"/>
                  </a:cubicBezTo>
                  <a:cubicBezTo>
                    <a:pt x="10858" y="28218"/>
                    <a:pt x="5334" y="30980"/>
                    <a:pt x="0" y="33933"/>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7" name="Freeform: Shape 26">
              <a:extLst>
                <a:ext uri="{FF2B5EF4-FFF2-40B4-BE49-F238E27FC236}">
                  <a16:creationId xmlns:a16="http://schemas.microsoft.com/office/drawing/2014/main" id="{68F356F9-FDBB-4A7C-BCBC-595EB3D8A970}"/>
                </a:ext>
              </a:extLst>
            </p:cNvPr>
            <p:cNvSpPr/>
            <p:nvPr/>
          </p:nvSpPr>
          <p:spPr>
            <a:xfrm>
              <a:off x="2645473" y="3126295"/>
              <a:ext cx="11906" cy="11334"/>
            </a:xfrm>
            <a:custGeom>
              <a:avLst/>
              <a:gdLst>
                <a:gd name="connsiteX0" fmla="*/ 11906 w 11906"/>
                <a:gd name="connsiteY0" fmla="*/ 10192 h 11334"/>
                <a:gd name="connsiteX1" fmla="*/ 0 w 11906"/>
                <a:gd name="connsiteY1" fmla="*/ 11335 h 11334"/>
                <a:gd name="connsiteX2" fmla="*/ 3715 w 11906"/>
                <a:gd name="connsiteY2" fmla="*/ 0 h 11334"/>
                <a:gd name="connsiteX3" fmla="*/ 11906 w 11906"/>
                <a:gd name="connsiteY3" fmla="*/ 10192 h 11334"/>
              </a:gdLst>
              <a:ahLst/>
              <a:cxnLst>
                <a:cxn ang="0">
                  <a:pos x="connsiteX0" y="connsiteY0"/>
                </a:cxn>
                <a:cxn ang="0">
                  <a:pos x="connsiteX1" y="connsiteY1"/>
                </a:cxn>
                <a:cxn ang="0">
                  <a:pos x="connsiteX2" y="connsiteY2"/>
                </a:cxn>
                <a:cxn ang="0">
                  <a:pos x="connsiteX3" y="connsiteY3"/>
                </a:cxn>
              </a:cxnLst>
              <a:rect l="l" t="t" r="r" b="b"/>
              <a:pathLst>
                <a:path w="11906" h="11334">
                  <a:moveTo>
                    <a:pt x="11906" y="10192"/>
                  </a:moveTo>
                  <a:cubicBezTo>
                    <a:pt x="7906" y="10573"/>
                    <a:pt x="3905" y="10954"/>
                    <a:pt x="0" y="11335"/>
                  </a:cubicBezTo>
                  <a:cubicBezTo>
                    <a:pt x="1238" y="7525"/>
                    <a:pt x="2476" y="3810"/>
                    <a:pt x="3715" y="0"/>
                  </a:cubicBezTo>
                  <a:cubicBezTo>
                    <a:pt x="6477" y="3429"/>
                    <a:pt x="9239" y="6858"/>
                    <a:pt x="11906" y="10192"/>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8" name="Freeform: Shape 27">
              <a:extLst>
                <a:ext uri="{FF2B5EF4-FFF2-40B4-BE49-F238E27FC236}">
                  <a16:creationId xmlns:a16="http://schemas.microsoft.com/office/drawing/2014/main" id="{247EE8FE-E24A-444D-B6B6-0D6B3DA26D51}"/>
                </a:ext>
              </a:extLst>
            </p:cNvPr>
            <p:cNvSpPr/>
            <p:nvPr/>
          </p:nvSpPr>
          <p:spPr>
            <a:xfrm>
              <a:off x="2761011" y="3598992"/>
              <a:ext cx="15494" cy="18220"/>
            </a:xfrm>
            <a:custGeom>
              <a:avLst/>
              <a:gdLst>
                <a:gd name="connsiteX0" fmla="*/ 0 w 15494"/>
                <a:gd name="connsiteY0" fmla="*/ 8029 h 18220"/>
                <a:gd name="connsiteX1" fmla="*/ 12764 w 15494"/>
                <a:gd name="connsiteY1" fmla="*/ 28 h 18220"/>
                <a:gd name="connsiteX2" fmla="*/ 8573 w 15494"/>
                <a:gd name="connsiteY2" fmla="*/ 18221 h 18220"/>
                <a:gd name="connsiteX3" fmla="*/ 0 w 15494"/>
                <a:gd name="connsiteY3" fmla="*/ 8029 h 18220"/>
              </a:gdLst>
              <a:ahLst/>
              <a:cxnLst>
                <a:cxn ang="0">
                  <a:pos x="connsiteX0" y="connsiteY0"/>
                </a:cxn>
                <a:cxn ang="0">
                  <a:pos x="connsiteX1" y="connsiteY1"/>
                </a:cxn>
                <a:cxn ang="0">
                  <a:pos x="connsiteX2" y="connsiteY2"/>
                </a:cxn>
                <a:cxn ang="0">
                  <a:pos x="connsiteX3" y="connsiteY3"/>
                </a:cxn>
              </a:cxnLst>
              <a:rect l="l" t="t" r="r" b="b"/>
              <a:pathLst>
                <a:path w="15494" h="18220">
                  <a:moveTo>
                    <a:pt x="0" y="8029"/>
                  </a:moveTo>
                  <a:cubicBezTo>
                    <a:pt x="4382" y="5267"/>
                    <a:pt x="12287" y="-448"/>
                    <a:pt x="12764" y="28"/>
                  </a:cubicBezTo>
                  <a:cubicBezTo>
                    <a:pt x="18955" y="7267"/>
                    <a:pt x="13335" y="12791"/>
                    <a:pt x="8573" y="18221"/>
                  </a:cubicBezTo>
                  <a:cubicBezTo>
                    <a:pt x="5715" y="14792"/>
                    <a:pt x="2858" y="11458"/>
                    <a:pt x="0" y="8029"/>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9" name="Freeform: Shape 28">
              <a:extLst>
                <a:ext uri="{FF2B5EF4-FFF2-40B4-BE49-F238E27FC236}">
                  <a16:creationId xmlns:a16="http://schemas.microsoft.com/office/drawing/2014/main" id="{AEC8B8B2-CBA5-4D60-8E98-7D3D78A721FA}"/>
                </a:ext>
              </a:extLst>
            </p:cNvPr>
            <p:cNvSpPr/>
            <p:nvPr/>
          </p:nvSpPr>
          <p:spPr>
            <a:xfrm>
              <a:off x="3165823" y="3664989"/>
              <a:ext cx="14668" cy="12041"/>
            </a:xfrm>
            <a:custGeom>
              <a:avLst/>
              <a:gdLst>
                <a:gd name="connsiteX0" fmla="*/ 0 w 14668"/>
                <a:gd name="connsiteY0" fmla="*/ 5850 h 12041"/>
                <a:gd name="connsiteX1" fmla="*/ 14669 w 14668"/>
                <a:gd name="connsiteY1" fmla="*/ 2707 h 12041"/>
                <a:gd name="connsiteX2" fmla="*/ 5429 w 14668"/>
                <a:gd name="connsiteY2" fmla="*/ 12041 h 12041"/>
                <a:gd name="connsiteX3" fmla="*/ 0 w 14668"/>
                <a:gd name="connsiteY3" fmla="*/ 5850 h 12041"/>
              </a:gdLst>
              <a:ahLst/>
              <a:cxnLst>
                <a:cxn ang="0">
                  <a:pos x="connsiteX0" y="connsiteY0"/>
                </a:cxn>
                <a:cxn ang="0">
                  <a:pos x="connsiteX1" y="connsiteY1"/>
                </a:cxn>
                <a:cxn ang="0">
                  <a:pos x="connsiteX2" y="connsiteY2"/>
                </a:cxn>
                <a:cxn ang="0">
                  <a:pos x="connsiteX3" y="connsiteY3"/>
                </a:cxn>
              </a:cxnLst>
              <a:rect l="l" t="t" r="r" b="b"/>
              <a:pathLst>
                <a:path w="14668" h="12041">
                  <a:moveTo>
                    <a:pt x="0" y="5850"/>
                  </a:moveTo>
                  <a:cubicBezTo>
                    <a:pt x="3715" y="-532"/>
                    <a:pt x="8573" y="-1865"/>
                    <a:pt x="14669" y="2707"/>
                  </a:cubicBezTo>
                  <a:cubicBezTo>
                    <a:pt x="11525" y="5850"/>
                    <a:pt x="8477" y="8898"/>
                    <a:pt x="5429" y="12041"/>
                  </a:cubicBezTo>
                  <a:cubicBezTo>
                    <a:pt x="3524" y="10041"/>
                    <a:pt x="1715" y="8041"/>
                    <a:pt x="0" y="5850"/>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0" name="Freeform: Shape 29">
              <a:extLst>
                <a:ext uri="{FF2B5EF4-FFF2-40B4-BE49-F238E27FC236}">
                  <a16:creationId xmlns:a16="http://schemas.microsoft.com/office/drawing/2014/main" id="{8D5ECC61-79D4-45E0-9C99-CCFCA3961F76}"/>
                </a:ext>
              </a:extLst>
            </p:cNvPr>
            <p:cNvSpPr/>
            <p:nvPr/>
          </p:nvSpPr>
          <p:spPr>
            <a:xfrm>
              <a:off x="3092091" y="3658075"/>
              <a:ext cx="12581" cy="12367"/>
            </a:xfrm>
            <a:custGeom>
              <a:avLst/>
              <a:gdLst>
                <a:gd name="connsiteX0" fmla="*/ 12581 w 12581"/>
                <a:gd name="connsiteY0" fmla="*/ 10192 h 12367"/>
                <a:gd name="connsiteX1" fmla="*/ 3342 w 12581"/>
                <a:gd name="connsiteY1" fmla="*/ 0 h 12367"/>
                <a:gd name="connsiteX2" fmla="*/ 12581 w 12581"/>
                <a:gd name="connsiteY2" fmla="*/ 10192 h 12367"/>
              </a:gdLst>
              <a:ahLst/>
              <a:cxnLst>
                <a:cxn ang="0">
                  <a:pos x="connsiteX0" y="connsiteY0"/>
                </a:cxn>
                <a:cxn ang="0">
                  <a:pos x="connsiteX1" y="connsiteY1"/>
                </a:cxn>
                <a:cxn ang="0">
                  <a:pos x="connsiteX2" y="connsiteY2"/>
                </a:cxn>
              </a:cxnLst>
              <a:rect l="l" t="t" r="r" b="b"/>
              <a:pathLst>
                <a:path w="12581" h="12367">
                  <a:moveTo>
                    <a:pt x="12581" y="10192"/>
                  </a:moveTo>
                  <a:cubicBezTo>
                    <a:pt x="675" y="14764"/>
                    <a:pt x="-3611" y="12478"/>
                    <a:pt x="3342" y="0"/>
                  </a:cubicBezTo>
                  <a:cubicBezTo>
                    <a:pt x="6390" y="3429"/>
                    <a:pt x="9438" y="6858"/>
                    <a:pt x="12581" y="10192"/>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1" name="Freeform: Shape 30">
              <a:extLst>
                <a:ext uri="{FF2B5EF4-FFF2-40B4-BE49-F238E27FC236}">
                  <a16:creationId xmlns:a16="http://schemas.microsoft.com/office/drawing/2014/main" id="{C310492D-95A9-40C0-B91C-BFD6F2E21BBB}"/>
                </a:ext>
              </a:extLst>
            </p:cNvPr>
            <p:cNvSpPr/>
            <p:nvPr/>
          </p:nvSpPr>
          <p:spPr>
            <a:xfrm>
              <a:off x="3095433" y="3588066"/>
              <a:ext cx="10096" cy="9620"/>
            </a:xfrm>
            <a:custGeom>
              <a:avLst/>
              <a:gdLst>
                <a:gd name="connsiteX0" fmla="*/ 0 w 10096"/>
                <a:gd name="connsiteY0" fmla="*/ 2477 h 9620"/>
                <a:gd name="connsiteX1" fmla="*/ 10096 w 10096"/>
                <a:gd name="connsiteY1" fmla="*/ 0 h 9620"/>
                <a:gd name="connsiteX2" fmla="*/ 6477 w 10096"/>
                <a:gd name="connsiteY2" fmla="*/ 9620 h 9620"/>
                <a:gd name="connsiteX3" fmla="*/ 0 w 10096"/>
                <a:gd name="connsiteY3" fmla="*/ 2477 h 9620"/>
              </a:gdLst>
              <a:ahLst/>
              <a:cxnLst>
                <a:cxn ang="0">
                  <a:pos x="connsiteX0" y="connsiteY0"/>
                </a:cxn>
                <a:cxn ang="0">
                  <a:pos x="connsiteX1" y="connsiteY1"/>
                </a:cxn>
                <a:cxn ang="0">
                  <a:pos x="connsiteX2" y="connsiteY2"/>
                </a:cxn>
                <a:cxn ang="0">
                  <a:pos x="connsiteX3" y="connsiteY3"/>
                </a:cxn>
              </a:cxnLst>
              <a:rect l="l" t="t" r="r" b="b"/>
              <a:pathLst>
                <a:path w="10096" h="9620">
                  <a:moveTo>
                    <a:pt x="0" y="2477"/>
                  </a:moveTo>
                  <a:cubicBezTo>
                    <a:pt x="3334" y="1619"/>
                    <a:pt x="6763" y="762"/>
                    <a:pt x="10096" y="0"/>
                  </a:cubicBezTo>
                  <a:cubicBezTo>
                    <a:pt x="8858" y="3238"/>
                    <a:pt x="7715" y="6382"/>
                    <a:pt x="6477" y="9620"/>
                  </a:cubicBezTo>
                  <a:cubicBezTo>
                    <a:pt x="4382" y="7144"/>
                    <a:pt x="2191" y="4858"/>
                    <a:pt x="0" y="2477"/>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2" name="Freeform: Shape 31">
              <a:extLst>
                <a:ext uri="{FF2B5EF4-FFF2-40B4-BE49-F238E27FC236}">
                  <a16:creationId xmlns:a16="http://schemas.microsoft.com/office/drawing/2014/main" id="{E25D61D9-23DC-4A76-85FC-0AC8937160CC}"/>
                </a:ext>
              </a:extLst>
            </p:cNvPr>
            <p:cNvSpPr/>
            <p:nvPr/>
          </p:nvSpPr>
          <p:spPr>
            <a:xfrm>
              <a:off x="2941094" y="3450525"/>
              <a:ext cx="117727" cy="112066"/>
            </a:xfrm>
            <a:custGeom>
              <a:avLst/>
              <a:gdLst>
                <a:gd name="connsiteX0" fmla="*/ 69472 w 117727"/>
                <a:gd name="connsiteY0" fmla="*/ 0 h 112066"/>
                <a:gd name="connsiteX1" fmla="*/ 117668 w 117727"/>
                <a:gd name="connsiteY1" fmla="*/ 49625 h 112066"/>
                <a:gd name="connsiteX2" fmla="*/ 50326 w 117727"/>
                <a:gd name="connsiteY2" fmla="*/ 112014 h 112066"/>
                <a:gd name="connsiteX3" fmla="*/ 225 w 117727"/>
                <a:gd name="connsiteY3" fmla="*/ 64103 h 112066"/>
                <a:gd name="connsiteX4" fmla="*/ 69472 w 117727"/>
                <a:gd name="connsiteY4" fmla="*/ 0 h 112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727" h="112066">
                  <a:moveTo>
                    <a:pt x="69472" y="0"/>
                  </a:moveTo>
                  <a:cubicBezTo>
                    <a:pt x="96618" y="1810"/>
                    <a:pt x="115668" y="18669"/>
                    <a:pt x="117668" y="49625"/>
                  </a:cubicBezTo>
                  <a:cubicBezTo>
                    <a:pt x="119478" y="77533"/>
                    <a:pt x="79663" y="113633"/>
                    <a:pt x="50326" y="112014"/>
                  </a:cubicBezTo>
                  <a:cubicBezTo>
                    <a:pt x="20894" y="110395"/>
                    <a:pt x="3654" y="92202"/>
                    <a:pt x="225" y="64103"/>
                  </a:cubicBezTo>
                  <a:cubicBezTo>
                    <a:pt x="-3204" y="35147"/>
                    <a:pt x="33181" y="953"/>
                    <a:pt x="69472" y="0"/>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3" name="Freeform: Shape 32">
              <a:extLst>
                <a:ext uri="{FF2B5EF4-FFF2-40B4-BE49-F238E27FC236}">
                  <a16:creationId xmlns:a16="http://schemas.microsoft.com/office/drawing/2014/main" id="{EDD89449-10E4-4451-A3C2-4DCC548B8288}"/>
                </a:ext>
              </a:extLst>
            </p:cNvPr>
            <p:cNvSpPr/>
            <p:nvPr/>
          </p:nvSpPr>
          <p:spPr>
            <a:xfrm>
              <a:off x="2613662" y="3459705"/>
              <a:ext cx="116092" cy="112850"/>
            </a:xfrm>
            <a:custGeom>
              <a:avLst/>
              <a:gdLst>
                <a:gd name="connsiteX0" fmla="*/ 10761 w 116092"/>
                <a:gd name="connsiteY0" fmla="*/ 107978 h 112850"/>
                <a:gd name="connsiteX1" fmla="*/ 2855 w 116092"/>
                <a:gd name="connsiteY1" fmla="*/ 47304 h 112850"/>
                <a:gd name="connsiteX2" fmla="*/ 76674 w 116092"/>
                <a:gd name="connsiteY2" fmla="*/ 1013 h 112850"/>
                <a:gd name="connsiteX3" fmla="*/ 115440 w 116092"/>
                <a:gd name="connsiteY3" fmla="*/ 56353 h 112850"/>
                <a:gd name="connsiteX4" fmla="*/ 43050 w 116092"/>
                <a:gd name="connsiteY4" fmla="*/ 112646 h 112850"/>
                <a:gd name="connsiteX5" fmla="*/ 10380 w 116092"/>
                <a:gd name="connsiteY5" fmla="*/ 107597 h 112850"/>
                <a:gd name="connsiteX6" fmla="*/ 10761 w 116092"/>
                <a:gd name="connsiteY6" fmla="*/ 107978 h 1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092" h="112850">
                  <a:moveTo>
                    <a:pt x="10761" y="107978"/>
                  </a:moveTo>
                  <a:cubicBezTo>
                    <a:pt x="18095" y="86547"/>
                    <a:pt x="-8480" y="70069"/>
                    <a:pt x="2855" y="47304"/>
                  </a:cubicBezTo>
                  <a:cubicBezTo>
                    <a:pt x="18285" y="16348"/>
                    <a:pt x="40288" y="-4988"/>
                    <a:pt x="76674" y="1013"/>
                  </a:cubicBezTo>
                  <a:cubicBezTo>
                    <a:pt x="105630" y="5870"/>
                    <a:pt x="119346" y="26730"/>
                    <a:pt x="115440" y="56353"/>
                  </a:cubicBezTo>
                  <a:cubicBezTo>
                    <a:pt x="111535" y="86166"/>
                    <a:pt x="72483" y="115598"/>
                    <a:pt x="43050" y="112646"/>
                  </a:cubicBezTo>
                  <a:cubicBezTo>
                    <a:pt x="32097" y="111503"/>
                    <a:pt x="23238" y="96548"/>
                    <a:pt x="10380" y="107597"/>
                  </a:cubicBezTo>
                  <a:cubicBezTo>
                    <a:pt x="10475" y="107597"/>
                    <a:pt x="10761" y="107978"/>
                    <a:pt x="10761" y="107978"/>
                  </a:cubicBezTo>
                  <a:close/>
                </a:path>
              </a:pathLst>
            </a:custGeom>
            <a:solidFill>
              <a:srgbClr val="F2F2F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4" name="Freeform: Shape 33">
              <a:extLst>
                <a:ext uri="{FF2B5EF4-FFF2-40B4-BE49-F238E27FC236}">
                  <a16:creationId xmlns:a16="http://schemas.microsoft.com/office/drawing/2014/main" id="{2BBE8794-A511-4F08-9813-48AF0072D8D0}"/>
                </a:ext>
              </a:extLst>
            </p:cNvPr>
            <p:cNvSpPr/>
            <p:nvPr/>
          </p:nvSpPr>
          <p:spPr>
            <a:xfrm>
              <a:off x="2257615" y="2825971"/>
              <a:ext cx="148970" cy="148971"/>
            </a:xfrm>
            <a:custGeom>
              <a:avLst/>
              <a:gdLst>
                <a:gd name="connsiteX0" fmla="*/ 148971 w 148970"/>
                <a:gd name="connsiteY0" fmla="*/ 74486 h 148971"/>
                <a:gd name="connsiteX1" fmla="*/ 74486 w 148970"/>
                <a:gd name="connsiteY1" fmla="*/ 148971 h 148971"/>
                <a:gd name="connsiteX2" fmla="*/ 0 w 148970"/>
                <a:gd name="connsiteY2" fmla="*/ 74486 h 148971"/>
                <a:gd name="connsiteX3" fmla="*/ 74486 w 148970"/>
                <a:gd name="connsiteY3" fmla="*/ 0 h 148971"/>
                <a:gd name="connsiteX4" fmla="*/ 148971 w 148970"/>
                <a:gd name="connsiteY4" fmla="*/ 74486 h 148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970" h="148971">
                  <a:moveTo>
                    <a:pt x="148971" y="74486"/>
                  </a:moveTo>
                  <a:cubicBezTo>
                    <a:pt x="148971" y="115623"/>
                    <a:pt x="115623" y="148971"/>
                    <a:pt x="74486" y="148971"/>
                  </a:cubicBezTo>
                  <a:cubicBezTo>
                    <a:pt x="33348" y="148971"/>
                    <a:pt x="0" y="115623"/>
                    <a:pt x="0" y="74486"/>
                  </a:cubicBezTo>
                  <a:cubicBezTo>
                    <a:pt x="0" y="33348"/>
                    <a:pt x="33348" y="0"/>
                    <a:pt x="74486" y="0"/>
                  </a:cubicBezTo>
                  <a:cubicBezTo>
                    <a:pt x="115623" y="0"/>
                    <a:pt x="148971" y="33348"/>
                    <a:pt x="148971" y="74486"/>
                  </a:cubicBezTo>
                  <a:close/>
                </a:path>
              </a:pathLst>
            </a:custGeom>
            <a:solidFill>
              <a:srgbClr val="F5C715"/>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5" name="Freeform: Shape 34">
              <a:extLst>
                <a:ext uri="{FF2B5EF4-FFF2-40B4-BE49-F238E27FC236}">
                  <a16:creationId xmlns:a16="http://schemas.microsoft.com/office/drawing/2014/main" id="{D7D332C4-C328-412A-89D3-A99ADF369B55}"/>
                </a:ext>
              </a:extLst>
            </p:cNvPr>
            <p:cNvSpPr/>
            <p:nvPr/>
          </p:nvSpPr>
          <p:spPr>
            <a:xfrm>
              <a:off x="2288380" y="2856737"/>
              <a:ext cx="87439" cy="87439"/>
            </a:xfrm>
            <a:custGeom>
              <a:avLst/>
              <a:gdLst>
                <a:gd name="connsiteX0" fmla="*/ 87440 w 87439"/>
                <a:gd name="connsiteY0" fmla="*/ 43720 h 87439"/>
                <a:gd name="connsiteX1" fmla="*/ 43720 w 87439"/>
                <a:gd name="connsiteY1" fmla="*/ 87439 h 87439"/>
                <a:gd name="connsiteX2" fmla="*/ 0 w 87439"/>
                <a:gd name="connsiteY2" fmla="*/ 43720 h 87439"/>
                <a:gd name="connsiteX3" fmla="*/ 43720 w 87439"/>
                <a:gd name="connsiteY3" fmla="*/ 0 h 87439"/>
                <a:gd name="connsiteX4" fmla="*/ 87440 w 87439"/>
                <a:gd name="connsiteY4" fmla="*/ 43720 h 87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39" h="87439">
                  <a:moveTo>
                    <a:pt x="87440" y="43720"/>
                  </a:moveTo>
                  <a:cubicBezTo>
                    <a:pt x="87440" y="67866"/>
                    <a:pt x="67865" y="87439"/>
                    <a:pt x="43720" y="87439"/>
                  </a:cubicBezTo>
                  <a:cubicBezTo>
                    <a:pt x="19574" y="87439"/>
                    <a:pt x="0" y="67865"/>
                    <a:pt x="0" y="43720"/>
                  </a:cubicBezTo>
                  <a:cubicBezTo>
                    <a:pt x="0" y="19574"/>
                    <a:pt x="19574" y="0"/>
                    <a:pt x="43720" y="0"/>
                  </a:cubicBezTo>
                  <a:cubicBezTo>
                    <a:pt x="67866" y="0"/>
                    <a:pt x="87440" y="19574"/>
                    <a:pt x="87440" y="43720"/>
                  </a:cubicBezTo>
                  <a:close/>
                </a:path>
              </a:pathLst>
            </a:custGeom>
            <a:solidFill>
              <a:srgbClr val="FFFFFF"/>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6" name="Freeform: Shape 35">
              <a:extLst>
                <a:ext uri="{FF2B5EF4-FFF2-40B4-BE49-F238E27FC236}">
                  <a16:creationId xmlns:a16="http://schemas.microsoft.com/office/drawing/2014/main" id="{E35A0268-70D3-4B65-A97B-50E8FE5A9367}"/>
                </a:ext>
              </a:extLst>
            </p:cNvPr>
            <p:cNvSpPr/>
            <p:nvPr/>
          </p:nvSpPr>
          <p:spPr>
            <a:xfrm>
              <a:off x="1854172" y="2878395"/>
              <a:ext cx="480177" cy="347494"/>
            </a:xfrm>
            <a:custGeom>
              <a:avLst/>
              <a:gdLst>
                <a:gd name="connsiteX0" fmla="*/ 468879 w 480177"/>
                <a:gd name="connsiteY0" fmla="*/ 47779 h 347494"/>
                <a:gd name="connsiteX1" fmla="*/ 41112 w 480177"/>
                <a:gd name="connsiteY1" fmla="*/ 342864 h 347494"/>
                <a:gd name="connsiteX2" fmla="*/ 4631 w 480177"/>
                <a:gd name="connsiteY2" fmla="*/ 336196 h 347494"/>
                <a:gd name="connsiteX3" fmla="*/ 4631 w 480177"/>
                <a:gd name="connsiteY3" fmla="*/ 336196 h 347494"/>
                <a:gd name="connsiteX4" fmla="*/ 11298 w 480177"/>
                <a:gd name="connsiteY4" fmla="*/ 299715 h 347494"/>
                <a:gd name="connsiteX5" fmla="*/ 439066 w 480177"/>
                <a:gd name="connsiteY5" fmla="*/ 4631 h 347494"/>
                <a:gd name="connsiteX6" fmla="*/ 475547 w 480177"/>
                <a:gd name="connsiteY6" fmla="*/ 11298 h 347494"/>
                <a:gd name="connsiteX7" fmla="*/ 475547 w 480177"/>
                <a:gd name="connsiteY7" fmla="*/ 11298 h 347494"/>
                <a:gd name="connsiteX8" fmla="*/ 468879 w 480177"/>
                <a:gd name="connsiteY8" fmla="*/ 47779 h 347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177" h="347494">
                  <a:moveTo>
                    <a:pt x="468879" y="47779"/>
                  </a:moveTo>
                  <a:lnTo>
                    <a:pt x="41112" y="342864"/>
                  </a:lnTo>
                  <a:cubicBezTo>
                    <a:pt x="29205" y="351055"/>
                    <a:pt x="12918" y="348102"/>
                    <a:pt x="4631" y="336196"/>
                  </a:cubicBezTo>
                  <a:lnTo>
                    <a:pt x="4631" y="336196"/>
                  </a:lnTo>
                  <a:cubicBezTo>
                    <a:pt x="-3561" y="324290"/>
                    <a:pt x="-608" y="308002"/>
                    <a:pt x="11298" y="299715"/>
                  </a:cubicBezTo>
                  <a:lnTo>
                    <a:pt x="439066" y="4631"/>
                  </a:lnTo>
                  <a:cubicBezTo>
                    <a:pt x="450972" y="-3561"/>
                    <a:pt x="467260" y="-608"/>
                    <a:pt x="475547" y="11298"/>
                  </a:cubicBezTo>
                  <a:lnTo>
                    <a:pt x="475547" y="11298"/>
                  </a:lnTo>
                  <a:cubicBezTo>
                    <a:pt x="483738" y="23205"/>
                    <a:pt x="480786" y="39492"/>
                    <a:pt x="468879" y="47779"/>
                  </a:cubicBezTo>
                  <a:close/>
                </a:path>
              </a:pathLst>
            </a:custGeom>
            <a:solidFill>
              <a:srgbClr val="7D7D7D"/>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grpSp>
      <p:sp>
        <p:nvSpPr>
          <p:cNvPr id="43" name="TextBox 42">
            <a:extLst>
              <a:ext uri="{FF2B5EF4-FFF2-40B4-BE49-F238E27FC236}">
                <a16:creationId xmlns:a16="http://schemas.microsoft.com/office/drawing/2014/main" id="{2E2B3012-8521-455B-92BF-BB147A76091D}"/>
              </a:ext>
            </a:extLst>
          </p:cNvPr>
          <p:cNvSpPr txBox="1"/>
          <p:nvPr/>
        </p:nvSpPr>
        <p:spPr>
          <a:xfrm>
            <a:off x="1277443" y="627912"/>
            <a:ext cx="4720586" cy="1015663"/>
          </a:xfrm>
          <a:prstGeom prst="rect">
            <a:avLst/>
          </a:prstGeom>
          <a:noFill/>
        </p:spPr>
        <p:txBody>
          <a:bodyPr wrap="square" rtlCol="0" anchor="ctr">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en-US" altLang="ko-KR" sz="6000" b="1" dirty="0">
                <a:solidFill>
                  <a:srgbClr val="FFC000"/>
                </a:solidFill>
                <a:latin typeface="Arial"/>
                <a:cs typeface="Arial" pitchFamily="34" charset="0"/>
              </a:rPr>
              <a:t>e</a:t>
            </a:r>
            <a:r>
              <a:rPr kumimoji="0" lang="en-US" altLang="ko-KR" sz="6000" b="1" i="0" u="none" strike="noStrike" kern="1200" cap="none" spc="0" normalizeH="0" baseline="0" noProof="0" dirty="0" err="1">
                <a:ln>
                  <a:noFill/>
                </a:ln>
                <a:solidFill>
                  <a:srgbClr val="FFC000"/>
                </a:solidFill>
                <a:effectLst/>
                <a:uLnTx/>
                <a:uFillTx/>
                <a:latin typeface="Arial"/>
                <a:cs typeface="Arial" pitchFamily="34" charset="0"/>
              </a:rPr>
              <a:t>chnologies</a:t>
            </a:r>
            <a:endParaRPr kumimoji="0" lang="en-US" altLang="ko-KR" sz="6000" b="1" i="0" u="none" strike="noStrike" kern="1200" cap="none" spc="0" normalizeH="0" baseline="0" noProof="0" dirty="0">
              <a:ln>
                <a:noFill/>
              </a:ln>
              <a:solidFill>
                <a:srgbClr val="FFC000"/>
              </a:solidFill>
              <a:effectLst/>
              <a:uLnTx/>
              <a:uFillTx/>
              <a:latin typeface="Arial Black" panose="020B0A04020102020204" pitchFamily="34" charset="0"/>
              <a:cs typeface="Arial" pitchFamily="34" charset="0"/>
            </a:endParaRPr>
          </a:p>
        </p:txBody>
      </p:sp>
      <p:sp>
        <p:nvSpPr>
          <p:cNvPr id="45" name="TextBox 44">
            <a:extLst>
              <a:ext uri="{FF2B5EF4-FFF2-40B4-BE49-F238E27FC236}">
                <a16:creationId xmlns:a16="http://schemas.microsoft.com/office/drawing/2014/main" id="{288A4764-7911-4B62-8504-A741893FE6F8}"/>
              </a:ext>
            </a:extLst>
          </p:cNvPr>
          <p:cNvSpPr txBox="1"/>
          <p:nvPr/>
        </p:nvSpPr>
        <p:spPr>
          <a:xfrm>
            <a:off x="675722" y="84977"/>
            <a:ext cx="1021196" cy="186204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1500" b="1" i="0" u="none" strike="noStrike" kern="1200" cap="none" spc="0" normalizeH="0" baseline="0" noProof="0" dirty="0">
                <a:ln>
                  <a:noFill/>
                </a:ln>
                <a:solidFill>
                  <a:srgbClr val="E86162"/>
                </a:solidFill>
                <a:effectLst/>
                <a:uLnTx/>
                <a:uFillTx/>
                <a:latin typeface="Arial"/>
                <a:cs typeface="Arial" pitchFamily="34" charset="0"/>
              </a:rPr>
              <a:t>T</a:t>
            </a:r>
          </a:p>
        </p:txBody>
      </p:sp>
      <p:grpSp>
        <p:nvGrpSpPr>
          <p:cNvPr id="2" name="Group 1">
            <a:extLst>
              <a:ext uri="{FF2B5EF4-FFF2-40B4-BE49-F238E27FC236}">
                <a16:creationId xmlns:a16="http://schemas.microsoft.com/office/drawing/2014/main" id="{203DB45A-8164-4F2C-A4E6-BF1626FAB72D}"/>
              </a:ext>
            </a:extLst>
          </p:cNvPr>
          <p:cNvGrpSpPr/>
          <p:nvPr/>
        </p:nvGrpSpPr>
        <p:grpSpPr>
          <a:xfrm>
            <a:off x="11091888" y="5210160"/>
            <a:ext cx="858952" cy="1188083"/>
            <a:chOff x="1582244" y="2404697"/>
            <a:chExt cx="1384613" cy="1915165"/>
          </a:xfrm>
        </p:grpSpPr>
        <p:sp>
          <p:nvSpPr>
            <p:cNvPr id="3" name="Freeform: Shape 2">
              <a:extLst>
                <a:ext uri="{FF2B5EF4-FFF2-40B4-BE49-F238E27FC236}">
                  <a16:creationId xmlns:a16="http://schemas.microsoft.com/office/drawing/2014/main" id="{26A83373-2250-44E2-80B2-49E88CAAF963}"/>
                </a:ext>
              </a:extLst>
            </p:cNvPr>
            <p:cNvSpPr/>
            <p:nvPr/>
          </p:nvSpPr>
          <p:spPr>
            <a:xfrm>
              <a:off x="1582244" y="2404697"/>
              <a:ext cx="1384613" cy="1915165"/>
            </a:xfrm>
            <a:custGeom>
              <a:avLst/>
              <a:gdLst>
                <a:gd name="connsiteX0" fmla="*/ 51634 w 2717800"/>
                <a:gd name="connsiteY0" fmla="*/ 3644051 h 3759200"/>
                <a:gd name="connsiteX1" fmla="*/ 199 w 2717800"/>
                <a:gd name="connsiteY1" fmla="*/ 3565311 h 3759200"/>
                <a:gd name="connsiteX2" fmla="*/ 100529 w 2717800"/>
                <a:gd name="connsiteY2" fmla="*/ 3463711 h 3759200"/>
                <a:gd name="connsiteX3" fmla="*/ 296744 w 2717800"/>
                <a:gd name="connsiteY3" fmla="*/ 3277021 h 3759200"/>
                <a:gd name="connsiteX4" fmla="*/ 351354 w 2717800"/>
                <a:gd name="connsiteY4" fmla="*/ 2962696 h 3759200"/>
                <a:gd name="connsiteX5" fmla="*/ 392629 w 2717800"/>
                <a:gd name="connsiteY5" fmla="*/ 2273086 h 3759200"/>
                <a:gd name="connsiteX6" fmla="*/ 535504 w 2717800"/>
                <a:gd name="connsiteY6" fmla="*/ 1337731 h 3759200"/>
                <a:gd name="connsiteX7" fmla="*/ 727909 w 2717800"/>
                <a:gd name="connsiteY7" fmla="*/ 1073571 h 3759200"/>
                <a:gd name="connsiteX8" fmla="*/ 1072714 w 2717800"/>
                <a:gd name="connsiteY8" fmla="*/ 882436 h 3759200"/>
                <a:gd name="connsiteX9" fmla="*/ 1115259 w 2717800"/>
                <a:gd name="connsiteY9" fmla="*/ 744006 h 3759200"/>
                <a:gd name="connsiteX10" fmla="*/ 734894 w 2717800"/>
                <a:gd name="connsiteY10" fmla="*/ 345861 h 3759200"/>
                <a:gd name="connsiteX11" fmla="*/ 756484 w 2717800"/>
                <a:gd name="connsiteY11" fmla="*/ 262676 h 3759200"/>
                <a:gd name="connsiteX12" fmla="*/ 1040964 w 2717800"/>
                <a:gd name="connsiteY12" fmla="*/ 11851 h 3759200"/>
                <a:gd name="connsiteX13" fmla="*/ 1202254 w 2717800"/>
                <a:gd name="connsiteY13" fmla="*/ 13756 h 3759200"/>
                <a:gd name="connsiteX14" fmla="*/ 1901389 w 2717800"/>
                <a:gd name="connsiteY14" fmla="*/ 211241 h 3759200"/>
                <a:gd name="connsiteX15" fmla="*/ 1930599 w 2717800"/>
                <a:gd name="connsiteY15" fmla="*/ 332526 h 3759200"/>
                <a:gd name="connsiteX16" fmla="*/ 1645484 w 2717800"/>
                <a:gd name="connsiteY16" fmla="*/ 708446 h 3759200"/>
                <a:gd name="connsiteX17" fmla="*/ 1705809 w 2717800"/>
                <a:gd name="connsiteY17" fmla="*/ 874181 h 3759200"/>
                <a:gd name="connsiteX18" fmla="*/ 1963619 w 2717800"/>
                <a:gd name="connsiteY18" fmla="*/ 1041821 h 3759200"/>
                <a:gd name="connsiteX19" fmla="*/ 2248734 w 2717800"/>
                <a:gd name="connsiteY19" fmla="*/ 1262166 h 3759200"/>
                <a:gd name="connsiteX20" fmla="*/ 2345254 w 2717800"/>
                <a:gd name="connsiteY20" fmla="*/ 1399326 h 3759200"/>
                <a:gd name="connsiteX21" fmla="*/ 2420819 w 2717800"/>
                <a:gd name="connsiteY21" fmla="*/ 1751751 h 3759200"/>
                <a:gd name="connsiteX22" fmla="*/ 2433519 w 2717800"/>
                <a:gd name="connsiteY22" fmla="*/ 2052741 h 3759200"/>
                <a:gd name="connsiteX23" fmla="*/ 2454474 w 2717800"/>
                <a:gd name="connsiteY23" fmla="*/ 2607096 h 3759200"/>
                <a:gd name="connsiteX24" fmla="*/ 2552899 w 2717800"/>
                <a:gd name="connsiteY24" fmla="*/ 3312581 h 3759200"/>
                <a:gd name="connsiteX25" fmla="*/ 2708474 w 2717800"/>
                <a:gd name="connsiteY25" fmla="*/ 3703106 h 3759200"/>
                <a:gd name="connsiteX26" fmla="*/ 2684344 w 2717800"/>
                <a:gd name="connsiteY26" fmla="*/ 3761526 h 3759200"/>
                <a:gd name="connsiteX27" fmla="*/ 2213174 w 2717800"/>
                <a:gd name="connsiteY27" fmla="*/ 3743111 h 3759200"/>
                <a:gd name="connsiteX28" fmla="*/ 51634 w 2717800"/>
                <a:gd name="connsiteY28" fmla="*/ 3644051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717800" h="3759200">
                  <a:moveTo>
                    <a:pt x="51634" y="3644051"/>
                  </a:moveTo>
                  <a:cubicBezTo>
                    <a:pt x="32584" y="3637701"/>
                    <a:pt x="-2976" y="3585631"/>
                    <a:pt x="199" y="3565311"/>
                  </a:cubicBezTo>
                  <a:cubicBezTo>
                    <a:pt x="10359" y="3508796"/>
                    <a:pt x="39569" y="3471331"/>
                    <a:pt x="100529" y="3463711"/>
                  </a:cubicBezTo>
                  <a:cubicBezTo>
                    <a:pt x="211654" y="3449741"/>
                    <a:pt x="264994" y="3374176"/>
                    <a:pt x="296744" y="3277021"/>
                  </a:cubicBezTo>
                  <a:cubicBezTo>
                    <a:pt x="329764" y="3174786"/>
                    <a:pt x="344369" y="3069376"/>
                    <a:pt x="351354" y="2962696"/>
                  </a:cubicBezTo>
                  <a:cubicBezTo>
                    <a:pt x="367229" y="2732826"/>
                    <a:pt x="376754" y="2502956"/>
                    <a:pt x="392629" y="2273086"/>
                  </a:cubicBezTo>
                  <a:cubicBezTo>
                    <a:pt x="400884" y="2154976"/>
                    <a:pt x="491689" y="1437426"/>
                    <a:pt x="535504" y="1337731"/>
                  </a:cubicBezTo>
                  <a:cubicBezTo>
                    <a:pt x="580589" y="1236131"/>
                    <a:pt x="644724" y="1148501"/>
                    <a:pt x="727909" y="1073571"/>
                  </a:cubicBezTo>
                  <a:cubicBezTo>
                    <a:pt x="828874" y="983401"/>
                    <a:pt x="952064" y="935776"/>
                    <a:pt x="1072714" y="882436"/>
                  </a:cubicBezTo>
                  <a:cubicBezTo>
                    <a:pt x="1155264" y="846241"/>
                    <a:pt x="1164789" y="818936"/>
                    <a:pt x="1115259" y="744006"/>
                  </a:cubicBezTo>
                  <a:cubicBezTo>
                    <a:pt x="1104464" y="728131"/>
                    <a:pt x="743784" y="361736"/>
                    <a:pt x="734894" y="345861"/>
                  </a:cubicBezTo>
                  <a:cubicBezTo>
                    <a:pt x="712034" y="305221"/>
                    <a:pt x="716479" y="286171"/>
                    <a:pt x="756484" y="262676"/>
                  </a:cubicBezTo>
                  <a:cubicBezTo>
                    <a:pt x="993974" y="158536"/>
                    <a:pt x="976829" y="25186"/>
                    <a:pt x="1040964" y="11851"/>
                  </a:cubicBezTo>
                  <a:cubicBezTo>
                    <a:pt x="1094939" y="1056"/>
                    <a:pt x="1135579" y="-9104"/>
                    <a:pt x="1202254" y="13756"/>
                  </a:cubicBezTo>
                  <a:cubicBezTo>
                    <a:pt x="1432124" y="84241"/>
                    <a:pt x="1762324" y="92496"/>
                    <a:pt x="1901389" y="211241"/>
                  </a:cubicBezTo>
                  <a:cubicBezTo>
                    <a:pt x="1941394" y="243626"/>
                    <a:pt x="1951554" y="286171"/>
                    <a:pt x="1930599" y="332526"/>
                  </a:cubicBezTo>
                  <a:cubicBezTo>
                    <a:pt x="1914089" y="368721"/>
                    <a:pt x="1686759" y="587796"/>
                    <a:pt x="1645484" y="708446"/>
                  </a:cubicBezTo>
                  <a:cubicBezTo>
                    <a:pt x="1619449" y="780201"/>
                    <a:pt x="1651834" y="832906"/>
                    <a:pt x="1705809" y="874181"/>
                  </a:cubicBezTo>
                  <a:cubicBezTo>
                    <a:pt x="1787724" y="935776"/>
                    <a:pt x="1879164" y="983401"/>
                    <a:pt x="1963619" y="1041821"/>
                  </a:cubicBezTo>
                  <a:cubicBezTo>
                    <a:pt x="2062679" y="1110401"/>
                    <a:pt x="2168724" y="1169456"/>
                    <a:pt x="2248734" y="1262166"/>
                  </a:cubicBezTo>
                  <a:cubicBezTo>
                    <a:pt x="2285564" y="1304711"/>
                    <a:pt x="2319219" y="1349161"/>
                    <a:pt x="2345254" y="1399326"/>
                  </a:cubicBezTo>
                  <a:cubicBezTo>
                    <a:pt x="2354779" y="1417106"/>
                    <a:pt x="2410024" y="1648881"/>
                    <a:pt x="2420819" y="1751751"/>
                  </a:cubicBezTo>
                  <a:cubicBezTo>
                    <a:pt x="2431614" y="1851446"/>
                    <a:pt x="2429074" y="1952411"/>
                    <a:pt x="2433519" y="2052741"/>
                  </a:cubicBezTo>
                  <a:cubicBezTo>
                    <a:pt x="2441774" y="2237526"/>
                    <a:pt x="2442409" y="2422946"/>
                    <a:pt x="2454474" y="2607096"/>
                  </a:cubicBezTo>
                  <a:cubicBezTo>
                    <a:pt x="2470349" y="2844586"/>
                    <a:pt x="2494479" y="3081441"/>
                    <a:pt x="2552899" y="3312581"/>
                  </a:cubicBezTo>
                  <a:cubicBezTo>
                    <a:pt x="2587189" y="3449741"/>
                    <a:pt x="2636084" y="3581186"/>
                    <a:pt x="2708474" y="3703106"/>
                  </a:cubicBezTo>
                  <a:cubicBezTo>
                    <a:pt x="2726889" y="3734221"/>
                    <a:pt x="2719904" y="3752001"/>
                    <a:pt x="2684344" y="3761526"/>
                  </a:cubicBezTo>
                  <a:cubicBezTo>
                    <a:pt x="2657039" y="3769146"/>
                    <a:pt x="2226509" y="3742476"/>
                    <a:pt x="2213174" y="3743111"/>
                  </a:cubicBezTo>
                  <a:cubicBezTo>
                    <a:pt x="2201109" y="3714536"/>
                    <a:pt x="372309" y="3786926"/>
                    <a:pt x="51634" y="3644051"/>
                  </a:cubicBezTo>
                  <a:close/>
                </a:path>
              </a:pathLst>
            </a:custGeom>
            <a:solidFill>
              <a:srgbClr val="F5C715"/>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4" name="Freeform: Shape 3">
              <a:extLst>
                <a:ext uri="{FF2B5EF4-FFF2-40B4-BE49-F238E27FC236}">
                  <a16:creationId xmlns:a16="http://schemas.microsoft.com/office/drawing/2014/main" id="{CDF201C8-7041-4E45-BAB8-AED2AF9C8938}"/>
                </a:ext>
              </a:extLst>
            </p:cNvPr>
            <p:cNvSpPr/>
            <p:nvPr/>
          </p:nvSpPr>
          <p:spPr>
            <a:xfrm>
              <a:off x="2046770" y="3223201"/>
              <a:ext cx="462616" cy="627605"/>
            </a:xfrm>
            <a:custGeom>
              <a:avLst/>
              <a:gdLst>
                <a:gd name="connsiteX0" fmla="*/ 878465 w 908050"/>
                <a:gd name="connsiteY0" fmla="*/ 689972 h 1231900"/>
                <a:gd name="connsiteX1" fmla="*/ 781310 w 908050"/>
                <a:gd name="connsiteY1" fmla="*/ 601072 h 1231900"/>
                <a:gd name="connsiteX2" fmla="*/ 591445 w 908050"/>
                <a:gd name="connsiteY2" fmla="*/ 505822 h 1231900"/>
                <a:gd name="connsiteX3" fmla="*/ 564140 w 908050"/>
                <a:gd name="connsiteY3" fmla="*/ 471532 h 1231900"/>
                <a:gd name="connsiteX4" fmla="*/ 557790 w 908050"/>
                <a:gd name="connsiteY4" fmla="*/ 253092 h 1231900"/>
                <a:gd name="connsiteX5" fmla="*/ 589540 w 908050"/>
                <a:gd name="connsiteY5" fmla="*/ 227057 h 1231900"/>
                <a:gd name="connsiteX6" fmla="*/ 750195 w 908050"/>
                <a:gd name="connsiteY6" fmla="*/ 300717 h 1231900"/>
                <a:gd name="connsiteX7" fmla="*/ 811790 w 908050"/>
                <a:gd name="connsiteY7" fmla="*/ 420097 h 1231900"/>
                <a:gd name="connsiteX8" fmla="*/ 815600 w 908050"/>
                <a:gd name="connsiteY8" fmla="*/ 534397 h 1231900"/>
                <a:gd name="connsiteX9" fmla="*/ 849255 w 908050"/>
                <a:gd name="connsiteY9" fmla="*/ 564877 h 1231900"/>
                <a:gd name="connsiteX10" fmla="*/ 877830 w 908050"/>
                <a:gd name="connsiteY10" fmla="*/ 564242 h 1231900"/>
                <a:gd name="connsiteX11" fmla="*/ 902595 w 908050"/>
                <a:gd name="connsiteY11" fmla="*/ 536937 h 1231900"/>
                <a:gd name="connsiteX12" fmla="*/ 894340 w 908050"/>
                <a:gd name="connsiteY12" fmla="*/ 172447 h 1231900"/>
                <a:gd name="connsiteX13" fmla="*/ 853700 w 908050"/>
                <a:gd name="connsiteY13" fmla="*/ 133077 h 1231900"/>
                <a:gd name="connsiteX14" fmla="*/ 805440 w 908050"/>
                <a:gd name="connsiteY14" fmla="*/ 183242 h 1231900"/>
                <a:gd name="connsiteX15" fmla="*/ 805440 w 908050"/>
                <a:gd name="connsiteY15" fmla="*/ 199117 h 1231900"/>
                <a:gd name="connsiteX16" fmla="*/ 778770 w 908050"/>
                <a:gd name="connsiteY16" fmla="*/ 213087 h 1231900"/>
                <a:gd name="connsiteX17" fmla="*/ 641610 w 908050"/>
                <a:gd name="connsiteY17" fmla="*/ 148317 h 1231900"/>
                <a:gd name="connsiteX18" fmla="*/ 560965 w 908050"/>
                <a:gd name="connsiteY18" fmla="*/ 121012 h 1231900"/>
                <a:gd name="connsiteX19" fmla="*/ 552075 w 908050"/>
                <a:gd name="connsiteY19" fmla="*/ 33382 h 1231900"/>
                <a:gd name="connsiteX20" fmla="*/ 519055 w 908050"/>
                <a:gd name="connsiteY20" fmla="*/ 362 h 1231900"/>
                <a:gd name="connsiteX21" fmla="*/ 493655 w 908050"/>
                <a:gd name="connsiteY21" fmla="*/ 997 h 1231900"/>
                <a:gd name="connsiteX22" fmla="*/ 465080 w 908050"/>
                <a:gd name="connsiteY22" fmla="*/ 35287 h 1231900"/>
                <a:gd name="connsiteX23" fmla="*/ 468255 w 908050"/>
                <a:gd name="connsiteY23" fmla="*/ 105137 h 1231900"/>
                <a:gd name="connsiteX24" fmla="*/ 446030 w 908050"/>
                <a:gd name="connsiteY24" fmla="*/ 126092 h 1231900"/>
                <a:gd name="connsiteX25" fmla="*/ 424440 w 908050"/>
                <a:gd name="connsiteY25" fmla="*/ 105137 h 1231900"/>
                <a:gd name="connsiteX26" fmla="*/ 419995 w 908050"/>
                <a:gd name="connsiteY26" fmla="*/ 38462 h 1231900"/>
                <a:gd name="connsiteX27" fmla="*/ 388245 w 908050"/>
                <a:gd name="connsiteY27" fmla="*/ 6712 h 1231900"/>
                <a:gd name="connsiteX28" fmla="*/ 356495 w 908050"/>
                <a:gd name="connsiteY28" fmla="*/ 7347 h 1231900"/>
                <a:gd name="connsiteX29" fmla="*/ 332365 w 908050"/>
                <a:gd name="connsiteY29" fmla="*/ 35287 h 1231900"/>
                <a:gd name="connsiteX30" fmla="*/ 336175 w 908050"/>
                <a:gd name="connsiteY30" fmla="*/ 101962 h 1231900"/>
                <a:gd name="connsiteX31" fmla="*/ 303155 w 908050"/>
                <a:gd name="connsiteY31" fmla="*/ 142602 h 1231900"/>
                <a:gd name="connsiteX32" fmla="*/ 101225 w 908050"/>
                <a:gd name="connsiteY32" fmla="*/ 230867 h 1231900"/>
                <a:gd name="connsiteX33" fmla="*/ 46615 w 908050"/>
                <a:gd name="connsiteY33" fmla="*/ 548367 h 1231900"/>
                <a:gd name="connsiteX34" fmla="*/ 159010 w 908050"/>
                <a:gd name="connsiteY34" fmla="*/ 634092 h 1231900"/>
                <a:gd name="connsiteX35" fmla="*/ 327285 w 908050"/>
                <a:gd name="connsiteY35" fmla="*/ 715372 h 1231900"/>
                <a:gd name="connsiteX36" fmla="*/ 353955 w 908050"/>
                <a:gd name="connsiteY36" fmla="*/ 747757 h 1231900"/>
                <a:gd name="connsiteX37" fmla="*/ 360305 w 908050"/>
                <a:gd name="connsiteY37" fmla="*/ 975722 h 1231900"/>
                <a:gd name="connsiteX38" fmla="*/ 333635 w 908050"/>
                <a:gd name="connsiteY38" fmla="*/ 995407 h 1231900"/>
                <a:gd name="connsiteX39" fmla="*/ 148850 w 908050"/>
                <a:gd name="connsiteY39" fmla="*/ 909047 h 1231900"/>
                <a:gd name="connsiteX40" fmla="*/ 101860 w 908050"/>
                <a:gd name="connsiteY40" fmla="*/ 822052 h 1231900"/>
                <a:gd name="connsiteX41" fmla="*/ 95510 w 908050"/>
                <a:gd name="connsiteY41" fmla="*/ 708387 h 1231900"/>
                <a:gd name="connsiteX42" fmla="*/ 42805 w 908050"/>
                <a:gd name="connsiteY42" fmla="*/ 655682 h 1231900"/>
                <a:gd name="connsiteX43" fmla="*/ 5975 w 908050"/>
                <a:gd name="connsiteY43" fmla="*/ 695052 h 1231900"/>
                <a:gd name="connsiteX44" fmla="*/ 12325 w 908050"/>
                <a:gd name="connsiteY44" fmla="*/ 830942 h 1231900"/>
                <a:gd name="connsiteX45" fmla="*/ 18675 w 908050"/>
                <a:gd name="connsiteY45" fmla="*/ 1058907 h 1231900"/>
                <a:gd name="connsiteX46" fmla="*/ 47885 w 908050"/>
                <a:gd name="connsiteY46" fmla="*/ 1086847 h 1231900"/>
                <a:gd name="connsiteX47" fmla="*/ 79635 w 908050"/>
                <a:gd name="connsiteY47" fmla="*/ 1086212 h 1231900"/>
                <a:gd name="connsiteX48" fmla="*/ 107575 w 908050"/>
                <a:gd name="connsiteY48" fmla="*/ 1057002 h 1231900"/>
                <a:gd name="connsiteX49" fmla="*/ 107575 w 908050"/>
                <a:gd name="connsiteY49" fmla="*/ 986517 h 1231900"/>
                <a:gd name="connsiteX50" fmla="*/ 339985 w 908050"/>
                <a:gd name="connsiteY50" fmla="*/ 1084942 h 1231900"/>
                <a:gd name="connsiteX51" fmla="*/ 363480 w 908050"/>
                <a:gd name="connsiteY51" fmla="*/ 1113517 h 1231900"/>
                <a:gd name="connsiteX52" fmla="*/ 367925 w 908050"/>
                <a:gd name="connsiteY52" fmla="*/ 1205592 h 1231900"/>
                <a:gd name="connsiteX53" fmla="*/ 396500 w 908050"/>
                <a:gd name="connsiteY53" fmla="*/ 1234167 h 1231900"/>
                <a:gd name="connsiteX54" fmla="*/ 425075 w 908050"/>
                <a:gd name="connsiteY54" fmla="*/ 1234167 h 1231900"/>
                <a:gd name="connsiteX55" fmla="*/ 454285 w 908050"/>
                <a:gd name="connsiteY55" fmla="*/ 1202417 h 1231900"/>
                <a:gd name="connsiteX56" fmla="*/ 451745 w 908050"/>
                <a:gd name="connsiteY56" fmla="*/ 1123042 h 1231900"/>
                <a:gd name="connsiteX57" fmla="*/ 472700 w 908050"/>
                <a:gd name="connsiteY57" fmla="*/ 1094467 h 1231900"/>
                <a:gd name="connsiteX58" fmla="*/ 496195 w 908050"/>
                <a:gd name="connsiteY58" fmla="*/ 1120502 h 1231900"/>
                <a:gd name="connsiteX59" fmla="*/ 500640 w 908050"/>
                <a:gd name="connsiteY59" fmla="*/ 1199242 h 1231900"/>
                <a:gd name="connsiteX60" fmla="*/ 543820 w 908050"/>
                <a:gd name="connsiteY60" fmla="*/ 1232262 h 1231900"/>
                <a:gd name="connsiteX61" fmla="*/ 589540 w 908050"/>
                <a:gd name="connsiteY61" fmla="*/ 1196067 h 1231900"/>
                <a:gd name="connsiteX62" fmla="*/ 583825 w 908050"/>
                <a:gd name="connsiteY62" fmla="*/ 1120502 h 1231900"/>
                <a:gd name="connsiteX63" fmla="*/ 618115 w 908050"/>
                <a:gd name="connsiteY63" fmla="*/ 1074782 h 1231900"/>
                <a:gd name="connsiteX64" fmla="*/ 837825 w 908050"/>
                <a:gd name="connsiteY64" fmla="*/ 966832 h 1231900"/>
                <a:gd name="connsiteX65" fmla="*/ 878465 w 908050"/>
                <a:gd name="connsiteY65" fmla="*/ 689972 h 1231900"/>
                <a:gd name="connsiteX66" fmla="*/ 344430 w 908050"/>
                <a:gd name="connsiteY66" fmla="*/ 377552 h 1231900"/>
                <a:gd name="connsiteX67" fmla="*/ 258705 w 908050"/>
                <a:gd name="connsiteY67" fmla="*/ 336912 h 1231900"/>
                <a:gd name="connsiteX68" fmla="*/ 264420 w 908050"/>
                <a:gd name="connsiteY68" fmla="*/ 261982 h 1231900"/>
                <a:gd name="connsiteX69" fmla="*/ 346970 w 908050"/>
                <a:gd name="connsiteY69" fmla="*/ 239122 h 1231900"/>
                <a:gd name="connsiteX70" fmla="*/ 344430 w 908050"/>
                <a:gd name="connsiteY70" fmla="*/ 377552 h 1231900"/>
                <a:gd name="connsiteX71" fmla="*/ 430155 w 908050"/>
                <a:gd name="connsiteY71" fmla="*/ 408032 h 1231900"/>
                <a:gd name="connsiteX72" fmla="*/ 424440 w 908050"/>
                <a:gd name="connsiteY72" fmla="*/ 234042 h 1231900"/>
                <a:gd name="connsiteX73" fmla="*/ 447300 w 908050"/>
                <a:gd name="connsiteY73" fmla="*/ 218802 h 1231900"/>
                <a:gd name="connsiteX74" fmla="*/ 468890 w 908050"/>
                <a:gd name="connsiteY74" fmla="*/ 233407 h 1231900"/>
                <a:gd name="connsiteX75" fmla="*/ 474605 w 908050"/>
                <a:gd name="connsiteY75" fmla="*/ 410572 h 1231900"/>
                <a:gd name="connsiteX76" fmla="*/ 453650 w 908050"/>
                <a:gd name="connsiteY76" fmla="*/ 440417 h 1231900"/>
                <a:gd name="connsiteX77" fmla="*/ 430155 w 908050"/>
                <a:gd name="connsiteY77" fmla="*/ 408032 h 1231900"/>
                <a:gd name="connsiteX78" fmla="*/ 467620 w 908050"/>
                <a:gd name="connsiteY78" fmla="*/ 1002392 h 1231900"/>
                <a:gd name="connsiteX79" fmla="*/ 447300 w 908050"/>
                <a:gd name="connsiteY79" fmla="*/ 973182 h 1231900"/>
                <a:gd name="connsiteX80" fmla="*/ 442220 w 908050"/>
                <a:gd name="connsiteY80" fmla="*/ 822052 h 1231900"/>
                <a:gd name="connsiteX81" fmla="*/ 455555 w 908050"/>
                <a:gd name="connsiteY81" fmla="*/ 779507 h 1231900"/>
                <a:gd name="connsiteX82" fmla="*/ 487305 w 908050"/>
                <a:gd name="connsiteY82" fmla="*/ 809352 h 1231900"/>
                <a:gd name="connsiteX83" fmla="*/ 492385 w 908050"/>
                <a:gd name="connsiteY83" fmla="*/ 967467 h 1231900"/>
                <a:gd name="connsiteX84" fmla="*/ 467620 w 908050"/>
                <a:gd name="connsiteY84" fmla="*/ 1002392 h 1231900"/>
                <a:gd name="connsiteX85" fmla="*/ 668280 w 908050"/>
                <a:gd name="connsiteY85" fmla="*/ 926827 h 1231900"/>
                <a:gd name="connsiteX86" fmla="*/ 604145 w 908050"/>
                <a:gd name="connsiteY86" fmla="*/ 981437 h 1231900"/>
                <a:gd name="connsiteX87" fmla="*/ 577475 w 908050"/>
                <a:gd name="connsiteY87" fmla="*/ 964292 h 1231900"/>
                <a:gd name="connsiteX88" fmla="*/ 583190 w 908050"/>
                <a:gd name="connsiteY88" fmla="*/ 850627 h 1231900"/>
                <a:gd name="connsiteX89" fmla="*/ 633355 w 908050"/>
                <a:gd name="connsiteY89" fmla="*/ 870312 h 1231900"/>
                <a:gd name="connsiteX90" fmla="*/ 668280 w 908050"/>
                <a:gd name="connsiteY90" fmla="*/ 926827 h 1231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908050" h="1231900">
                  <a:moveTo>
                    <a:pt x="878465" y="689972"/>
                  </a:moveTo>
                  <a:cubicBezTo>
                    <a:pt x="854335" y="651237"/>
                    <a:pt x="820680" y="622027"/>
                    <a:pt x="781310" y="601072"/>
                  </a:cubicBezTo>
                  <a:cubicBezTo>
                    <a:pt x="719080" y="568052"/>
                    <a:pt x="654945" y="537572"/>
                    <a:pt x="591445" y="505822"/>
                  </a:cubicBezTo>
                  <a:cubicBezTo>
                    <a:pt x="576205" y="498202"/>
                    <a:pt x="564140" y="490582"/>
                    <a:pt x="564140" y="471532"/>
                  </a:cubicBezTo>
                  <a:cubicBezTo>
                    <a:pt x="563505" y="398507"/>
                    <a:pt x="564775" y="325482"/>
                    <a:pt x="557790" y="253092"/>
                  </a:cubicBezTo>
                  <a:cubicBezTo>
                    <a:pt x="555250" y="228962"/>
                    <a:pt x="564775" y="220707"/>
                    <a:pt x="589540" y="227057"/>
                  </a:cubicBezTo>
                  <a:cubicBezTo>
                    <a:pt x="647960" y="241662"/>
                    <a:pt x="701935" y="265157"/>
                    <a:pt x="750195" y="300717"/>
                  </a:cubicBezTo>
                  <a:cubicBezTo>
                    <a:pt x="790200" y="329927"/>
                    <a:pt x="810520" y="369932"/>
                    <a:pt x="811790" y="420097"/>
                  </a:cubicBezTo>
                  <a:cubicBezTo>
                    <a:pt x="812425" y="458197"/>
                    <a:pt x="811790" y="496297"/>
                    <a:pt x="815600" y="534397"/>
                  </a:cubicBezTo>
                  <a:cubicBezTo>
                    <a:pt x="818140" y="557257"/>
                    <a:pt x="826395" y="566782"/>
                    <a:pt x="849255" y="564877"/>
                  </a:cubicBezTo>
                  <a:cubicBezTo>
                    <a:pt x="858780" y="564242"/>
                    <a:pt x="868305" y="564242"/>
                    <a:pt x="877830" y="564242"/>
                  </a:cubicBezTo>
                  <a:cubicBezTo>
                    <a:pt x="896245" y="564242"/>
                    <a:pt x="903230" y="556622"/>
                    <a:pt x="902595" y="536937"/>
                  </a:cubicBezTo>
                  <a:cubicBezTo>
                    <a:pt x="898785" y="415652"/>
                    <a:pt x="895610" y="293732"/>
                    <a:pt x="894340" y="172447"/>
                  </a:cubicBezTo>
                  <a:cubicBezTo>
                    <a:pt x="893705" y="141967"/>
                    <a:pt x="884180" y="131807"/>
                    <a:pt x="853700" y="133077"/>
                  </a:cubicBezTo>
                  <a:cubicBezTo>
                    <a:pt x="804805" y="134982"/>
                    <a:pt x="804805" y="133712"/>
                    <a:pt x="805440" y="183242"/>
                  </a:cubicBezTo>
                  <a:cubicBezTo>
                    <a:pt x="805440" y="188322"/>
                    <a:pt x="805440" y="194037"/>
                    <a:pt x="805440" y="199117"/>
                  </a:cubicBezTo>
                  <a:cubicBezTo>
                    <a:pt x="807345" y="224517"/>
                    <a:pt x="797820" y="226422"/>
                    <a:pt x="778770" y="213087"/>
                  </a:cubicBezTo>
                  <a:cubicBezTo>
                    <a:pt x="736860" y="184512"/>
                    <a:pt x="690505" y="164192"/>
                    <a:pt x="641610" y="148317"/>
                  </a:cubicBezTo>
                  <a:cubicBezTo>
                    <a:pt x="614305" y="139427"/>
                    <a:pt x="576840" y="147682"/>
                    <a:pt x="560965" y="121012"/>
                  </a:cubicBezTo>
                  <a:cubicBezTo>
                    <a:pt x="546995" y="96247"/>
                    <a:pt x="550805" y="63227"/>
                    <a:pt x="552075" y="33382"/>
                  </a:cubicBezTo>
                  <a:cubicBezTo>
                    <a:pt x="553345" y="8617"/>
                    <a:pt x="543820" y="-2178"/>
                    <a:pt x="519055" y="362"/>
                  </a:cubicBezTo>
                  <a:cubicBezTo>
                    <a:pt x="510800" y="997"/>
                    <a:pt x="501910" y="997"/>
                    <a:pt x="493655" y="997"/>
                  </a:cubicBezTo>
                  <a:cubicBezTo>
                    <a:pt x="469525" y="362"/>
                    <a:pt x="462540" y="11792"/>
                    <a:pt x="465080" y="35287"/>
                  </a:cubicBezTo>
                  <a:cubicBezTo>
                    <a:pt x="467620" y="58147"/>
                    <a:pt x="467620" y="81642"/>
                    <a:pt x="468255" y="105137"/>
                  </a:cubicBezTo>
                  <a:cubicBezTo>
                    <a:pt x="468255" y="119107"/>
                    <a:pt x="460000" y="126092"/>
                    <a:pt x="446030" y="126092"/>
                  </a:cubicBezTo>
                  <a:cubicBezTo>
                    <a:pt x="431425" y="126092"/>
                    <a:pt x="425075" y="119107"/>
                    <a:pt x="424440" y="105137"/>
                  </a:cubicBezTo>
                  <a:cubicBezTo>
                    <a:pt x="423170" y="82912"/>
                    <a:pt x="419995" y="60687"/>
                    <a:pt x="419995" y="38462"/>
                  </a:cubicBezTo>
                  <a:cubicBezTo>
                    <a:pt x="419995" y="16237"/>
                    <a:pt x="411740" y="4807"/>
                    <a:pt x="388245" y="6712"/>
                  </a:cubicBezTo>
                  <a:cubicBezTo>
                    <a:pt x="377450" y="7347"/>
                    <a:pt x="367290" y="7347"/>
                    <a:pt x="356495" y="7347"/>
                  </a:cubicBezTo>
                  <a:cubicBezTo>
                    <a:pt x="336810" y="7347"/>
                    <a:pt x="330460" y="16872"/>
                    <a:pt x="332365" y="35287"/>
                  </a:cubicBezTo>
                  <a:cubicBezTo>
                    <a:pt x="334270" y="57512"/>
                    <a:pt x="334270" y="79737"/>
                    <a:pt x="336175" y="101962"/>
                  </a:cubicBezTo>
                  <a:cubicBezTo>
                    <a:pt x="338080" y="126092"/>
                    <a:pt x="328555" y="137522"/>
                    <a:pt x="303155" y="142602"/>
                  </a:cubicBezTo>
                  <a:cubicBezTo>
                    <a:pt x="229495" y="157207"/>
                    <a:pt x="161550" y="185782"/>
                    <a:pt x="101225" y="230867"/>
                  </a:cubicBezTo>
                  <a:cubicBezTo>
                    <a:pt x="-9265" y="312147"/>
                    <a:pt x="-32125" y="446132"/>
                    <a:pt x="46615" y="548367"/>
                  </a:cubicBezTo>
                  <a:cubicBezTo>
                    <a:pt x="76460" y="586467"/>
                    <a:pt x="115830" y="613137"/>
                    <a:pt x="159010" y="634092"/>
                  </a:cubicBezTo>
                  <a:cubicBezTo>
                    <a:pt x="215525" y="661397"/>
                    <a:pt x="271405" y="688702"/>
                    <a:pt x="327285" y="715372"/>
                  </a:cubicBezTo>
                  <a:cubicBezTo>
                    <a:pt x="341255" y="722357"/>
                    <a:pt x="353320" y="729977"/>
                    <a:pt x="353955" y="747757"/>
                  </a:cubicBezTo>
                  <a:cubicBezTo>
                    <a:pt x="355860" y="823957"/>
                    <a:pt x="358400" y="900157"/>
                    <a:pt x="360305" y="975722"/>
                  </a:cubicBezTo>
                  <a:cubicBezTo>
                    <a:pt x="360940" y="994772"/>
                    <a:pt x="350780" y="998582"/>
                    <a:pt x="333635" y="995407"/>
                  </a:cubicBezTo>
                  <a:cubicBezTo>
                    <a:pt x="265055" y="980802"/>
                    <a:pt x="202825" y="954132"/>
                    <a:pt x="148850" y="909047"/>
                  </a:cubicBezTo>
                  <a:cubicBezTo>
                    <a:pt x="121545" y="886187"/>
                    <a:pt x="104400" y="857612"/>
                    <a:pt x="101860" y="822052"/>
                  </a:cubicBezTo>
                  <a:cubicBezTo>
                    <a:pt x="98685" y="783952"/>
                    <a:pt x="96780" y="745852"/>
                    <a:pt x="95510" y="708387"/>
                  </a:cubicBezTo>
                  <a:cubicBezTo>
                    <a:pt x="94240" y="655047"/>
                    <a:pt x="94875" y="656952"/>
                    <a:pt x="42805" y="655682"/>
                  </a:cubicBezTo>
                  <a:cubicBezTo>
                    <a:pt x="12325" y="655047"/>
                    <a:pt x="4070" y="667747"/>
                    <a:pt x="5975" y="695052"/>
                  </a:cubicBezTo>
                  <a:cubicBezTo>
                    <a:pt x="9150" y="740137"/>
                    <a:pt x="10420" y="785857"/>
                    <a:pt x="12325" y="830942"/>
                  </a:cubicBezTo>
                  <a:cubicBezTo>
                    <a:pt x="14865" y="907142"/>
                    <a:pt x="17405" y="983342"/>
                    <a:pt x="18675" y="1058907"/>
                  </a:cubicBezTo>
                  <a:cubicBezTo>
                    <a:pt x="19310" y="1079227"/>
                    <a:pt x="27565" y="1088117"/>
                    <a:pt x="47885" y="1086847"/>
                  </a:cubicBezTo>
                  <a:cubicBezTo>
                    <a:pt x="58680" y="1086212"/>
                    <a:pt x="68840" y="1086212"/>
                    <a:pt x="79635" y="1086212"/>
                  </a:cubicBezTo>
                  <a:cubicBezTo>
                    <a:pt x="99320" y="1086212"/>
                    <a:pt x="108210" y="1076687"/>
                    <a:pt x="107575" y="1057002"/>
                  </a:cubicBezTo>
                  <a:cubicBezTo>
                    <a:pt x="106940" y="1036047"/>
                    <a:pt x="107575" y="1015092"/>
                    <a:pt x="107575" y="986517"/>
                  </a:cubicBezTo>
                  <a:cubicBezTo>
                    <a:pt x="178060" y="1044302"/>
                    <a:pt x="257435" y="1067797"/>
                    <a:pt x="339985" y="1084942"/>
                  </a:cubicBezTo>
                  <a:cubicBezTo>
                    <a:pt x="356495" y="1088117"/>
                    <a:pt x="362845" y="1097642"/>
                    <a:pt x="363480" y="1113517"/>
                  </a:cubicBezTo>
                  <a:cubicBezTo>
                    <a:pt x="364750" y="1143997"/>
                    <a:pt x="367290" y="1174477"/>
                    <a:pt x="367925" y="1205592"/>
                  </a:cubicBezTo>
                  <a:cubicBezTo>
                    <a:pt x="368560" y="1225277"/>
                    <a:pt x="376180" y="1235437"/>
                    <a:pt x="396500" y="1234167"/>
                  </a:cubicBezTo>
                  <a:cubicBezTo>
                    <a:pt x="406025" y="1233532"/>
                    <a:pt x="415550" y="1233532"/>
                    <a:pt x="425075" y="1234167"/>
                  </a:cubicBezTo>
                  <a:cubicBezTo>
                    <a:pt x="447935" y="1235437"/>
                    <a:pt x="457460" y="1227817"/>
                    <a:pt x="454285" y="1202417"/>
                  </a:cubicBezTo>
                  <a:cubicBezTo>
                    <a:pt x="451110" y="1176382"/>
                    <a:pt x="452380" y="1149712"/>
                    <a:pt x="451745" y="1123042"/>
                  </a:cubicBezTo>
                  <a:cubicBezTo>
                    <a:pt x="451745" y="1108437"/>
                    <a:pt x="453650" y="1095102"/>
                    <a:pt x="472700" y="1094467"/>
                  </a:cubicBezTo>
                  <a:cubicBezTo>
                    <a:pt x="491750" y="1093832"/>
                    <a:pt x="495560" y="1105262"/>
                    <a:pt x="496195" y="1120502"/>
                  </a:cubicBezTo>
                  <a:cubicBezTo>
                    <a:pt x="497465" y="1147172"/>
                    <a:pt x="501910" y="1173207"/>
                    <a:pt x="500640" y="1199242"/>
                  </a:cubicBezTo>
                  <a:cubicBezTo>
                    <a:pt x="499370" y="1233532"/>
                    <a:pt x="520325" y="1233532"/>
                    <a:pt x="543820" y="1232262"/>
                  </a:cubicBezTo>
                  <a:cubicBezTo>
                    <a:pt x="567950" y="1230992"/>
                    <a:pt x="592715" y="1231627"/>
                    <a:pt x="589540" y="1196067"/>
                  </a:cubicBezTo>
                  <a:cubicBezTo>
                    <a:pt x="587000" y="1170667"/>
                    <a:pt x="587000" y="1145267"/>
                    <a:pt x="583825" y="1120502"/>
                  </a:cubicBezTo>
                  <a:cubicBezTo>
                    <a:pt x="580650" y="1093832"/>
                    <a:pt x="590810" y="1081132"/>
                    <a:pt x="618115" y="1074782"/>
                  </a:cubicBezTo>
                  <a:cubicBezTo>
                    <a:pt x="700030" y="1057002"/>
                    <a:pt x="773690" y="1022712"/>
                    <a:pt x="837825" y="966832"/>
                  </a:cubicBezTo>
                  <a:cubicBezTo>
                    <a:pt x="911485" y="898887"/>
                    <a:pt x="931170" y="774427"/>
                    <a:pt x="878465" y="689972"/>
                  </a:cubicBezTo>
                  <a:close/>
                  <a:moveTo>
                    <a:pt x="344430" y="377552"/>
                  </a:moveTo>
                  <a:cubicBezTo>
                    <a:pt x="329825" y="387077"/>
                    <a:pt x="267595" y="345167"/>
                    <a:pt x="258705" y="336912"/>
                  </a:cubicBezTo>
                  <a:cubicBezTo>
                    <a:pt x="232670" y="312147"/>
                    <a:pt x="234575" y="281667"/>
                    <a:pt x="264420" y="261982"/>
                  </a:cubicBezTo>
                  <a:cubicBezTo>
                    <a:pt x="282835" y="249917"/>
                    <a:pt x="320935" y="237217"/>
                    <a:pt x="346970" y="239122"/>
                  </a:cubicBezTo>
                  <a:cubicBezTo>
                    <a:pt x="344430" y="261347"/>
                    <a:pt x="344430" y="345167"/>
                    <a:pt x="344430" y="377552"/>
                  </a:cubicBezTo>
                  <a:close/>
                  <a:moveTo>
                    <a:pt x="430155" y="408032"/>
                  </a:moveTo>
                  <a:cubicBezTo>
                    <a:pt x="428885" y="369932"/>
                    <a:pt x="424440" y="253727"/>
                    <a:pt x="424440" y="234042"/>
                  </a:cubicBezTo>
                  <a:cubicBezTo>
                    <a:pt x="424440" y="218802"/>
                    <a:pt x="431425" y="218802"/>
                    <a:pt x="447300" y="218802"/>
                  </a:cubicBezTo>
                  <a:cubicBezTo>
                    <a:pt x="462540" y="218802"/>
                    <a:pt x="466985" y="220707"/>
                    <a:pt x="468890" y="233407"/>
                  </a:cubicBezTo>
                  <a:cubicBezTo>
                    <a:pt x="473335" y="272142"/>
                    <a:pt x="475875" y="390887"/>
                    <a:pt x="474605" y="410572"/>
                  </a:cubicBezTo>
                  <a:cubicBezTo>
                    <a:pt x="473970" y="421367"/>
                    <a:pt x="479050" y="450577"/>
                    <a:pt x="453650" y="440417"/>
                  </a:cubicBezTo>
                  <a:cubicBezTo>
                    <a:pt x="436505" y="433432"/>
                    <a:pt x="431425" y="430892"/>
                    <a:pt x="430155" y="408032"/>
                  </a:cubicBezTo>
                  <a:close/>
                  <a:moveTo>
                    <a:pt x="467620" y="1002392"/>
                  </a:moveTo>
                  <a:cubicBezTo>
                    <a:pt x="446030" y="1005567"/>
                    <a:pt x="449840" y="991597"/>
                    <a:pt x="447300" y="973182"/>
                  </a:cubicBezTo>
                  <a:cubicBezTo>
                    <a:pt x="442855" y="939527"/>
                    <a:pt x="440315" y="843007"/>
                    <a:pt x="442220" y="822052"/>
                  </a:cubicBezTo>
                  <a:cubicBezTo>
                    <a:pt x="442855" y="811257"/>
                    <a:pt x="436505" y="773157"/>
                    <a:pt x="455555" y="779507"/>
                  </a:cubicBezTo>
                  <a:cubicBezTo>
                    <a:pt x="475240" y="785857"/>
                    <a:pt x="486035" y="789667"/>
                    <a:pt x="487305" y="809352"/>
                  </a:cubicBezTo>
                  <a:cubicBezTo>
                    <a:pt x="491750" y="858247"/>
                    <a:pt x="494290" y="916667"/>
                    <a:pt x="492385" y="967467"/>
                  </a:cubicBezTo>
                  <a:cubicBezTo>
                    <a:pt x="493655" y="990962"/>
                    <a:pt x="489845" y="999852"/>
                    <a:pt x="467620" y="1002392"/>
                  </a:cubicBezTo>
                  <a:close/>
                  <a:moveTo>
                    <a:pt x="668280" y="926827"/>
                  </a:moveTo>
                  <a:cubicBezTo>
                    <a:pt x="663835" y="960482"/>
                    <a:pt x="630815" y="969372"/>
                    <a:pt x="604145" y="981437"/>
                  </a:cubicBezTo>
                  <a:cubicBezTo>
                    <a:pt x="587635" y="988422"/>
                    <a:pt x="577475" y="983977"/>
                    <a:pt x="577475" y="964292"/>
                  </a:cubicBezTo>
                  <a:cubicBezTo>
                    <a:pt x="577475" y="947147"/>
                    <a:pt x="569855" y="858247"/>
                    <a:pt x="583190" y="850627"/>
                  </a:cubicBezTo>
                  <a:cubicBezTo>
                    <a:pt x="594620" y="844912"/>
                    <a:pt x="616210" y="855707"/>
                    <a:pt x="633355" y="870312"/>
                  </a:cubicBezTo>
                  <a:cubicBezTo>
                    <a:pt x="653040" y="883647"/>
                    <a:pt x="672090" y="896347"/>
                    <a:pt x="668280" y="926827"/>
                  </a:cubicBezTo>
                  <a:close/>
                </a:path>
              </a:pathLst>
            </a:custGeom>
            <a:solidFill>
              <a:srgbClr val="D18C2A"/>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5" name="Freeform: Shape 4">
              <a:extLst>
                <a:ext uri="{FF2B5EF4-FFF2-40B4-BE49-F238E27FC236}">
                  <a16:creationId xmlns:a16="http://schemas.microsoft.com/office/drawing/2014/main" id="{D0AC50FA-0FD9-4EDD-BDD7-7143940137E9}"/>
                </a:ext>
              </a:extLst>
            </p:cNvPr>
            <p:cNvSpPr/>
            <p:nvPr/>
          </p:nvSpPr>
          <p:spPr>
            <a:xfrm>
              <a:off x="2230595" y="4169957"/>
              <a:ext cx="375269" cy="113228"/>
            </a:xfrm>
            <a:custGeom>
              <a:avLst/>
              <a:gdLst>
                <a:gd name="connsiteX0" fmla="*/ 723382 w 736600"/>
                <a:gd name="connsiteY0" fmla="*/ 226720 h 222250"/>
                <a:gd name="connsiteX1" fmla="*/ 408422 w 736600"/>
                <a:gd name="connsiteY1" fmla="*/ 195604 h 222250"/>
                <a:gd name="connsiteX2" fmla="*/ 118862 w 736600"/>
                <a:gd name="connsiteY2" fmla="*/ 144170 h 222250"/>
                <a:gd name="connsiteX3" fmla="*/ 12817 w 736600"/>
                <a:gd name="connsiteY3" fmla="*/ 111784 h 222250"/>
                <a:gd name="connsiteX4" fmla="*/ 125212 w 736600"/>
                <a:gd name="connsiteY4" fmla="*/ 3200 h 222250"/>
                <a:gd name="connsiteX5" fmla="*/ 376672 w 736600"/>
                <a:gd name="connsiteY5" fmla="*/ 49554 h 222250"/>
                <a:gd name="connsiteX6" fmla="*/ 562092 w 736600"/>
                <a:gd name="connsiteY6" fmla="*/ 152425 h 222250"/>
                <a:gd name="connsiteX7" fmla="*/ 739257 w 736600"/>
                <a:gd name="connsiteY7" fmla="*/ 224814 h 222250"/>
                <a:gd name="connsiteX8" fmla="*/ 723382 w 736600"/>
                <a:gd name="connsiteY8" fmla="*/ 22672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600" h="222250">
                  <a:moveTo>
                    <a:pt x="723382" y="226720"/>
                  </a:moveTo>
                  <a:cubicBezTo>
                    <a:pt x="617337" y="228625"/>
                    <a:pt x="512562" y="212114"/>
                    <a:pt x="408422" y="195604"/>
                  </a:cubicBezTo>
                  <a:cubicBezTo>
                    <a:pt x="311267" y="179729"/>
                    <a:pt x="214112" y="168300"/>
                    <a:pt x="118862" y="144170"/>
                  </a:cubicBezTo>
                  <a:cubicBezTo>
                    <a:pt x="83302" y="135279"/>
                    <a:pt x="47742" y="122579"/>
                    <a:pt x="12817" y="111784"/>
                  </a:cubicBezTo>
                  <a:cubicBezTo>
                    <a:pt x="-31633" y="52095"/>
                    <a:pt x="47742" y="13359"/>
                    <a:pt x="125212" y="3200"/>
                  </a:cubicBezTo>
                  <a:cubicBezTo>
                    <a:pt x="215382" y="-8866"/>
                    <a:pt x="296662" y="14629"/>
                    <a:pt x="376672" y="49554"/>
                  </a:cubicBezTo>
                  <a:cubicBezTo>
                    <a:pt x="441442" y="78129"/>
                    <a:pt x="502402" y="114959"/>
                    <a:pt x="562092" y="152425"/>
                  </a:cubicBezTo>
                  <a:cubicBezTo>
                    <a:pt x="616067" y="186079"/>
                    <a:pt x="676392" y="202589"/>
                    <a:pt x="739257" y="224814"/>
                  </a:cubicBezTo>
                  <a:cubicBezTo>
                    <a:pt x="731002" y="226084"/>
                    <a:pt x="727192" y="226084"/>
                    <a:pt x="723382" y="226720"/>
                  </a:cubicBezTo>
                  <a:close/>
                </a:path>
              </a:pathLst>
            </a:custGeom>
            <a:solidFill>
              <a:srgbClr val="D18C2A"/>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grpSp>
    </p:spTree>
    <p:extLst>
      <p:ext uri="{BB962C8B-B14F-4D97-AF65-F5344CB8AC3E}">
        <p14:creationId xmlns:p14="http://schemas.microsoft.com/office/powerpoint/2010/main" val="1585171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4"/>
        <p:cNvGrpSpPr/>
        <p:nvPr/>
      </p:nvGrpSpPr>
      <p:grpSpPr>
        <a:xfrm>
          <a:off x="0" y="0"/>
          <a:ext cx="0" cy="0"/>
          <a:chOff x="0" y="0"/>
          <a:chExt cx="0" cy="0"/>
        </a:xfrm>
      </p:grpSpPr>
      <p:sp>
        <p:nvSpPr>
          <p:cNvPr id="575" name="Google Shape;575;p46"/>
          <p:cNvSpPr txBox="1">
            <a:spLocks noGrp="1"/>
          </p:cNvSpPr>
          <p:nvPr>
            <p:ph type="sldNum" idx="12"/>
          </p:nvPr>
        </p:nvSpPr>
        <p:spPr>
          <a:xfrm>
            <a:off x="101612" y="6333135"/>
            <a:ext cx="731600" cy="524800"/>
          </a:xfrm>
          <a:prstGeom prst="rect">
            <a:avLst/>
          </a:prstGeom>
        </p:spPr>
        <p:txBody>
          <a:bodyPr spcFirstLastPara="1" wrap="square" lIns="121900" tIns="121900" rIns="121900" bIns="121900" anchor="ctr" anchorCtr="0">
            <a:noAutofit/>
          </a:bodyPr>
          <a:lstStyle/>
          <a:p>
            <a:pPr algn="l" defTabSz="1219170">
              <a:buClr>
                <a:srgbClr val="000000"/>
              </a:buClr>
            </a:pPr>
            <a:fld id="{00000000-1234-1234-1234-123412341234}" type="slidenum">
              <a:rPr lang="en" kern="0"/>
              <a:pPr algn="l" defTabSz="1219170">
                <a:buClr>
                  <a:srgbClr val="000000"/>
                </a:buClr>
              </a:pPr>
              <a:t>12</a:t>
            </a:fld>
            <a:endParaRPr kern="0"/>
          </a:p>
        </p:txBody>
      </p:sp>
      <p:sp>
        <p:nvSpPr>
          <p:cNvPr id="577" name="Google Shape;577;p46"/>
          <p:cNvSpPr txBox="1"/>
          <p:nvPr/>
        </p:nvSpPr>
        <p:spPr>
          <a:xfrm>
            <a:off x="2628379" y="4227161"/>
            <a:ext cx="1985600" cy="978800"/>
          </a:xfrm>
          <a:prstGeom prst="rect">
            <a:avLst/>
          </a:prstGeom>
          <a:noFill/>
          <a:ln>
            <a:noFill/>
          </a:ln>
        </p:spPr>
        <p:txBody>
          <a:bodyPr spcFirstLastPara="1" wrap="square" lIns="0" tIns="0" rIns="0" bIns="0" anchor="t" anchorCtr="0">
            <a:noAutofit/>
          </a:bodyPr>
          <a:lstStyle/>
          <a:p>
            <a:pPr algn="ctr" defTabSz="1219170" rtl="0">
              <a:buClr>
                <a:srgbClr val="000000"/>
              </a:buClr>
            </a:pPr>
            <a:r>
              <a:rPr lang="en" sz="1600" b="1" kern="0" dirty="0">
                <a:solidFill>
                  <a:srgbClr val="484F56"/>
                </a:solidFill>
                <a:latin typeface="Pontano Sans"/>
                <a:ea typeface="Pontano Sans"/>
                <a:cs typeface="Pontano Sans"/>
                <a:sym typeface="Pontano Sans"/>
              </a:rPr>
              <a:t>Back end </a:t>
            </a:r>
            <a:br>
              <a:rPr lang="en" sz="1867" kern="0" dirty="0">
                <a:solidFill>
                  <a:srgbClr val="000000"/>
                </a:solidFill>
                <a:latin typeface="Pontano Sans"/>
                <a:ea typeface="Pontano Sans"/>
                <a:cs typeface="Pontano Sans"/>
                <a:sym typeface="Arial"/>
              </a:rPr>
            </a:br>
            <a:endParaRPr lang="en" sz="1600" b="1" kern="0">
              <a:solidFill>
                <a:srgbClr val="484F56"/>
              </a:solidFill>
              <a:latin typeface="Pontano Sans"/>
              <a:ea typeface="Pontano Sans"/>
              <a:cs typeface="Pontano Sans"/>
              <a:sym typeface="Arial"/>
            </a:endParaRPr>
          </a:p>
          <a:p>
            <a:pPr algn="ctr" defTabSz="1219170" rtl="0">
              <a:spcBef>
                <a:spcPts val="533"/>
              </a:spcBef>
              <a:spcAft>
                <a:spcPts val="533"/>
              </a:spcAft>
              <a:buClr>
                <a:srgbClr val="000000"/>
              </a:buClr>
            </a:pPr>
            <a:endParaRPr sz="1867" kern="0">
              <a:solidFill>
                <a:srgbClr val="000000"/>
              </a:solidFill>
              <a:latin typeface="Pontano Sans"/>
              <a:ea typeface="Pontano Sans"/>
              <a:cs typeface="Pontano Sans"/>
              <a:sym typeface="Pontano Sans"/>
            </a:endParaRPr>
          </a:p>
        </p:txBody>
      </p:sp>
      <p:sp>
        <p:nvSpPr>
          <p:cNvPr id="579" name="Google Shape;579;p46"/>
          <p:cNvSpPr txBox="1"/>
          <p:nvPr/>
        </p:nvSpPr>
        <p:spPr>
          <a:xfrm>
            <a:off x="5354276" y="4230078"/>
            <a:ext cx="1985600" cy="978800"/>
          </a:xfrm>
          <a:prstGeom prst="rect">
            <a:avLst/>
          </a:prstGeom>
          <a:noFill/>
          <a:ln>
            <a:noFill/>
          </a:ln>
        </p:spPr>
        <p:txBody>
          <a:bodyPr spcFirstLastPara="1" wrap="square" lIns="0" tIns="0" rIns="0" bIns="0" anchor="t" anchorCtr="0">
            <a:noAutofit/>
          </a:bodyPr>
          <a:lstStyle/>
          <a:p>
            <a:pPr algn="ctr" defTabSz="1219170" rtl="0">
              <a:buClr>
                <a:srgbClr val="000000"/>
              </a:buClr>
            </a:pPr>
            <a:r>
              <a:rPr lang="en" sz="1600" b="1" kern="0" dirty="0">
                <a:solidFill>
                  <a:srgbClr val="484F56"/>
                </a:solidFill>
                <a:latin typeface="Pontano Sans"/>
                <a:cs typeface="Arial"/>
                <a:sym typeface="Pontano Sans"/>
              </a:rPr>
              <a:t>Database</a:t>
            </a:r>
            <a:endParaRPr lang="en-US" sz="1867" kern="0" dirty="0">
              <a:solidFill>
                <a:srgbClr val="000000"/>
              </a:solidFill>
              <a:latin typeface="Arial"/>
              <a:cs typeface="Arial"/>
              <a:sym typeface="Arial"/>
            </a:endParaRPr>
          </a:p>
          <a:p>
            <a:pPr algn="ctr" defTabSz="1219170" rtl="0">
              <a:spcBef>
                <a:spcPts val="533"/>
              </a:spcBef>
              <a:spcAft>
                <a:spcPts val="533"/>
              </a:spcAft>
              <a:buClr>
                <a:srgbClr val="000000"/>
              </a:buClr>
            </a:pPr>
            <a:endParaRPr sz="1867" kern="0" dirty="0">
              <a:solidFill>
                <a:srgbClr val="000000"/>
              </a:solidFill>
              <a:latin typeface="Pontano Sans"/>
              <a:ea typeface="Pontano Sans"/>
              <a:cs typeface="Pontano Sans"/>
              <a:sym typeface="Pontano Sans"/>
            </a:endParaRPr>
          </a:p>
        </p:txBody>
      </p:sp>
      <p:sp>
        <p:nvSpPr>
          <p:cNvPr id="583" name="Google Shape;583;p46"/>
          <p:cNvSpPr txBox="1"/>
          <p:nvPr/>
        </p:nvSpPr>
        <p:spPr>
          <a:xfrm>
            <a:off x="8111171" y="4230263"/>
            <a:ext cx="1985600" cy="978800"/>
          </a:xfrm>
          <a:prstGeom prst="rect">
            <a:avLst/>
          </a:prstGeom>
          <a:noFill/>
          <a:ln>
            <a:noFill/>
          </a:ln>
        </p:spPr>
        <p:txBody>
          <a:bodyPr spcFirstLastPara="1" wrap="square" lIns="0" tIns="0" rIns="0" bIns="0" anchor="t" anchorCtr="0">
            <a:noAutofit/>
          </a:bodyPr>
          <a:lstStyle/>
          <a:p>
            <a:pPr algn="ctr" defTabSz="1219170" rtl="0">
              <a:buClr>
                <a:srgbClr val="000000"/>
              </a:buClr>
            </a:pPr>
            <a:r>
              <a:rPr lang="en" sz="1600" b="1" kern="0" dirty="0">
                <a:solidFill>
                  <a:srgbClr val="484F56"/>
                </a:solidFill>
                <a:latin typeface="Pontano Sans"/>
                <a:cs typeface="Arial"/>
                <a:sym typeface="Pontano Sans"/>
              </a:rPr>
              <a:t>Flutter</a:t>
            </a:r>
            <a:endParaRPr lang="en-US" sz="1867" kern="0" dirty="0">
              <a:solidFill>
                <a:srgbClr val="000000"/>
              </a:solidFill>
              <a:latin typeface="Arial"/>
              <a:cs typeface="Arial"/>
              <a:sym typeface="Arial"/>
            </a:endParaRPr>
          </a:p>
          <a:p>
            <a:pPr algn="ctr" defTabSz="1219170" rtl="0">
              <a:spcBef>
                <a:spcPts val="533"/>
              </a:spcBef>
              <a:spcAft>
                <a:spcPts val="533"/>
              </a:spcAft>
              <a:buClr>
                <a:srgbClr val="000000"/>
              </a:buClr>
            </a:pPr>
            <a:endParaRPr sz="1867" kern="0" dirty="0">
              <a:solidFill>
                <a:srgbClr val="000000"/>
              </a:solidFill>
              <a:latin typeface="Pontano Sans"/>
              <a:ea typeface="Pontano Sans"/>
              <a:cs typeface="Pontano Sans"/>
              <a:sym typeface="Pontano Sans"/>
            </a:endParaRPr>
          </a:p>
        </p:txBody>
      </p:sp>
      <p:sp>
        <p:nvSpPr>
          <p:cNvPr id="584" name="Google Shape;584;p46"/>
          <p:cNvSpPr txBox="1">
            <a:spLocks noGrp="1"/>
          </p:cNvSpPr>
          <p:nvPr>
            <p:ph type="title" idx="4294967295"/>
          </p:nvPr>
        </p:nvSpPr>
        <p:spPr>
          <a:xfrm>
            <a:off x="1140400" y="332100"/>
            <a:ext cx="9911200" cy="528400"/>
          </a:xfrm>
          <a:prstGeom prst="rect">
            <a:avLst/>
          </a:prstGeom>
        </p:spPr>
        <p:txBody>
          <a:bodyPr spcFirstLastPara="1" wrap="square" lIns="121900" tIns="121900" rIns="121900" bIns="121900" anchor="b" anchorCtr="0">
            <a:noAutofit/>
          </a:bodyPr>
          <a:lstStyle/>
          <a:p>
            <a:pPr algn="ctr"/>
            <a:r>
              <a:rPr lang="en" sz="2667" dirty="0"/>
              <a:t>For the Application</a:t>
            </a:r>
          </a:p>
        </p:txBody>
      </p:sp>
      <p:pic>
        <p:nvPicPr>
          <p:cNvPr id="2" name="Picture 2" descr="Logo, icon&#10;&#10;Description automatically generated">
            <a:extLst>
              <a:ext uri="{FF2B5EF4-FFF2-40B4-BE49-F238E27FC236}">
                <a16:creationId xmlns:a16="http://schemas.microsoft.com/office/drawing/2014/main" id="{37516A3C-E5B7-B84B-AE8F-8C6BF72BFB3E}"/>
              </a:ext>
            </a:extLst>
          </p:cNvPr>
          <p:cNvPicPr>
            <a:picLocks noChangeAspect="1"/>
          </p:cNvPicPr>
          <p:nvPr/>
        </p:nvPicPr>
        <p:blipFill>
          <a:blip r:embed="rId3"/>
          <a:stretch>
            <a:fillRect/>
          </a:stretch>
        </p:blipFill>
        <p:spPr>
          <a:xfrm>
            <a:off x="1477424" y="1840042"/>
            <a:ext cx="4094812" cy="2028668"/>
          </a:xfrm>
          <a:prstGeom prst="rect">
            <a:avLst/>
          </a:prstGeom>
        </p:spPr>
      </p:pic>
      <p:pic>
        <p:nvPicPr>
          <p:cNvPr id="3" name="Picture 3" descr="Logo, icon&#10;&#10;Description automatically generated">
            <a:extLst>
              <a:ext uri="{FF2B5EF4-FFF2-40B4-BE49-F238E27FC236}">
                <a16:creationId xmlns:a16="http://schemas.microsoft.com/office/drawing/2014/main" id="{1212BBF6-F7CF-A13C-5BC2-F5B91B07D171}"/>
              </a:ext>
            </a:extLst>
          </p:cNvPr>
          <p:cNvPicPr>
            <a:picLocks noChangeAspect="1"/>
          </p:cNvPicPr>
          <p:nvPr/>
        </p:nvPicPr>
        <p:blipFill>
          <a:blip r:embed="rId4"/>
          <a:stretch>
            <a:fillRect/>
          </a:stretch>
        </p:blipFill>
        <p:spPr>
          <a:xfrm>
            <a:off x="5350895" y="1847502"/>
            <a:ext cx="2066832" cy="2021208"/>
          </a:xfrm>
          <a:prstGeom prst="rect">
            <a:avLst/>
          </a:prstGeom>
        </p:spPr>
      </p:pic>
      <p:pic>
        <p:nvPicPr>
          <p:cNvPr id="5" name="Picture 5" descr="Icon&#10;&#10;Description automatically generated">
            <a:extLst>
              <a:ext uri="{FF2B5EF4-FFF2-40B4-BE49-F238E27FC236}">
                <a16:creationId xmlns:a16="http://schemas.microsoft.com/office/drawing/2014/main" id="{1FF274E8-6D34-BC4F-F763-D8F2E9AFEACB}"/>
              </a:ext>
            </a:extLst>
          </p:cNvPr>
          <p:cNvPicPr>
            <a:picLocks noChangeAspect="1"/>
          </p:cNvPicPr>
          <p:nvPr/>
        </p:nvPicPr>
        <p:blipFill>
          <a:blip r:embed="rId5"/>
          <a:stretch>
            <a:fillRect/>
          </a:stretch>
        </p:blipFill>
        <p:spPr>
          <a:xfrm>
            <a:off x="8013139" y="1840042"/>
            <a:ext cx="2083632" cy="2033665"/>
          </a:xfrm>
          <a:prstGeom prst="rect">
            <a:avLst/>
          </a:prstGeom>
        </p:spPr>
      </p:pic>
      <p:sp>
        <p:nvSpPr>
          <p:cNvPr id="6" name="Freeform: Shape 15">
            <a:extLst>
              <a:ext uri="{FF2B5EF4-FFF2-40B4-BE49-F238E27FC236}">
                <a16:creationId xmlns:a16="http://schemas.microsoft.com/office/drawing/2014/main" id="{C8A65130-C7C7-3BA5-0DDF-48CF77B8BC06}"/>
              </a:ext>
            </a:extLst>
          </p:cNvPr>
          <p:cNvSpPr/>
          <p:nvPr/>
        </p:nvSpPr>
        <p:spPr>
          <a:xfrm>
            <a:off x="10254344" y="4948191"/>
            <a:ext cx="1034856" cy="978800"/>
          </a:xfrm>
          <a:custGeom>
            <a:avLst/>
            <a:gdLst>
              <a:gd name="connsiteX0" fmla="*/ 1573462 w 3107713"/>
              <a:gd name="connsiteY0" fmla="*/ 1230810 h 2405430"/>
              <a:gd name="connsiteX1" fmla="*/ 1573462 w 3107713"/>
              <a:gd name="connsiteY1" fmla="*/ 1540156 h 2405430"/>
              <a:gd name="connsiteX2" fmla="*/ 1882808 w 3107713"/>
              <a:gd name="connsiteY2" fmla="*/ 1540156 h 2405430"/>
              <a:gd name="connsiteX3" fmla="*/ 1882808 w 3107713"/>
              <a:gd name="connsiteY3" fmla="*/ 1230810 h 2405430"/>
              <a:gd name="connsiteX4" fmla="*/ 1220371 w 3107713"/>
              <a:gd name="connsiteY4" fmla="*/ 1230810 h 2405430"/>
              <a:gd name="connsiteX5" fmla="*/ 1220371 w 3107713"/>
              <a:gd name="connsiteY5" fmla="*/ 1540156 h 2405430"/>
              <a:gd name="connsiteX6" fmla="*/ 1529717 w 3107713"/>
              <a:gd name="connsiteY6" fmla="*/ 1540156 h 2405430"/>
              <a:gd name="connsiteX7" fmla="*/ 1529717 w 3107713"/>
              <a:gd name="connsiteY7" fmla="*/ 1230810 h 2405430"/>
              <a:gd name="connsiteX8" fmla="*/ 1573462 w 3107713"/>
              <a:gd name="connsiteY8" fmla="*/ 861315 h 2405430"/>
              <a:gd name="connsiteX9" fmla="*/ 1573462 w 3107713"/>
              <a:gd name="connsiteY9" fmla="*/ 1170661 h 2405430"/>
              <a:gd name="connsiteX10" fmla="*/ 1882808 w 3107713"/>
              <a:gd name="connsiteY10" fmla="*/ 1170661 h 2405430"/>
              <a:gd name="connsiteX11" fmla="*/ 1882808 w 3107713"/>
              <a:gd name="connsiteY11" fmla="*/ 861315 h 2405430"/>
              <a:gd name="connsiteX12" fmla="*/ 1220371 w 3107713"/>
              <a:gd name="connsiteY12" fmla="*/ 861315 h 2405430"/>
              <a:gd name="connsiteX13" fmla="*/ 1220371 w 3107713"/>
              <a:gd name="connsiteY13" fmla="*/ 1170661 h 2405430"/>
              <a:gd name="connsiteX14" fmla="*/ 1529717 w 3107713"/>
              <a:gd name="connsiteY14" fmla="*/ 1170661 h 2405430"/>
              <a:gd name="connsiteX15" fmla="*/ 1529717 w 3107713"/>
              <a:gd name="connsiteY15" fmla="*/ 861315 h 2405430"/>
              <a:gd name="connsiteX16" fmla="*/ 1554853 w 3107713"/>
              <a:gd name="connsiteY16" fmla="*/ 0 h 2405430"/>
              <a:gd name="connsiteX17" fmla="*/ 1709041 w 3107713"/>
              <a:gd name="connsiteY17" fmla="*/ 68657 h 2405430"/>
              <a:gd name="connsiteX18" fmla="*/ 2030222 w 3107713"/>
              <a:gd name="connsiteY18" fmla="*/ 299844 h 2405430"/>
              <a:gd name="connsiteX19" fmla="*/ 2101595 w 3107713"/>
              <a:gd name="connsiteY19" fmla="*/ 268813 h 2405430"/>
              <a:gd name="connsiteX20" fmla="*/ 2241239 w 3107713"/>
              <a:gd name="connsiteY20" fmla="*/ 133823 h 2405430"/>
              <a:gd name="connsiteX21" fmla="*/ 2380880 w 3107713"/>
              <a:gd name="connsiteY21" fmla="*/ 133823 h 2405430"/>
              <a:gd name="connsiteX22" fmla="*/ 2486388 w 3107713"/>
              <a:gd name="connsiteY22" fmla="*/ 239331 h 2405430"/>
              <a:gd name="connsiteX23" fmla="*/ 2484837 w 3107713"/>
              <a:gd name="connsiteY23" fmla="*/ 526377 h 2405430"/>
              <a:gd name="connsiteX24" fmla="*/ 2571726 w 3107713"/>
              <a:gd name="connsiteY24" fmla="*/ 690844 h 2405430"/>
              <a:gd name="connsiteX25" fmla="*/ 3013930 w 3107713"/>
              <a:gd name="connsiteY25" fmla="*/ 1005818 h 2405430"/>
              <a:gd name="connsiteX26" fmla="*/ 3107024 w 3107713"/>
              <a:gd name="connsiteY26" fmla="*/ 1131497 h 2405430"/>
              <a:gd name="connsiteX27" fmla="*/ 3041858 w 3107713"/>
              <a:gd name="connsiteY27" fmla="*/ 1271140 h 2405430"/>
              <a:gd name="connsiteX28" fmla="*/ 2843256 w 3107713"/>
              <a:gd name="connsiteY28" fmla="*/ 1271140 h 2405430"/>
              <a:gd name="connsiteX29" fmla="*/ 2577934 w 3107713"/>
              <a:gd name="connsiteY29" fmla="*/ 1083398 h 2405430"/>
              <a:gd name="connsiteX30" fmla="*/ 2500354 w 3107713"/>
              <a:gd name="connsiteY30" fmla="*/ 1041505 h 2405430"/>
              <a:gd name="connsiteX31" fmla="*/ 2486388 w 3107713"/>
              <a:gd name="connsiteY31" fmla="*/ 1126841 h 2405430"/>
              <a:gd name="connsiteX32" fmla="*/ 2486388 w 3107713"/>
              <a:gd name="connsiteY32" fmla="*/ 1688518 h 2405430"/>
              <a:gd name="connsiteX33" fmla="*/ 2486388 w 3107713"/>
              <a:gd name="connsiteY33" fmla="*/ 2254849 h 2405430"/>
              <a:gd name="connsiteX34" fmla="*/ 2343642 w 3107713"/>
              <a:gd name="connsiteY34" fmla="*/ 2403802 h 2405430"/>
              <a:gd name="connsiteX35" fmla="*/ 1909197 w 3107713"/>
              <a:gd name="connsiteY35" fmla="*/ 2405353 h 2405430"/>
              <a:gd name="connsiteX36" fmla="*/ 1833168 w 3107713"/>
              <a:gd name="connsiteY36" fmla="*/ 2327773 h 2405430"/>
              <a:gd name="connsiteX37" fmla="*/ 1834722 w 3107713"/>
              <a:gd name="connsiteY37" fmla="*/ 1939875 h 2405430"/>
              <a:gd name="connsiteX38" fmla="*/ 1741625 w 3107713"/>
              <a:gd name="connsiteY38" fmla="*/ 1842124 h 2405430"/>
              <a:gd name="connsiteX39" fmla="*/ 1369244 w 3107713"/>
              <a:gd name="connsiteY39" fmla="*/ 1842124 h 2405430"/>
              <a:gd name="connsiteX40" fmla="*/ 1276150 w 3107713"/>
              <a:gd name="connsiteY40" fmla="*/ 1939875 h 2405430"/>
              <a:gd name="connsiteX41" fmla="*/ 1277701 w 3107713"/>
              <a:gd name="connsiteY41" fmla="*/ 2327773 h 2405430"/>
              <a:gd name="connsiteX42" fmla="*/ 1200121 w 3107713"/>
              <a:gd name="connsiteY42" fmla="*/ 2403802 h 2405430"/>
              <a:gd name="connsiteX43" fmla="*/ 773434 w 3107713"/>
              <a:gd name="connsiteY43" fmla="*/ 2402251 h 2405430"/>
              <a:gd name="connsiteX44" fmla="*/ 624481 w 3107713"/>
              <a:gd name="connsiteY44" fmla="*/ 2251744 h 2405430"/>
              <a:gd name="connsiteX45" fmla="*/ 622930 w 3107713"/>
              <a:gd name="connsiteY45" fmla="*/ 1111327 h 2405430"/>
              <a:gd name="connsiteX46" fmla="*/ 607413 w 3107713"/>
              <a:gd name="connsiteY46" fmla="*/ 1041505 h 2405430"/>
              <a:gd name="connsiteX47" fmla="*/ 548452 w 3107713"/>
              <a:gd name="connsiteY47" fmla="*/ 1072535 h 2405430"/>
              <a:gd name="connsiteX48" fmla="*/ 290888 w 3107713"/>
              <a:gd name="connsiteY48" fmla="*/ 1258726 h 2405430"/>
              <a:gd name="connsiteX49" fmla="*/ 152798 w 3107713"/>
              <a:gd name="connsiteY49" fmla="*/ 1300620 h 2405430"/>
              <a:gd name="connsiteX50" fmla="*/ 6947 w 3107713"/>
              <a:gd name="connsiteY50" fmla="*/ 1192009 h 2405430"/>
              <a:gd name="connsiteX51" fmla="*/ 67460 w 3107713"/>
              <a:gd name="connsiteY51" fmla="*/ 1029090 h 2405430"/>
              <a:gd name="connsiteX52" fmla="*/ 557761 w 3107713"/>
              <a:gd name="connsiteY52" fmla="*/ 675330 h 2405430"/>
              <a:gd name="connsiteX53" fmla="*/ 1401828 w 3107713"/>
              <a:gd name="connsiteY53" fmla="*/ 68657 h 2405430"/>
              <a:gd name="connsiteX54" fmla="*/ 1554853 w 3107713"/>
              <a:gd name="connsiteY54" fmla="*/ 0 h 2405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07713" h="2405430">
                <a:moveTo>
                  <a:pt x="1573462" y="1230810"/>
                </a:moveTo>
                <a:lnTo>
                  <a:pt x="1573462" y="1540156"/>
                </a:lnTo>
                <a:lnTo>
                  <a:pt x="1882808" y="1540156"/>
                </a:lnTo>
                <a:lnTo>
                  <a:pt x="1882808" y="1230810"/>
                </a:lnTo>
                <a:close/>
                <a:moveTo>
                  <a:pt x="1220371" y="1230810"/>
                </a:moveTo>
                <a:lnTo>
                  <a:pt x="1220371" y="1540156"/>
                </a:lnTo>
                <a:lnTo>
                  <a:pt x="1529717" y="1540156"/>
                </a:lnTo>
                <a:lnTo>
                  <a:pt x="1529717" y="1230810"/>
                </a:lnTo>
                <a:close/>
                <a:moveTo>
                  <a:pt x="1573462" y="861315"/>
                </a:moveTo>
                <a:lnTo>
                  <a:pt x="1573462" y="1170661"/>
                </a:lnTo>
                <a:lnTo>
                  <a:pt x="1882808" y="1170661"/>
                </a:lnTo>
                <a:lnTo>
                  <a:pt x="1882808" y="861315"/>
                </a:lnTo>
                <a:close/>
                <a:moveTo>
                  <a:pt x="1220371" y="861315"/>
                </a:moveTo>
                <a:lnTo>
                  <a:pt x="1220371" y="1170661"/>
                </a:lnTo>
                <a:lnTo>
                  <a:pt x="1529717" y="1170661"/>
                </a:lnTo>
                <a:lnTo>
                  <a:pt x="1529717" y="861315"/>
                </a:lnTo>
                <a:close/>
                <a:moveTo>
                  <a:pt x="1554853" y="0"/>
                </a:moveTo>
                <a:cubicBezTo>
                  <a:pt x="1599267" y="0"/>
                  <a:pt x="1643875" y="22886"/>
                  <a:pt x="1709041" y="68657"/>
                </a:cubicBezTo>
                <a:cubicBezTo>
                  <a:pt x="1816101" y="144686"/>
                  <a:pt x="1923163" y="222264"/>
                  <a:pt x="2030222" y="299844"/>
                </a:cubicBezTo>
                <a:cubicBezTo>
                  <a:pt x="2075218" y="332428"/>
                  <a:pt x="2098490" y="341737"/>
                  <a:pt x="2101595" y="268813"/>
                </a:cubicBezTo>
                <a:cubicBezTo>
                  <a:pt x="2106248" y="152442"/>
                  <a:pt x="2129523" y="133823"/>
                  <a:pt x="2241239" y="133823"/>
                </a:cubicBezTo>
                <a:cubicBezTo>
                  <a:pt x="2287786" y="133823"/>
                  <a:pt x="2334333" y="133823"/>
                  <a:pt x="2380880" y="133823"/>
                </a:cubicBezTo>
                <a:cubicBezTo>
                  <a:pt x="2450702" y="133823"/>
                  <a:pt x="2486388" y="169509"/>
                  <a:pt x="2486388" y="239331"/>
                </a:cubicBezTo>
                <a:cubicBezTo>
                  <a:pt x="2486388" y="335530"/>
                  <a:pt x="2492595" y="431729"/>
                  <a:pt x="2484837" y="526377"/>
                </a:cubicBezTo>
                <a:cubicBezTo>
                  <a:pt x="2478630" y="603955"/>
                  <a:pt x="2509663" y="648951"/>
                  <a:pt x="2571726" y="690844"/>
                </a:cubicBezTo>
                <a:cubicBezTo>
                  <a:pt x="2720680" y="793250"/>
                  <a:pt x="2866528" y="900310"/>
                  <a:pt x="3013930" y="1005818"/>
                </a:cubicBezTo>
                <a:cubicBezTo>
                  <a:pt x="3058926" y="1038402"/>
                  <a:pt x="3102370" y="1069433"/>
                  <a:pt x="3107024" y="1131497"/>
                </a:cubicBezTo>
                <a:cubicBezTo>
                  <a:pt x="3111680" y="1190458"/>
                  <a:pt x="3093061" y="1240107"/>
                  <a:pt x="3041858" y="1271140"/>
                </a:cubicBezTo>
                <a:cubicBezTo>
                  <a:pt x="2976692" y="1311480"/>
                  <a:pt x="2906870" y="1313031"/>
                  <a:pt x="2843256" y="1271140"/>
                </a:cubicBezTo>
                <a:cubicBezTo>
                  <a:pt x="2753264" y="1212179"/>
                  <a:pt x="2666374" y="1145462"/>
                  <a:pt x="2577934" y="1083398"/>
                </a:cubicBezTo>
                <a:cubicBezTo>
                  <a:pt x="2553108" y="1066331"/>
                  <a:pt x="2528282" y="1029090"/>
                  <a:pt x="2500354" y="1041505"/>
                </a:cubicBezTo>
                <a:cubicBezTo>
                  <a:pt x="2469321" y="1055468"/>
                  <a:pt x="2486388" y="1097361"/>
                  <a:pt x="2486388" y="1126841"/>
                </a:cubicBezTo>
                <a:cubicBezTo>
                  <a:pt x="2484837" y="1316136"/>
                  <a:pt x="2486388" y="1502327"/>
                  <a:pt x="2486388" y="1688518"/>
                </a:cubicBezTo>
                <a:cubicBezTo>
                  <a:pt x="2486388" y="1877811"/>
                  <a:pt x="2486388" y="2065553"/>
                  <a:pt x="2486388" y="2254849"/>
                </a:cubicBezTo>
                <a:cubicBezTo>
                  <a:pt x="2486388" y="2361908"/>
                  <a:pt x="2449151" y="2402251"/>
                  <a:pt x="2343642" y="2403802"/>
                </a:cubicBezTo>
                <a:cubicBezTo>
                  <a:pt x="2199345" y="2405353"/>
                  <a:pt x="2053494" y="2402251"/>
                  <a:pt x="1909197" y="2405353"/>
                </a:cubicBezTo>
                <a:cubicBezTo>
                  <a:pt x="1851790" y="2406904"/>
                  <a:pt x="1831617" y="2385183"/>
                  <a:pt x="1833168" y="2327773"/>
                </a:cubicBezTo>
                <a:cubicBezTo>
                  <a:pt x="1836273" y="2198992"/>
                  <a:pt x="1831617" y="2068658"/>
                  <a:pt x="1834722" y="1939875"/>
                </a:cubicBezTo>
                <a:cubicBezTo>
                  <a:pt x="1836273" y="1871606"/>
                  <a:pt x="1812998" y="1840573"/>
                  <a:pt x="1741625" y="1842124"/>
                </a:cubicBezTo>
                <a:cubicBezTo>
                  <a:pt x="1617498" y="1845229"/>
                  <a:pt x="1493371" y="1845229"/>
                  <a:pt x="1369244" y="1842124"/>
                </a:cubicBezTo>
                <a:cubicBezTo>
                  <a:pt x="1296320" y="1840573"/>
                  <a:pt x="1274596" y="1873158"/>
                  <a:pt x="1276150" y="1939875"/>
                </a:cubicBezTo>
                <a:cubicBezTo>
                  <a:pt x="1279252" y="2068658"/>
                  <a:pt x="1274596" y="2198992"/>
                  <a:pt x="1277701" y="2327773"/>
                </a:cubicBezTo>
                <a:cubicBezTo>
                  <a:pt x="1279252" y="2385183"/>
                  <a:pt x="1257528" y="2405353"/>
                  <a:pt x="1200121" y="2403802"/>
                </a:cubicBezTo>
                <a:cubicBezTo>
                  <a:pt x="1057375" y="2400697"/>
                  <a:pt x="916180" y="2403802"/>
                  <a:pt x="773434" y="2402251"/>
                </a:cubicBezTo>
                <a:cubicBezTo>
                  <a:pt x="661719" y="2400697"/>
                  <a:pt x="624481" y="2363459"/>
                  <a:pt x="624481" y="2251744"/>
                </a:cubicBezTo>
                <a:cubicBezTo>
                  <a:pt x="624481" y="1871606"/>
                  <a:pt x="624481" y="1491467"/>
                  <a:pt x="622930" y="1111327"/>
                </a:cubicBezTo>
                <a:cubicBezTo>
                  <a:pt x="622930" y="1088052"/>
                  <a:pt x="636893" y="1053916"/>
                  <a:pt x="607413" y="1041505"/>
                </a:cubicBezTo>
                <a:cubicBezTo>
                  <a:pt x="585692" y="1032195"/>
                  <a:pt x="567071" y="1058572"/>
                  <a:pt x="548452" y="1072535"/>
                </a:cubicBezTo>
                <a:cubicBezTo>
                  <a:pt x="461565" y="1134599"/>
                  <a:pt x="376227" y="1195111"/>
                  <a:pt x="290888" y="1258726"/>
                </a:cubicBezTo>
                <a:cubicBezTo>
                  <a:pt x="248995" y="1289759"/>
                  <a:pt x="203999" y="1306827"/>
                  <a:pt x="152798" y="1300620"/>
                </a:cubicBezTo>
                <a:cubicBezTo>
                  <a:pt x="82976" y="1292861"/>
                  <a:pt x="27117" y="1263382"/>
                  <a:pt x="6947" y="1192009"/>
                </a:cubicBezTo>
                <a:cubicBezTo>
                  <a:pt x="-13223" y="1125289"/>
                  <a:pt x="11603" y="1069433"/>
                  <a:pt x="67460" y="1029090"/>
                </a:cubicBezTo>
                <a:cubicBezTo>
                  <a:pt x="230376" y="911170"/>
                  <a:pt x="393294" y="793250"/>
                  <a:pt x="557761" y="675330"/>
                </a:cubicBezTo>
                <a:cubicBezTo>
                  <a:pt x="838600" y="472072"/>
                  <a:pt x="1119438" y="270364"/>
                  <a:pt x="1401828" y="68657"/>
                </a:cubicBezTo>
                <a:cubicBezTo>
                  <a:pt x="1466219" y="22886"/>
                  <a:pt x="1510439" y="0"/>
                  <a:pt x="1554853" y="0"/>
                </a:cubicBezTo>
                <a:close/>
              </a:path>
            </a:pathLst>
          </a:custGeom>
          <a:solidFill>
            <a:schemeClr val="accent4"/>
          </a:solidFill>
          <a:ln w="5876" cap="flat">
            <a:noFill/>
            <a:prstDash val="solid"/>
            <a:miter/>
          </a:ln>
        </p:spPr>
        <p:txBody>
          <a:bodyPr wrap="square" rtlCol="0" anchor="ctr">
            <a:noAutofit/>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4"/>
        <p:cNvGrpSpPr/>
        <p:nvPr/>
      </p:nvGrpSpPr>
      <p:grpSpPr>
        <a:xfrm>
          <a:off x="0" y="0"/>
          <a:ext cx="0" cy="0"/>
          <a:chOff x="0" y="0"/>
          <a:chExt cx="0" cy="0"/>
        </a:xfrm>
      </p:grpSpPr>
      <p:sp>
        <p:nvSpPr>
          <p:cNvPr id="8" name="شكل بيضاوي 7">
            <a:extLst>
              <a:ext uri="{FF2B5EF4-FFF2-40B4-BE49-F238E27FC236}">
                <a16:creationId xmlns:a16="http://schemas.microsoft.com/office/drawing/2014/main" id="{72187768-DF93-86CC-D1F6-F0D61A8D7FE9}"/>
              </a:ext>
            </a:extLst>
          </p:cNvPr>
          <p:cNvSpPr/>
          <p:nvPr/>
        </p:nvSpPr>
        <p:spPr>
          <a:xfrm>
            <a:off x="8865945" y="1657318"/>
            <a:ext cx="2087201" cy="201385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5" name="Google Shape;575;p46"/>
          <p:cNvSpPr txBox="1">
            <a:spLocks noGrp="1"/>
          </p:cNvSpPr>
          <p:nvPr>
            <p:ph type="sldNum" idx="12"/>
          </p:nvPr>
        </p:nvSpPr>
        <p:spPr>
          <a:xfrm>
            <a:off x="101612" y="6333135"/>
            <a:ext cx="731600" cy="524800"/>
          </a:xfrm>
          <a:prstGeom prst="rect">
            <a:avLst/>
          </a:prstGeom>
        </p:spPr>
        <p:txBody>
          <a:bodyPr spcFirstLastPara="1" wrap="square" lIns="121900" tIns="121900" rIns="121900" bIns="121900" anchor="ctr" anchorCtr="0">
            <a:noAutofit/>
          </a:bodyPr>
          <a:lstStyle/>
          <a:p>
            <a:pPr algn="l" defTabSz="1219170">
              <a:buClr>
                <a:srgbClr val="000000"/>
              </a:buClr>
            </a:pPr>
            <a:fld id="{00000000-1234-1234-1234-123412341234}" type="slidenum">
              <a:rPr lang="en" kern="0"/>
              <a:pPr algn="l" defTabSz="1219170">
                <a:buClr>
                  <a:srgbClr val="000000"/>
                </a:buClr>
              </a:pPr>
              <a:t>13</a:t>
            </a:fld>
            <a:endParaRPr kern="0"/>
          </a:p>
        </p:txBody>
      </p:sp>
      <p:sp>
        <p:nvSpPr>
          <p:cNvPr id="577" name="Google Shape;577;p46"/>
          <p:cNvSpPr txBox="1"/>
          <p:nvPr/>
        </p:nvSpPr>
        <p:spPr>
          <a:xfrm>
            <a:off x="1147100" y="4262377"/>
            <a:ext cx="1985600" cy="978800"/>
          </a:xfrm>
          <a:prstGeom prst="rect">
            <a:avLst/>
          </a:prstGeom>
          <a:noFill/>
          <a:ln>
            <a:noFill/>
          </a:ln>
        </p:spPr>
        <p:txBody>
          <a:bodyPr spcFirstLastPara="1" wrap="square" lIns="0" tIns="0" rIns="0" bIns="0" anchor="t" anchorCtr="0">
            <a:noAutofit/>
          </a:bodyPr>
          <a:lstStyle/>
          <a:p>
            <a:pPr algn="ctr" defTabSz="1219170" rtl="0">
              <a:buClr>
                <a:srgbClr val="000000"/>
              </a:buClr>
            </a:pPr>
            <a:r>
              <a:rPr lang="en" sz="1600" b="1" kern="0" dirty="0">
                <a:solidFill>
                  <a:srgbClr val="484F56"/>
                </a:solidFill>
                <a:latin typeface="Pontano Sans"/>
                <a:cs typeface="Arial"/>
                <a:sym typeface="Pontano Sans"/>
              </a:rPr>
              <a:t>Back end</a:t>
            </a:r>
            <a:endParaRPr lang="en-US" sz="1867" kern="0" dirty="0">
              <a:solidFill>
                <a:srgbClr val="000000"/>
              </a:solidFill>
              <a:latin typeface="Arial"/>
              <a:cs typeface="Arial"/>
              <a:sym typeface="Arial"/>
            </a:endParaRPr>
          </a:p>
          <a:p>
            <a:pPr algn="ctr" defTabSz="1219170" rtl="0">
              <a:spcBef>
                <a:spcPts val="533"/>
              </a:spcBef>
              <a:spcAft>
                <a:spcPts val="533"/>
              </a:spcAft>
              <a:buClr>
                <a:srgbClr val="000000"/>
              </a:buClr>
            </a:pPr>
            <a:endParaRPr sz="1867" kern="0">
              <a:solidFill>
                <a:srgbClr val="000000"/>
              </a:solidFill>
              <a:latin typeface="Pontano Sans"/>
              <a:ea typeface="Pontano Sans"/>
              <a:cs typeface="Pontano Sans"/>
              <a:sym typeface="Pontano Sans"/>
            </a:endParaRPr>
          </a:p>
        </p:txBody>
      </p:sp>
      <p:sp>
        <p:nvSpPr>
          <p:cNvPr id="579" name="Google Shape;579;p46"/>
          <p:cNvSpPr txBox="1"/>
          <p:nvPr/>
        </p:nvSpPr>
        <p:spPr>
          <a:xfrm>
            <a:off x="3030134" y="5585708"/>
            <a:ext cx="1985600" cy="978800"/>
          </a:xfrm>
          <a:prstGeom prst="rect">
            <a:avLst/>
          </a:prstGeom>
          <a:noFill/>
          <a:ln>
            <a:noFill/>
          </a:ln>
        </p:spPr>
        <p:txBody>
          <a:bodyPr spcFirstLastPara="1" wrap="square" lIns="0" tIns="0" rIns="0" bIns="0" anchor="t" anchorCtr="0">
            <a:noAutofit/>
          </a:bodyPr>
          <a:lstStyle/>
          <a:p>
            <a:pPr algn="ctr" defTabSz="1219170" rtl="0">
              <a:buClr>
                <a:srgbClr val="000000"/>
              </a:buClr>
            </a:pPr>
            <a:r>
              <a:rPr lang="en" sz="1600" b="1" kern="0" dirty="0">
                <a:solidFill>
                  <a:srgbClr val="484F56"/>
                </a:solidFill>
                <a:latin typeface="Pontano Sans"/>
                <a:cs typeface="Arial"/>
                <a:sym typeface="Pontano Sans"/>
              </a:rPr>
              <a:t>Database</a:t>
            </a:r>
            <a:endParaRPr lang="en-US" sz="1867" kern="0" dirty="0">
              <a:solidFill>
                <a:srgbClr val="000000"/>
              </a:solidFill>
              <a:latin typeface="Arial"/>
              <a:cs typeface="Arial"/>
              <a:sym typeface="Arial"/>
            </a:endParaRPr>
          </a:p>
          <a:p>
            <a:pPr algn="ctr" defTabSz="1219170" rtl="0">
              <a:spcBef>
                <a:spcPts val="533"/>
              </a:spcBef>
              <a:spcAft>
                <a:spcPts val="533"/>
              </a:spcAft>
              <a:buClr>
                <a:srgbClr val="000000"/>
              </a:buClr>
            </a:pPr>
            <a:endParaRPr sz="1867" kern="0">
              <a:solidFill>
                <a:srgbClr val="000000"/>
              </a:solidFill>
              <a:latin typeface="Pontano Sans"/>
              <a:ea typeface="Pontano Sans"/>
              <a:cs typeface="Pontano Sans"/>
              <a:sym typeface="Pontano Sans"/>
            </a:endParaRPr>
          </a:p>
        </p:txBody>
      </p:sp>
      <p:sp>
        <p:nvSpPr>
          <p:cNvPr id="581" name="Google Shape;581;p46"/>
          <p:cNvSpPr txBox="1"/>
          <p:nvPr/>
        </p:nvSpPr>
        <p:spPr>
          <a:xfrm>
            <a:off x="5140185" y="4118871"/>
            <a:ext cx="1985600" cy="978800"/>
          </a:xfrm>
          <a:prstGeom prst="rect">
            <a:avLst/>
          </a:prstGeom>
          <a:noFill/>
          <a:ln>
            <a:noFill/>
          </a:ln>
        </p:spPr>
        <p:txBody>
          <a:bodyPr spcFirstLastPara="1" wrap="square" lIns="0" tIns="0" rIns="0" bIns="0" anchor="t" anchorCtr="0">
            <a:noAutofit/>
          </a:bodyPr>
          <a:lstStyle/>
          <a:p>
            <a:pPr algn="ctr" defTabSz="1219170" rtl="0">
              <a:buClr>
                <a:srgbClr val="000000"/>
              </a:buClr>
            </a:pPr>
            <a:r>
              <a:rPr lang="en" sz="1600" b="1" kern="0" dirty="0">
                <a:solidFill>
                  <a:srgbClr val="484F56"/>
                </a:solidFill>
                <a:latin typeface="Pontano Sans"/>
                <a:cs typeface="Arial"/>
                <a:sym typeface="Pontano Sans"/>
              </a:rPr>
              <a:t>Front end</a:t>
            </a:r>
            <a:endParaRPr lang="en-US" sz="1867" kern="0" dirty="0">
              <a:solidFill>
                <a:srgbClr val="484F56"/>
              </a:solidFill>
              <a:latin typeface="Arial"/>
              <a:cs typeface="Arial"/>
              <a:sym typeface="Arial"/>
            </a:endParaRPr>
          </a:p>
          <a:p>
            <a:pPr algn="ctr" defTabSz="1219170" rtl="0">
              <a:spcBef>
                <a:spcPts val="533"/>
              </a:spcBef>
              <a:spcAft>
                <a:spcPts val="533"/>
              </a:spcAft>
              <a:buClr>
                <a:srgbClr val="000000"/>
              </a:buClr>
            </a:pPr>
            <a:endParaRPr sz="1867" kern="0">
              <a:solidFill>
                <a:srgbClr val="000000"/>
              </a:solidFill>
              <a:latin typeface="Pontano Sans"/>
              <a:ea typeface="Pontano Sans"/>
              <a:cs typeface="Pontano Sans"/>
              <a:sym typeface="Pontano Sans"/>
            </a:endParaRPr>
          </a:p>
        </p:txBody>
      </p:sp>
      <p:sp>
        <p:nvSpPr>
          <p:cNvPr id="583" name="Google Shape;583;p46"/>
          <p:cNvSpPr txBox="1"/>
          <p:nvPr/>
        </p:nvSpPr>
        <p:spPr>
          <a:xfrm>
            <a:off x="7064765" y="5633761"/>
            <a:ext cx="1985600" cy="978800"/>
          </a:xfrm>
          <a:prstGeom prst="rect">
            <a:avLst/>
          </a:prstGeom>
          <a:noFill/>
          <a:ln>
            <a:noFill/>
          </a:ln>
        </p:spPr>
        <p:txBody>
          <a:bodyPr spcFirstLastPara="1" wrap="square" lIns="0" tIns="0" rIns="0" bIns="0" anchor="t" anchorCtr="0">
            <a:noAutofit/>
          </a:bodyPr>
          <a:lstStyle/>
          <a:p>
            <a:pPr algn="ctr" defTabSz="1219170" rtl="0">
              <a:buClr>
                <a:srgbClr val="000000"/>
              </a:buClr>
            </a:pPr>
            <a:r>
              <a:rPr lang="en" sz="1600" b="1" kern="0">
                <a:solidFill>
                  <a:srgbClr val="484F56"/>
                </a:solidFill>
                <a:latin typeface="Arial"/>
                <a:ea typeface="Pontano Sans"/>
                <a:cs typeface="Arial"/>
                <a:sym typeface="Arial"/>
              </a:rPr>
              <a:t>Front end</a:t>
            </a:r>
            <a:endParaRPr lang="en-US" sz="1600" kern="0" dirty="0">
              <a:solidFill>
                <a:srgbClr val="000000"/>
              </a:solidFill>
              <a:latin typeface="Arial"/>
              <a:ea typeface="Pontano Sans"/>
              <a:cs typeface="Arial"/>
              <a:sym typeface="Arial"/>
            </a:endParaRPr>
          </a:p>
          <a:p>
            <a:pPr algn="ctr" defTabSz="1219170" rtl="0">
              <a:spcBef>
                <a:spcPts val="533"/>
              </a:spcBef>
              <a:spcAft>
                <a:spcPts val="533"/>
              </a:spcAft>
              <a:buClr>
                <a:srgbClr val="000000"/>
              </a:buClr>
            </a:pPr>
            <a:endParaRPr lang="en-US" sz="1600" kern="0" dirty="0">
              <a:solidFill>
                <a:srgbClr val="000000"/>
              </a:solidFill>
              <a:latin typeface="Arial"/>
              <a:ea typeface="Pontano Sans"/>
              <a:cs typeface="Arial"/>
              <a:sym typeface="Arial"/>
            </a:endParaRPr>
          </a:p>
          <a:p>
            <a:pPr algn="ctr" defTabSz="1219170" rtl="0">
              <a:buClr>
                <a:srgbClr val="000000"/>
              </a:buClr>
            </a:pPr>
            <a:endParaRPr lang="en" sz="1600" b="1" kern="0" dirty="0">
              <a:solidFill>
                <a:srgbClr val="484F56"/>
              </a:solidFill>
              <a:latin typeface="Pontano Sans"/>
              <a:ea typeface="Pontano Sans"/>
              <a:cs typeface="Arial"/>
              <a:sym typeface="Arial"/>
            </a:endParaRPr>
          </a:p>
          <a:p>
            <a:pPr algn="ctr" defTabSz="1219170" rtl="0">
              <a:spcBef>
                <a:spcPts val="533"/>
              </a:spcBef>
              <a:spcAft>
                <a:spcPts val="533"/>
              </a:spcAft>
              <a:buClr>
                <a:srgbClr val="000000"/>
              </a:buClr>
            </a:pPr>
            <a:endParaRPr lang="en" sz="1867" kern="0" dirty="0">
              <a:solidFill>
                <a:srgbClr val="000000"/>
              </a:solidFill>
              <a:latin typeface="Pontano Sans"/>
              <a:ea typeface="Pontano Sans"/>
              <a:cs typeface="Pontano Sans"/>
              <a:sym typeface="Arial"/>
            </a:endParaRPr>
          </a:p>
        </p:txBody>
      </p:sp>
      <p:sp>
        <p:nvSpPr>
          <p:cNvPr id="584" name="Google Shape;584;p46"/>
          <p:cNvSpPr txBox="1">
            <a:spLocks noGrp="1"/>
          </p:cNvSpPr>
          <p:nvPr>
            <p:ph type="title" idx="4294967295"/>
          </p:nvPr>
        </p:nvSpPr>
        <p:spPr>
          <a:xfrm>
            <a:off x="1140400" y="332100"/>
            <a:ext cx="9911200" cy="528400"/>
          </a:xfrm>
          <a:prstGeom prst="rect">
            <a:avLst/>
          </a:prstGeom>
        </p:spPr>
        <p:txBody>
          <a:bodyPr spcFirstLastPara="1" wrap="square" lIns="121900" tIns="121900" rIns="121900" bIns="121900" anchor="b" anchorCtr="0">
            <a:noAutofit/>
          </a:bodyPr>
          <a:lstStyle/>
          <a:p>
            <a:pPr algn="ctr"/>
            <a:r>
              <a:rPr lang="en" sz="2667" dirty="0"/>
              <a:t>For the Website</a:t>
            </a:r>
          </a:p>
        </p:txBody>
      </p:sp>
      <p:pic>
        <p:nvPicPr>
          <p:cNvPr id="2" name="Picture 2" descr="Logo, icon&#10;&#10;Description automatically generated">
            <a:extLst>
              <a:ext uri="{FF2B5EF4-FFF2-40B4-BE49-F238E27FC236}">
                <a16:creationId xmlns:a16="http://schemas.microsoft.com/office/drawing/2014/main" id="{37516A3C-E5B7-B84B-AE8F-8C6BF72BFB3E}"/>
              </a:ext>
            </a:extLst>
          </p:cNvPr>
          <p:cNvPicPr>
            <a:picLocks noChangeAspect="1"/>
          </p:cNvPicPr>
          <p:nvPr/>
        </p:nvPicPr>
        <p:blipFill>
          <a:blip r:embed="rId3"/>
          <a:stretch>
            <a:fillRect/>
          </a:stretch>
        </p:blipFill>
        <p:spPr>
          <a:xfrm>
            <a:off x="94938" y="1840042"/>
            <a:ext cx="4094812" cy="2028668"/>
          </a:xfrm>
          <a:prstGeom prst="rect">
            <a:avLst/>
          </a:prstGeom>
        </p:spPr>
      </p:pic>
      <p:pic>
        <p:nvPicPr>
          <p:cNvPr id="3" name="Picture 3" descr="Logo, icon&#10;&#10;Description automatically generated">
            <a:extLst>
              <a:ext uri="{FF2B5EF4-FFF2-40B4-BE49-F238E27FC236}">
                <a16:creationId xmlns:a16="http://schemas.microsoft.com/office/drawing/2014/main" id="{1212BBF6-F7CF-A13C-5BC2-F5B91B07D171}"/>
              </a:ext>
            </a:extLst>
          </p:cNvPr>
          <p:cNvPicPr>
            <a:picLocks noChangeAspect="1"/>
          </p:cNvPicPr>
          <p:nvPr/>
        </p:nvPicPr>
        <p:blipFill>
          <a:blip r:embed="rId4"/>
          <a:stretch>
            <a:fillRect/>
          </a:stretch>
        </p:blipFill>
        <p:spPr>
          <a:xfrm>
            <a:off x="3026753" y="3214176"/>
            <a:ext cx="2051987" cy="2027001"/>
          </a:xfrm>
          <a:prstGeom prst="rect">
            <a:avLst/>
          </a:prstGeom>
        </p:spPr>
      </p:pic>
      <p:pic>
        <p:nvPicPr>
          <p:cNvPr id="6" name="Picture 6" descr="Logo&#10;&#10;Description automatically generated">
            <a:extLst>
              <a:ext uri="{FF2B5EF4-FFF2-40B4-BE49-F238E27FC236}">
                <a16:creationId xmlns:a16="http://schemas.microsoft.com/office/drawing/2014/main" id="{0AEB9713-8C0E-B98E-31CD-B6206CE8DAE2}"/>
              </a:ext>
            </a:extLst>
          </p:cNvPr>
          <p:cNvPicPr>
            <a:picLocks noChangeAspect="1"/>
          </p:cNvPicPr>
          <p:nvPr/>
        </p:nvPicPr>
        <p:blipFill>
          <a:blip r:embed="rId5"/>
          <a:stretch>
            <a:fillRect/>
          </a:stretch>
        </p:blipFill>
        <p:spPr>
          <a:xfrm>
            <a:off x="5015734" y="1694039"/>
            <a:ext cx="2233536" cy="2208551"/>
          </a:xfrm>
          <a:prstGeom prst="rect">
            <a:avLst/>
          </a:prstGeom>
        </p:spPr>
      </p:pic>
      <p:pic>
        <p:nvPicPr>
          <p:cNvPr id="7" name="Picture 7" descr="Logo, icon&#10;&#10;Description automatically generated">
            <a:extLst>
              <a:ext uri="{FF2B5EF4-FFF2-40B4-BE49-F238E27FC236}">
                <a16:creationId xmlns:a16="http://schemas.microsoft.com/office/drawing/2014/main" id="{923201D1-6AFF-E97B-95A1-05B54CFCF8EA}"/>
              </a:ext>
            </a:extLst>
          </p:cNvPr>
          <p:cNvPicPr>
            <a:picLocks noChangeAspect="1"/>
          </p:cNvPicPr>
          <p:nvPr/>
        </p:nvPicPr>
        <p:blipFill>
          <a:blip r:embed="rId6"/>
          <a:stretch>
            <a:fillRect/>
          </a:stretch>
        </p:blipFill>
        <p:spPr>
          <a:xfrm>
            <a:off x="6939890" y="3214176"/>
            <a:ext cx="2233536" cy="2208552"/>
          </a:xfrm>
          <a:prstGeom prst="rect">
            <a:avLst/>
          </a:prstGeom>
        </p:spPr>
      </p:pic>
      <p:sp>
        <p:nvSpPr>
          <p:cNvPr id="4" name="Freeform: Shape 15">
            <a:extLst>
              <a:ext uri="{FF2B5EF4-FFF2-40B4-BE49-F238E27FC236}">
                <a16:creationId xmlns:a16="http://schemas.microsoft.com/office/drawing/2014/main" id="{7671B7A9-3426-135D-3BA6-140EA58525F1}"/>
              </a:ext>
            </a:extLst>
          </p:cNvPr>
          <p:cNvSpPr/>
          <p:nvPr/>
        </p:nvSpPr>
        <p:spPr>
          <a:xfrm>
            <a:off x="10312089" y="5033636"/>
            <a:ext cx="984051" cy="789799"/>
          </a:xfrm>
          <a:custGeom>
            <a:avLst/>
            <a:gdLst>
              <a:gd name="connsiteX0" fmla="*/ 1573462 w 3107713"/>
              <a:gd name="connsiteY0" fmla="*/ 1230810 h 2405430"/>
              <a:gd name="connsiteX1" fmla="*/ 1573462 w 3107713"/>
              <a:gd name="connsiteY1" fmla="*/ 1540156 h 2405430"/>
              <a:gd name="connsiteX2" fmla="*/ 1882808 w 3107713"/>
              <a:gd name="connsiteY2" fmla="*/ 1540156 h 2405430"/>
              <a:gd name="connsiteX3" fmla="*/ 1882808 w 3107713"/>
              <a:gd name="connsiteY3" fmla="*/ 1230810 h 2405430"/>
              <a:gd name="connsiteX4" fmla="*/ 1220371 w 3107713"/>
              <a:gd name="connsiteY4" fmla="*/ 1230810 h 2405430"/>
              <a:gd name="connsiteX5" fmla="*/ 1220371 w 3107713"/>
              <a:gd name="connsiteY5" fmla="*/ 1540156 h 2405430"/>
              <a:gd name="connsiteX6" fmla="*/ 1529717 w 3107713"/>
              <a:gd name="connsiteY6" fmla="*/ 1540156 h 2405430"/>
              <a:gd name="connsiteX7" fmla="*/ 1529717 w 3107713"/>
              <a:gd name="connsiteY7" fmla="*/ 1230810 h 2405430"/>
              <a:gd name="connsiteX8" fmla="*/ 1573462 w 3107713"/>
              <a:gd name="connsiteY8" fmla="*/ 861315 h 2405430"/>
              <a:gd name="connsiteX9" fmla="*/ 1573462 w 3107713"/>
              <a:gd name="connsiteY9" fmla="*/ 1170661 h 2405430"/>
              <a:gd name="connsiteX10" fmla="*/ 1882808 w 3107713"/>
              <a:gd name="connsiteY10" fmla="*/ 1170661 h 2405430"/>
              <a:gd name="connsiteX11" fmla="*/ 1882808 w 3107713"/>
              <a:gd name="connsiteY11" fmla="*/ 861315 h 2405430"/>
              <a:gd name="connsiteX12" fmla="*/ 1220371 w 3107713"/>
              <a:gd name="connsiteY12" fmla="*/ 861315 h 2405430"/>
              <a:gd name="connsiteX13" fmla="*/ 1220371 w 3107713"/>
              <a:gd name="connsiteY13" fmla="*/ 1170661 h 2405430"/>
              <a:gd name="connsiteX14" fmla="*/ 1529717 w 3107713"/>
              <a:gd name="connsiteY14" fmla="*/ 1170661 h 2405430"/>
              <a:gd name="connsiteX15" fmla="*/ 1529717 w 3107713"/>
              <a:gd name="connsiteY15" fmla="*/ 861315 h 2405430"/>
              <a:gd name="connsiteX16" fmla="*/ 1554853 w 3107713"/>
              <a:gd name="connsiteY16" fmla="*/ 0 h 2405430"/>
              <a:gd name="connsiteX17" fmla="*/ 1709041 w 3107713"/>
              <a:gd name="connsiteY17" fmla="*/ 68657 h 2405430"/>
              <a:gd name="connsiteX18" fmla="*/ 2030222 w 3107713"/>
              <a:gd name="connsiteY18" fmla="*/ 299844 h 2405430"/>
              <a:gd name="connsiteX19" fmla="*/ 2101595 w 3107713"/>
              <a:gd name="connsiteY19" fmla="*/ 268813 h 2405430"/>
              <a:gd name="connsiteX20" fmla="*/ 2241239 w 3107713"/>
              <a:gd name="connsiteY20" fmla="*/ 133823 h 2405430"/>
              <a:gd name="connsiteX21" fmla="*/ 2380880 w 3107713"/>
              <a:gd name="connsiteY21" fmla="*/ 133823 h 2405430"/>
              <a:gd name="connsiteX22" fmla="*/ 2486388 w 3107713"/>
              <a:gd name="connsiteY22" fmla="*/ 239331 h 2405430"/>
              <a:gd name="connsiteX23" fmla="*/ 2484837 w 3107713"/>
              <a:gd name="connsiteY23" fmla="*/ 526377 h 2405430"/>
              <a:gd name="connsiteX24" fmla="*/ 2571726 w 3107713"/>
              <a:gd name="connsiteY24" fmla="*/ 690844 h 2405430"/>
              <a:gd name="connsiteX25" fmla="*/ 3013930 w 3107713"/>
              <a:gd name="connsiteY25" fmla="*/ 1005818 h 2405430"/>
              <a:gd name="connsiteX26" fmla="*/ 3107024 w 3107713"/>
              <a:gd name="connsiteY26" fmla="*/ 1131497 h 2405430"/>
              <a:gd name="connsiteX27" fmla="*/ 3041858 w 3107713"/>
              <a:gd name="connsiteY27" fmla="*/ 1271140 h 2405430"/>
              <a:gd name="connsiteX28" fmla="*/ 2843256 w 3107713"/>
              <a:gd name="connsiteY28" fmla="*/ 1271140 h 2405430"/>
              <a:gd name="connsiteX29" fmla="*/ 2577934 w 3107713"/>
              <a:gd name="connsiteY29" fmla="*/ 1083398 h 2405430"/>
              <a:gd name="connsiteX30" fmla="*/ 2500354 w 3107713"/>
              <a:gd name="connsiteY30" fmla="*/ 1041505 h 2405430"/>
              <a:gd name="connsiteX31" fmla="*/ 2486388 w 3107713"/>
              <a:gd name="connsiteY31" fmla="*/ 1126841 h 2405430"/>
              <a:gd name="connsiteX32" fmla="*/ 2486388 w 3107713"/>
              <a:gd name="connsiteY32" fmla="*/ 1688518 h 2405430"/>
              <a:gd name="connsiteX33" fmla="*/ 2486388 w 3107713"/>
              <a:gd name="connsiteY33" fmla="*/ 2254849 h 2405430"/>
              <a:gd name="connsiteX34" fmla="*/ 2343642 w 3107713"/>
              <a:gd name="connsiteY34" fmla="*/ 2403802 h 2405430"/>
              <a:gd name="connsiteX35" fmla="*/ 1909197 w 3107713"/>
              <a:gd name="connsiteY35" fmla="*/ 2405353 h 2405430"/>
              <a:gd name="connsiteX36" fmla="*/ 1833168 w 3107713"/>
              <a:gd name="connsiteY36" fmla="*/ 2327773 h 2405430"/>
              <a:gd name="connsiteX37" fmla="*/ 1834722 w 3107713"/>
              <a:gd name="connsiteY37" fmla="*/ 1939875 h 2405430"/>
              <a:gd name="connsiteX38" fmla="*/ 1741625 w 3107713"/>
              <a:gd name="connsiteY38" fmla="*/ 1842124 h 2405430"/>
              <a:gd name="connsiteX39" fmla="*/ 1369244 w 3107713"/>
              <a:gd name="connsiteY39" fmla="*/ 1842124 h 2405430"/>
              <a:gd name="connsiteX40" fmla="*/ 1276150 w 3107713"/>
              <a:gd name="connsiteY40" fmla="*/ 1939875 h 2405430"/>
              <a:gd name="connsiteX41" fmla="*/ 1277701 w 3107713"/>
              <a:gd name="connsiteY41" fmla="*/ 2327773 h 2405430"/>
              <a:gd name="connsiteX42" fmla="*/ 1200121 w 3107713"/>
              <a:gd name="connsiteY42" fmla="*/ 2403802 h 2405430"/>
              <a:gd name="connsiteX43" fmla="*/ 773434 w 3107713"/>
              <a:gd name="connsiteY43" fmla="*/ 2402251 h 2405430"/>
              <a:gd name="connsiteX44" fmla="*/ 624481 w 3107713"/>
              <a:gd name="connsiteY44" fmla="*/ 2251744 h 2405430"/>
              <a:gd name="connsiteX45" fmla="*/ 622930 w 3107713"/>
              <a:gd name="connsiteY45" fmla="*/ 1111327 h 2405430"/>
              <a:gd name="connsiteX46" fmla="*/ 607413 w 3107713"/>
              <a:gd name="connsiteY46" fmla="*/ 1041505 h 2405430"/>
              <a:gd name="connsiteX47" fmla="*/ 548452 w 3107713"/>
              <a:gd name="connsiteY47" fmla="*/ 1072535 h 2405430"/>
              <a:gd name="connsiteX48" fmla="*/ 290888 w 3107713"/>
              <a:gd name="connsiteY48" fmla="*/ 1258726 h 2405430"/>
              <a:gd name="connsiteX49" fmla="*/ 152798 w 3107713"/>
              <a:gd name="connsiteY49" fmla="*/ 1300620 h 2405430"/>
              <a:gd name="connsiteX50" fmla="*/ 6947 w 3107713"/>
              <a:gd name="connsiteY50" fmla="*/ 1192009 h 2405430"/>
              <a:gd name="connsiteX51" fmla="*/ 67460 w 3107713"/>
              <a:gd name="connsiteY51" fmla="*/ 1029090 h 2405430"/>
              <a:gd name="connsiteX52" fmla="*/ 557761 w 3107713"/>
              <a:gd name="connsiteY52" fmla="*/ 675330 h 2405430"/>
              <a:gd name="connsiteX53" fmla="*/ 1401828 w 3107713"/>
              <a:gd name="connsiteY53" fmla="*/ 68657 h 2405430"/>
              <a:gd name="connsiteX54" fmla="*/ 1554853 w 3107713"/>
              <a:gd name="connsiteY54" fmla="*/ 0 h 2405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07713" h="2405430">
                <a:moveTo>
                  <a:pt x="1573462" y="1230810"/>
                </a:moveTo>
                <a:lnTo>
                  <a:pt x="1573462" y="1540156"/>
                </a:lnTo>
                <a:lnTo>
                  <a:pt x="1882808" y="1540156"/>
                </a:lnTo>
                <a:lnTo>
                  <a:pt x="1882808" y="1230810"/>
                </a:lnTo>
                <a:close/>
                <a:moveTo>
                  <a:pt x="1220371" y="1230810"/>
                </a:moveTo>
                <a:lnTo>
                  <a:pt x="1220371" y="1540156"/>
                </a:lnTo>
                <a:lnTo>
                  <a:pt x="1529717" y="1540156"/>
                </a:lnTo>
                <a:lnTo>
                  <a:pt x="1529717" y="1230810"/>
                </a:lnTo>
                <a:close/>
                <a:moveTo>
                  <a:pt x="1573462" y="861315"/>
                </a:moveTo>
                <a:lnTo>
                  <a:pt x="1573462" y="1170661"/>
                </a:lnTo>
                <a:lnTo>
                  <a:pt x="1882808" y="1170661"/>
                </a:lnTo>
                <a:lnTo>
                  <a:pt x="1882808" y="861315"/>
                </a:lnTo>
                <a:close/>
                <a:moveTo>
                  <a:pt x="1220371" y="861315"/>
                </a:moveTo>
                <a:lnTo>
                  <a:pt x="1220371" y="1170661"/>
                </a:lnTo>
                <a:lnTo>
                  <a:pt x="1529717" y="1170661"/>
                </a:lnTo>
                <a:lnTo>
                  <a:pt x="1529717" y="861315"/>
                </a:lnTo>
                <a:close/>
                <a:moveTo>
                  <a:pt x="1554853" y="0"/>
                </a:moveTo>
                <a:cubicBezTo>
                  <a:pt x="1599267" y="0"/>
                  <a:pt x="1643875" y="22886"/>
                  <a:pt x="1709041" y="68657"/>
                </a:cubicBezTo>
                <a:cubicBezTo>
                  <a:pt x="1816101" y="144686"/>
                  <a:pt x="1923163" y="222264"/>
                  <a:pt x="2030222" y="299844"/>
                </a:cubicBezTo>
                <a:cubicBezTo>
                  <a:pt x="2075218" y="332428"/>
                  <a:pt x="2098490" y="341737"/>
                  <a:pt x="2101595" y="268813"/>
                </a:cubicBezTo>
                <a:cubicBezTo>
                  <a:pt x="2106248" y="152442"/>
                  <a:pt x="2129523" y="133823"/>
                  <a:pt x="2241239" y="133823"/>
                </a:cubicBezTo>
                <a:cubicBezTo>
                  <a:pt x="2287786" y="133823"/>
                  <a:pt x="2334333" y="133823"/>
                  <a:pt x="2380880" y="133823"/>
                </a:cubicBezTo>
                <a:cubicBezTo>
                  <a:pt x="2450702" y="133823"/>
                  <a:pt x="2486388" y="169509"/>
                  <a:pt x="2486388" y="239331"/>
                </a:cubicBezTo>
                <a:cubicBezTo>
                  <a:pt x="2486388" y="335530"/>
                  <a:pt x="2492595" y="431729"/>
                  <a:pt x="2484837" y="526377"/>
                </a:cubicBezTo>
                <a:cubicBezTo>
                  <a:pt x="2478630" y="603955"/>
                  <a:pt x="2509663" y="648951"/>
                  <a:pt x="2571726" y="690844"/>
                </a:cubicBezTo>
                <a:cubicBezTo>
                  <a:pt x="2720680" y="793250"/>
                  <a:pt x="2866528" y="900310"/>
                  <a:pt x="3013930" y="1005818"/>
                </a:cubicBezTo>
                <a:cubicBezTo>
                  <a:pt x="3058926" y="1038402"/>
                  <a:pt x="3102370" y="1069433"/>
                  <a:pt x="3107024" y="1131497"/>
                </a:cubicBezTo>
                <a:cubicBezTo>
                  <a:pt x="3111680" y="1190458"/>
                  <a:pt x="3093061" y="1240107"/>
                  <a:pt x="3041858" y="1271140"/>
                </a:cubicBezTo>
                <a:cubicBezTo>
                  <a:pt x="2976692" y="1311480"/>
                  <a:pt x="2906870" y="1313031"/>
                  <a:pt x="2843256" y="1271140"/>
                </a:cubicBezTo>
                <a:cubicBezTo>
                  <a:pt x="2753264" y="1212179"/>
                  <a:pt x="2666374" y="1145462"/>
                  <a:pt x="2577934" y="1083398"/>
                </a:cubicBezTo>
                <a:cubicBezTo>
                  <a:pt x="2553108" y="1066331"/>
                  <a:pt x="2528282" y="1029090"/>
                  <a:pt x="2500354" y="1041505"/>
                </a:cubicBezTo>
                <a:cubicBezTo>
                  <a:pt x="2469321" y="1055468"/>
                  <a:pt x="2486388" y="1097361"/>
                  <a:pt x="2486388" y="1126841"/>
                </a:cubicBezTo>
                <a:cubicBezTo>
                  <a:pt x="2484837" y="1316136"/>
                  <a:pt x="2486388" y="1502327"/>
                  <a:pt x="2486388" y="1688518"/>
                </a:cubicBezTo>
                <a:cubicBezTo>
                  <a:pt x="2486388" y="1877811"/>
                  <a:pt x="2486388" y="2065553"/>
                  <a:pt x="2486388" y="2254849"/>
                </a:cubicBezTo>
                <a:cubicBezTo>
                  <a:pt x="2486388" y="2361908"/>
                  <a:pt x="2449151" y="2402251"/>
                  <a:pt x="2343642" y="2403802"/>
                </a:cubicBezTo>
                <a:cubicBezTo>
                  <a:pt x="2199345" y="2405353"/>
                  <a:pt x="2053494" y="2402251"/>
                  <a:pt x="1909197" y="2405353"/>
                </a:cubicBezTo>
                <a:cubicBezTo>
                  <a:pt x="1851790" y="2406904"/>
                  <a:pt x="1831617" y="2385183"/>
                  <a:pt x="1833168" y="2327773"/>
                </a:cubicBezTo>
                <a:cubicBezTo>
                  <a:pt x="1836273" y="2198992"/>
                  <a:pt x="1831617" y="2068658"/>
                  <a:pt x="1834722" y="1939875"/>
                </a:cubicBezTo>
                <a:cubicBezTo>
                  <a:pt x="1836273" y="1871606"/>
                  <a:pt x="1812998" y="1840573"/>
                  <a:pt x="1741625" y="1842124"/>
                </a:cubicBezTo>
                <a:cubicBezTo>
                  <a:pt x="1617498" y="1845229"/>
                  <a:pt x="1493371" y="1845229"/>
                  <a:pt x="1369244" y="1842124"/>
                </a:cubicBezTo>
                <a:cubicBezTo>
                  <a:pt x="1296320" y="1840573"/>
                  <a:pt x="1274596" y="1873158"/>
                  <a:pt x="1276150" y="1939875"/>
                </a:cubicBezTo>
                <a:cubicBezTo>
                  <a:pt x="1279252" y="2068658"/>
                  <a:pt x="1274596" y="2198992"/>
                  <a:pt x="1277701" y="2327773"/>
                </a:cubicBezTo>
                <a:cubicBezTo>
                  <a:pt x="1279252" y="2385183"/>
                  <a:pt x="1257528" y="2405353"/>
                  <a:pt x="1200121" y="2403802"/>
                </a:cubicBezTo>
                <a:cubicBezTo>
                  <a:pt x="1057375" y="2400697"/>
                  <a:pt x="916180" y="2403802"/>
                  <a:pt x="773434" y="2402251"/>
                </a:cubicBezTo>
                <a:cubicBezTo>
                  <a:pt x="661719" y="2400697"/>
                  <a:pt x="624481" y="2363459"/>
                  <a:pt x="624481" y="2251744"/>
                </a:cubicBezTo>
                <a:cubicBezTo>
                  <a:pt x="624481" y="1871606"/>
                  <a:pt x="624481" y="1491467"/>
                  <a:pt x="622930" y="1111327"/>
                </a:cubicBezTo>
                <a:cubicBezTo>
                  <a:pt x="622930" y="1088052"/>
                  <a:pt x="636893" y="1053916"/>
                  <a:pt x="607413" y="1041505"/>
                </a:cubicBezTo>
                <a:cubicBezTo>
                  <a:pt x="585692" y="1032195"/>
                  <a:pt x="567071" y="1058572"/>
                  <a:pt x="548452" y="1072535"/>
                </a:cubicBezTo>
                <a:cubicBezTo>
                  <a:pt x="461565" y="1134599"/>
                  <a:pt x="376227" y="1195111"/>
                  <a:pt x="290888" y="1258726"/>
                </a:cubicBezTo>
                <a:cubicBezTo>
                  <a:pt x="248995" y="1289759"/>
                  <a:pt x="203999" y="1306827"/>
                  <a:pt x="152798" y="1300620"/>
                </a:cubicBezTo>
                <a:cubicBezTo>
                  <a:pt x="82976" y="1292861"/>
                  <a:pt x="27117" y="1263382"/>
                  <a:pt x="6947" y="1192009"/>
                </a:cubicBezTo>
                <a:cubicBezTo>
                  <a:pt x="-13223" y="1125289"/>
                  <a:pt x="11603" y="1069433"/>
                  <a:pt x="67460" y="1029090"/>
                </a:cubicBezTo>
                <a:cubicBezTo>
                  <a:pt x="230376" y="911170"/>
                  <a:pt x="393294" y="793250"/>
                  <a:pt x="557761" y="675330"/>
                </a:cubicBezTo>
                <a:cubicBezTo>
                  <a:pt x="838600" y="472072"/>
                  <a:pt x="1119438" y="270364"/>
                  <a:pt x="1401828" y="68657"/>
                </a:cubicBezTo>
                <a:cubicBezTo>
                  <a:pt x="1466219" y="22886"/>
                  <a:pt x="1510439" y="0"/>
                  <a:pt x="1554853" y="0"/>
                </a:cubicBezTo>
                <a:close/>
              </a:path>
            </a:pathLst>
          </a:custGeom>
          <a:solidFill>
            <a:schemeClr val="accent4"/>
          </a:solidFill>
          <a:ln w="5876" cap="flat">
            <a:noFill/>
            <a:prstDash val="solid"/>
            <a:miter/>
          </a:ln>
        </p:spPr>
        <p:txBody>
          <a:bodyPr wrap="square" rtlCol="0" anchor="ctr">
            <a:noAutofit/>
          </a:bodyPr>
          <a:lstStyle/>
          <a:p>
            <a:endParaRPr lang="en-US"/>
          </a:p>
        </p:txBody>
      </p:sp>
      <p:pic>
        <p:nvPicPr>
          <p:cNvPr id="5" name="صورة 4">
            <a:extLst>
              <a:ext uri="{FF2B5EF4-FFF2-40B4-BE49-F238E27FC236}">
                <a16:creationId xmlns:a16="http://schemas.microsoft.com/office/drawing/2014/main" id="{A77AE23F-222B-5AE8-0335-CD3E613F39AE}"/>
              </a:ext>
            </a:extLst>
          </p:cNvPr>
          <p:cNvPicPr>
            <a:picLocks noChangeAspect="1"/>
          </p:cNvPicPr>
          <p:nvPr/>
        </p:nvPicPr>
        <p:blipFill>
          <a:blip r:embed="rId7"/>
          <a:stretch>
            <a:fillRect/>
          </a:stretch>
        </p:blipFill>
        <p:spPr>
          <a:xfrm>
            <a:off x="8775391" y="1917134"/>
            <a:ext cx="2256224" cy="1297042"/>
          </a:xfrm>
          <a:prstGeom prst="rect">
            <a:avLst/>
          </a:prstGeom>
        </p:spPr>
      </p:pic>
      <p:sp>
        <p:nvSpPr>
          <p:cNvPr id="9" name="شكل بيضاوي 8">
            <a:extLst>
              <a:ext uri="{FF2B5EF4-FFF2-40B4-BE49-F238E27FC236}">
                <a16:creationId xmlns:a16="http://schemas.microsoft.com/office/drawing/2014/main" id="{ED1A731B-CB3B-DC1F-CD00-3B38498028CA}"/>
              </a:ext>
            </a:extLst>
          </p:cNvPr>
          <p:cNvSpPr/>
          <p:nvPr/>
        </p:nvSpPr>
        <p:spPr>
          <a:xfrm>
            <a:off x="8865945" y="1663768"/>
            <a:ext cx="2087201" cy="201385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صورة 9">
            <a:extLst>
              <a:ext uri="{FF2B5EF4-FFF2-40B4-BE49-F238E27FC236}">
                <a16:creationId xmlns:a16="http://schemas.microsoft.com/office/drawing/2014/main" id="{73903AD3-D423-69A8-C590-016B94E76DCB}"/>
              </a:ext>
            </a:extLst>
          </p:cNvPr>
          <p:cNvPicPr>
            <a:picLocks noChangeAspect="1"/>
          </p:cNvPicPr>
          <p:nvPr/>
        </p:nvPicPr>
        <p:blipFill>
          <a:blip r:embed="rId7"/>
          <a:stretch>
            <a:fillRect/>
          </a:stretch>
        </p:blipFill>
        <p:spPr>
          <a:xfrm>
            <a:off x="8775391" y="1943609"/>
            <a:ext cx="2256224" cy="1297042"/>
          </a:xfrm>
          <a:prstGeom prst="rect">
            <a:avLst/>
          </a:prstGeom>
        </p:spPr>
      </p:pic>
    </p:spTree>
    <p:extLst>
      <p:ext uri="{BB962C8B-B14F-4D97-AF65-F5344CB8AC3E}">
        <p14:creationId xmlns:p14="http://schemas.microsoft.com/office/powerpoint/2010/main" val="2689310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CF5BDA4-10C7-46A6-AC30-523A3FC438AC}"/>
              </a:ext>
            </a:extLst>
          </p:cNvPr>
          <p:cNvSpPr txBox="1"/>
          <p:nvPr/>
        </p:nvSpPr>
        <p:spPr>
          <a:xfrm>
            <a:off x="6715495" y="3013501"/>
            <a:ext cx="5846617" cy="830997"/>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4800" b="1" i="0" u="none" strike="noStrike" kern="1200" cap="none" spc="0" normalizeH="0" baseline="0" noProof="0" dirty="0">
                <a:ln>
                  <a:noFill/>
                </a:ln>
                <a:solidFill>
                  <a:prstClr val="white"/>
                </a:solidFill>
                <a:effectLst/>
                <a:uLnTx/>
                <a:uFillTx/>
                <a:latin typeface="Arial"/>
                <a:cs typeface="Arial" pitchFamily="34" charset="0"/>
              </a:rPr>
              <a:t>Future work</a:t>
            </a:r>
            <a:endParaRPr kumimoji="0" lang="ko-KR" altLang="en-US" sz="4800" b="1" i="0" u="none" strike="noStrike" kern="1200" cap="none" spc="0" normalizeH="0" baseline="0" noProof="0" dirty="0">
              <a:ln>
                <a:noFill/>
              </a:ln>
              <a:solidFill>
                <a:prstClr val="white"/>
              </a:solidFill>
              <a:effectLst/>
              <a:uLnTx/>
              <a:uFillTx/>
              <a:latin typeface="Arial"/>
              <a:cs typeface="Arial" pitchFamily="34" charset="0"/>
            </a:endParaRPr>
          </a:p>
        </p:txBody>
      </p:sp>
    </p:spTree>
    <p:extLst>
      <p:ext uri="{BB962C8B-B14F-4D97-AF65-F5344CB8AC3E}">
        <p14:creationId xmlns:p14="http://schemas.microsoft.com/office/powerpoint/2010/main" val="4563368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042C12F7-AE9B-40D2-A6C4-2F1B6BC860EE}"/>
              </a:ext>
            </a:extLst>
          </p:cNvPr>
          <p:cNvSpPr txBox="1"/>
          <p:nvPr/>
        </p:nvSpPr>
        <p:spPr>
          <a:xfrm>
            <a:off x="793166" y="371347"/>
            <a:ext cx="3690911" cy="1754326"/>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5400" b="0" i="0" u="none" strike="noStrike" kern="1200" cap="none" spc="0" normalizeH="0" baseline="0" noProof="0" dirty="0">
                <a:ln>
                  <a:noFill/>
                </a:ln>
                <a:solidFill>
                  <a:prstClr val="white"/>
                </a:solidFill>
                <a:effectLst/>
                <a:uLnTx/>
                <a:uFillTx/>
                <a:latin typeface="Arial"/>
                <a:cs typeface="Arial" pitchFamily="34" charset="0"/>
              </a:rPr>
              <a:t>Future work</a:t>
            </a:r>
            <a:endParaRPr kumimoji="0" lang="ko-KR" altLang="en-US" sz="5400" b="0" i="0" u="none" strike="noStrike" kern="1200" cap="none" spc="0" normalizeH="0" baseline="0" noProof="0" dirty="0">
              <a:ln>
                <a:noFill/>
              </a:ln>
              <a:solidFill>
                <a:prstClr val="white"/>
              </a:solidFill>
              <a:effectLst/>
              <a:uLnTx/>
              <a:uFillTx/>
              <a:latin typeface="Arial"/>
              <a:cs typeface="Arial" pitchFamily="34" charset="0"/>
            </a:endParaRPr>
          </a:p>
        </p:txBody>
      </p:sp>
      <p:grpSp>
        <p:nvGrpSpPr>
          <p:cNvPr id="20" name="Group 19">
            <a:extLst>
              <a:ext uri="{FF2B5EF4-FFF2-40B4-BE49-F238E27FC236}">
                <a16:creationId xmlns:a16="http://schemas.microsoft.com/office/drawing/2014/main" id="{4AADAE9D-3C11-4940-9BCF-769CF1BD8375}"/>
              </a:ext>
            </a:extLst>
          </p:cNvPr>
          <p:cNvGrpSpPr/>
          <p:nvPr/>
        </p:nvGrpSpPr>
        <p:grpSpPr>
          <a:xfrm>
            <a:off x="5709753" y="560617"/>
            <a:ext cx="5762153" cy="1221898"/>
            <a:chOff x="554344" y="4396365"/>
            <a:chExt cx="5762153" cy="1221898"/>
          </a:xfrm>
        </p:grpSpPr>
        <p:sp>
          <p:nvSpPr>
            <p:cNvPr id="21" name="Text Placeholder 12">
              <a:extLst>
                <a:ext uri="{FF2B5EF4-FFF2-40B4-BE49-F238E27FC236}">
                  <a16:creationId xmlns:a16="http://schemas.microsoft.com/office/drawing/2014/main" id="{0C44960C-B261-4C58-B628-B9E1D024089C}"/>
                </a:ext>
              </a:extLst>
            </p:cNvPr>
            <p:cNvSpPr txBox="1">
              <a:spLocks/>
            </p:cNvSpPr>
            <p:nvPr userDrawn="1"/>
          </p:nvSpPr>
          <p:spPr>
            <a:xfrm>
              <a:off x="2095958" y="4396365"/>
              <a:ext cx="1291677" cy="914121"/>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en-US" sz="7200" b="1" i="0" u="none" strike="noStrike" kern="1200" cap="none" spc="0" normalizeH="0" baseline="0" noProof="0" dirty="0">
                  <a:ln>
                    <a:noFill/>
                  </a:ln>
                  <a:solidFill>
                    <a:prstClr val="white">
                      <a:alpha val="30000"/>
                    </a:prstClr>
                  </a:solidFill>
                  <a:effectLst/>
                  <a:uLnTx/>
                  <a:uFillTx/>
                  <a:latin typeface="Arial"/>
                  <a:cs typeface="+mn-cs"/>
                </a:rPr>
                <a:t>01</a:t>
              </a:r>
            </a:p>
          </p:txBody>
        </p:sp>
        <p:sp>
          <p:nvSpPr>
            <p:cNvPr id="22" name="직사각형 11">
              <a:extLst>
                <a:ext uri="{FF2B5EF4-FFF2-40B4-BE49-F238E27FC236}">
                  <a16:creationId xmlns:a16="http://schemas.microsoft.com/office/drawing/2014/main" id="{E65F8757-26EE-44DF-B103-7AF5B85DBF83}"/>
                </a:ext>
              </a:extLst>
            </p:cNvPr>
            <p:cNvSpPr/>
            <p:nvPr userDrawn="1"/>
          </p:nvSpPr>
          <p:spPr>
            <a:xfrm>
              <a:off x="554344" y="4736873"/>
              <a:ext cx="2187452" cy="400110"/>
            </a:xfrm>
            <a:prstGeom prst="rect">
              <a:avLst/>
            </a:prstGeom>
          </p:spPr>
          <p:txBody>
            <a:bodyPr wrap="square">
              <a:spAutoFit/>
            </a:bodyPr>
            <a:lstStyle/>
            <a:p>
              <a:pPr marL="0" indent="0">
                <a:buNone/>
              </a:pPr>
              <a:r>
                <a:rPr lang="en" sz="2000" b="1" dirty="0">
                  <a:solidFill>
                    <a:schemeClr val="bg1"/>
                  </a:solidFill>
                </a:rPr>
                <a:t>Nearest location</a:t>
              </a:r>
            </a:p>
          </p:txBody>
        </p:sp>
        <p:sp>
          <p:nvSpPr>
            <p:cNvPr id="23" name="직사각형 13">
              <a:extLst>
                <a:ext uri="{FF2B5EF4-FFF2-40B4-BE49-F238E27FC236}">
                  <a16:creationId xmlns:a16="http://schemas.microsoft.com/office/drawing/2014/main" id="{7414002A-1353-438E-BDC0-10D83EB9DBF4}"/>
                </a:ext>
              </a:extLst>
            </p:cNvPr>
            <p:cNvSpPr/>
            <p:nvPr userDrawn="1"/>
          </p:nvSpPr>
          <p:spPr>
            <a:xfrm>
              <a:off x="669541" y="5310486"/>
              <a:ext cx="5646956"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400" dirty="0">
                  <a:solidFill>
                    <a:schemeClr val="bg1"/>
                  </a:solidFill>
                </a:rPr>
                <a:t>System to find the nearest chalet to the user on the map</a:t>
              </a:r>
              <a:endParaRPr kumimoji="0" lang="en-US" altLang="ko-KR" sz="1400" i="0" u="none" strike="noStrike" kern="1200" cap="none" spc="0" normalizeH="0" baseline="0" noProof="0" dirty="0">
                <a:ln>
                  <a:noFill/>
                </a:ln>
                <a:solidFill>
                  <a:schemeClr val="bg1"/>
                </a:solidFill>
                <a:effectLst/>
                <a:uLnTx/>
                <a:uFillTx/>
                <a:latin typeface="Arial"/>
                <a:cs typeface="+mn-cs"/>
              </a:endParaRPr>
            </a:p>
          </p:txBody>
        </p:sp>
      </p:grpSp>
      <p:grpSp>
        <p:nvGrpSpPr>
          <p:cNvPr id="24" name="Group 23">
            <a:extLst>
              <a:ext uri="{FF2B5EF4-FFF2-40B4-BE49-F238E27FC236}">
                <a16:creationId xmlns:a16="http://schemas.microsoft.com/office/drawing/2014/main" id="{C22B4B74-9874-41C1-B813-B868BAE6222C}"/>
              </a:ext>
            </a:extLst>
          </p:cNvPr>
          <p:cNvGrpSpPr/>
          <p:nvPr/>
        </p:nvGrpSpPr>
        <p:grpSpPr>
          <a:xfrm>
            <a:off x="5757638" y="1876755"/>
            <a:ext cx="6238326" cy="1437341"/>
            <a:chOff x="669541" y="4396365"/>
            <a:chExt cx="5868212" cy="1437341"/>
          </a:xfrm>
        </p:grpSpPr>
        <p:sp>
          <p:nvSpPr>
            <p:cNvPr id="25" name="Text Placeholder 12">
              <a:extLst>
                <a:ext uri="{FF2B5EF4-FFF2-40B4-BE49-F238E27FC236}">
                  <a16:creationId xmlns:a16="http://schemas.microsoft.com/office/drawing/2014/main" id="{29B6A045-29C6-4DBF-81A6-3C94A2E406B4}"/>
                </a:ext>
              </a:extLst>
            </p:cNvPr>
            <p:cNvSpPr txBox="1">
              <a:spLocks/>
            </p:cNvSpPr>
            <p:nvPr userDrawn="1"/>
          </p:nvSpPr>
          <p:spPr>
            <a:xfrm>
              <a:off x="5102925" y="4396365"/>
              <a:ext cx="1291677" cy="914121"/>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en-US" sz="7200" b="1" i="0" u="none" strike="noStrike" kern="1200" cap="none" spc="0" normalizeH="0" baseline="0" noProof="0" dirty="0">
                  <a:ln>
                    <a:noFill/>
                  </a:ln>
                  <a:solidFill>
                    <a:prstClr val="white">
                      <a:alpha val="30000"/>
                    </a:prstClr>
                  </a:solidFill>
                  <a:effectLst/>
                  <a:uLnTx/>
                  <a:uFillTx/>
                  <a:latin typeface="Arial"/>
                  <a:cs typeface="+mn-cs"/>
                </a:rPr>
                <a:t>02</a:t>
              </a:r>
            </a:p>
          </p:txBody>
        </p:sp>
        <p:sp>
          <p:nvSpPr>
            <p:cNvPr id="26" name="직사각형 11">
              <a:extLst>
                <a:ext uri="{FF2B5EF4-FFF2-40B4-BE49-F238E27FC236}">
                  <a16:creationId xmlns:a16="http://schemas.microsoft.com/office/drawing/2014/main" id="{E26632D4-976A-42B9-A4AC-3C016E7D49D0}"/>
                </a:ext>
              </a:extLst>
            </p:cNvPr>
            <p:cNvSpPr/>
            <p:nvPr userDrawn="1"/>
          </p:nvSpPr>
          <p:spPr>
            <a:xfrm>
              <a:off x="3365172" y="4849440"/>
              <a:ext cx="2187452" cy="400110"/>
            </a:xfrm>
            <a:prstGeom prst="rect">
              <a:avLst/>
            </a:prstGeom>
          </p:spPr>
          <p:txBody>
            <a:bodyPr wrap="square">
              <a:spAutoFit/>
            </a:bodyPr>
            <a:lstStyle/>
            <a:p>
              <a:pPr marL="0" indent="0">
                <a:buNone/>
              </a:pPr>
              <a:r>
                <a:rPr lang="en" sz="2000" b="1" dirty="0">
                  <a:solidFill>
                    <a:schemeClr val="bg1"/>
                  </a:solidFill>
                </a:rPr>
                <a:t>Chat system</a:t>
              </a:r>
              <a:endParaRPr lang="en-US" sz="2000" b="1" dirty="0">
                <a:solidFill>
                  <a:schemeClr val="bg1"/>
                </a:solidFill>
              </a:endParaRPr>
            </a:p>
          </p:txBody>
        </p:sp>
        <p:sp>
          <p:nvSpPr>
            <p:cNvPr id="27" name="직사각형 13">
              <a:extLst>
                <a:ext uri="{FF2B5EF4-FFF2-40B4-BE49-F238E27FC236}">
                  <a16:creationId xmlns:a16="http://schemas.microsoft.com/office/drawing/2014/main" id="{7C5DC97A-4A7D-4646-AF87-F5E0685D1D85}"/>
                </a:ext>
              </a:extLst>
            </p:cNvPr>
            <p:cNvSpPr/>
            <p:nvPr userDrawn="1"/>
          </p:nvSpPr>
          <p:spPr>
            <a:xfrm>
              <a:off x="669541" y="5310486"/>
              <a:ext cx="5868212" cy="523220"/>
            </a:xfrm>
            <a:prstGeom prst="rect">
              <a:avLst/>
            </a:prstGeom>
          </p:spPr>
          <p:txBody>
            <a:bodyPr wrap="square">
              <a:spAutoFit/>
            </a:bodyPr>
            <a:lstStyle/>
            <a:p>
              <a:pPr marL="0" indent="0" algn="l">
                <a:buNone/>
              </a:pPr>
              <a:r>
                <a:rPr lang="en" sz="1400" dirty="0">
                  <a:solidFill>
                    <a:schemeClr val="bg1"/>
                  </a:solidFill>
                </a:rPr>
                <a:t>We want to enhance it to include voice messages, pictures, video clips, as</a:t>
              </a:r>
              <a:br>
                <a:rPr lang="en" sz="1400" dirty="0">
                  <a:solidFill>
                    <a:schemeClr val="bg1"/>
                  </a:solidFill>
                </a:rPr>
              </a:br>
              <a:r>
                <a:rPr lang="en" sz="1400" dirty="0">
                  <a:solidFill>
                    <a:schemeClr val="bg1"/>
                  </a:solidFill>
                </a:rPr>
                <a:t>well as the ability to create groups.</a:t>
              </a:r>
              <a:endParaRPr lang="en-US" sz="1400" dirty="0">
                <a:solidFill>
                  <a:schemeClr val="bg1"/>
                </a:solidFill>
              </a:endParaRPr>
            </a:p>
          </p:txBody>
        </p:sp>
      </p:grpSp>
      <p:grpSp>
        <p:nvGrpSpPr>
          <p:cNvPr id="28" name="Group 27">
            <a:extLst>
              <a:ext uri="{FF2B5EF4-FFF2-40B4-BE49-F238E27FC236}">
                <a16:creationId xmlns:a16="http://schemas.microsoft.com/office/drawing/2014/main" id="{45BC4A7F-296C-43BD-A50F-9227E8057C43}"/>
              </a:ext>
            </a:extLst>
          </p:cNvPr>
          <p:cNvGrpSpPr/>
          <p:nvPr/>
        </p:nvGrpSpPr>
        <p:grpSpPr>
          <a:xfrm>
            <a:off x="5285210" y="3408337"/>
            <a:ext cx="6186696" cy="1437341"/>
            <a:chOff x="129801" y="4396365"/>
            <a:chExt cx="6186696" cy="1437341"/>
          </a:xfrm>
        </p:grpSpPr>
        <p:sp>
          <p:nvSpPr>
            <p:cNvPr id="29" name="Text Placeholder 12">
              <a:extLst>
                <a:ext uri="{FF2B5EF4-FFF2-40B4-BE49-F238E27FC236}">
                  <a16:creationId xmlns:a16="http://schemas.microsoft.com/office/drawing/2014/main" id="{69DE75EF-3406-4DA8-955D-698DC9746BF1}"/>
                </a:ext>
              </a:extLst>
            </p:cNvPr>
            <p:cNvSpPr txBox="1">
              <a:spLocks/>
            </p:cNvSpPr>
            <p:nvPr userDrawn="1"/>
          </p:nvSpPr>
          <p:spPr>
            <a:xfrm>
              <a:off x="2095958" y="4396365"/>
              <a:ext cx="1291677" cy="914121"/>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en-US" sz="7200" b="1" i="0" u="none" strike="noStrike" kern="1200" cap="none" spc="0" normalizeH="0" baseline="0" noProof="0" dirty="0">
                  <a:ln>
                    <a:noFill/>
                  </a:ln>
                  <a:solidFill>
                    <a:prstClr val="white">
                      <a:alpha val="30000"/>
                    </a:prstClr>
                  </a:solidFill>
                  <a:effectLst/>
                  <a:uLnTx/>
                  <a:uFillTx/>
                  <a:latin typeface="Arial"/>
                  <a:cs typeface="+mn-cs"/>
                </a:rPr>
                <a:t>03</a:t>
              </a:r>
            </a:p>
          </p:txBody>
        </p:sp>
        <p:sp>
          <p:nvSpPr>
            <p:cNvPr id="30" name="직사각형 11">
              <a:extLst>
                <a:ext uri="{FF2B5EF4-FFF2-40B4-BE49-F238E27FC236}">
                  <a16:creationId xmlns:a16="http://schemas.microsoft.com/office/drawing/2014/main" id="{93BF600A-9FC2-407B-A617-3B99204D9929}"/>
                </a:ext>
              </a:extLst>
            </p:cNvPr>
            <p:cNvSpPr/>
            <p:nvPr userDrawn="1"/>
          </p:nvSpPr>
          <p:spPr>
            <a:xfrm>
              <a:off x="129801" y="4802654"/>
              <a:ext cx="2187452" cy="400110"/>
            </a:xfrm>
            <a:prstGeom prst="rect">
              <a:avLst/>
            </a:prstGeom>
          </p:spPr>
          <p:txBody>
            <a:bodyPr wrap="square">
              <a:spAutoFit/>
            </a:bodyPr>
            <a:lstStyle/>
            <a:p>
              <a:pPr marL="0" indent="0">
                <a:buNone/>
              </a:pPr>
              <a:r>
                <a:rPr lang="en" sz="2000" b="1" dirty="0">
                  <a:solidFill>
                    <a:schemeClr val="bg1"/>
                  </a:solidFill>
                </a:rPr>
                <a:t>Languages</a:t>
              </a:r>
            </a:p>
          </p:txBody>
        </p:sp>
        <p:sp>
          <p:nvSpPr>
            <p:cNvPr id="31" name="직사각형 13">
              <a:extLst>
                <a:ext uri="{FF2B5EF4-FFF2-40B4-BE49-F238E27FC236}">
                  <a16:creationId xmlns:a16="http://schemas.microsoft.com/office/drawing/2014/main" id="{8537D4F3-D5B5-4C52-9F4B-4098081DDA9E}"/>
                </a:ext>
              </a:extLst>
            </p:cNvPr>
            <p:cNvSpPr/>
            <p:nvPr userDrawn="1"/>
          </p:nvSpPr>
          <p:spPr>
            <a:xfrm>
              <a:off x="669541" y="5310486"/>
              <a:ext cx="5646956" cy="523220"/>
            </a:xfrm>
            <a:prstGeom prst="rect">
              <a:avLst/>
            </a:prstGeom>
          </p:spPr>
          <p:txBody>
            <a:bodyPr wrap="square">
              <a:spAutoFit/>
            </a:bodyPr>
            <a:lstStyle/>
            <a:p>
              <a:pPr marL="0" indent="0" algn="l">
                <a:buNone/>
              </a:pPr>
              <a:r>
                <a:rPr lang="en-US" sz="1400" dirty="0">
                  <a:solidFill>
                    <a:schemeClr val="bg1"/>
                  </a:solidFill>
                </a:rPr>
                <a:t>Add the option to change the language of the application, add the Arabic language.</a:t>
              </a:r>
              <a:endParaRPr lang="en" sz="1400" dirty="0">
                <a:solidFill>
                  <a:schemeClr val="bg1"/>
                </a:solidFill>
              </a:endParaRPr>
            </a:p>
          </p:txBody>
        </p:sp>
      </p:grpSp>
      <p:grpSp>
        <p:nvGrpSpPr>
          <p:cNvPr id="32" name="Group 31">
            <a:extLst>
              <a:ext uri="{FF2B5EF4-FFF2-40B4-BE49-F238E27FC236}">
                <a16:creationId xmlns:a16="http://schemas.microsoft.com/office/drawing/2014/main" id="{1C6A28E7-1AED-41AA-9722-2E6DA7A6D0A6}"/>
              </a:ext>
            </a:extLst>
          </p:cNvPr>
          <p:cNvGrpSpPr/>
          <p:nvPr/>
        </p:nvGrpSpPr>
        <p:grpSpPr>
          <a:xfrm>
            <a:off x="5746845" y="4832197"/>
            <a:ext cx="5725061" cy="1221898"/>
            <a:chOff x="669541" y="4396365"/>
            <a:chExt cx="5725061" cy="1221898"/>
          </a:xfrm>
        </p:grpSpPr>
        <p:sp>
          <p:nvSpPr>
            <p:cNvPr id="33" name="Text Placeholder 12">
              <a:extLst>
                <a:ext uri="{FF2B5EF4-FFF2-40B4-BE49-F238E27FC236}">
                  <a16:creationId xmlns:a16="http://schemas.microsoft.com/office/drawing/2014/main" id="{D90F01DD-FF9A-47CD-8ACB-85833D83C590}"/>
                </a:ext>
              </a:extLst>
            </p:cNvPr>
            <p:cNvSpPr txBox="1">
              <a:spLocks/>
            </p:cNvSpPr>
            <p:nvPr userDrawn="1"/>
          </p:nvSpPr>
          <p:spPr>
            <a:xfrm>
              <a:off x="5102925" y="4396365"/>
              <a:ext cx="1291677" cy="914121"/>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en-US" sz="7200" b="1" i="0" u="none" strike="noStrike" kern="1200" cap="none" spc="0" normalizeH="0" baseline="0" noProof="0" dirty="0">
                  <a:ln>
                    <a:noFill/>
                  </a:ln>
                  <a:solidFill>
                    <a:prstClr val="white">
                      <a:alpha val="30000"/>
                    </a:prstClr>
                  </a:solidFill>
                  <a:effectLst/>
                  <a:uLnTx/>
                  <a:uFillTx/>
                  <a:latin typeface="Arial"/>
                  <a:cs typeface="+mn-cs"/>
                </a:rPr>
                <a:t>04</a:t>
              </a:r>
            </a:p>
          </p:txBody>
        </p:sp>
        <p:sp>
          <p:nvSpPr>
            <p:cNvPr id="34" name="직사각형 11">
              <a:extLst>
                <a:ext uri="{FF2B5EF4-FFF2-40B4-BE49-F238E27FC236}">
                  <a16:creationId xmlns:a16="http://schemas.microsoft.com/office/drawing/2014/main" id="{19C034C3-1D09-4695-861F-CA4E04ABCE9C}"/>
                </a:ext>
              </a:extLst>
            </p:cNvPr>
            <p:cNvSpPr/>
            <p:nvPr userDrawn="1"/>
          </p:nvSpPr>
          <p:spPr>
            <a:xfrm>
              <a:off x="3614964" y="4861031"/>
              <a:ext cx="2187452" cy="400110"/>
            </a:xfrm>
            <a:prstGeom prst="rect">
              <a:avLst/>
            </a:prstGeom>
          </p:spPr>
          <p:txBody>
            <a:bodyPr wrap="square">
              <a:spAutoFit/>
            </a:bodyPr>
            <a:lstStyle/>
            <a:p>
              <a:pPr marL="0" indent="0">
                <a:buFont typeface="Pontano Sans"/>
                <a:buNone/>
              </a:pPr>
              <a:r>
                <a:rPr lang="en" sz="2000" b="1" dirty="0">
                  <a:solidFill>
                    <a:schemeClr val="bg1"/>
                  </a:solidFill>
                </a:rPr>
                <a:t>Tracking system</a:t>
              </a:r>
              <a:endParaRPr lang="en-US" sz="2000" b="1" dirty="0">
                <a:solidFill>
                  <a:schemeClr val="bg1"/>
                </a:solidFill>
              </a:endParaRPr>
            </a:p>
          </p:txBody>
        </p:sp>
        <p:sp>
          <p:nvSpPr>
            <p:cNvPr id="35" name="직사각형 13">
              <a:extLst>
                <a:ext uri="{FF2B5EF4-FFF2-40B4-BE49-F238E27FC236}">
                  <a16:creationId xmlns:a16="http://schemas.microsoft.com/office/drawing/2014/main" id="{97F1E8DA-20C3-4F95-BC82-E9DFEF472CD4}"/>
                </a:ext>
              </a:extLst>
            </p:cNvPr>
            <p:cNvSpPr/>
            <p:nvPr userDrawn="1"/>
          </p:nvSpPr>
          <p:spPr>
            <a:xfrm>
              <a:off x="669541" y="5310486"/>
              <a:ext cx="5646956"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400" dirty="0">
                  <a:solidFill>
                    <a:schemeClr val="bg1"/>
                  </a:solidFill>
                </a:rPr>
                <a:t>To enable users to keep track of their target chalet</a:t>
              </a:r>
              <a:endParaRPr kumimoji="0" lang="en-US" altLang="ko-KR" sz="1400" b="0" i="0" u="none" strike="noStrike" kern="1200" cap="none" spc="0" normalizeH="0" baseline="0" noProof="0" dirty="0">
                <a:ln>
                  <a:noFill/>
                </a:ln>
                <a:solidFill>
                  <a:schemeClr val="bg1"/>
                </a:solidFill>
                <a:effectLst/>
                <a:uLnTx/>
                <a:uFillTx/>
                <a:latin typeface="Arial"/>
                <a:cs typeface="+mn-cs"/>
              </a:endParaRPr>
            </a:p>
          </p:txBody>
        </p:sp>
      </p:grpSp>
    </p:spTree>
    <p:extLst>
      <p:ext uri="{BB962C8B-B14F-4D97-AF65-F5344CB8AC3E}">
        <p14:creationId xmlns:p14="http://schemas.microsoft.com/office/powerpoint/2010/main" val="624062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74884539-D9DA-43F1-A27B-42D121467D78}"/>
              </a:ext>
            </a:extLst>
          </p:cNvPr>
          <p:cNvSpPr txBox="1"/>
          <p:nvPr/>
        </p:nvSpPr>
        <p:spPr>
          <a:xfrm>
            <a:off x="554479" y="4948504"/>
            <a:ext cx="5747656" cy="1015663"/>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6000" b="0" i="0" u="none" strike="noStrike" kern="1200" cap="none" spc="0" normalizeH="0" baseline="0" noProof="0" dirty="0">
                <a:ln>
                  <a:noFill/>
                </a:ln>
                <a:solidFill>
                  <a:srgbClr val="63C7EE">
                    <a:lumMod val="50000"/>
                  </a:srgbClr>
                </a:solidFill>
                <a:effectLst/>
                <a:uLnTx/>
                <a:uFillTx/>
                <a:latin typeface="Arial"/>
                <a:ea typeface="맑은 고딕"/>
                <a:cs typeface="Arial" pitchFamily="34" charset="0"/>
              </a:rPr>
              <a:t>THANK YOU</a:t>
            </a:r>
            <a:endParaRPr kumimoji="0" lang="ko-KR" altLang="en-US" sz="6000" b="0" i="0" u="none" strike="noStrike" kern="1200" cap="none" spc="0" normalizeH="0" baseline="0" noProof="0" dirty="0">
              <a:ln>
                <a:noFill/>
              </a:ln>
              <a:solidFill>
                <a:srgbClr val="63C7EE">
                  <a:lumMod val="50000"/>
                </a:srgbClr>
              </a:solidFill>
              <a:effectLst/>
              <a:uLnTx/>
              <a:uFillTx/>
              <a:latin typeface="Arial"/>
              <a:ea typeface="맑은 고딕"/>
              <a:cs typeface="Arial" pitchFamily="34" charset="0"/>
            </a:endParaRPr>
          </a:p>
        </p:txBody>
      </p:sp>
    </p:spTree>
    <p:extLst>
      <p:ext uri="{BB962C8B-B14F-4D97-AF65-F5344CB8AC3E}">
        <p14:creationId xmlns:p14="http://schemas.microsoft.com/office/powerpoint/2010/main" val="4198369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4A598563-A6A3-4CBF-B62B-7AAE8F407317}"/>
              </a:ext>
            </a:extLst>
          </p:cNvPr>
          <p:cNvSpPr/>
          <p:nvPr/>
        </p:nvSpPr>
        <p:spPr>
          <a:xfrm>
            <a:off x="5541264" y="5660"/>
            <a:ext cx="6673821" cy="6861483"/>
          </a:xfrm>
          <a:custGeom>
            <a:avLst/>
            <a:gdLst>
              <a:gd name="connsiteX0" fmla="*/ 6373368 w 6391656"/>
              <a:gd name="connsiteY0" fmla="*/ 0 h 5824728"/>
              <a:gd name="connsiteX1" fmla="*/ 0 w 6391656"/>
              <a:gd name="connsiteY1" fmla="*/ 3282696 h 5824728"/>
              <a:gd name="connsiteX2" fmla="*/ 1499616 w 6391656"/>
              <a:gd name="connsiteY2" fmla="*/ 5824728 h 5824728"/>
              <a:gd name="connsiteX3" fmla="*/ 6391656 w 6391656"/>
              <a:gd name="connsiteY3" fmla="*/ 5824728 h 5824728"/>
              <a:gd name="connsiteX4" fmla="*/ 6373368 w 6391656"/>
              <a:gd name="connsiteY4" fmla="*/ 0 h 5824728"/>
              <a:gd name="connsiteX0" fmla="*/ 6355951 w 6391656"/>
              <a:gd name="connsiteY0" fmla="*/ 0 h 6826214"/>
              <a:gd name="connsiteX1" fmla="*/ 0 w 6391656"/>
              <a:gd name="connsiteY1" fmla="*/ 4284182 h 6826214"/>
              <a:gd name="connsiteX2" fmla="*/ 1499616 w 6391656"/>
              <a:gd name="connsiteY2" fmla="*/ 6826214 h 6826214"/>
              <a:gd name="connsiteX3" fmla="*/ 6391656 w 6391656"/>
              <a:gd name="connsiteY3" fmla="*/ 6826214 h 6826214"/>
              <a:gd name="connsiteX4" fmla="*/ 6355951 w 6391656"/>
              <a:gd name="connsiteY4" fmla="*/ 0 h 6826214"/>
              <a:gd name="connsiteX0" fmla="*/ 6390785 w 6391656"/>
              <a:gd name="connsiteY0" fmla="*/ 0 h 6852339"/>
              <a:gd name="connsiteX1" fmla="*/ 0 w 6391656"/>
              <a:gd name="connsiteY1" fmla="*/ 4310307 h 6852339"/>
              <a:gd name="connsiteX2" fmla="*/ 1499616 w 6391656"/>
              <a:gd name="connsiteY2" fmla="*/ 6852339 h 6852339"/>
              <a:gd name="connsiteX3" fmla="*/ 6391656 w 6391656"/>
              <a:gd name="connsiteY3" fmla="*/ 6852339 h 6852339"/>
              <a:gd name="connsiteX4" fmla="*/ 6390785 w 6391656"/>
              <a:gd name="connsiteY4" fmla="*/ 0 h 6852339"/>
              <a:gd name="connsiteX0" fmla="*/ 6399494 w 6399501"/>
              <a:gd name="connsiteY0" fmla="*/ 0 h 6852339"/>
              <a:gd name="connsiteX1" fmla="*/ 0 w 6399501"/>
              <a:gd name="connsiteY1" fmla="*/ 4310307 h 6852339"/>
              <a:gd name="connsiteX2" fmla="*/ 1499616 w 6399501"/>
              <a:gd name="connsiteY2" fmla="*/ 6852339 h 6852339"/>
              <a:gd name="connsiteX3" fmla="*/ 6391656 w 6399501"/>
              <a:gd name="connsiteY3" fmla="*/ 6852339 h 6852339"/>
              <a:gd name="connsiteX4" fmla="*/ 6399494 w 6399501"/>
              <a:gd name="connsiteY4" fmla="*/ 0 h 6852339"/>
              <a:gd name="connsiteX0" fmla="*/ 6573230 w 6573237"/>
              <a:gd name="connsiteY0" fmla="*/ 0 h 6852339"/>
              <a:gd name="connsiteX1" fmla="*/ 0 w 6573237"/>
              <a:gd name="connsiteY1" fmla="*/ 3679371 h 6852339"/>
              <a:gd name="connsiteX2" fmla="*/ 1673352 w 6573237"/>
              <a:gd name="connsiteY2" fmla="*/ 6852339 h 6852339"/>
              <a:gd name="connsiteX3" fmla="*/ 6565392 w 6573237"/>
              <a:gd name="connsiteY3" fmla="*/ 6852339 h 6852339"/>
              <a:gd name="connsiteX4" fmla="*/ 6573230 w 6573237"/>
              <a:gd name="connsiteY4" fmla="*/ 0 h 6852339"/>
              <a:gd name="connsiteX0" fmla="*/ 6673814 w 6673821"/>
              <a:gd name="connsiteY0" fmla="*/ 0 h 6852339"/>
              <a:gd name="connsiteX1" fmla="*/ 0 w 6673821"/>
              <a:gd name="connsiteY1" fmla="*/ 3725091 h 6852339"/>
              <a:gd name="connsiteX2" fmla="*/ 1773936 w 6673821"/>
              <a:gd name="connsiteY2" fmla="*/ 6852339 h 6852339"/>
              <a:gd name="connsiteX3" fmla="*/ 6665976 w 6673821"/>
              <a:gd name="connsiteY3" fmla="*/ 6852339 h 6852339"/>
              <a:gd name="connsiteX4" fmla="*/ 6673814 w 6673821"/>
              <a:gd name="connsiteY4" fmla="*/ 0 h 6852339"/>
              <a:gd name="connsiteX0" fmla="*/ 6673814 w 6673821"/>
              <a:gd name="connsiteY0" fmla="*/ 0 h 6852339"/>
              <a:gd name="connsiteX1" fmla="*/ 0 w 6673821"/>
              <a:gd name="connsiteY1" fmla="*/ 3725091 h 6852339"/>
              <a:gd name="connsiteX2" fmla="*/ 1938528 w 6673821"/>
              <a:gd name="connsiteY2" fmla="*/ 6852339 h 6852339"/>
              <a:gd name="connsiteX3" fmla="*/ 6665976 w 6673821"/>
              <a:gd name="connsiteY3" fmla="*/ 6852339 h 6852339"/>
              <a:gd name="connsiteX4" fmla="*/ 6673814 w 6673821"/>
              <a:gd name="connsiteY4" fmla="*/ 0 h 6852339"/>
              <a:gd name="connsiteX0" fmla="*/ 6673814 w 6673821"/>
              <a:gd name="connsiteY0" fmla="*/ 0 h 6861483"/>
              <a:gd name="connsiteX1" fmla="*/ 0 w 6673821"/>
              <a:gd name="connsiteY1" fmla="*/ 3725091 h 6861483"/>
              <a:gd name="connsiteX2" fmla="*/ 1755648 w 6673821"/>
              <a:gd name="connsiteY2" fmla="*/ 6861483 h 6861483"/>
              <a:gd name="connsiteX3" fmla="*/ 6665976 w 6673821"/>
              <a:gd name="connsiteY3" fmla="*/ 6852339 h 6861483"/>
              <a:gd name="connsiteX4" fmla="*/ 6673814 w 6673821"/>
              <a:gd name="connsiteY4" fmla="*/ 0 h 6861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3821" h="6861483">
                <a:moveTo>
                  <a:pt x="6673814" y="0"/>
                </a:moveTo>
                <a:lnTo>
                  <a:pt x="0" y="3725091"/>
                </a:lnTo>
                <a:lnTo>
                  <a:pt x="1755648" y="6861483"/>
                </a:lnTo>
                <a:lnTo>
                  <a:pt x="6665976" y="6852339"/>
                </a:lnTo>
                <a:cubicBezTo>
                  <a:pt x="6665686" y="4568226"/>
                  <a:pt x="6674104" y="2284113"/>
                  <a:pt x="6673814" y="0"/>
                </a:cubicBezTo>
                <a:close/>
              </a:path>
            </a:pathLst>
          </a:cu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맑은 고딕"/>
              <a:cs typeface="+mn-cs"/>
            </a:endParaRPr>
          </a:p>
        </p:txBody>
      </p:sp>
      <p:sp>
        <p:nvSpPr>
          <p:cNvPr id="8" name="TextBox 7">
            <a:extLst>
              <a:ext uri="{FF2B5EF4-FFF2-40B4-BE49-F238E27FC236}">
                <a16:creationId xmlns:a16="http://schemas.microsoft.com/office/drawing/2014/main" id="{03B4C724-0776-4328-8F0A-B72DA1579537}"/>
              </a:ext>
            </a:extLst>
          </p:cNvPr>
          <p:cNvSpPr txBox="1"/>
          <p:nvPr/>
        </p:nvSpPr>
        <p:spPr>
          <a:xfrm>
            <a:off x="6294685" y="3429000"/>
            <a:ext cx="5477874" cy="923330"/>
          </a:xfrm>
          <a:prstGeom prst="rect">
            <a:avLst/>
          </a:prstGeom>
          <a:noFill/>
        </p:spPr>
        <p:txBody>
          <a:bodyPr wrap="square" rtlCol="0" anchor="ctr">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altLang="ko-KR" sz="5400" b="0" i="0" u="none" strike="noStrike" kern="1200" cap="none" spc="0" normalizeH="0" baseline="0" noProof="0" dirty="0">
                <a:ln>
                  <a:noFill/>
                </a:ln>
                <a:solidFill>
                  <a:srgbClr val="63C7EE">
                    <a:lumMod val="50000"/>
                  </a:srgbClr>
                </a:solidFill>
                <a:effectLst/>
                <a:uLnTx/>
                <a:uFillTx/>
                <a:latin typeface="Arial"/>
                <a:ea typeface="맑은 고딕"/>
                <a:cs typeface="Arial" pitchFamily="34" charset="0"/>
              </a:rPr>
              <a:t> فوريو</a:t>
            </a:r>
            <a:r>
              <a:rPr kumimoji="0" lang="en-US" altLang="ko-KR" sz="5400" b="0" i="0" u="none" strike="noStrike" kern="1200" cap="none" spc="0" normalizeH="0" baseline="0" noProof="0" dirty="0">
                <a:ln>
                  <a:noFill/>
                </a:ln>
                <a:solidFill>
                  <a:srgbClr val="63C7EE">
                    <a:lumMod val="50000"/>
                  </a:srgbClr>
                </a:solidFill>
                <a:effectLst/>
                <a:uLnTx/>
                <a:uFillTx/>
                <a:latin typeface="Arial"/>
                <a:ea typeface="맑은 고딕"/>
                <a:cs typeface="Arial" pitchFamily="34" charset="0"/>
              </a:rPr>
              <a:t>Chalet </a:t>
            </a:r>
            <a:endParaRPr kumimoji="0" lang="ko-KR" altLang="en-US" sz="5400" b="0" i="0" u="none" strike="noStrike" kern="1200" cap="none" spc="0" normalizeH="0" baseline="0" noProof="0" dirty="0">
              <a:ln>
                <a:noFill/>
              </a:ln>
              <a:solidFill>
                <a:srgbClr val="63C7EE">
                  <a:lumMod val="50000"/>
                </a:srgbClr>
              </a:solidFill>
              <a:effectLst/>
              <a:uLnTx/>
              <a:uFillTx/>
              <a:latin typeface="Arial"/>
              <a:ea typeface="맑은 고딕"/>
              <a:cs typeface="Arial" pitchFamily="34" charset="0"/>
            </a:endParaRPr>
          </a:p>
        </p:txBody>
      </p:sp>
      <p:sp>
        <p:nvSpPr>
          <p:cNvPr id="9" name="TextBox 8">
            <a:extLst>
              <a:ext uri="{FF2B5EF4-FFF2-40B4-BE49-F238E27FC236}">
                <a16:creationId xmlns:a16="http://schemas.microsoft.com/office/drawing/2014/main" id="{2B6167FF-AD5E-41E4-8385-3024DC936CF2}"/>
              </a:ext>
            </a:extLst>
          </p:cNvPr>
          <p:cNvSpPr txBox="1"/>
          <p:nvPr/>
        </p:nvSpPr>
        <p:spPr>
          <a:xfrm>
            <a:off x="6139237" y="4547907"/>
            <a:ext cx="5477874" cy="707886"/>
          </a:xfrm>
          <a:prstGeom prst="rect">
            <a:avLst/>
          </a:prstGeom>
          <a:noFill/>
        </p:spPr>
        <p:txBody>
          <a:bodyPr wrap="square" rtlCol="0" anchor="ctr">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Dosis ExtraLight"/>
                <a:ea typeface="맑은 고딕"/>
                <a:cs typeface="+mn-cs"/>
              </a:rPr>
              <a:t>Supervised by:</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Dosis ExtraLight"/>
                <a:ea typeface="맑은 고딕"/>
                <a:cs typeface="+mn-cs"/>
              </a:rPr>
              <a:t> </a:t>
            </a:r>
            <a:r>
              <a:rPr kumimoji="0" lang="en-US" sz="2000" b="1" i="0" u="none" strike="noStrike" kern="1200" cap="none" spc="0" normalizeH="0" baseline="0" noProof="0" dirty="0" err="1">
                <a:ln>
                  <a:noFill/>
                </a:ln>
                <a:solidFill>
                  <a:prstClr val="black"/>
                </a:solidFill>
                <a:effectLst/>
                <a:uLnTx/>
                <a:uFillTx/>
                <a:latin typeface="Dosis ExtraLight"/>
                <a:ea typeface="맑은 고딕"/>
                <a:cs typeface="+mn-cs"/>
              </a:rPr>
              <a:t>Dr.Manar</a:t>
            </a:r>
            <a:r>
              <a:rPr kumimoji="0" lang="en-US" sz="2000" b="1" i="0" u="none" strike="noStrike" kern="1200" cap="none" spc="0" normalizeH="0" baseline="0" noProof="0" dirty="0">
                <a:ln>
                  <a:noFill/>
                </a:ln>
                <a:solidFill>
                  <a:prstClr val="black"/>
                </a:solidFill>
                <a:effectLst/>
                <a:uLnTx/>
                <a:uFillTx/>
                <a:latin typeface="Dosis ExtraLight"/>
                <a:ea typeface="맑은 고딕"/>
                <a:cs typeface="+mn-cs"/>
              </a:rPr>
              <a:t> </a:t>
            </a:r>
            <a:r>
              <a:rPr kumimoji="0" lang="en-US" sz="2000" b="1" i="0" u="none" strike="noStrike" kern="1200" cap="none" spc="0" normalizeH="0" baseline="0" noProof="0" dirty="0" err="1">
                <a:ln>
                  <a:noFill/>
                </a:ln>
                <a:solidFill>
                  <a:prstClr val="black"/>
                </a:solidFill>
                <a:effectLst/>
                <a:uLnTx/>
                <a:uFillTx/>
                <a:latin typeface="Dosis ExtraLight"/>
                <a:ea typeface="맑은 고딕"/>
                <a:cs typeface="+mn-cs"/>
              </a:rPr>
              <a:t>Qamhiah</a:t>
            </a:r>
            <a:endParaRPr kumimoji="0" lang="en-US" sz="2000" b="1" i="0" u="none" strike="noStrike" kern="1200" cap="none" spc="0" normalizeH="0" baseline="0" noProof="0" dirty="0">
              <a:ln>
                <a:noFill/>
              </a:ln>
              <a:solidFill>
                <a:prstClr val="black"/>
              </a:solidFill>
              <a:effectLst/>
              <a:uLnTx/>
              <a:uFillTx/>
              <a:latin typeface="Dosis ExtraLight"/>
              <a:ea typeface="맑은 고딕"/>
              <a:cs typeface="+mn-cs"/>
            </a:endParaRPr>
          </a:p>
        </p:txBody>
      </p:sp>
    </p:spTree>
    <p:extLst>
      <p:ext uri="{BB962C8B-B14F-4D97-AF65-F5344CB8AC3E}">
        <p14:creationId xmlns:p14="http://schemas.microsoft.com/office/powerpoint/2010/main" val="802409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A4BDA0-C270-4764-9C18-A593BCE2C965}"/>
              </a:ext>
            </a:extLst>
          </p:cNvPr>
          <p:cNvSpPr txBox="1"/>
          <p:nvPr/>
        </p:nvSpPr>
        <p:spPr>
          <a:xfrm>
            <a:off x="696686" y="298760"/>
            <a:ext cx="2719767" cy="1754326"/>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5400" dirty="0">
                <a:solidFill>
                  <a:srgbClr val="4BACC6"/>
                </a:solidFill>
                <a:latin typeface="Arial"/>
                <a:cs typeface="Arial" pitchFamily="34" charset="0"/>
              </a:rPr>
              <a:t>Our</a:t>
            </a:r>
            <a:r>
              <a:rPr kumimoji="0" lang="en-US" altLang="ko-KR" sz="5400" b="0" i="0" u="none" strike="noStrike" kern="1200" cap="none" spc="0" normalizeH="0" baseline="0" noProof="0" dirty="0">
                <a:ln>
                  <a:noFill/>
                </a:ln>
                <a:solidFill>
                  <a:prstClr val="white"/>
                </a:solidFill>
                <a:effectLst/>
                <a:uLnTx/>
                <a:uFillTx/>
                <a:latin typeface="Arial"/>
                <a:cs typeface="Arial" pitchFamily="34" charset="0"/>
              </a:rPr>
              <a:t> team</a:t>
            </a:r>
            <a:endParaRPr kumimoji="0" lang="ko-KR" altLang="en-US" sz="5400" b="0" i="0" u="none" strike="noStrike" kern="1200" cap="none" spc="0" normalizeH="0" baseline="0" noProof="0" dirty="0">
              <a:ln>
                <a:noFill/>
              </a:ln>
              <a:solidFill>
                <a:prstClr val="white"/>
              </a:solidFill>
              <a:effectLst/>
              <a:uLnTx/>
              <a:uFillTx/>
              <a:latin typeface="Arial"/>
              <a:cs typeface="Arial" pitchFamily="34" charset="0"/>
            </a:endParaRPr>
          </a:p>
        </p:txBody>
      </p:sp>
      <p:grpSp>
        <p:nvGrpSpPr>
          <p:cNvPr id="21" name="Group 20">
            <a:extLst>
              <a:ext uri="{FF2B5EF4-FFF2-40B4-BE49-F238E27FC236}">
                <a16:creationId xmlns:a16="http://schemas.microsoft.com/office/drawing/2014/main" id="{9708CDB9-98AF-4994-9F39-093C58C585E0}"/>
              </a:ext>
            </a:extLst>
          </p:cNvPr>
          <p:cNvGrpSpPr/>
          <p:nvPr/>
        </p:nvGrpSpPr>
        <p:grpSpPr>
          <a:xfrm>
            <a:off x="5804557" y="2053086"/>
            <a:ext cx="4957912" cy="1015663"/>
            <a:chOff x="5692278" y="3070393"/>
            <a:chExt cx="4957912" cy="1015663"/>
          </a:xfrm>
        </p:grpSpPr>
        <p:sp>
          <p:nvSpPr>
            <p:cNvPr id="23" name="TextBox 22">
              <a:extLst>
                <a:ext uri="{FF2B5EF4-FFF2-40B4-BE49-F238E27FC236}">
                  <a16:creationId xmlns:a16="http://schemas.microsoft.com/office/drawing/2014/main" id="{4F4599E0-7514-4EDA-B28A-C57F5126CEE5}"/>
                </a:ext>
              </a:extLst>
            </p:cNvPr>
            <p:cNvSpPr txBox="1"/>
            <p:nvPr/>
          </p:nvSpPr>
          <p:spPr>
            <a:xfrm>
              <a:off x="7002350" y="3324308"/>
              <a:ext cx="3647840" cy="507831"/>
            </a:xfrm>
            <a:prstGeom prst="rect">
              <a:avLst/>
            </a:prstGeom>
            <a:noFill/>
          </p:spPr>
          <p:txBody>
            <a:bodyPr wrap="square" lIns="108000" rIns="108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2700" b="1" i="0" u="none" strike="noStrike" kern="1200" cap="none" spc="0" normalizeH="0" baseline="0" noProof="0" dirty="0">
                  <a:ln>
                    <a:noFill/>
                  </a:ln>
                  <a:solidFill>
                    <a:prstClr val="white"/>
                  </a:solidFill>
                  <a:effectLst/>
                  <a:uLnTx/>
                  <a:uFillTx/>
                  <a:latin typeface="Arial"/>
                  <a:cs typeface="Arial" pitchFamily="34" charset="0"/>
                </a:rPr>
                <a:t>Yara </a:t>
              </a:r>
              <a:r>
                <a:rPr kumimoji="0" lang="en-US" altLang="ko-KR" sz="2700" b="1" i="0" u="none" strike="noStrike" kern="1200" cap="none" spc="0" normalizeH="0" baseline="0" noProof="0" dirty="0" err="1">
                  <a:ln>
                    <a:noFill/>
                  </a:ln>
                  <a:solidFill>
                    <a:prstClr val="white"/>
                  </a:solidFill>
                  <a:effectLst/>
                  <a:uLnTx/>
                  <a:uFillTx/>
                  <a:latin typeface="Arial"/>
                  <a:cs typeface="Arial" pitchFamily="34" charset="0"/>
                </a:rPr>
                <a:t>Haydariah</a:t>
              </a:r>
              <a:endParaRPr kumimoji="0" lang="ko-KR" altLang="en-US" sz="27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4" name="TextBox 23">
              <a:extLst>
                <a:ext uri="{FF2B5EF4-FFF2-40B4-BE49-F238E27FC236}">
                  <a16:creationId xmlns:a16="http://schemas.microsoft.com/office/drawing/2014/main" id="{07011274-BB62-493C-8A42-61367FAB477D}"/>
                </a:ext>
              </a:extLst>
            </p:cNvPr>
            <p:cNvSpPr txBox="1"/>
            <p:nvPr/>
          </p:nvSpPr>
          <p:spPr>
            <a:xfrm>
              <a:off x="5692278" y="3070393"/>
              <a:ext cx="1078173" cy="1015663"/>
            </a:xfrm>
            <a:prstGeom prst="rect">
              <a:avLst/>
            </a:prstGeom>
            <a:noFill/>
          </p:spPr>
          <p:txBody>
            <a:bodyPr wrap="square" lIns="108000" rIns="108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6000" b="1" i="0" u="none" strike="noStrike" kern="1200" cap="none" spc="0" normalizeH="0" baseline="0" noProof="0" dirty="0">
                  <a:ln>
                    <a:noFill/>
                  </a:ln>
                  <a:solidFill>
                    <a:prstClr val="white"/>
                  </a:solidFill>
                  <a:effectLst/>
                  <a:uLnTx/>
                  <a:uFillTx/>
                  <a:latin typeface="Arial"/>
                  <a:cs typeface="Arial" pitchFamily="34" charset="0"/>
                </a:rPr>
                <a:t>01</a:t>
              </a:r>
              <a:endParaRPr kumimoji="0" lang="ko-KR" altLang="en-US" sz="6000" b="1" i="0" u="none" strike="noStrike" kern="1200" cap="none" spc="0" normalizeH="0" baseline="0" noProof="0" dirty="0">
                <a:ln>
                  <a:noFill/>
                </a:ln>
                <a:solidFill>
                  <a:prstClr val="white"/>
                </a:solidFill>
                <a:effectLst/>
                <a:uLnTx/>
                <a:uFillTx/>
                <a:latin typeface="Arial"/>
                <a:cs typeface="Arial" pitchFamily="34" charset="0"/>
              </a:endParaRPr>
            </a:p>
          </p:txBody>
        </p:sp>
      </p:grpSp>
      <p:grpSp>
        <p:nvGrpSpPr>
          <p:cNvPr id="25" name="Group 24">
            <a:extLst>
              <a:ext uri="{FF2B5EF4-FFF2-40B4-BE49-F238E27FC236}">
                <a16:creationId xmlns:a16="http://schemas.microsoft.com/office/drawing/2014/main" id="{AD511D8B-214E-4458-9E32-8846604BF8F1}"/>
              </a:ext>
            </a:extLst>
          </p:cNvPr>
          <p:cNvGrpSpPr/>
          <p:nvPr/>
        </p:nvGrpSpPr>
        <p:grpSpPr>
          <a:xfrm>
            <a:off x="6424063" y="3561484"/>
            <a:ext cx="5012341" cy="1015663"/>
            <a:chOff x="5692278" y="3070393"/>
            <a:chExt cx="5012341" cy="1015663"/>
          </a:xfrm>
        </p:grpSpPr>
        <p:sp>
          <p:nvSpPr>
            <p:cNvPr id="27" name="TextBox 26">
              <a:extLst>
                <a:ext uri="{FF2B5EF4-FFF2-40B4-BE49-F238E27FC236}">
                  <a16:creationId xmlns:a16="http://schemas.microsoft.com/office/drawing/2014/main" id="{1692B1B0-43C0-4DBE-BAE1-21C644599A30}"/>
                </a:ext>
              </a:extLst>
            </p:cNvPr>
            <p:cNvSpPr txBox="1"/>
            <p:nvPr/>
          </p:nvSpPr>
          <p:spPr>
            <a:xfrm>
              <a:off x="7056779" y="3324308"/>
              <a:ext cx="3647840" cy="507831"/>
            </a:xfrm>
            <a:prstGeom prst="rect">
              <a:avLst/>
            </a:prstGeom>
            <a:noFill/>
          </p:spPr>
          <p:txBody>
            <a:bodyPr wrap="square" lIns="108000" rIns="108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2700" b="1" i="0" u="none" strike="noStrike" kern="1200" cap="none" spc="0" normalizeH="0" baseline="0" noProof="0" dirty="0">
                  <a:ln>
                    <a:noFill/>
                  </a:ln>
                  <a:solidFill>
                    <a:prstClr val="white"/>
                  </a:solidFill>
                  <a:effectLst/>
                  <a:uLnTx/>
                  <a:uFillTx/>
                  <a:latin typeface="Arial"/>
                  <a:cs typeface="Arial" pitchFamily="34" charset="0"/>
                </a:rPr>
                <a:t>Maryam </a:t>
              </a:r>
              <a:r>
                <a:rPr kumimoji="0" lang="en-US" altLang="ko-KR" sz="2700" b="1" i="0" u="none" strike="noStrike" kern="1200" cap="none" spc="0" normalizeH="0" baseline="0" noProof="0" dirty="0" err="1">
                  <a:ln>
                    <a:noFill/>
                  </a:ln>
                  <a:solidFill>
                    <a:prstClr val="white"/>
                  </a:solidFill>
                  <a:effectLst/>
                  <a:uLnTx/>
                  <a:uFillTx/>
                  <a:latin typeface="Arial"/>
                  <a:cs typeface="Arial" pitchFamily="34" charset="0"/>
                </a:rPr>
                <a:t>Sholi</a:t>
              </a:r>
              <a:endParaRPr kumimoji="0" lang="ko-KR" altLang="en-US" sz="27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8" name="TextBox 27">
              <a:extLst>
                <a:ext uri="{FF2B5EF4-FFF2-40B4-BE49-F238E27FC236}">
                  <a16:creationId xmlns:a16="http://schemas.microsoft.com/office/drawing/2014/main" id="{D48A84AD-9D75-47D8-8B17-2BEC0BA8FE2F}"/>
                </a:ext>
              </a:extLst>
            </p:cNvPr>
            <p:cNvSpPr txBox="1"/>
            <p:nvPr/>
          </p:nvSpPr>
          <p:spPr>
            <a:xfrm>
              <a:off x="5692278" y="3070393"/>
              <a:ext cx="1078173" cy="1015663"/>
            </a:xfrm>
            <a:prstGeom prst="rect">
              <a:avLst/>
            </a:prstGeom>
            <a:noFill/>
          </p:spPr>
          <p:txBody>
            <a:bodyPr wrap="square" lIns="108000" rIns="108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6000" b="1" i="0" u="none" strike="noStrike" kern="1200" cap="none" spc="0" normalizeH="0" baseline="0" noProof="0" dirty="0">
                  <a:ln>
                    <a:noFill/>
                  </a:ln>
                  <a:solidFill>
                    <a:prstClr val="white"/>
                  </a:solidFill>
                  <a:effectLst/>
                  <a:uLnTx/>
                  <a:uFillTx/>
                  <a:latin typeface="Arial"/>
                  <a:cs typeface="Arial" pitchFamily="34" charset="0"/>
                </a:rPr>
                <a:t>02</a:t>
              </a:r>
              <a:endParaRPr kumimoji="0" lang="ko-KR" altLang="en-US" sz="6000" b="1" i="0" u="none" strike="noStrike" kern="1200" cap="none" spc="0" normalizeH="0" baseline="0" noProof="0" dirty="0">
                <a:ln>
                  <a:noFill/>
                </a:ln>
                <a:solidFill>
                  <a:prstClr val="white"/>
                </a:solidFill>
                <a:effectLst/>
                <a:uLnTx/>
                <a:uFillTx/>
                <a:latin typeface="Arial"/>
                <a:cs typeface="Arial" pitchFamily="34" charset="0"/>
              </a:endParaRPr>
            </a:p>
          </p:txBody>
        </p:sp>
      </p:grpSp>
    </p:spTree>
    <p:extLst>
      <p:ext uri="{BB962C8B-B14F-4D97-AF65-F5344CB8AC3E}">
        <p14:creationId xmlns:p14="http://schemas.microsoft.com/office/powerpoint/2010/main" val="3148822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451;p41">
            <a:extLst>
              <a:ext uri="{FF2B5EF4-FFF2-40B4-BE49-F238E27FC236}">
                <a16:creationId xmlns:a16="http://schemas.microsoft.com/office/drawing/2014/main" id="{7D791F6B-B39B-15AD-4E82-F3FDB3657762}"/>
              </a:ext>
            </a:extLst>
          </p:cNvPr>
          <p:cNvSpPr/>
          <p:nvPr/>
        </p:nvSpPr>
        <p:spPr>
          <a:xfrm>
            <a:off x="0" y="2649643"/>
            <a:ext cx="12192000" cy="1553271"/>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rgbClr val="66666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4" name="Google Shape;452;p41">
            <a:extLst>
              <a:ext uri="{FF2B5EF4-FFF2-40B4-BE49-F238E27FC236}">
                <a16:creationId xmlns:a16="http://schemas.microsoft.com/office/drawing/2014/main" id="{8820E2BC-8E4F-A681-1766-066D393B1770}"/>
              </a:ext>
            </a:extLst>
          </p:cNvPr>
          <p:cNvSpPr/>
          <p:nvPr/>
        </p:nvSpPr>
        <p:spPr>
          <a:xfrm>
            <a:off x="0" y="2649643"/>
            <a:ext cx="12192000" cy="1553271"/>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rgbClr val="FFFFFF"/>
            </a:solidFill>
            <a:prstDash val="dash"/>
            <a:miter lim="8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5" name="Google Shape;453;p41">
            <a:extLst>
              <a:ext uri="{FF2B5EF4-FFF2-40B4-BE49-F238E27FC236}">
                <a16:creationId xmlns:a16="http://schemas.microsoft.com/office/drawing/2014/main" id="{9E19FC92-483E-03E4-C6EC-5F0B2E8F54A5}"/>
              </a:ext>
            </a:extLst>
          </p:cNvPr>
          <p:cNvGrpSpPr/>
          <p:nvPr/>
        </p:nvGrpSpPr>
        <p:grpSpPr>
          <a:xfrm>
            <a:off x="2264229" y="1744868"/>
            <a:ext cx="618659" cy="617322"/>
            <a:chOff x="1855667" y="1772729"/>
            <a:chExt cx="334744" cy="334744"/>
          </a:xfrm>
        </p:grpSpPr>
        <p:sp>
          <p:nvSpPr>
            <p:cNvPr id="6" name="Google Shape;454;p41">
              <a:extLst>
                <a:ext uri="{FF2B5EF4-FFF2-40B4-BE49-F238E27FC236}">
                  <a16:creationId xmlns:a16="http://schemas.microsoft.com/office/drawing/2014/main" id="{D56FABFC-68A0-59F5-EFED-73EBBBE41CAB}"/>
                </a:ext>
              </a:extLst>
            </p:cNvPr>
            <p:cNvSpPr/>
            <p:nvPr/>
          </p:nvSpPr>
          <p:spPr>
            <a:xfrm rot="8100000">
              <a:off x="1855667" y="1772729"/>
              <a:ext cx="334744" cy="334744"/>
            </a:xfrm>
            <a:prstGeom prst="teardrop">
              <a:avLst>
                <a:gd name="adj" fmla="val 100000"/>
              </a:avLst>
            </a:prstGeom>
            <a:solidFill>
              <a:srgbClr val="9BCF6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Pontano Sans"/>
                <a:ea typeface="Pontano Sans"/>
                <a:cs typeface="Pontano Sans"/>
                <a:sym typeface="Pontano Sans"/>
              </a:endParaRPr>
            </a:p>
          </p:txBody>
        </p:sp>
        <p:sp>
          <p:nvSpPr>
            <p:cNvPr id="7" name="Google Shape;455;p41">
              <a:extLst>
                <a:ext uri="{FF2B5EF4-FFF2-40B4-BE49-F238E27FC236}">
                  <a16:creationId xmlns:a16="http://schemas.microsoft.com/office/drawing/2014/main" id="{5D035AB4-89E3-BEAB-1533-F530C30CF0D2}"/>
                </a:ext>
              </a:extLst>
            </p:cNvPr>
            <p:cNvSpPr/>
            <p:nvPr/>
          </p:nvSpPr>
          <p:spPr>
            <a:xfrm>
              <a:off x="1945352" y="1857597"/>
              <a:ext cx="167848" cy="167530"/>
            </a:xfrm>
            <a:prstGeom prst="ellipse">
              <a:avLst/>
            </a:prstGeom>
            <a:solidFill>
              <a:srgbClr val="FFFFFF"/>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dirty="0">
                  <a:ln>
                    <a:noFill/>
                  </a:ln>
                  <a:solidFill>
                    <a:srgbClr val="666666"/>
                  </a:solidFill>
                  <a:effectLst/>
                  <a:uLnTx/>
                  <a:uFillTx/>
                  <a:latin typeface="Pontano Sans"/>
                  <a:ea typeface="Pontano Sans"/>
                  <a:cs typeface="Pontano Sans"/>
                  <a:sym typeface="Pontano Sans"/>
                </a:rPr>
                <a:t>1</a:t>
              </a:r>
              <a:endParaRPr kumimoji="0" sz="1000" b="0" i="0" u="none" strike="noStrike" kern="0" cap="none" spc="0" normalizeH="0" baseline="0" noProof="0" dirty="0">
                <a:ln>
                  <a:noFill/>
                </a:ln>
                <a:solidFill>
                  <a:srgbClr val="666666"/>
                </a:solidFill>
                <a:effectLst/>
                <a:uLnTx/>
                <a:uFillTx/>
                <a:latin typeface="Pontano Sans"/>
                <a:ea typeface="Pontano Sans"/>
                <a:cs typeface="Pontano Sans"/>
                <a:sym typeface="Pontano Sans"/>
              </a:endParaRPr>
            </a:p>
          </p:txBody>
        </p:sp>
      </p:grpSp>
      <p:sp>
        <p:nvSpPr>
          <p:cNvPr id="23" name="Google Shape;471;p41">
            <a:extLst>
              <a:ext uri="{FF2B5EF4-FFF2-40B4-BE49-F238E27FC236}">
                <a16:creationId xmlns:a16="http://schemas.microsoft.com/office/drawing/2014/main" id="{AA8151C9-4020-E30E-911B-61192AC2F3C6}"/>
              </a:ext>
            </a:extLst>
          </p:cNvPr>
          <p:cNvSpPr txBox="1"/>
          <p:nvPr/>
        </p:nvSpPr>
        <p:spPr>
          <a:xfrm>
            <a:off x="1750300" y="787173"/>
            <a:ext cx="1715200" cy="819465"/>
          </a:xfrm>
          <a:prstGeom prst="rect">
            <a:avLst/>
          </a:prstGeom>
          <a:noFill/>
          <a:ln>
            <a:noFill/>
          </a:ln>
        </p:spPr>
        <p:txBody>
          <a:bodyPr spcFirstLastPara="1" wrap="square" lIns="0" tIns="0" rIns="0" bIns="0" anchor="b" anchorCtr="0">
            <a:noAutofit/>
          </a:bodyPr>
          <a:lstStyle/>
          <a:p>
            <a:pPr algn="ctr" rtl="0">
              <a:buClr>
                <a:srgbClr val="000000"/>
              </a:buClr>
              <a:buFont typeface="Arial"/>
              <a:buNone/>
            </a:pPr>
            <a:r>
              <a:rPr lang="en" kern="0" dirty="0">
                <a:solidFill>
                  <a:srgbClr val="666666"/>
                </a:solidFill>
                <a:latin typeface="Pontano Sans"/>
                <a:cs typeface="Arial"/>
                <a:sym typeface="Pontano Sans"/>
              </a:rPr>
              <a:t>Introduction</a:t>
            </a:r>
            <a:endParaRPr lang="en-US" sz="2000" kern="0" dirty="0">
              <a:solidFill>
                <a:srgbClr val="666666"/>
              </a:solidFill>
              <a:cs typeface="Arial"/>
              <a:sym typeface="Arial"/>
            </a:endParaRPr>
          </a:p>
        </p:txBody>
      </p:sp>
      <p:sp>
        <p:nvSpPr>
          <p:cNvPr id="24" name="Google Shape;472;p41">
            <a:extLst>
              <a:ext uri="{FF2B5EF4-FFF2-40B4-BE49-F238E27FC236}">
                <a16:creationId xmlns:a16="http://schemas.microsoft.com/office/drawing/2014/main" id="{548D27CB-876D-78D9-F066-DBB9375E1A6D}"/>
              </a:ext>
            </a:extLst>
          </p:cNvPr>
          <p:cNvSpPr txBox="1"/>
          <p:nvPr/>
        </p:nvSpPr>
        <p:spPr>
          <a:xfrm>
            <a:off x="4551349" y="745387"/>
            <a:ext cx="1715200" cy="819465"/>
          </a:xfrm>
          <a:prstGeom prst="rect">
            <a:avLst/>
          </a:prstGeom>
          <a:noFill/>
          <a:ln>
            <a:noFill/>
          </a:ln>
        </p:spPr>
        <p:txBody>
          <a:bodyPr spcFirstLastPara="1" wrap="square" lIns="0" tIns="0" rIns="0" bIns="0" anchor="b" anchorCtr="0">
            <a:noAutofit/>
          </a:bodyPr>
          <a:lstStyle/>
          <a:p>
            <a:pPr algn="ctr" rtl="0">
              <a:buClr>
                <a:srgbClr val="000000"/>
              </a:buClr>
              <a:buFont typeface="Arial"/>
              <a:buNone/>
            </a:pPr>
            <a:r>
              <a:rPr lang="en" kern="0" dirty="0">
                <a:solidFill>
                  <a:srgbClr val="666666"/>
                </a:solidFill>
                <a:latin typeface="Pontano Sans"/>
                <a:cs typeface="Arial"/>
                <a:sym typeface="Pontano Sans"/>
              </a:rPr>
              <a:t>Features</a:t>
            </a:r>
            <a:endParaRPr lang="en-US" sz="1400" kern="0" dirty="0">
              <a:solidFill>
                <a:srgbClr val="666666"/>
              </a:solidFill>
              <a:cs typeface="Arial"/>
              <a:sym typeface="Arial"/>
            </a:endParaRPr>
          </a:p>
        </p:txBody>
      </p:sp>
      <p:sp>
        <p:nvSpPr>
          <p:cNvPr id="25" name="Google Shape;473;p41">
            <a:extLst>
              <a:ext uri="{FF2B5EF4-FFF2-40B4-BE49-F238E27FC236}">
                <a16:creationId xmlns:a16="http://schemas.microsoft.com/office/drawing/2014/main" id="{9A6D230C-C651-664F-FC3F-5B2D7BF61FFA}"/>
              </a:ext>
            </a:extLst>
          </p:cNvPr>
          <p:cNvSpPr txBox="1"/>
          <p:nvPr/>
        </p:nvSpPr>
        <p:spPr>
          <a:xfrm>
            <a:off x="7245275" y="902164"/>
            <a:ext cx="2002327" cy="844914"/>
          </a:xfrm>
          <a:prstGeom prst="rect">
            <a:avLst/>
          </a:prstGeom>
          <a:noFill/>
          <a:ln>
            <a:noFill/>
          </a:ln>
        </p:spPr>
        <p:txBody>
          <a:bodyPr spcFirstLastPara="1" wrap="square" lIns="0" tIns="0" rIns="0" bIns="0" anchor="b" anchorCtr="0">
            <a:noAutofit/>
          </a:bodyPr>
          <a:lstStyle/>
          <a:p>
            <a:pPr algn="ctr" rtl="0">
              <a:buClr>
                <a:srgbClr val="000000"/>
              </a:buClr>
              <a:buFont typeface="Arial"/>
              <a:buNone/>
            </a:pPr>
            <a:r>
              <a:rPr lang="en" kern="0" dirty="0">
                <a:solidFill>
                  <a:srgbClr val="666666"/>
                </a:solidFill>
                <a:cs typeface="Arial"/>
                <a:sym typeface="Pontano Sans"/>
              </a:rPr>
              <a:t>Technologies</a:t>
            </a:r>
            <a:endParaRPr lang="en" kern="0" dirty="0">
              <a:solidFill>
                <a:srgbClr val="000000"/>
              </a:solidFill>
              <a:cs typeface="Arial"/>
              <a:sym typeface="Pontano Sans"/>
            </a:endParaRPr>
          </a:p>
          <a:p>
            <a:pPr algn="ctr" rtl="0">
              <a:buClr>
                <a:srgbClr val="000000"/>
              </a:buClr>
              <a:buFont typeface="Arial"/>
              <a:buNone/>
            </a:pPr>
            <a:endParaRPr lang="en" kern="0" dirty="0">
              <a:solidFill>
                <a:srgbClr val="666666"/>
              </a:solidFill>
              <a:latin typeface="Pontano Sans"/>
              <a:cs typeface="Arial"/>
              <a:sym typeface="Arial"/>
            </a:endParaRPr>
          </a:p>
        </p:txBody>
      </p:sp>
      <p:sp>
        <p:nvSpPr>
          <p:cNvPr id="26" name="Google Shape;474;p41">
            <a:extLst>
              <a:ext uri="{FF2B5EF4-FFF2-40B4-BE49-F238E27FC236}">
                <a16:creationId xmlns:a16="http://schemas.microsoft.com/office/drawing/2014/main" id="{11630CF9-1BFC-B116-AA3B-F3772EC85F7E}"/>
              </a:ext>
            </a:extLst>
          </p:cNvPr>
          <p:cNvSpPr txBox="1"/>
          <p:nvPr/>
        </p:nvSpPr>
        <p:spPr>
          <a:xfrm>
            <a:off x="3293250" y="5344569"/>
            <a:ext cx="1715200" cy="819465"/>
          </a:xfrm>
          <a:prstGeom prst="rect">
            <a:avLst/>
          </a:prstGeom>
          <a:noFill/>
          <a:ln>
            <a:noFill/>
          </a:ln>
        </p:spPr>
        <p:txBody>
          <a:bodyPr spcFirstLastPara="1" wrap="square" lIns="0" tIns="0" rIns="0" bIns="0" anchor="t" anchorCtr="0">
            <a:noAutofit/>
          </a:bodyPr>
          <a:lstStyle/>
          <a:p>
            <a:pPr algn="ctr" rtl="0">
              <a:buClr>
                <a:srgbClr val="000000"/>
              </a:buClr>
              <a:buFont typeface="Arial"/>
              <a:buNone/>
            </a:pPr>
            <a:r>
              <a:rPr lang="en" kern="0" dirty="0">
                <a:solidFill>
                  <a:srgbClr val="666666"/>
                </a:solidFill>
                <a:latin typeface="Pontano Sans"/>
                <a:cs typeface="Arial"/>
                <a:sym typeface="Pontano Sans"/>
              </a:rPr>
              <a:t>Target group</a:t>
            </a:r>
            <a:endParaRPr lang="en-US" kern="0" dirty="0">
              <a:solidFill>
                <a:srgbClr val="666666"/>
              </a:solidFill>
              <a:cs typeface="Arial"/>
              <a:sym typeface="Arial"/>
            </a:endParaRPr>
          </a:p>
        </p:txBody>
      </p:sp>
      <p:sp>
        <p:nvSpPr>
          <p:cNvPr id="27" name="Google Shape;475;p41">
            <a:extLst>
              <a:ext uri="{FF2B5EF4-FFF2-40B4-BE49-F238E27FC236}">
                <a16:creationId xmlns:a16="http://schemas.microsoft.com/office/drawing/2014/main" id="{16747C5F-AFE4-674B-B3B5-3C286EC8482C}"/>
              </a:ext>
            </a:extLst>
          </p:cNvPr>
          <p:cNvSpPr txBox="1"/>
          <p:nvPr/>
        </p:nvSpPr>
        <p:spPr>
          <a:xfrm>
            <a:off x="6034625" y="5344568"/>
            <a:ext cx="1715200" cy="819465"/>
          </a:xfrm>
          <a:prstGeom prst="rect">
            <a:avLst/>
          </a:prstGeom>
          <a:noFill/>
          <a:ln>
            <a:noFill/>
          </a:ln>
        </p:spPr>
        <p:txBody>
          <a:bodyPr spcFirstLastPara="1" wrap="square" lIns="0" tIns="0" rIns="0" bIns="0" anchor="t" anchorCtr="0">
            <a:noAutofit/>
          </a:bodyPr>
          <a:lstStyle/>
          <a:p>
            <a:pPr algn="ctr" rtl="0">
              <a:buClr>
                <a:srgbClr val="000000"/>
              </a:buClr>
              <a:buFont typeface="Arial"/>
              <a:buNone/>
            </a:pPr>
            <a:r>
              <a:rPr lang="en" kern="0" dirty="0">
                <a:solidFill>
                  <a:srgbClr val="666666"/>
                </a:solidFill>
                <a:latin typeface="Pontano Sans"/>
                <a:cs typeface="Arial"/>
                <a:sym typeface="Arial"/>
              </a:rPr>
              <a:t>Why Chalet </a:t>
            </a:r>
            <a:r>
              <a:rPr lang="ar-SA" kern="0" dirty="0">
                <a:solidFill>
                  <a:srgbClr val="666666"/>
                </a:solidFill>
                <a:latin typeface="Pontano Sans"/>
                <a:cs typeface="Arial"/>
                <a:sym typeface="Arial"/>
              </a:rPr>
              <a:t>فوريو</a:t>
            </a:r>
            <a:endParaRPr lang="en" kern="0" dirty="0" err="1">
              <a:solidFill>
                <a:srgbClr val="666666"/>
              </a:solidFill>
              <a:latin typeface="Pontano Sans"/>
              <a:cs typeface="Arial"/>
              <a:sym typeface="Arial"/>
            </a:endParaRPr>
          </a:p>
        </p:txBody>
      </p:sp>
      <p:sp>
        <p:nvSpPr>
          <p:cNvPr id="28" name="Google Shape;476;p41">
            <a:extLst>
              <a:ext uri="{FF2B5EF4-FFF2-40B4-BE49-F238E27FC236}">
                <a16:creationId xmlns:a16="http://schemas.microsoft.com/office/drawing/2014/main" id="{47B98239-1FA3-3D09-8172-DF9DCF764705}"/>
              </a:ext>
            </a:extLst>
          </p:cNvPr>
          <p:cNvSpPr txBox="1"/>
          <p:nvPr/>
        </p:nvSpPr>
        <p:spPr>
          <a:xfrm>
            <a:off x="8776000" y="5344568"/>
            <a:ext cx="1715200" cy="819465"/>
          </a:xfrm>
          <a:prstGeom prst="rect">
            <a:avLst/>
          </a:prstGeom>
          <a:noFill/>
          <a:ln>
            <a:noFill/>
          </a:ln>
        </p:spPr>
        <p:txBody>
          <a:bodyPr spcFirstLastPara="1" wrap="square" lIns="0" tIns="0" rIns="0" bIns="0" anchor="t" anchorCtr="0">
            <a:noAutofit/>
          </a:bodyPr>
          <a:lstStyle/>
          <a:p>
            <a:pPr algn="ctr" rtl="0">
              <a:buClr>
                <a:srgbClr val="000000"/>
              </a:buClr>
              <a:buFont typeface="Arial"/>
              <a:buNone/>
            </a:pPr>
            <a:r>
              <a:rPr lang="en" kern="0" dirty="0">
                <a:solidFill>
                  <a:srgbClr val="666666"/>
                </a:solidFill>
                <a:latin typeface="Pontano Sans"/>
                <a:cs typeface="Arial"/>
                <a:sym typeface="Pontano Sans"/>
              </a:rPr>
              <a:t>Future</a:t>
            </a:r>
            <a:r>
              <a:rPr lang="en" sz="900" kern="0" dirty="0">
                <a:solidFill>
                  <a:srgbClr val="666666"/>
                </a:solidFill>
                <a:latin typeface="Pontano Sans"/>
                <a:cs typeface="Arial"/>
                <a:sym typeface="Pontano Sans"/>
              </a:rPr>
              <a:t> </a:t>
            </a:r>
            <a:r>
              <a:rPr lang="en" kern="0" dirty="0">
                <a:solidFill>
                  <a:srgbClr val="666666"/>
                </a:solidFill>
                <a:latin typeface="Pontano Sans"/>
                <a:cs typeface="Arial"/>
                <a:sym typeface="Pontano Sans"/>
              </a:rPr>
              <a:t>work</a:t>
            </a:r>
            <a:endParaRPr lang="en-US" kern="0" dirty="0">
              <a:solidFill>
                <a:srgbClr val="666666"/>
              </a:solidFill>
              <a:cs typeface="Arial"/>
              <a:sym typeface="Arial"/>
            </a:endParaRPr>
          </a:p>
        </p:txBody>
      </p:sp>
      <p:sp>
        <p:nvSpPr>
          <p:cNvPr id="29" name="Google Shape;477;p41">
            <a:extLst>
              <a:ext uri="{FF2B5EF4-FFF2-40B4-BE49-F238E27FC236}">
                <a16:creationId xmlns:a16="http://schemas.microsoft.com/office/drawing/2014/main" id="{EF439859-EE21-8277-CF20-A30ED4772BE8}"/>
              </a:ext>
            </a:extLst>
          </p:cNvPr>
          <p:cNvSpPr txBox="1">
            <a:spLocks/>
          </p:cNvSpPr>
          <p:nvPr/>
        </p:nvSpPr>
        <p:spPr>
          <a:xfrm>
            <a:off x="2573558" y="601781"/>
            <a:ext cx="7433400" cy="3963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3600"/>
              <a:buFont typeface="Dosis ExtraLight"/>
              <a:buNone/>
              <a:defRPr sz="3600" b="0" i="0" u="none" strike="noStrike" cap="none">
                <a:solidFill>
                  <a:schemeClr val="accent1"/>
                </a:solidFill>
                <a:latin typeface="Dosis ExtraLight"/>
                <a:ea typeface="Dosis ExtraLight"/>
                <a:cs typeface="Dosis ExtraLight"/>
                <a:sym typeface="Dosis ExtraLight"/>
              </a:defRPr>
            </a:lvl1pPr>
            <a:lvl2pPr marR="0" lvl="1" algn="l" rtl="0">
              <a:lnSpc>
                <a:spcPct val="100000"/>
              </a:lnSpc>
              <a:spcBef>
                <a:spcPts val="0"/>
              </a:spcBef>
              <a:spcAft>
                <a:spcPts val="0"/>
              </a:spcAft>
              <a:buClr>
                <a:schemeClr val="accent1"/>
              </a:buClr>
              <a:buSzPts val="3600"/>
              <a:buFont typeface="Dosis ExtraLight"/>
              <a:buNone/>
              <a:defRPr sz="3600" b="0" i="0" u="none" strike="noStrike" cap="none">
                <a:solidFill>
                  <a:schemeClr val="accent1"/>
                </a:solidFill>
                <a:latin typeface="Dosis ExtraLight"/>
                <a:ea typeface="Dosis ExtraLight"/>
                <a:cs typeface="Dosis ExtraLight"/>
                <a:sym typeface="Dosis ExtraLight"/>
              </a:defRPr>
            </a:lvl2pPr>
            <a:lvl3pPr marR="0" lvl="2" algn="l" rtl="0">
              <a:lnSpc>
                <a:spcPct val="100000"/>
              </a:lnSpc>
              <a:spcBef>
                <a:spcPts val="0"/>
              </a:spcBef>
              <a:spcAft>
                <a:spcPts val="0"/>
              </a:spcAft>
              <a:buClr>
                <a:schemeClr val="accent1"/>
              </a:buClr>
              <a:buSzPts val="3600"/>
              <a:buFont typeface="Dosis ExtraLight"/>
              <a:buNone/>
              <a:defRPr sz="3600" b="0" i="0" u="none" strike="noStrike" cap="none">
                <a:solidFill>
                  <a:schemeClr val="accent1"/>
                </a:solidFill>
                <a:latin typeface="Dosis ExtraLight"/>
                <a:ea typeface="Dosis ExtraLight"/>
                <a:cs typeface="Dosis ExtraLight"/>
                <a:sym typeface="Dosis ExtraLight"/>
              </a:defRPr>
            </a:lvl3pPr>
            <a:lvl4pPr marR="0" lvl="3" algn="l" rtl="0">
              <a:lnSpc>
                <a:spcPct val="100000"/>
              </a:lnSpc>
              <a:spcBef>
                <a:spcPts val="0"/>
              </a:spcBef>
              <a:spcAft>
                <a:spcPts val="0"/>
              </a:spcAft>
              <a:buClr>
                <a:schemeClr val="accent1"/>
              </a:buClr>
              <a:buSzPts val="3600"/>
              <a:buFont typeface="Dosis ExtraLight"/>
              <a:buNone/>
              <a:defRPr sz="3600" b="0" i="0" u="none" strike="noStrike" cap="none">
                <a:solidFill>
                  <a:schemeClr val="accent1"/>
                </a:solidFill>
                <a:latin typeface="Dosis ExtraLight"/>
                <a:ea typeface="Dosis ExtraLight"/>
                <a:cs typeface="Dosis ExtraLight"/>
                <a:sym typeface="Dosis ExtraLight"/>
              </a:defRPr>
            </a:lvl4pPr>
            <a:lvl5pPr marR="0" lvl="4" algn="l" rtl="0">
              <a:lnSpc>
                <a:spcPct val="100000"/>
              </a:lnSpc>
              <a:spcBef>
                <a:spcPts val="0"/>
              </a:spcBef>
              <a:spcAft>
                <a:spcPts val="0"/>
              </a:spcAft>
              <a:buClr>
                <a:schemeClr val="accent1"/>
              </a:buClr>
              <a:buSzPts val="3600"/>
              <a:buFont typeface="Dosis ExtraLight"/>
              <a:buNone/>
              <a:defRPr sz="3600" b="0" i="0" u="none" strike="noStrike" cap="none">
                <a:solidFill>
                  <a:schemeClr val="accent1"/>
                </a:solidFill>
                <a:latin typeface="Dosis ExtraLight"/>
                <a:ea typeface="Dosis ExtraLight"/>
                <a:cs typeface="Dosis ExtraLight"/>
                <a:sym typeface="Dosis ExtraLight"/>
              </a:defRPr>
            </a:lvl5pPr>
            <a:lvl6pPr marR="0" lvl="5" algn="l" rtl="0">
              <a:lnSpc>
                <a:spcPct val="100000"/>
              </a:lnSpc>
              <a:spcBef>
                <a:spcPts val="0"/>
              </a:spcBef>
              <a:spcAft>
                <a:spcPts val="0"/>
              </a:spcAft>
              <a:buClr>
                <a:schemeClr val="accent1"/>
              </a:buClr>
              <a:buSzPts val="3600"/>
              <a:buFont typeface="Dosis ExtraLight"/>
              <a:buNone/>
              <a:defRPr sz="3600" b="0" i="0" u="none" strike="noStrike" cap="none">
                <a:solidFill>
                  <a:schemeClr val="accent1"/>
                </a:solidFill>
                <a:latin typeface="Dosis ExtraLight"/>
                <a:ea typeface="Dosis ExtraLight"/>
                <a:cs typeface="Dosis ExtraLight"/>
                <a:sym typeface="Dosis ExtraLight"/>
              </a:defRPr>
            </a:lvl6pPr>
            <a:lvl7pPr marR="0" lvl="6" algn="l" rtl="0">
              <a:lnSpc>
                <a:spcPct val="100000"/>
              </a:lnSpc>
              <a:spcBef>
                <a:spcPts val="0"/>
              </a:spcBef>
              <a:spcAft>
                <a:spcPts val="0"/>
              </a:spcAft>
              <a:buClr>
                <a:schemeClr val="accent1"/>
              </a:buClr>
              <a:buSzPts val="3600"/>
              <a:buFont typeface="Dosis ExtraLight"/>
              <a:buNone/>
              <a:defRPr sz="3600" b="0" i="0" u="none" strike="noStrike" cap="none">
                <a:solidFill>
                  <a:schemeClr val="accent1"/>
                </a:solidFill>
                <a:latin typeface="Dosis ExtraLight"/>
                <a:ea typeface="Dosis ExtraLight"/>
                <a:cs typeface="Dosis ExtraLight"/>
                <a:sym typeface="Dosis ExtraLight"/>
              </a:defRPr>
            </a:lvl7pPr>
            <a:lvl8pPr marR="0" lvl="7" algn="l" rtl="0">
              <a:lnSpc>
                <a:spcPct val="100000"/>
              </a:lnSpc>
              <a:spcBef>
                <a:spcPts val="0"/>
              </a:spcBef>
              <a:spcAft>
                <a:spcPts val="0"/>
              </a:spcAft>
              <a:buClr>
                <a:schemeClr val="accent1"/>
              </a:buClr>
              <a:buSzPts val="3600"/>
              <a:buFont typeface="Dosis ExtraLight"/>
              <a:buNone/>
              <a:defRPr sz="3600" b="0" i="0" u="none" strike="noStrike" cap="none">
                <a:solidFill>
                  <a:schemeClr val="accent1"/>
                </a:solidFill>
                <a:latin typeface="Dosis ExtraLight"/>
                <a:ea typeface="Dosis ExtraLight"/>
                <a:cs typeface="Dosis ExtraLight"/>
                <a:sym typeface="Dosis ExtraLight"/>
              </a:defRPr>
            </a:lvl8pPr>
            <a:lvl9pPr marR="0" lvl="8" algn="l" rtl="0">
              <a:lnSpc>
                <a:spcPct val="100000"/>
              </a:lnSpc>
              <a:spcBef>
                <a:spcPts val="0"/>
              </a:spcBef>
              <a:spcAft>
                <a:spcPts val="0"/>
              </a:spcAft>
              <a:buClr>
                <a:schemeClr val="accent1"/>
              </a:buClr>
              <a:buSzPts val="3600"/>
              <a:buFont typeface="Dosis ExtraLight"/>
              <a:buNone/>
              <a:defRPr sz="3600" b="0" i="0" u="none" strike="noStrike" cap="none">
                <a:solidFill>
                  <a:schemeClr val="accent1"/>
                </a:solidFill>
                <a:latin typeface="Dosis ExtraLight"/>
                <a:ea typeface="Dosis ExtraLight"/>
                <a:cs typeface="Dosis ExtraLight"/>
                <a:sym typeface="Dosis ExtraLight"/>
              </a:defRPr>
            </a:lvl9pPr>
          </a:lstStyle>
          <a:p>
            <a:pPr marL="0" marR="0" lvl="0" indent="0" algn="ctr" defTabSz="914400" rtl="0" eaLnBrk="1" fontAlgn="auto" latinLnBrk="0" hangingPunct="1">
              <a:lnSpc>
                <a:spcPct val="100000"/>
              </a:lnSpc>
              <a:spcBef>
                <a:spcPts val="0"/>
              </a:spcBef>
              <a:spcAft>
                <a:spcPts val="0"/>
              </a:spcAft>
              <a:buClr>
                <a:srgbClr val="9BCF63"/>
              </a:buClr>
              <a:buSzPts val="3600"/>
              <a:buFont typeface="Dosis ExtraLight"/>
              <a:buNone/>
              <a:tabLst/>
              <a:defRPr/>
            </a:pPr>
            <a:r>
              <a:rPr kumimoji="0" lang="en" sz="3200" b="0" i="0" u="none" strike="noStrike" kern="0" cap="none" spc="0" normalizeH="0" baseline="0" noProof="0" dirty="0">
                <a:ln>
                  <a:noFill/>
                </a:ln>
                <a:solidFill>
                  <a:srgbClr val="9BCF63"/>
                </a:solidFill>
                <a:effectLst/>
                <a:uLnTx/>
                <a:uFillTx/>
                <a:latin typeface="Dosis ExtraLight"/>
                <a:sym typeface="Dosis ExtraLight"/>
              </a:rPr>
              <a:t>Outline</a:t>
            </a:r>
            <a:endParaRPr kumimoji="0" lang="en-US" b="0" i="0" u="none" strike="noStrike" kern="0" cap="none" spc="0" normalizeH="0" baseline="0" noProof="0" dirty="0">
              <a:ln>
                <a:noFill/>
              </a:ln>
              <a:solidFill>
                <a:srgbClr val="9BCF63"/>
              </a:solidFill>
              <a:effectLst/>
              <a:uLnTx/>
              <a:uFillTx/>
              <a:latin typeface="Dosis ExtraLight"/>
              <a:sym typeface="Dosis ExtraLight"/>
            </a:endParaRPr>
          </a:p>
        </p:txBody>
      </p:sp>
      <p:sp>
        <p:nvSpPr>
          <p:cNvPr id="30" name="Freeform: Shape 15">
            <a:extLst>
              <a:ext uri="{FF2B5EF4-FFF2-40B4-BE49-F238E27FC236}">
                <a16:creationId xmlns:a16="http://schemas.microsoft.com/office/drawing/2014/main" id="{C5974C22-4D39-36F4-B444-21F2AED1D8F8}"/>
              </a:ext>
            </a:extLst>
          </p:cNvPr>
          <p:cNvSpPr/>
          <p:nvPr/>
        </p:nvSpPr>
        <p:spPr>
          <a:xfrm>
            <a:off x="471527" y="5553967"/>
            <a:ext cx="911911" cy="801556"/>
          </a:xfrm>
          <a:custGeom>
            <a:avLst/>
            <a:gdLst>
              <a:gd name="connsiteX0" fmla="*/ 1665898 w 2579663"/>
              <a:gd name="connsiteY0" fmla="*/ 1588710 h 2267484"/>
              <a:gd name="connsiteX1" fmla="*/ 1665898 w 2579663"/>
              <a:gd name="connsiteY1" fmla="*/ 1762636 h 2267484"/>
              <a:gd name="connsiteX2" fmla="*/ 1932127 w 2579663"/>
              <a:gd name="connsiteY2" fmla="*/ 1762636 h 2267484"/>
              <a:gd name="connsiteX3" fmla="*/ 1932127 w 2579663"/>
              <a:gd name="connsiteY3" fmla="*/ 1588710 h 2267484"/>
              <a:gd name="connsiteX4" fmla="*/ 1665898 w 2579663"/>
              <a:gd name="connsiteY4" fmla="*/ 1588710 h 2267484"/>
              <a:gd name="connsiteX5" fmla="*/ 321652 w 2579663"/>
              <a:gd name="connsiteY5" fmla="*/ 1588710 h 2267484"/>
              <a:gd name="connsiteX6" fmla="*/ 321652 w 2579663"/>
              <a:gd name="connsiteY6" fmla="*/ 1763039 h 2267484"/>
              <a:gd name="connsiteX7" fmla="*/ 588082 w 2579663"/>
              <a:gd name="connsiteY7" fmla="*/ 1763039 h 2267484"/>
              <a:gd name="connsiteX8" fmla="*/ 588082 w 2579663"/>
              <a:gd name="connsiteY8" fmla="*/ 1588710 h 2267484"/>
              <a:gd name="connsiteX9" fmla="*/ 321652 w 2579663"/>
              <a:gd name="connsiteY9" fmla="*/ 1588710 h 2267484"/>
              <a:gd name="connsiteX10" fmla="*/ 623754 w 2579663"/>
              <a:gd name="connsiteY10" fmla="*/ 1588509 h 2267484"/>
              <a:gd name="connsiteX11" fmla="*/ 623754 w 2579663"/>
              <a:gd name="connsiteY11" fmla="*/ 1763039 h 2267484"/>
              <a:gd name="connsiteX12" fmla="*/ 916788 w 2579663"/>
              <a:gd name="connsiteY12" fmla="*/ 1763039 h 2267484"/>
              <a:gd name="connsiteX13" fmla="*/ 916788 w 2579663"/>
              <a:gd name="connsiteY13" fmla="*/ 1588509 h 2267484"/>
              <a:gd name="connsiteX14" fmla="*/ 623754 w 2579663"/>
              <a:gd name="connsiteY14" fmla="*/ 1588509 h 2267484"/>
              <a:gd name="connsiteX15" fmla="*/ 1967598 w 2579663"/>
              <a:gd name="connsiteY15" fmla="*/ 1588307 h 2267484"/>
              <a:gd name="connsiteX16" fmla="*/ 1967598 w 2579663"/>
              <a:gd name="connsiteY16" fmla="*/ 1762636 h 2267484"/>
              <a:gd name="connsiteX17" fmla="*/ 2260430 w 2579663"/>
              <a:gd name="connsiteY17" fmla="*/ 1762636 h 2267484"/>
              <a:gd name="connsiteX18" fmla="*/ 2260430 w 2579663"/>
              <a:gd name="connsiteY18" fmla="*/ 1588307 h 2267484"/>
              <a:gd name="connsiteX19" fmla="*/ 1967598 w 2579663"/>
              <a:gd name="connsiteY19" fmla="*/ 1588307 h 2267484"/>
              <a:gd name="connsiteX20" fmla="*/ 1967396 w 2579663"/>
              <a:gd name="connsiteY20" fmla="*/ 1379112 h 2267484"/>
              <a:gd name="connsiteX21" fmla="*/ 1967396 w 2579663"/>
              <a:gd name="connsiteY21" fmla="*/ 1553038 h 2267484"/>
              <a:gd name="connsiteX22" fmla="*/ 2260631 w 2579663"/>
              <a:gd name="connsiteY22" fmla="*/ 1553038 h 2267484"/>
              <a:gd name="connsiteX23" fmla="*/ 2260631 w 2579663"/>
              <a:gd name="connsiteY23" fmla="*/ 1379112 h 2267484"/>
              <a:gd name="connsiteX24" fmla="*/ 1967396 w 2579663"/>
              <a:gd name="connsiteY24" fmla="*/ 1379112 h 2267484"/>
              <a:gd name="connsiteX25" fmla="*/ 623553 w 2579663"/>
              <a:gd name="connsiteY25" fmla="*/ 1379112 h 2267484"/>
              <a:gd name="connsiteX26" fmla="*/ 623553 w 2579663"/>
              <a:gd name="connsiteY26" fmla="*/ 1552837 h 2267484"/>
              <a:gd name="connsiteX27" fmla="*/ 916990 w 2579663"/>
              <a:gd name="connsiteY27" fmla="*/ 1552837 h 2267484"/>
              <a:gd name="connsiteX28" fmla="*/ 916990 w 2579663"/>
              <a:gd name="connsiteY28" fmla="*/ 1379112 h 2267484"/>
              <a:gd name="connsiteX29" fmla="*/ 623553 w 2579663"/>
              <a:gd name="connsiteY29" fmla="*/ 1379112 h 2267484"/>
              <a:gd name="connsiteX30" fmla="*/ 1665898 w 2579663"/>
              <a:gd name="connsiteY30" fmla="*/ 1378911 h 2267484"/>
              <a:gd name="connsiteX31" fmla="*/ 1665898 w 2579663"/>
              <a:gd name="connsiteY31" fmla="*/ 1553038 h 2267484"/>
              <a:gd name="connsiteX32" fmla="*/ 1931523 w 2579663"/>
              <a:gd name="connsiteY32" fmla="*/ 1553038 h 2267484"/>
              <a:gd name="connsiteX33" fmla="*/ 1931523 w 2579663"/>
              <a:gd name="connsiteY33" fmla="*/ 1378911 h 2267484"/>
              <a:gd name="connsiteX34" fmla="*/ 1665898 w 2579663"/>
              <a:gd name="connsiteY34" fmla="*/ 1378911 h 2267484"/>
              <a:gd name="connsiteX35" fmla="*/ 322055 w 2579663"/>
              <a:gd name="connsiteY35" fmla="*/ 1378911 h 2267484"/>
              <a:gd name="connsiteX36" fmla="*/ 322055 w 2579663"/>
              <a:gd name="connsiteY36" fmla="*/ 1552837 h 2267484"/>
              <a:gd name="connsiteX37" fmla="*/ 588082 w 2579663"/>
              <a:gd name="connsiteY37" fmla="*/ 1552837 h 2267484"/>
              <a:gd name="connsiteX38" fmla="*/ 588082 w 2579663"/>
              <a:gd name="connsiteY38" fmla="*/ 1378911 h 2267484"/>
              <a:gd name="connsiteX39" fmla="*/ 322055 w 2579663"/>
              <a:gd name="connsiteY39" fmla="*/ 1378911 h 2267484"/>
              <a:gd name="connsiteX40" fmla="*/ 1297087 w 2579663"/>
              <a:gd name="connsiteY40" fmla="*/ 1256377 h 2267484"/>
              <a:gd name="connsiteX41" fmla="*/ 2410574 w 2579663"/>
              <a:gd name="connsiteY41" fmla="*/ 1256377 h 2267484"/>
              <a:gd name="connsiteX42" fmla="*/ 2431131 w 2579663"/>
              <a:gd name="connsiteY42" fmla="*/ 1276934 h 2267484"/>
              <a:gd name="connsiteX43" fmla="*/ 2430526 w 2579663"/>
              <a:gd name="connsiteY43" fmla="*/ 2267283 h 2267484"/>
              <a:gd name="connsiteX44" fmla="*/ 1523613 w 2579663"/>
              <a:gd name="connsiteY44" fmla="*/ 2267283 h 2267484"/>
              <a:gd name="connsiteX45" fmla="*/ 1524017 w 2579663"/>
              <a:gd name="connsiteY45" fmla="*/ 2260229 h 2267484"/>
              <a:gd name="connsiteX46" fmla="*/ 1524017 w 2579663"/>
              <a:gd name="connsiteY46" fmla="*/ 1558278 h 2267484"/>
              <a:gd name="connsiteX47" fmla="*/ 1523613 w 2579663"/>
              <a:gd name="connsiteY47" fmla="*/ 1548806 h 2267484"/>
              <a:gd name="connsiteX48" fmla="*/ 1088497 w 2579663"/>
              <a:gd name="connsiteY48" fmla="*/ 1548806 h 2267484"/>
              <a:gd name="connsiteX49" fmla="*/ 1088497 w 2579663"/>
              <a:gd name="connsiteY49" fmla="*/ 1560294 h 2267484"/>
              <a:gd name="connsiteX50" fmla="*/ 1088497 w 2579663"/>
              <a:gd name="connsiteY50" fmla="*/ 1711446 h 2267484"/>
              <a:gd name="connsiteX51" fmla="*/ 1088295 w 2579663"/>
              <a:gd name="connsiteY51" fmla="*/ 2267484 h 2267484"/>
              <a:gd name="connsiteX52" fmla="*/ 141075 w 2579663"/>
              <a:gd name="connsiteY52" fmla="*/ 2267484 h 2267484"/>
              <a:gd name="connsiteX53" fmla="*/ 140672 w 2579663"/>
              <a:gd name="connsiteY53" fmla="*/ 2257407 h 2267484"/>
              <a:gd name="connsiteX54" fmla="*/ 140672 w 2579663"/>
              <a:gd name="connsiteY54" fmla="*/ 1267865 h 2267484"/>
              <a:gd name="connsiteX55" fmla="*/ 141277 w 2579663"/>
              <a:gd name="connsiteY55" fmla="*/ 1256578 h 2267484"/>
              <a:gd name="connsiteX56" fmla="*/ 156392 w 2579663"/>
              <a:gd name="connsiteY56" fmla="*/ 1256578 h 2267484"/>
              <a:gd name="connsiteX57" fmla="*/ 1297087 w 2579663"/>
              <a:gd name="connsiteY57" fmla="*/ 1256377 h 2267484"/>
              <a:gd name="connsiteX58" fmla="*/ 898449 w 2579663"/>
              <a:gd name="connsiteY58" fmla="*/ 687440 h 2267484"/>
              <a:gd name="connsiteX59" fmla="*/ 898449 w 2579663"/>
              <a:gd name="connsiteY59" fmla="*/ 953065 h 2267484"/>
              <a:gd name="connsiteX60" fmla="*/ 1262826 w 2579663"/>
              <a:gd name="connsiteY60" fmla="*/ 953065 h 2267484"/>
              <a:gd name="connsiteX61" fmla="*/ 1262826 w 2579663"/>
              <a:gd name="connsiteY61" fmla="*/ 687440 h 2267484"/>
              <a:gd name="connsiteX62" fmla="*/ 898449 w 2579663"/>
              <a:gd name="connsiteY62" fmla="*/ 687440 h 2267484"/>
              <a:gd name="connsiteX63" fmla="*/ 1312605 w 2579663"/>
              <a:gd name="connsiteY63" fmla="*/ 686835 h 2267484"/>
              <a:gd name="connsiteX64" fmla="*/ 1312605 w 2579663"/>
              <a:gd name="connsiteY64" fmla="*/ 952662 h 2267484"/>
              <a:gd name="connsiteX65" fmla="*/ 1676781 w 2579663"/>
              <a:gd name="connsiteY65" fmla="*/ 952662 h 2267484"/>
              <a:gd name="connsiteX66" fmla="*/ 1676781 w 2579663"/>
              <a:gd name="connsiteY66" fmla="*/ 686835 h 2267484"/>
              <a:gd name="connsiteX67" fmla="*/ 1312605 w 2579663"/>
              <a:gd name="connsiteY67" fmla="*/ 686835 h 2267484"/>
              <a:gd name="connsiteX68" fmla="*/ 1797300 w 2579663"/>
              <a:gd name="connsiteY68" fmla="*/ 491547 h 2267484"/>
              <a:gd name="connsiteX69" fmla="*/ 1797300 w 2579663"/>
              <a:gd name="connsiteY69" fmla="*/ 1012518 h 2267484"/>
              <a:gd name="connsiteX70" fmla="*/ 763016 w 2579663"/>
              <a:gd name="connsiteY70" fmla="*/ 1012518 h 2267484"/>
              <a:gd name="connsiteX71" fmla="*/ 763016 w 2579663"/>
              <a:gd name="connsiteY71" fmla="*/ 496384 h 2267484"/>
              <a:gd name="connsiteX72" fmla="*/ 739033 w 2579663"/>
              <a:gd name="connsiteY72" fmla="*/ 531854 h 2267484"/>
              <a:gd name="connsiteX73" fmla="*/ 739436 w 2579663"/>
              <a:gd name="connsiteY73" fmla="*/ 1033679 h 2267484"/>
              <a:gd name="connsiteX74" fmla="*/ 739436 w 2579663"/>
              <a:gd name="connsiteY74" fmla="*/ 1045167 h 2267484"/>
              <a:gd name="connsiteX75" fmla="*/ 1823298 w 2579663"/>
              <a:gd name="connsiteY75" fmla="*/ 1045167 h 2267484"/>
              <a:gd name="connsiteX76" fmla="*/ 1823903 w 2579663"/>
              <a:gd name="connsiteY76" fmla="*/ 1041539 h 2267484"/>
              <a:gd name="connsiteX77" fmla="*/ 1823903 w 2579663"/>
              <a:gd name="connsiteY77" fmla="*/ 518553 h 2267484"/>
              <a:gd name="connsiteX78" fmla="*/ 1821081 w 2579663"/>
              <a:gd name="connsiteY78" fmla="*/ 510491 h 2267484"/>
              <a:gd name="connsiteX79" fmla="*/ 1797300 w 2579663"/>
              <a:gd name="connsiteY79" fmla="*/ 491547 h 2267484"/>
              <a:gd name="connsiteX80" fmla="*/ 1312202 w 2579663"/>
              <a:gd name="connsiteY80" fmla="*/ 486508 h 2267484"/>
              <a:gd name="connsiteX81" fmla="*/ 1312202 w 2579663"/>
              <a:gd name="connsiteY81" fmla="*/ 660233 h 2267484"/>
              <a:gd name="connsiteX82" fmla="*/ 1676177 w 2579663"/>
              <a:gd name="connsiteY82" fmla="*/ 660233 h 2267484"/>
              <a:gd name="connsiteX83" fmla="*/ 1676177 w 2579663"/>
              <a:gd name="connsiteY83" fmla="*/ 486508 h 2267484"/>
              <a:gd name="connsiteX84" fmla="*/ 1312202 w 2579663"/>
              <a:gd name="connsiteY84" fmla="*/ 486508 h 2267484"/>
              <a:gd name="connsiteX85" fmla="*/ 898449 w 2579663"/>
              <a:gd name="connsiteY85" fmla="*/ 486105 h 2267484"/>
              <a:gd name="connsiteX86" fmla="*/ 898449 w 2579663"/>
              <a:gd name="connsiteY86" fmla="*/ 660434 h 2267484"/>
              <a:gd name="connsiteX87" fmla="*/ 1262624 w 2579663"/>
              <a:gd name="connsiteY87" fmla="*/ 660434 h 2267484"/>
              <a:gd name="connsiteX88" fmla="*/ 1262624 w 2579663"/>
              <a:gd name="connsiteY88" fmla="*/ 486105 h 2267484"/>
              <a:gd name="connsiteX89" fmla="*/ 898449 w 2579663"/>
              <a:gd name="connsiteY89" fmla="*/ 486105 h 2267484"/>
              <a:gd name="connsiteX90" fmla="*/ 1282375 w 2579663"/>
              <a:gd name="connsiteY90" fmla="*/ 30029 h 2267484"/>
              <a:gd name="connsiteX91" fmla="*/ 1329938 w 2579663"/>
              <a:gd name="connsiteY91" fmla="*/ 66104 h 2267484"/>
              <a:gd name="connsiteX92" fmla="*/ 1841033 w 2579663"/>
              <a:gd name="connsiteY92" fmla="*/ 453457 h 2267484"/>
              <a:gd name="connsiteX93" fmla="*/ 1856955 w 2579663"/>
              <a:gd name="connsiteY93" fmla="*/ 495780 h 2267484"/>
              <a:gd name="connsiteX94" fmla="*/ 1810400 w 2579663"/>
              <a:gd name="connsiteY94" fmla="*/ 460511 h 2267484"/>
              <a:gd name="connsiteX95" fmla="*/ 1294669 w 2579663"/>
              <a:gd name="connsiteY95" fmla="*/ 67515 h 2267484"/>
              <a:gd name="connsiteX96" fmla="*/ 1276732 w 2579663"/>
              <a:gd name="connsiteY96" fmla="*/ 67313 h 2267484"/>
              <a:gd name="connsiteX97" fmla="*/ 723314 w 2579663"/>
              <a:gd name="connsiteY97" fmla="*/ 488927 h 2267484"/>
              <a:gd name="connsiteX98" fmla="*/ 714446 w 2579663"/>
              <a:gd name="connsiteY98" fmla="*/ 495578 h 2267484"/>
              <a:gd name="connsiteX99" fmla="*/ 728756 w 2579663"/>
              <a:gd name="connsiteY99" fmla="*/ 454868 h 2267484"/>
              <a:gd name="connsiteX100" fmla="*/ 1277337 w 2579663"/>
              <a:gd name="connsiteY100" fmla="*/ 33657 h 2267484"/>
              <a:gd name="connsiteX101" fmla="*/ 1282375 w 2579663"/>
              <a:gd name="connsiteY101" fmla="*/ 30029 h 2267484"/>
              <a:gd name="connsiteX102" fmla="*/ 1282375 w 2579663"/>
              <a:gd name="connsiteY102" fmla="*/ 4232 h 2267484"/>
              <a:gd name="connsiteX103" fmla="*/ 1275321 w 2579663"/>
              <a:gd name="connsiteY103" fmla="*/ 9271 h 2267484"/>
              <a:gd name="connsiteX104" fmla="*/ 983900 w 2579663"/>
              <a:gd name="connsiteY104" fmla="*/ 231565 h 2267484"/>
              <a:gd name="connsiteX105" fmla="*/ 703563 w 2579663"/>
              <a:gd name="connsiteY105" fmla="*/ 445193 h 2267484"/>
              <a:gd name="connsiteX106" fmla="*/ 691874 w 2579663"/>
              <a:gd name="connsiteY106" fmla="*/ 465952 h 2267484"/>
              <a:gd name="connsiteX107" fmla="*/ 692277 w 2579663"/>
              <a:gd name="connsiteY107" fmla="*/ 527420 h 2267484"/>
              <a:gd name="connsiteX108" fmla="*/ 693688 w 2579663"/>
              <a:gd name="connsiteY108" fmla="*/ 539512 h 2267484"/>
              <a:gd name="connsiteX109" fmla="*/ 1286003 w 2579663"/>
              <a:gd name="connsiteY109" fmla="*/ 100365 h 2267484"/>
              <a:gd name="connsiteX110" fmla="*/ 1876907 w 2579663"/>
              <a:gd name="connsiteY110" fmla="*/ 544954 h 2267484"/>
              <a:gd name="connsiteX111" fmla="*/ 1877108 w 2579663"/>
              <a:gd name="connsiteY111" fmla="*/ 470385 h 2267484"/>
              <a:gd name="connsiteX112" fmla="*/ 1861590 w 2579663"/>
              <a:gd name="connsiteY112" fmla="*/ 438140 h 2267484"/>
              <a:gd name="connsiteX113" fmla="*/ 1373268 w 2579663"/>
              <a:gd name="connsiteY113" fmla="*/ 72351 h 2267484"/>
              <a:gd name="connsiteX114" fmla="*/ 1282375 w 2579663"/>
              <a:gd name="connsiteY114" fmla="*/ 4232 h 2267484"/>
              <a:gd name="connsiteX115" fmla="*/ 1281770 w 2579663"/>
              <a:gd name="connsiteY115" fmla="*/ 0 h 2267484"/>
              <a:gd name="connsiteX116" fmla="*/ 1283786 w 2579663"/>
              <a:gd name="connsiteY116" fmla="*/ 0 h 2267484"/>
              <a:gd name="connsiteX117" fmla="*/ 1290436 w 2579663"/>
              <a:gd name="connsiteY117" fmla="*/ 6046 h 2267484"/>
              <a:gd name="connsiteX118" fmla="*/ 1815438 w 2579663"/>
              <a:gd name="connsiteY118" fmla="*/ 400251 h 2267484"/>
              <a:gd name="connsiteX119" fmla="*/ 1847079 w 2579663"/>
              <a:gd name="connsiteY119" fmla="*/ 410731 h 2267484"/>
              <a:gd name="connsiteX120" fmla="*/ 2220929 w 2579663"/>
              <a:gd name="connsiteY120" fmla="*/ 409925 h 2267484"/>
              <a:gd name="connsiteX121" fmla="*/ 2247330 w 2579663"/>
              <a:gd name="connsiteY121" fmla="*/ 427458 h 2267484"/>
              <a:gd name="connsiteX122" fmla="*/ 2570393 w 2579663"/>
              <a:gd name="connsiteY122" fmla="*/ 1181405 h 2267484"/>
              <a:gd name="connsiteX123" fmla="*/ 2579663 w 2579663"/>
              <a:gd name="connsiteY123" fmla="*/ 1201156 h 2267484"/>
              <a:gd name="connsiteX124" fmla="*/ 2579663 w 2579663"/>
              <a:gd name="connsiteY124" fmla="*/ 1203171 h 2267484"/>
              <a:gd name="connsiteX125" fmla="*/ 2567773 w 2579663"/>
              <a:gd name="connsiteY125" fmla="*/ 1204179 h 2267484"/>
              <a:gd name="connsiteX126" fmla="*/ 11891 w 2579663"/>
              <a:gd name="connsiteY126" fmla="*/ 1204179 h 2267484"/>
              <a:gd name="connsiteX127" fmla="*/ 0 w 2579663"/>
              <a:gd name="connsiteY127" fmla="*/ 1203171 h 2267484"/>
              <a:gd name="connsiteX128" fmla="*/ 0 w 2579663"/>
              <a:gd name="connsiteY128" fmla="*/ 1201156 h 2267484"/>
              <a:gd name="connsiteX129" fmla="*/ 3426 w 2579663"/>
              <a:gd name="connsiteY129" fmla="*/ 1195311 h 2267484"/>
              <a:gd name="connsiteX130" fmla="*/ 332938 w 2579663"/>
              <a:gd name="connsiteY130" fmla="*/ 425846 h 2267484"/>
              <a:gd name="connsiteX131" fmla="*/ 357122 w 2579663"/>
              <a:gd name="connsiteY131" fmla="*/ 410126 h 2267484"/>
              <a:gd name="connsiteX132" fmla="*/ 723717 w 2579663"/>
              <a:gd name="connsiteY132" fmla="*/ 411134 h 2267484"/>
              <a:gd name="connsiteX133" fmla="*/ 758986 w 2579663"/>
              <a:gd name="connsiteY133" fmla="*/ 399243 h 2267484"/>
              <a:gd name="connsiteX134" fmla="*/ 1033478 w 2579663"/>
              <a:gd name="connsiteY134" fmla="*/ 189646 h 2267484"/>
              <a:gd name="connsiteX135" fmla="*/ 1281770 w 2579663"/>
              <a:gd name="connsiteY135" fmla="*/ 0 h 226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579663" h="2267484">
                <a:moveTo>
                  <a:pt x="1665898" y="1588710"/>
                </a:moveTo>
                <a:cubicBezTo>
                  <a:pt x="1665898" y="1647155"/>
                  <a:pt x="1665898" y="1704795"/>
                  <a:pt x="1665898" y="1762636"/>
                </a:cubicBezTo>
                <a:cubicBezTo>
                  <a:pt x="1754977" y="1762636"/>
                  <a:pt x="1843250" y="1762636"/>
                  <a:pt x="1932127" y="1762636"/>
                </a:cubicBezTo>
                <a:cubicBezTo>
                  <a:pt x="1932127" y="1704593"/>
                  <a:pt x="1932127" y="1647155"/>
                  <a:pt x="1932127" y="1588710"/>
                </a:cubicBezTo>
                <a:cubicBezTo>
                  <a:pt x="1843048" y="1588710"/>
                  <a:pt x="1754574" y="1588710"/>
                  <a:pt x="1665898" y="1588710"/>
                </a:cubicBezTo>
                <a:close/>
                <a:moveTo>
                  <a:pt x="321652" y="1588710"/>
                </a:moveTo>
                <a:cubicBezTo>
                  <a:pt x="321652" y="1646752"/>
                  <a:pt x="321652" y="1704190"/>
                  <a:pt x="321652" y="1763039"/>
                </a:cubicBezTo>
                <a:cubicBezTo>
                  <a:pt x="410731" y="1763039"/>
                  <a:pt x="499205" y="1763039"/>
                  <a:pt x="588082" y="1763039"/>
                </a:cubicBezTo>
                <a:cubicBezTo>
                  <a:pt x="588082" y="1704795"/>
                  <a:pt x="588082" y="1646954"/>
                  <a:pt x="588082" y="1588710"/>
                </a:cubicBezTo>
                <a:cubicBezTo>
                  <a:pt x="499205" y="1588710"/>
                  <a:pt x="410731" y="1588710"/>
                  <a:pt x="321652" y="1588710"/>
                </a:cubicBezTo>
                <a:close/>
                <a:moveTo>
                  <a:pt x="623754" y="1588509"/>
                </a:moveTo>
                <a:cubicBezTo>
                  <a:pt x="623754" y="1646752"/>
                  <a:pt x="623754" y="1704593"/>
                  <a:pt x="623754" y="1763039"/>
                </a:cubicBezTo>
                <a:cubicBezTo>
                  <a:pt x="721701" y="1763039"/>
                  <a:pt x="818841" y="1763039"/>
                  <a:pt x="916788" y="1763039"/>
                </a:cubicBezTo>
                <a:cubicBezTo>
                  <a:pt x="916788" y="1704392"/>
                  <a:pt x="916788" y="1646551"/>
                  <a:pt x="916788" y="1588509"/>
                </a:cubicBezTo>
                <a:cubicBezTo>
                  <a:pt x="818841" y="1588509"/>
                  <a:pt x="721701" y="1588509"/>
                  <a:pt x="623754" y="1588509"/>
                </a:cubicBezTo>
                <a:close/>
                <a:moveTo>
                  <a:pt x="1967598" y="1588307"/>
                </a:moveTo>
                <a:cubicBezTo>
                  <a:pt x="1967598" y="1647155"/>
                  <a:pt x="1967598" y="1704997"/>
                  <a:pt x="1967598" y="1762636"/>
                </a:cubicBezTo>
                <a:cubicBezTo>
                  <a:pt x="2065746" y="1762636"/>
                  <a:pt x="2163289" y="1762636"/>
                  <a:pt x="2260430" y="1762636"/>
                </a:cubicBezTo>
                <a:cubicBezTo>
                  <a:pt x="2260430" y="1703989"/>
                  <a:pt x="2260430" y="1646148"/>
                  <a:pt x="2260430" y="1588307"/>
                </a:cubicBezTo>
                <a:cubicBezTo>
                  <a:pt x="2162483" y="1588307"/>
                  <a:pt x="2065544" y="1588307"/>
                  <a:pt x="1967598" y="1588307"/>
                </a:cubicBezTo>
                <a:close/>
                <a:moveTo>
                  <a:pt x="1967396" y="1379112"/>
                </a:moveTo>
                <a:cubicBezTo>
                  <a:pt x="1967396" y="1437357"/>
                  <a:pt x="1967396" y="1494996"/>
                  <a:pt x="1967396" y="1553038"/>
                </a:cubicBezTo>
                <a:cubicBezTo>
                  <a:pt x="2065141" y="1553038"/>
                  <a:pt x="2162282" y="1553038"/>
                  <a:pt x="2260631" y="1553038"/>
                </a:cubicBezTo>
                <a:cubicBezTo>
                  <a:pt x="2260631" y="1494593"/>
                  <a:pt x="2260631" y="1436752"/>
                  <a:pt x="2260631" y="1379112"/>
                </a:cubicBezTo>
                <a:cubicBezTo>
                  <a:pt x="2162483" y="1379112"/>
                  <a:pt x="2064940" y="1379112"/>
                  <a:pt x="1967396" y="1379112"/>
                </a:cubicBezTo>
                <a:close/>
                <a:moveTo>
                  <a:pt x="623553" y="1379112"/>
                </a:moveTo>
                <a:cubicBezTo>
                  <a:pt x="623553" y="1437357"/>
                  <a:pt x="623553" y="1494996"/>
                  <a:pt x="623553" y="1552837"/>
                </a:cubicBezTo>
                <a:cubicBezTo>
                  <a:pt x="721701" y="1552837"/>
                  <a:pt x="819244" y="1552837"/>
                  <a:pt x="916990" y="1552837"/>
                </a:cubicBezTo>
                <a:cubicBezTo>
                  <a:pt x="916990" y="1494593"/>
                  <a:pt x="916990" y="1436953"/>
                  <a:pt x="916990" y="1379112"/>
                </a:cubicBezTo>
                <a:cubicBezTo>
                  <a:pt x="818841" y="1379112"/>
                  <a:pt x="721096" y="1379112"/>
                  <a:pt x="623553" y="1379112"/>
                </a:cubicBezTo>
                <a:close/>
                <a:moveTo>
                  <a:pt x="1665898" y="1378911"/>
                </a:moveTo>
                <a:cubicBezTo>
                  <a:pt x="1665898" y="1437155"/>
                  <a:pt x="1665898" y="1494794"/>
                  <a:pt x="1665898" y="1553038"/>
                </a:cubicBezTo>
                <a:cubicBezTo>
                  <a:pt x="1754977" y="1553038"/>
                  <a:pt x="1843250" y="1553038"/>
                  <a:pt x="1931523" y="1553038"/>
                </a:cubicBezTo>
                <a:cubicBezTo>
                  <a:pt x="1931523" y="1494593"/>
                  <a:pt x="1931523" y="1436752"/>
                  <a:pt x="1931523" y="1378911"/>
                </a:cubicBezTo>
                <a:cubicBezTo>
                  <a:pt x="1842645" y="1378911"/>
                  <a:pt x="1754574" y="1378911"/>
                  <a:pt x="1665898" y="1378911"/>
                </a:cubicBezTo>
                <a:close/>
                <a:moveTo>
                  <a:pt x="322055" y="1378911"/>
                </a:moveTo>
                <a:cubicBezTo>
                  <a:pt x="322055" y="1437357"/>
                  <a:pt x="322055" y="1494996"/>
                  <a:pt x="322055" y="1552837"/>
                </a:cubicBezTo>
                <a:cubicBezTo>
                  <a:pt x="411134" y="1552837"/>
                  <a:pt x="499407" y="1552837"/>
                  <a:pt x="588082" y="1552837"/>
                </a:cubicBezTo>
                <a:cubicBezTo>
                  <a:pt x="588082" y="1494593"/>
                  <a:pt x="588082" y="1436953"/>
                  <a:pt x="588082" y="1378911"/>
                </a:cubicBezTo>
                <a:cubicBezTo>
                  <a:pt x="499205" y="1378911"/>
                  <a:pt x="411134" y="1378911"/>
                  <a:pt x="322055" y="1378911"/>
                </a:cubicBezTo>
                <a:close/>
                <a:moveTo>
                  <a:pt x="1297087" y="1256377"/>
                </a:moveTo>
                <a:cubicBezTo>
                  <a:pt x="1668316" y="1256377"/>
                  <a:pt x="2039345" y="1256377"/>
                  <a:pt x="2410574" y="1256377"/>
                </a:cubicBezTo>
                <a:cubicBezTo>
                  <a:pt x="2431131" y="1256377"/>
                  <a:pt x="2431131" y="1256377"/>
                  <a:pt x="2431131" y="1276934"/>
                </a:cubicBezTo>
                <a:cubicBezTo>
                  <a:pt x="2430728" y="1607050"/>
                  <a:pt x="2430526" y="1937166"/>
                  <a:pt x="2430526" y="2267283"/>
                </a:cubicBezTo>
                <a:cubicBezTo>
                  <a:pt x="2128222" y="2267283"/>
                  <a:pt x="1825918" y="2267283"/>
                  <a:pt x="1523613" y="2267283"/>
                </a:cubicBezTo>
                <a:cubicBezTo>
                  <a:pt x="1523815" y="2264864"/>
                  <a:pt x="1524017" y="2262647"/>
                  <a:pt x="1524017" y="2260229"/>
                </a:cubicBezTo>
                <a:cubicBezTo>
                  <a:pt x="1524017" y="2026245"/>
                  <a:pt x="1524017" y="1792262"/>
                  <a:pt x="1524017" y="1558278"/>
                </a:cubicBezTo>
                <a:cubicBezTo>
                  <a:pt x="1524017" y="1555255"/>
                  <a:pt x="1523613" y="1552434"/>
                  <a:pt x="1523613" y="1548806"/>
                </a:cubicBezTo>
                <a:cubicBezTo>
                  <a:pt x="1378507" y="1548806"/>
                  <a:pt x="1234006" y="1548806"/>
                  <a:pt x="1088497" y="1548806"/>
                </a:cubicBezTo>
                <a:cubicBezTo>
                  <a:pt x="1088497" y="1553038"/>
                  <a:pt x="1088497" y="1556666"/>
                  <a:pt x="1088497" y="1560294"/>
                </a:cubicBezTo>
                <a:cubicBezTo>
                  <a:pt x="1088497" y="1610678"/>
                  <a:pt x="1088497" y="1661062"/>
                  <a:pt x="1088497" y="1711446"/>
                </a:cubicBezTo>
                <a:cubicBezTo>
                  <a:pt x="1088497" y="1896859"/>
                  <a:pt x="1088497" y="2082071"/>
                  <a:pt x="1088295" y="2267484"/>
                </a:cubicBezTo>
                <a:cubicBezTo>
                  <a:pt x="772488" y="2267484"/>
                  <a:pt x="456882" y="2267484"/>
                  <a:pt x="141075" y="2267484"/>
                </a:cubicBezTo>
                <a:cubicBezTo>
                  <a:pt x="140874" y="2264058"/>
                  <a:pt x="140672" y="2260833"/>
                  <a:pt x="140672" y="2257407"/>
                </a:cubicBezTo>
                <a:cubicBezTo>
                  <a:pt x="140672" y="1927492"/>
                  <a:pt x="140672" y="1597779"/>
                  <a:pt x="140672" y="1267865"/>
                </a:cubicBezTo>
                <a:cubicBezTo>
                  <a:pt x="140672" y="1264439"/>
                  <a:pt x="141075" y="1260811"/>
                  <a:pt x="141277" y="1256578"/>
                </a:cubicBezTo>
                <a:cubicBezTo>
                  <a:pt x="146920" y="1256578"/>
                  <a:pt x="151555" y="1256578"/>
                  <a:pt x="156392" y="1256578"/>
                </a:cubicBezTo>
                <a:cubicBezTo>
                  <a:pt x="536691" y="1256578"/>
                  <a:pt x="916788" y="1256377"/>
                  <a:pt x="1297087" y="1256377"/>
                </a:cubicBezTo>
                <a:close/>
                <a:moveTo>
                  <a:pt x="898449" y="687440"/>
                </a:moveTo>
                <a:cubicBezTo>
                  <a:pt x="898449" y="776519"/>
                  <a:pt x="898449" y="864590"/>
                  <a:pt x="898449" y="953065"/>
                </a:cubicBezTo>
                <a:cubicBezTo>
                  <a:pt x="1019975" y="953065"/>
                  <a:pt x="1140897" y="953065"/>
                  <a:pt x="1262826" y="953065"/>
                </a:cubicBezTo>
                <a:cubicBezTo>
                  <a:pt x="1262826" y="863986"/>
                  <a:pt x="1262826" y="775713"/>
                  <a:pt x="1262826" y="687440"/>
                </a:cubicBezTo>
                <a:cubicBezTo>
                  <a:pt x="1140897" y="687440"/>
                  <a:pt x="1019572" y="687440"/>
                  <a:pt x="898449" y="687440"/>
                </a:cubicBezTo>
                <a:close/>
                <a:moveTo>
                  <a:pt x="1312605" y="686835"/>
                </a:moveTo>
                <a:cubicBezTo>
                  <a:pt x="1312605" y="776116"/>
                  <a:pt x="1312605" y="864389"/>
                  <a:pt x="1312605" y="952662"/>
                </a:cubicBezTo>
                <a:cubicBezTo>
                  <a:pt x="1434535" y="952662"/>
                  <a:pt x="1555456" y="952662"/>
                  <a:pt x="1676781" y="952662"/>
                </a:cubicBezTo>
                <a:cubicBezTo>
                  <a:pt x="1676781" y="863784"/>
                  <a:pt x="1676781" y="775511"/>
                  <a:pt x="1676781" y="686835"/>
                </a:cubicBezTo>
                <a:cubicBezTo>
                  <a:pt x="1554449" y="686835"/>
                  <a:pt x="1433527" y="686835"/>
                  <a:pt x="1312605" y="686835"/>
                </a:cubicBezTo>
                <a:close/>
                <a:moveTo>
                  <a:pt x="1797300" y="491547"/>
                </a:moveTo>
                <a:cubicBezTo>
                  <a:pt x="1797300" y="667286"/>
                  <a:pt x="1797300" y="839801"/>
                  <a:pt x="1797300" y="1012518"/>
                </a:cubicBezTo>
                <a:cubicBezTo>
                  <a:pt x="1452472" y="1012518"/>
                  <a:pt x="1108449" y="1012518"/>
                  <a:pt x="763016" y="1012518"/>
                </a:cubicBezTo>
                <a:cubicBezTo>
                  <a:pt x="763016" y="840204"/>
                  <a:pt x="763016" y="668496"/>
                  <a:pt x="763016" y="496384"/>
                </a:cubicBezTo>
                <a:cubicBezTo>
                  <a:pt x="745079" y="502430"/>
                  <a:pt x="739033" y="513716"/>
                  <a:pt x="739033" y="531854"/>
                </a:cubicBezTo>
                <a:cubicBezTo>
                  <a:pt x="739638" y="699129"/>
                  <a:pt x="739436" y="866404"/>
                  <a:pt x="739436" y="1033679"/>
                </a:cubicBezTo>
                <a:cubicBezTo>
                  <a:pt x="739436" y="1037508"/>
                  <a:pt x="739436" y="1041539"/>
                  <a:pt x="739436" y="1045167"/>
                </a:cubicBezTo>
                <a:cubicBezTo>
                  <a:pt x="1101798" y="1045167"/>
                  <a:pt x="1462548" y="1045167"/>
                  <a:pt x="1823298" y="1045167"/>
                </a:cubicBezTo>
                <a:cubicBezTo>
                  <a:pt x="1823500" y="1043353"/>
                  <a:pt x="1823903" y="1042345"/>
                  <a:pt x="1823903" y="1041539"/>
                </a:cubicBezTo>
                <a:cubicBezTo>
                  <a:pt x="1823903" y="867210"/>
                  <a:pt x="1823903" y="692882"/>
                  <a:pt x="1823903" y="518553"/>
                </a:cubicBezTo>
                <a:cubicBezTo>
                  <a:pt x="1823903" y="515933"/>
                  <a:pt x="1822895" y="512104"/>
                  <a:pt x="1821081" y="510491"/>
                </a:cubicBezTo>
                <a:cubicBezTo>
                  <a:pt x="1814430" y="504445"/>
                  <a:pt x="1806974" y="499004"/>
                  <a:pt x="1797300" y="491547"/>
                </a:cubicBezTo>
                <a:close/>
                <a:moveTo>
                  <a:pt x="1312202" y="486508"/>
                </a:moveTo>
                <a:cubicBezTo>
                  <a:pt x="1312202" y="544752"/>
                  <a:pt x="1312202" y="602190"/>
                  <a:pt x="1312202" y="660233"/>
                </a:cubicBezTo>
                <a:cubicBezTo>
                  <a:pt x="1434333" y="660233"/>
                  <a:pt x="1555255" y="660233"/>
                  <a:pt x="1676177" y="660233"/>
                </a:cubicBezTo>
                <a:cubicBezTo>
                  <a:pt x="1676177" y="601787"/>
                  <a:pt x="1676177" y="543946"/>
                  <a:pt x="1676177" y="486508"/>
                </a:cubicBezTo>
                <a:cubicBezTo>
                  <a:pt x="1554449" y="486508"/>
                  <a:pt x="1433326" y="486508"/>
                  <a:pt x="1312202" y="486508"/>
                </a:cubicBezTo>
                <a:close/>
                <a:moveTo>
                  <a:pt x="898449" y="486105"/>
                </a:moveTo>
                <a:cubicBezTo>
                  <a:pt x="898449" y="544954"/>
                  <a:pt x="898449" y="602795"/>
                  <a:pt x="898449" y="660434"/>
                </a:cubicBezTo>
                <a:cubicBezTo>
                  <a:pt x="1020378" y="660434"/>
                  <a:pt x="1141501" y="660434"/>
                  <a:pt x="1262624" y="660434"/>
                </a:cubicBezTo>
                <a:cubicBezTo>
                  <a:pt x="1262624" y="601989"/>
                  <a:pt x="1262624" y="544148"/>
                  <a:pt x="1262624" y="486105"/>
                </a:cubicBezTo>
                <a:cubicBezTo>
                  <a:pt x="1140897" y="486105"/>
                  <a:pt x="1020176" y="486105"/>
                  <a:pt x="898449" y="486105"/>
                </a:cubicBezTo>
                <a:close/>
                <a:moveTo>
                  <a:pt x="1282375" y="30029"/>
                </a:moveTo>
                <a:cubicBezTo>
                  <a:pt x="1298095" y="41920"/>
                  <a:pt x="1314016" y="54012"/>
                  <a:pt x="1329938" y="66104"/>
                </a:cubicBezTo>
                <a:cubicBezTo>
                  <a:pt x="1500236" y="195289"/>
                  <a:pt x="1670332" y="324675"/>
                  <a:pt x="1841033" y="453457"/>
                </a:cubicBezTo>
                <a:cubicBezTo>
                  <a:pt x="1855947" y="464743"/>
                  <a:pt x="1861388" y="477037"/>
                  <a:pt x="1856955" y="495780"/>
                </a:cubicBezTo>
                <a:cubicBezTo>
                  <a:pt x="1841235" y="483889"/>
                  <a:pt x="1825717" y="472200"/>
                  <a:pt x="1810400" y="460511"/>
                </a:cubicBezTo>
                <a:cubicBezTo>
                  <a:pt x="1638489" y="329512"/>
                  <a:pt x="1466378" y="198715"/>
                  <a:pt x="1294669" y="67515"/>
                </a:cubicBezTo>
                <a:cubicBezTo>
                  <a:pt x="1288018" y="62477"/>
                  <a:pt x="1283786" y="62073"/>
                  <a:pt x="1276732" y="67313"/>
                </a:cubicBezTo>
                <a:cubicBezTo>
                  <a:pt x="1092327" y="207986"/>
                  <a:pt x="907921" y="348457"/>
                  <a:pt x="723314" y="488927"/>
                </a:cubicBezTo>
                <a:cubicBezTo>
                  <a:pt x="720694" y="490943"/>
                  <a:pt x="718074" y="492958"/>
                  <a:pt x="714446" y="495578"/>
                </a:cubicBezTo>
                <a:cubicBezTo>
                  <a:pt x="711020" y="478246"/>
                  <a:pt x="713842" y="466154"/>
                  <a:pt x="728756" y="454868"/>
                </a:cubicBezTo>
                <a:cubicBezTo>
                  <a:pt x="911952" y="314800"/>
                  <a:pt x="1094544" y="174128"/>
                  <a:pt x="1277337" y="33657"/>
                </a:cubicBezTo>
                <a:cubicBezTo>
                  <a:pt x="1278747" y="32649"/>
                  <a:pt x="1279957" y="31641"/>
                  <a:pt x="1282375" y="30029"/>
                </a:cubicBezTo>
                <a:close/>
                <a:moveTo>
                  <a:pt x="1282375" y="4232"/>
                </a:moveTo>
                <a:cubicBezTo>
                  <a:pt x="1279554" y="6248"/>
                  <a:pt x="1277337" y="7659"/>
                  <a:pt x="1275321" y="9271"/>
                </a:cubicBezTo>
                <a:cubicBezTo>
                  <a:pt x="1178181" y="83235"/>
                  <a:pt x="1081040" y="157400"/>
                  <a:pt x="983900" y="231565"/>
                </a:cubicBezTo>
                <a:cubicBezTo>
                  <a:pt x="890387" y="302707"/>
                  <a:pt x="797076" y="374051"/>
                  <a:pt x="703563" y="445193"/>
                </a:cubicBezTo>
                <a:cubicBezTo>
                  <a:pt x="696509" y="450635"/>
                  <a:pt x="691471" y="456278"/>
                  <a:pt x="691874" y="465952"/>
                </a:cubicBezTo>
                <a:cubicBezTo>
                  <a:pt x="692277" y="486508"/>
                  <a:pt x="692075" y="506864"/>
                  <a:pt x="692277" y="527420"/>
                </a:cubicBezTo>
                <a:cubicBezTo>
                  <a:pt x="692277" y="530846"/>
                  <a:pt x="693083" y="534273"/>
                  <a:pt x="693688" y="539512"/>
                </a:cubicBezTo>
                <a:cubicBezTo>
                  <a:pt x="895224" y="396623"/>
                  <a:pt x="1087893" y="245270"/>
                  <a:pt x="1286003" y="100365"/>
                </a:cubicBezTo>
                <a:cubicBezTo>
                  <a:pt x="1482097" y="248494"/>
                  <a:pt x="1676781" y="398236"/>
                  <a:pt x="1876907" y="544954"/>
                </a:cubicBezTo>
                <a:cubicBezTo>
                  <a:pt x="1876907" y="517948"/>
                  <a:pt x="1876101" y="494167"/>
                  <a:pt x="1877108" y="470385"/>
                </a:cubicBezTo>
                <a:cubicBezTo>
                  <a:pt x="1877713" y="456076"/>
                  <a:pt x="1873078" y="446806"/>
                  <a:pt x="1861590" y="438140"/>
                </a:cubicBezTo>
                <a:cubicBezTo>
                  <a:pt x="1698749" y="316412"/>
                  <a:pt x="1536109" y="194281"/>
                  <a:pt x="1373268" y="72351"/>
                </a:cubicBezTo>
                <a:cubicBezTo>
                  <a:pt x="1343037" y="49578"/>
                  <a:pt x="1312807" y="27006"/>
                  <a:pt x="1282375" y="4232"/>
                </a:cubicBezTo>
                <a:close/>
                <a:moveTo>
                  <a:pt x="1281770" y="0"/>
                </a:moveTo>
                <a:cubicBezTo>
                  <a:pt x="1282375" y="0"/>
                  <a:pt x="1283181" y="0"/>
                  <a:pt x="1283786" y="0"/>
                </a:cubicBezTo>
                <a:cubicBezTo>
                  <a:pt x="1286003" y="2015"/>
                  <a:pt x="1288018" y="4232"/>
                  <a:pt x="1290436" y="6046"/>
                </a:cubicBezTo>
                <a:cubicBezTo>
                  <a:pt x="1465370" y="137448"/>
                  <a:pt x="1640505" y="268849"/>
                  <a:pt x="1815438" y="400251"/>
                </a:cubicBezTo>
                <a:cubicBezTo>
                  <a:pt x="1825112" y="407506"/>
                  <a:pt x="1835189" y="410731"/>
                  <a:pt x="1847079" y="410731"/>
                </a:cubicBezTo>
                <a:cubicBezTo>
                  <a:pt x="1971629" y="410328"/>
                  <a:pt x="2096178" y="410529"/>
                  <a:pt x="2220929" y="409925"/>
                </a:cubicBezTo>
                <a:cubicBezTo>
                  <a:pt x="2234835" y="409925"/>
                  <a:pt x="2241889" y="414762"/>
                  <a:pt x="2247330" y="427458"/>
                </a:cubicBezTo>
                <a:cubicBezTo>
                  <a:pt x="2354749" y="678975"/>
                  <a:pt x="2462571" y="930090"/>
                  <a:pt x="2570393" y="1181405"/>
                </a:cubicBezTo>
                <a:cubicBezTo>
                  <a:pt x="2573214" y="1188056"/>
                  <a:pt x="2576640" y="1194505"/>
                  <a:pt x="2579663" y="1201156"/>
                </a:cubicBezTo>
                <a:cubicBezTo>
                  <a:pt x="2579663" y="1201760"/>
                  <a:pt x="2579663" y="1202566"/>
                  <a:pt x="2579663" y="1203171"/>
                </a:cubicBezTo>
                <a:cubicBezTo>
                  <a:pt x="2575632" y="1203574"/>
                  <a:pt x="2571803" y="1204179"/>
                  <a:pt x="2567773" y="1204179"/>
                </a:cubicBezTo>
                <a:cubicBezTo>
                  <a:pt x="1715879" y="1204179"/>
                  <a:pt x="863986" y="1204179"/>
                  <a:pt x="11891" y="1204179"/>
                </a:cubicBezTo>
                <a:cubicBezTo>
                  <a:pt x="7860" y="1204179"/>
                  <a:pt x="4031" y="1203574"/>
                  <a:pt x="0" y="1203171"/>
                </a:cubicBezTo>
                <a:cubicBezTo>
                  <a:pt x="0" y="1202566"/>
                  <a:pt x="0" y="1201760"/>
                  <a:pt x="0" y="1201156"/>
                </a:cubicBezTo>
                <a:cubicBezTo>
                  <a:pt x="1209" y="1199140"/>
                  <a:pt x="2620" y="1197327"/>
                  <a:pt x="3426" y="1195311"/>
                </a:cubicBezTo>
                <a:cubicBezTo>
                  <a:pt x="113465" y="938756"/>
                  <a:pt x="223302" y="682402"/>
                  <a:pt x="332938" y="425846"/>
                </a:cubicBezTo>
                <a:cubicBezTo>
                  <a:pt x="337976" y="414157"/>
                  <a:pt x="344425" y="409925"/>
                  <a:pt x="357122" y="410126"/>
                </a:cubicBezTo>
                <a:cubicBezTo>
                  <a:pt x="479253" y="410731"/>
                  <a:pt x="601586" y="410731"/>
                  <a:pt x="723717" y="411134"/>
                </a:cubicBezTo>
                <a:cubicBezTo>
                  <a:pt x="737220" y="411134"/>
                  <a:pt x="748304" y="407305"/>
                  <a:pt x="758986" y="399243"/>
                </a:cubicBezTo>
                <a:cubicBezTo>
                  <a:pt x="850281" y="329310"/>
                  <a:pt x="941980" y="259579"/>
                  <a:pt x="1033478" y="189646"/>
                </a:cubicBezTo>
                <a:cubicBezTo>
                  <a:pt x="1116309" y="126363"/>
                  <a:pt x="1199140" y="63081"/>
                  <a:pt x="1281770" y="0"/>
                </a:cubicBezTo>
                <a:close/>
              </a:path>
            </a:pathLst>
          </a:custGeom>
          <a:solidFill>
            <a:schemeClr val="accent2"/>
          </a:solidFill>
          <a:ln w="6095" cap="flat">
            <a:noFill/>
            <a:prstDash val="solid"/>
            <a:miter/>
          </a:ln>
        </p:spPr>
        <p:txBody>
          <a:bodyPr rtlCol="0" anchor="ctr"/>
          <a:lstStyle/>
          <a:p>
            <a:endParaRPr lang="en-US" dirty="0"/>
          </a:p>
        </p:txBody>
      </p:sp>
      <p:grpSp>
        <p:nvGrpSpPr>
          <p:cNvPr id="34" name="Google Shape;453;p41">
            <a:extLst>
              <a:ext uri="{FF2B5EF4-FFF2-40B4-BE49-F238E27FC236}">
                <a16:creationId xmlns:a16="http://schemas.microsoft.com/office/drawing/2014/main" id="{3DF26793-5AFF-67AA-0484-F8475AB7A28A}"/>
              </a:ext>
            </a:extLst>
          </p:cNvPr>
          <p:cNvGrpSpPr/>
          <p:nvPr/>
        </p:nvGrpSpPr>
        <p:grpSpPr>
          <a:xfrm>
            <a:off x="5046058" y="1690279"/>
            <a:ext cx="618659" cy="617322"/>
            <a:chOff x="1855667" y="1772729"/>
            <a:chExt cx="334744" cy="334744"/>
          </a:xfrm>
        </p:grpSpPr>
        <p:sp>
          <p:nvSpPr>
            <p:cNvPr id="35" name="Google Shape;454;p41">
              <a:extLst>
                <a:ext uri="{FF2B5EF4-FFF2-40B4-BE49-F238E27FC236}">
                  <a16:creationId xmlns:a16="http://schemas.microsoft.com/office/drawing/2014/main" id="{92C9FD3B-FB4C-D641-FB8E-35441AD043E5}"/>
                </a:ext>
              </a:extLst>
            </p:cNvPr>
            <p:cNvSpPr/>
            <p:nvPr/>
          </p:nvSpPr>
          <p:spPr>
            <a:xfrm rot="8100000">
              <a:off x="1855667" y="1772729"/>
              <a:ext cx="334744" cy="334744"/>
            </a:xfrm>
            <a:prstGeom prst="teardrop">
              <a:avLst>
                <a:gd name="adj" fmla="val 100000"/>
              </a:avLst>
            </a:prstGeom>
            <a:solidFill>
              <a:schemeClr val="accent4">
                <a:lumMod val="60000"/>
                <a:lumOff val="40000"/>
              </a:scheme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Pontano Sans"/>
                <a:ea typeface="Pontano Sans"/>
                <a:cs typeface="Pontano Sans"/>
                <a:sym typeface="Pontano Sans"/>
              </a:endParaRPr>
            </a:p>
          </p:txBody>
        </p:sp>
        <p:sp>
          <p:nvSpPr>
            <p:cNvPr id="36" name="Google Shape;455;p41">
              <a:extLst>
                <a:ext uri="{FF2B5EF4-FFF2-40B4-BE49-F238E27FC236}">
                  <a16:creationId xmlns:a16="http://schemas.microsoft.com/office/drawing/2014/main" id="{0A861A38-4C44-5246-D6C8-87984050B687}"/>
                </a:ext>
              </a:extLst>
            </p:cNvPr>
            <p:cNvSpPr/>
            <p:nvPr/>
          </p:nvSpPr>
          <p:spPr>
            <a:xfrm>
              <a:off x="1945352" y="1857597"/>
              <a:ext cx="167848" cy="167530"/>
            </a:xfrm>
            <a:prstGeom prst="ellipse">
              <a:avLst/>
            </a:prstGeom>
            <a:solidFill>
              <a:srgbClr val="FFFFFF"/>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ar-SA" sz="1000" kern="0" dirty="0">
                  <a:solidFill>
                    <a:srgbClr val="666666"/>
                  </a:solidFill>
                  <a:latin typeface="Pontano Sans"/>
                  <a:ea typeface="Pontano Sans"/>
                  <a:cs typeface="Pontano Sans"/>
                  <a:sym typeface="Pontano Sans"/>
                </a:rPr>
                <a:t>3</a:t>
              </a:r>
              <a:endParaRPr kumimoji="0" sz="1000" b="0" i="0" u="none" strike="noStrike" kern="0" cap="none" spc="0" normalizeH="0" baseline="0" noProof="0" dirty="0">
                <a:ln>
                  <a:noFill/>
                </a:ln>
                <a:solidFill>
                  <a:srgbClr val="666666"/>
                </a:solidFill>
                <a:effectLst/>
                <a:uLnTx/>
                <a:uFillTx/>
                <a:latin typeface="Pontano Sans"/>
                <a:ea typeface="Pontano Sans"/>
                <a:cs typeface="Pontano Sans"/>
                <a:sym typeface="Pontano Sans"/>
              </a:endParaRPr>
            </a:p>
          </p:txBody>
        </p:sp>
      </p:grpSp>
      <p:grpSp>
        <p:nvGrpSpPr>
          <p:cNvPr id="37" name="Google Shape;453;p41">
            <a:extLst>
              <a:ext uri="{FF2B5EF4-FFF2-40B4-BE49-F238E27FC236}">
                <a16:creationId xmlns:a16="http://schemas.microsoft.com/office/drawing/2014/main" id="{B2AEE426-2FF9-F76B-C0F5-EC5EBCD0B888}"/>
              </a:ext>
            </a:extLst>
          </p:cNvPr>
          <p:cNvGrpSpPr/>
          <p:nvPr/>
        </p:nvGrpSpPr>
        <p:grpSpPr>
          <a:xfrm>
            <a:off x="7877481" y="1690279"/>
            <a:ext cx="618659" cy="617322"/>
            <a:chOff x="1855667" y="1772729"/>
            <a:chExt cx="334744" cy="334744"/>
          </a:xfrm>
        </p:grpSpPr>
        <p:sp>
          <p:nvSpPr>
            <p:cNvPr id="38" name="Google Shape;454;p41">
              <a:extLst>
                <a:ext uri="{FF2B5EF4-FFF2-40B4-BE49-F238E27FC236}">
                  <a16:creationId xmlns:a16="http://schemas.microsoft.com/office/drawing/2014/main" id="{58EFBF28-7FA8-382C-D453-D8F7F7D7CBF6}"/>
                </a:ext>
              </a:extLst>
            </p:cNvPr>
            <p:cNvSpPr/>
            <p:nvPr/>
          </p:nvSpPr>
          <p:spPr>
            <a:xfrm rot="8100000">
              <a:off x="1855667" y="1772729"/>
              <a:ext cx="334744" cy="334744"/>
            </a:xfrm>
            <a:prstGeom prst="teardrop">
              <a:avLst>
                <a:gd name="adj" fmla="val 100000"/>
              </a:avLst>
            </a:prstGeom>
            <a:solidFill>
              <a:schemeClr val="bg2">
                <a:lumMod val="75000"/>
              </a:scheme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Pontano Sans"/>
                <a:ea typeface="Pontano Sans"/>
                <a:cs typeface="Pontano Sans"/>
                <a:sym typeface="Pontano Sans"/>
              </a:endParaRPr>
            </a:p>
          </p:txBody>
        </p:sp>
        <p:sp>
          <p:nvSpPr>
            <p:cNvPr id="39" name="Google Shape;455;p41">
              <a:extLst>
                <a:ext uri="{FF2B5EF4-FFF2-40B4-BE49-F238E27FC236}">
                  <a16:creationId xmlns:a16="http://schemas.microsoft.com/office/drawing/2014/main" id="{7D9F6647-AD4C-2158-C317-ECA0E6BB89AC}"/>
                </a:ext>
              </a:extLst>
            </p:cNvPr>
            <p:cNvSpPr/>
            <p:nvPr/>
          </p:nvSpPr>
          <p:spPr>
            <a:xfrm>
              <a:off x="1945352" y="1857597"/>
              <a:ext cx="167848" cy="167530"/>
            </a:xfrm>
            <a:prstGeom prst="ellipse">
              <a:avLst/>
            </a:prstGeom>
            <a:solidFill>
              <a:srgbClr val="FFFFFF"/>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ar-SA" sz="1000" kern="0" dirty="0">
                  <a:solidFill>
                    <a:srgbClr val="666666"/>
                  </a:solidFill>
                  <a:latin typeface="Pontano Sans"/>
                  <a:ea typeface="Pontano Sans"/>
                  <a:cs typeface="Pontano Sans"/>
                  <a:sym typeface="Pontano Sans"/>
                </a:rPr>
                <a:t>5</a:t>
              </a:r>
              <a:endParaRPr kumimoji="0" sz="1000" b="0" i="0" u="none" strike="noStrike" kern="0" cap="none" spc="0" normalizeH="0" baseline="0" noProof="0" dirty="0">
                <a:ln>
                  <a:noFill/>
                </a:ln>
                <a:solidFill>
                  <a:srgbClr val="666666"/>
                </a:solidFill>
                <a:effectLst/>
                <a:uLnTx/>
                <a:uFillTx/>
                <a:latin typeface="Pontano Sans"/>
                <a:ea typeface="Pontano Sans"/>
                <a:cs typeface="Pontano Sans"/>
                <a:sym typeface="Pontano Sans"/>
              </a:endParaRPr>
            </a:p>
          </p:txBody>
        </p:sp>
      </p:grpSp>
      <p:grpSp>
        <p:nvGrpSpPr>
          <p:cNvPr id="40" name="Google Shape;453;p41">
            <a:extLst>
              <a:ext uri="{FF2B5EF4-FFF2-40B4-BE49-F238E27FC236}">
                <a16:creationId xmlns:a16="http://schemas.microsoft.com/office/drawing/2014/main" id="{0BE1EAB7-326A-FF53-7FD9-4B7173AC3B23}"/>
              </a:ext>
            </a:extLst>
          </p:cNvPr>
          <p:cNvGrpSpPr/>
          <p:nvPr/>
        </p:nvGrpSpPr>
        <p:grpSpPr>
          <a:xfrm rot="10800000">
            <a:off x="3748824" y="4580747"/>
            <a:ext cx="618659" cy="617322"/>
            <a:chOff x="1855667" y="1772729"/>
            <a:chExt cx="334744" cy="334744"/>
          </a:xfrm>
        </p:grpSpPr>
        <p:sp>
          <p:nvSpPr>
            <p:cNvPr id="41" name="Google Shape;454;p41">
              <a:extLst>
                <a:ext uri="{FF2B5EF4-FFF2-40B4-BE49-F238E27FC236}">
                  <a16:creationId xmlns:a16="http://schemas.microsoft.com/office/drawing/2014/main" id="{18B536AC-F05B-F220-4FB8-6F09B1E532C3}"/>
                </a:ext>
              </a:extLst>
            </p:cNvPr>
            <p:cNvSpPr/>
            <p:nvPr/>
          </p:nvSpPr>
          <p:spPr>
            <a:xfrm rot="8100000">
              <a:off x="1855667" y="1772729"/>
              <a:ext cx="334744" cy="334744"/>
            </a:xfrm>
            <a:prstGeom prst="teardrop">
              <a:avLst>
                <a:gd name="adj" fmla="val 100000"/>
              </a:avLst>
            </a:prstGeom>
            <a:solidFill>
              <a:schemeClr val="accent2">
                <a:lumMod val="20000"/>
                <a:lumOff val="80000"/>
              </a:scheme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Pontano Sans"/>
                <a:ea typeface="Pontano Sans"/>
                <a:cs typeface="Pontano Sans"/>
                <a:sym typeface="Pontano Sans"/>
              </a:endParaRPr>
            </a:p>
          </p:txBody>
        </p:sp>
        <p:sp>
          <p:nvSpPr>
            <p:cNvPr id="42" name="Google Shape;455;p41">
              <a:extLst>
                <a:ext uri="{FF2B5EF4-FFF2-40B4-BE49-F238E27FC236}">
                  <a16:creationId xmlns:a16="http://schemas.microsoft.com/office/drawing/2014/main" id="{FB7CA079-9171-EC04-C59A-642ADA732ED7}"/>
                </a:ext>
              </a:extLst>
            </p:cNvPr>
            <p:cNvSpPr/>
            <p:nvPr/>
          </p:nvSpPr>
          <p:spPr>
            <a:xfrm rot="10800000">
              <a:off x="1939116" y="1856336"/>
              <a:ext cx="167848" cy="167530"/>
            </a:xfrm>
            <a:prstGeom prst="ellipse">
              <a:avLst/>
            </a:prstGeom>
            <a:solidFill>
              <a:srgbClr val="FFFFFF"/>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ar-SA" sz="1000" kern="0" dirty="0">
                  <a:solidFill>
                    <a:srgbClr val="666666"/>
                  </a:solidFill>
                  <a:latin typeface="Pontano Sans"/>
                  <a:ea typeface="Pontano Sans"/>
                  <a:cs typeface="Pontano Sans"/>
                  <a:sym typeface="Pontano Sans"/>
                </a:rPr>
                <a:t>2</a:t>
              </a:r>
              <a:endParaRPr kumimoji="0" sz="1000" b="0" i="0" u="none" strike="noStrike" kern="0" cap="none" spc="0" normalizeH="0" baseline="0" noProof="0" dirty="0">
                <a:ln>
                  <a:noFill/>
                </a:ln>
                <a:solidFill>
                  <a:srgbClr val="666666"/>
                </a:solidFill>
                <a:effectLst/>
                <a:uLnTx/>
                <a:uFillTx/>
                <a:latin typeface="Pontano Sans"/>
                <a:ea typeface="Pontano Sans"/>
                <a:cs typeface="Pontano Sans"/>
                <a:sym typeface="Pontano Sans"/>
              </a:endParaRPr>
            </a:p>
          </p:txBody>
        </p:sp>
      </p:grpSp>
      <p:grpSp>
        <p:nvGrpSpPr>
          <p:cNvPr id="43" name="Google Shape;453;p41">
            <a:extLst>
              <a:ext uri="{FF2B5EF4-FFF2-40B4-BE49-F238E27FC236}">
                <a16:creationId xmlns:a16="http://schemas.microsoft.com/office/drawing/2014/main" id="{5065A171-7322-6D44-9FA3-B4790043EFA4}"/>
              </a:ext>
            </a:extLst>
          </p:cNvPr>
          <p:cNvGrpSpPr/>
          <p:nvPr/>
        </p:nvGrpSpPr>
        <p:grpSpPr>
          <a:xfrm rot="10800000">
            <a:off x="6582895" y="4580747"/>
            <a:ext cx="618659" cy="617322"/>
            <a:chOff x="1855667" y="1772729"/>
            <a:chExt cx="334744" cy="334744"/>
          </a:xfrm>
        </p:grpSpPr>
        <p:sp>
          <p:nvSpPr>
            <p:cNvPr id="44" name="Google Shape;454;p41">
              <a:extLst>
                <a:ext uri="{FF2B5EF4-FFF2-40B4-BE49-F238E27FC236}">
                  <a16:creationId xmlns:a16="http://schemas.microsoft.com/office/drawing/2014/main" id="{29F23038-7A23-9B28-5069-530770A80C15}"/>
                </a:ext>
              </a:extLst>
            </p:cNvPr>
            <p:cNvSpPr/>
            <p:nvPr/>
          </p:nvSpPr>
          <p:spPr>
            <a:xfrm rot="8100000">
              <a:off x="1855667" y="1772729"/>
              <a:ext cx="334744" cy="334744"/>
            </a:xfrm>
            <a:prstGeom prst="teardrop">
              <a:avLst>
                <a:gd name="adj" fmla="val 100000"/>
              </a:avLst>
            </a:prstGeom>
            <a:solidFill>
              <a:schemeClr val="accent4">
                <a:lumMod val="50000"/>
              </a:scheme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Pontano Sans"/>
                <a:ea typeface="Pontano Sans"/>
                <a:cs typeface="Pontano Sans"/>
                <a:sym typeface="Pontano Sans"/>
              </a:endParaRPr>
            </a:p>
          </p:txBody>
        </p:sp>
        <p:sp>
          <p:nvSpPr>
            <p:cNvPr id="45" name="Google Shape;455;p41">
              <a:extLst>
                <a:ext uri="{FF2B5EF4-FFF2-40B4-BE49-F238E27FC236}">
                  <a16:creationId xmlns:a16="http://schemas.microsoft.com/office/drawing/2014/main" id="{F5EA3D0F-F8A4-294B-BAFC-AF8B76899261}"/>
                </a:ext>
              </a:extLst>
            </p:cNvPr>
            <p:cNvSpPr/>
            <p:nvPr/>
          </p:nvSpPr>
          <p:spPr>
            <a:xfrm rot="10800000">
              <a:off x="1939116" y="1856336"/>
              <a:ext cx="167848" cy="167530"/>
            </a:xfrm>
            <a:prstGeom prst="ellipse">
              <a:avLst/>
            </a:prstGeom>
            <a:solidFill>
              <a:srgbClr val="FFFFFF"/>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ar-SA" sz="1000" kern="0" dirty="0">
                  <a:solidFill>
                    <a:srgbClr val="666666"/>
                  </a:solidFill>
                  <a:latin typeface="Pontano Sans"/>
                  <a:ea typeface="Pontano Sans"/>
                  <a:cs typeface="Pontano Sans"/>
                  <a:sym typeface="Pontano Sans"/>
                </a:rPr>
                <a:t>4</a:t>
              </a:r>
              <a:endParaRPr kumimoji="0" sz="1000" b="0" i="0" u="none" strike="noStrike" kern="0" cap="none" spc="0" normalizeH="0" baseline="0" noProof="0" dirty="0">
                <a:ln>
                  <a:noFill/>
                </a:ln>
                <a:solidFill>
                  <a:srgbClr val="666666"/>
                </a:solidFill>
                <a:effectLst/>
                <a:uLnTx/>
                <a:uFillTx/>
                <a:latin typeface="Pontano Sans"/>
                <a:ea typeface="Pontano Sans"/>
                <a:cs typeface="Pontano Sans"/>
                <a:sym typeface="Pontano Sans"/>
              </a:endParaRPr>
            </a:p>
          </p:txBody>
        </p:sp>
      </p:grpSp>
      <p:grpSp>
        <p:nvGrpSpPr>
          <p:cNvPr id="46" name="Google Shape;453;p41">
            <a:extLst>
              <a:ext uri="{FF2B5EF4-FFF2-40B4-BE49-F238E27FC236}">
                <a16:creationId xmlns:a16="http://schemas.microsoft.com/office/drawing/2014/main" id="{0EFD20CB-32D3-A269-8DB9-B61F15458942}"/>
              </a:ext>
            </a:extLst>
          </p:cNvPr>
          <p:cNvGrpSpPr/>
          <p:nvPr/>
        </p:nvGrpSpPr>
        <p:grpSpPr>
          <a:xfrm rot="10800000">
            <a:off x="9274770" y="4569779"/>
            <a:ext cx="618659" cy="617322"/>
            <a:chOff x="1855667" y="1772729"/>
            <a:chExt cx="334744" cy="334744"/>
          </a:xfrm>
        </p:grpSpPr>
        <p:sp>
          <p:nvSpPr>
            <p:cNvPr id="47" name="Google Shape;454;p41">
              <a:extLst>
                <a:ext uri="{FF2B5EF4-FFF2-40B4-BE49-F238E27FC236}">
                  <a16:creationId xmlns:a16="http://schemas.microsoft.com/office/drawing/2014/main" id="{5B595DB0-FC6A-BCB9-AE37-27B61CD147C8}"/>
                </a:ext>
              </a:extLst>
            </p:cNvPr>
            <p:cNvSpPr/>
            <p:nvPr/>
          </p:nvSpPr>
          <p:spPr>
            <a:xfrm rot="8100000">
              <a:off x="1855667" y="1772729"/>
              <a:ext cx="334744" cy="334744"/>
            </a:xfrm>
            <a:prstGeom prst="teardrop">
              <a:avLst>
                <a:gd name="adj" fmla="val 100000"/>
              </a:avLst>
            </a:pr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Pontano Sans"/>
                <a:ea typeface="Pontano Sans"/>
                <a:cs typeface="Pontano Sans"/>
                <a:sym typeface="Pontano Sans"/>
              </a:endParaRPr>
            </a:p>
          </p:txBody>
        </p:sp>
        <p:sp>
          <p:nvSpPr>
            <p:cNvPr id="48" name="Google Shape;455;p41">
              <a:extLst>
                <a:ext uri="{FF2B5EF4-FFF2-40B4-BE49-F238E27FC236}">
                  <a16:creationId xmlns:a16="http://schemas.microsoft.com/office/drawing/2014/main" id="{0B1AF0C6-1FDB-D864-5316-311CA58D4E08}"/>
                </a:ext>
              </a:extLst>
            </p:cNvPr>
            <p:cNvSpPr/>
            <p:nvPr/>
          </p:nvSpPr>
          <p:spPr>
            <a:xfrm rot="10800000">
              <a:off x="1939116" y="1856336"/>
              <a:ext cx="167848" cy="167530"/>
            </a:xfrm>
            <a:prstGeom prst="ellipse">
              <a:avLst/>
            </a:prstGeom>
            <a:solidFill>
              <a:srgbClr val="FFFFFF"/>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ar-SA" sz="1000" kern="0" dirty="0">
                  <a:solidFill>
                    <a:srgbClr val="666666"/>
                  </a:solidFill>
                  <a:latin typeface="Pontano Sans"/>
                  <a:ea typeface="Pontano Sans"/>
                  <a:cs typeface="Pontano Sans"/>
                  <a:sym typeface="Pontano Sans"/>
                </a:rPr>
                <a:t>6</a:t>
              </a:r>
              <a:endParaRPr kumimoji="0" sz="1000" b="0" i="0" u="none" strike="noStrike" kern="0" cap="none" spc="0" normalizeH="0" baseline="0" noProof="0" dirty="0">
                <a:ln>
                  <a:noFill/>
                </a:ln>
                <a:solidFill>
                  <a:srgbClr val="666666"/>
                </a:solidFill>
                <a:effectLst/>
                <a:uLnTx/>
                <a:uFillTx/>
                <a:latin typeface="Pontano Sans"/>
                <a:ea typeface="Pontano Sans"/>
                <a:cs typeface="Pontano Sans"/>
                <a:sym typeface="Pontano Sans"/>
              </a:endParaRPr>
            </a:p>
          </p:txBody>
        </p:sp>
      </p:grpSp>
    </p:spTree>
    <p:extLst>
      <p:ext uri="{BB962C8B-B14F-4D97-AF65-F5344CB8AC3E}">
        <p14:creationId xmlns:p14="http://schemas.microsoft.com/office/powerpoint/2010/main" val="3259642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FC3BC02C-0015-4AC2-A25D-BF4D5CAE3F32}"/>
              </a:ext>
            </a:extLst>
          </p:cNvPr>
          <p:cNvSpPr txBox="1"/>
          <p:nvPr/>
        </p:nvSpPr>
        <p:spPr>
          <a:xfrm>
            <a:off x="7585166" y="2457611"/>
            <a:ext cx="3540034" cy="1323439"/>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4000" dirty="0">
                <a:solidFill>
                  <a:prstClr val="white"/>
                </a:solidFill>
                <a:latin typeface="Arial"/>
                <a:ea typeface="맑은 고딕"/>
              </a:rPr>
              <a:t>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4000" b="1" dirty="0">
                <a:solidFill>
                  <a:prstClr val="white"/>
                </a:solidFill>
                <a:latin typeface="Arial"/>
                <a:ea typeface="맑은 고딕"/>
              </a:rPr>
              <a:t>Introduction</a:t>
            </a:r>
            <a:endParaRPr kumimoji="0" lang="ko-KR" altLang="en-US" sz="4000" b="1" i="0" u="none" strike="noStrike" kern="1200" cap="none" spc="0" normalizeH="0" baseline="0" noProof="0" dirty="0">
              <a:ln>
                <a:noFill/>
              </a:ln>
              <a:solidFill>
                <a:prstClr val="white"/>
              </a:solidFill>
              <a:effectLst/>
              <a:uLnTx/>
              <a:uFillTx/>
              <a:latin typeface="Arial"/>
              <a:ea typeface="맑은 고딕"/>
              <a:cs typeface="Arial" pitchFamily="34" charset="0"/>
            </a:endParaRPr>
          </a:p>
        </p:txBody>
      </p:sp>
    </p:spTree>
    <p:extLst>
      <p:ext uri="{BB962C8B-B14F-4D97-AF65-F5344CB8AC3E}">
        <p14:creationId xmlns:p14="http://schemas.microsoft.com/office/powerpoint/2010/main" val="2477550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r>
              <a:rPr lang="en" sz="5400" dirty="0"/>
              <a:t>Project objective</a:t>
            </a:r>
            <a:endParaRPr lang="en-US" dirty="0"/>
          </a:p>
        </p:txBody>
      </p:sp>
      <p:grpSp>
        <p:nvGrpSpPr>
          <p:cNvPr id="5" name="Group 4">
            <a:extLst>
              <a:ext uri="{FF2B5EF4-FFF2-40B4-BE49-F238E27FC236}">
                <a16:creationId xmlns:a16="http://schemas.microsoft.com/office/drawing/2014/main" id="{31495E04-D583-4F3A-9C43-02DA34415189}"/>
              </a:ext>
            </a:extLst>
          </p:cNvPr>
          <p:cNvGrpSpPr/>
          <p:nvPr/>
        </p:nvGrpSpPr>
        <p:grpSpPr>
          <a:xfrm>
            <a:off x="7298948" y="1615552"/>
            <a:ext cx="3994901" cy="3869963"/>
            <a:chOff x="4098549" y="2241418"/>
            <a:chExt cx="3994901" cy="3869963"/>
          </a:xfrm>
        </p:grpSpPr>
        <p:sp>
          <p:nvSpPr>
            <p:cNvPr id="23" name="Freeform: Shape 22">
              <a:extLst>
                <a:ext uri="{FF2B5EF4-FFF2-40B4-BE49-F238E27FC236}">
                  <a16:creationId xmlns:a16="http://schemas.microsoft.com/office/drawing/2014/main" id="{0078F1C4-553D-4992-A011-F720B17A6E39}"/>
                </a:ext>
              </a:extLst>
            </p:cNvPr>
            <p:cNvSpPr/>
            <p:nvPr/>
          </p:nvSpPr>
          <p:spPr>
            <a:xfrm>
              <a:off x="6469867" y="3948967"/>
              <a:ext cx="1542449" cy="1355788"/>
            </a:xfrm>
            <a:custGeom>
              <a:avLst/>
              <a:gdLst>
                <a:gd name="connsiteX0" fmla="*/ 3881160 w 6010024"/>
                <a:gd name="connsiteY0" fmla="*/ 3701332 h 5282721"/>
                <a:gd name="connsiteX1" fmla="*/ 3881160 w 6010024"/>
                <a:gd name="connsiteY1" fmla="*/ 4106539 h 5282721"/>
                <a:gd name="connsiteX2" fmla="*/ 3881160 w 6010024"/>
                <a:gd name="connsiteY2" fmla="*/ 4106540 h 5282721"/>
                <a:gd name="connsiteX3" fmla="*/ 4501414 w 6010024"/>
                <a:gd name="connsiteY3" fmla="*/ 4106540 h 5282721"/>
                <a:gd name="connsiteX4" fmla="*/ 4501414 w 6010024"/>
                <a:gd name="connsiteY4" fmla="*/ 4106539 h 5282721"/>
                <a:gd name="connsiteX5" fmla="*/ 4501414 w 6010024"/>
                <a:gd name="connsiteY5" fmla="*/ 3701332 h 5282721"/>
                <a:gd name="connsiteX6" fmla="*/ 3881160 w 6010024"/>
                <a:gd name="connsiteY6" fmla="*/ 3701332 h 5282721"/>
                <a:gd name="connsiteX7" fmla="*/ 749374 w 6010024"/>
                <a:gd name="connsiteY7" fmla="*/ 3701332 h 5282721"/>
                <a:gd name="connsiteX8" fmla="*/ 749374 w 6010024"/>
                <a:gd name="connsiteY8" fmla="*/ 4107478 h 5282721"/>
                <a:gd name="connsiteX9" fmla="*/ 749374 w 6010024"/>
                <a:gd name="connsiteY9" fmla="*/ 4107479 h 5282721"/>
                <a:gd name="connsiteX10" fmla="*/ 1370097 w 6010024"/>
                <a:gd name="connsiteY10" fmla="*/ 4107479 h 5282721"/>
                <a:gd name="connsiteX11" fmla="*/ 1370097 w 6010024"/>
                <a:gd name="connsiteY11" fmla="*/ 4107478 h 5282721"/>
                <a:gd name="connsiteX12" fmla="*/ 1370097 w 6010024"/>
                <a:gd name="connsiteY12" fmla="*/ 3701332 h 5282721"/>
                <a:gd name="connsiteX13" fmla="*/ 749374 w 6010024"/>
                <a:gd name="connsiteY13" fmla="*/ 3701332 h 5282721"/>
                <a:gd name="connsiteX14" fmla="*/ 1453203 w 6010024"/>
                <a:gd name="connsiteY14" fmla="*/ 3700862 h 5282721"/>
                <a:gd name="connsiteX15" fmla="*/ 1453203 w 6010024"/>
                <a:gd name="connsiteY15" fmla="*/ 4107477 h 5282721"/>
                <a:gd name="connsiteX16" fmla="*/ 1453204 w 6010024"/>
                <a:gd name="connsiteY16" fmla="*/ 4107477 h 5282721"/>
                <a:gd name="connsiteX17" fmla="*/ 1453204 w 6010024"/>
                <a:gd name="connsiteY17" fmla="*/ 4107479 h 5282721"/>
                <a:gd name="connsiteX18" fmla="*/ 2135906 w 6010024"/>
                <a:gd name="connsiteY18" fmla="*/ 4107479 h 5282721"/>
                <a:gd name="connsiteX19" fmla="*/ 2135906 w 6010024"/>
                <a:gd name="connsiteY19" fmla="*/ 3700863 h 5282721"/>
                <a:gd name="connsiteX20" fmla="*/ 2135903 w 6010024"/>
                <a:gd name="connsiteY20" fmla="*/ 3700863 h 5282721"/>
                <a:gd name="connsiteX21" fmla="*/ 2135903 w 6010024"/>
                <a:gd name="connsiteY21" fmla="*/ 3700862 h 5282721"/>
                <a:gd name="connsiteX22" fmla="*/ 1453203 w 6010024"/>
                <a:gd name="connsiteY22" fmla="*/ 3700862 h 5282721"/>
                <a:gd name="connsiteX23" fmla="*/ 4584052 w 6010024"/>
                <a:gd name="connsiteY23" fmla="*/ 3700391 h 5282721"/>
                <a:gd name="connsiteX24" fmla="*/ 4584052 w 6010024"/>
                <a:gd name="connsiteY24" fmla="*/ 3700393 h 5282721"/>
                <a:gd name="connsiteX25" fmla="*/ 4584051 w 6010024"/>
                <a:gd name="connsiteY25" fmla="*/ 3700393 h 5282721"/>
                <a:gd name="connsiteX26" fmla="*/ 4584051 w 6010024"/>
                <a:gd name="connsiteY26" fmla="*/ 4106540 h 5282721"/>
                <a:gd name="connsiteX27" fmla="*/ 5266283 w 6010024"/>
                <a:gd name="connsiteY27" fmla="*/ 4106540 h 5282721"/>
                <a:gd name="connsiteX28" fmla="*/ 5266283 w 6010024"/>
                <a:gd name="connsiteY28" fmla="*/ 4106537 h 5282721"/>
                <a:gd name="connsiteX29" fmla="*/ 5266283 w 6010024"/>
                <a:gd name="connsiteY29" fmla="*/ 3700393 h 5282721"/>
                <a:gd name="connsiteX30" fmla="*/ 5266283 w 6010024"/>
                <a:gd name="connsiteY30" fmla="*/ 3700391 h 5282721"/>
                <a:gd name="connsiteX31" fmla="*/ 4584052 w 6010024"/>
                <a:gd name="connsiteY31" fmla="*/ 3700391 h 5282721"/>
                <a:gd name="connsiteX32" fmla="*/ 4583581 w 6010024"/>
                <a:gd name="connsiteY32" fmla="*/ 3213017 h 5282721"/>
                <a:gd name="connsiteX33" fmla="*/ 4583581 w 6010024"/>
                <a:gd name="connsiteY33" fmla="*/ 3618224 h 5282721"/>
                <a:gd name="connsiteX34" fmla="*/ 4583583 w 6010024"/>
                <a:gd name="connsiteY34" fmla="*/ 3618224 h 5282721"/>
                <a:gd name="connsiteX35" fmla="*/ 4583583 w 6010024"/>
                <a:gd name="connsiteY35" fmla="*/ 3618225 h 5282721"/>
                <a:gd name="connsiteX36" fmla="*/ 5266753 w 6010024"/>
                <a:gd name="connsiteY36" fmla="*/ 3618225 h 5282721"/>
                <a:gd name="connsiteX37" fmla="*/ 5266753 w 6010024"/>
                <a:gd name="connsiteY37" fmla="*/ 3213018 h 5282721"/>
                <a:gd name="connsiteX38" fmla="*/ 5266751 w 6010024"/>
                <a:gd name="connsiteY38" fmla="*/ 3213018 h 5282721"/>
                <a:gd name="connsiteX39" fmla="*/ 5266751 w 6010024"/>
                <a:gd name="connsiteY39" fmla="*/ 3213017 h 5282721"/>
                <a:gd name="connsiteX40" fmla="*/ 4583581 w 6010024"/>
                <a:gd name="connsiteY40" fmla="*/ 3213017 h 5282721"/>
                <a:gd name="connsiteX41" fmla="*/ 1452735 w 6010024"/>
                <a:gd name="connsiteY41" fmla="*/ 3213017 h 5282721"/>
                <a:gd name="connsiteX42" fmla="*/ 1452735 w 6010024"/>
                <a:gd name="connsiteY42" fmla="*/ 3213018 h 5282721"/>
                <a:gd name="connsiteX43" fmla="*/ 1452735 w 6010024"/>
                <a:gd name="connsiteY43" fmla="*/ 3617754 h 5282721"/>
                <a:gd name="connsiteX44" fmla="*/ 1452735 w 6010024"/>
                <a:gd name="connsiteY44" fmla="*/ 3617755 h 5282721"/>
                <a:gd name="connsiteX45" fmla="*/ 2136375 w 6010024"/>
                <a:gd name="connsiteY45" fmla="*/ 3617755 h 5282721"/>
                <a:gd name="connsiteX46" fmla="*/ 2136375 w 6010024"/>
                <a:gd name="connsiteY46" fmla="*/ 3213018 h 5282721"/>
                <a:gd name="connsiteX47" fmla="*/ 2136374 w 6010024"/>
                <a:gd name="connsiteY47" fmla="*/ 3213018 h 5282721"/>
                <a:gd name="connsiteX48" fmla="*/ 2136374 w 6010024"/>
                <a:gd name="connsiteY48" fmla="*/ 3213017 h 5282721"/>
                <a:gd name="connsiteX49" fmla="*/ 1452735 w 6010024"/>
                <a:gd name="connsiteY49" fmla="*/ 3213017 h 5282721"/>
                <a:gd name="connsiteX50" fmla="*/ 3881160 w 6010024"/>
                <a:gd name="connsiteY50" fmla="*/ 3212546 h 5282721"/>
                <a:gd name="connsiteX51" fmla="*/ 3881160 w 6010024"/>
                <a:gd name="connsiteY51" fmla="*/ 3212549 h 5282721"/>
                <a:gd name="connsiteX52" fmla="*/ 3881160 w 6010024"/>
                <a:gd name="connsiteY52" fmla="*/ 3618222 h 5282721"/>
                <a:gd name="connsiteX53" fmla="*/ 3881160 w 6010024"/>
                <a:gd name="connsiteY53" fmla="*/ 3618225 h 5282721"/>
                <a:gd name="connsiteX54" fmla="*/ 4500005 w 6010024"/>
                <a:gd name="connsiteY54" fmla="*/ 3618225 h 5282721"/>
                <a:gd name="connsiteX55" fmla="*/ 4500005 w 6010024"/>
                <a:gd name="connsiteY55" fmla="*/ 3212549 h 5282721"/>
                <a:gd name="connsiteX56" fmla="*/ 4500003 w 6010024"/>
                <a:gd name="connsiteY56" fmla="*/ 3212549 h 5282721"/>
                <a:gd name="connsiteX57" fmla="*/ 4500003 w 6010024"/>
                <a:gd name="connsiteY57" fmla="*/ 3212546 h 5282721"/>
                <a:gd name="connsiteX58" fmla="*/ 3881160 w 6010024"/>
                <a:gd name="connsiteY58" fmla="*/ 3212546 h 5282721"/>
                <a:gd name="connsiteX59" fmla="*/ 750313 w 6010024"/>
                <a:gd name="connsiteY59" fmla="*/ 3212546 h 5282721"/>
                <a:gd name="connsiteX60" fmla="*/ 750313 w 6010024"/>
                <a:gd name="connsiteY60" fmla="*/ 3212549 h 5282721"/>
                <a:gd name="connsiteX61" fmla="*/ 750313 w 6010024"/>
                <a:gd name="connsiteY61" fmla="*/ 3617753 h 5282721"/>
                <a:gd name="connsiteX62" fmla="*/ 750313 w 6010024"/>
                <a:gd name="connsiteY62" fmla="*/ 3617755 h 5282721"/>
                <a:gd name="connsiteX63" fmla="*/ 1370097 w 6010024"/>
                <a:gd name="connsiteY63" fmla="*/ 3617755 h 5282721"/>
                <a:gd name="connsiteX64" fmla="*/ 1370097 w 6010024"/>
                <a:gd name="connsiteY64" fmla="*/ 3212549 h 5282721"/>
                <a:gd name="connsiteX65" fmla="*/ 1370095 w 6010024"/>
                <a:gd name="connsiteY65" fmla="*/ 3212549 h 5282721"/>
                <a:gd name="connsiteX66" fmla="*/ 1370095 w 6010024"/>
                <a:gd name="connsiteY66" fmla="*/ 3212546 h 5282721"/>
                <a:gd name="connsiteX67" fmla="*/ 750313 w 6010024"/>
                <a:gd name="connsiteY67" fmla="*/ 3212546 h 5282721"/>
                <a:gd name="connsiteX68" fmla="*/ 3021915 w 6010024"/>
                <a:gd name="connsiteY68" fmla="*/ 2927072 h 5282721"/>
                <a:gd name="connsiteX69" fmla="*/ 5616085 w 6010024"/>
                <a:gd name="connsiteY69" fmla="*/ 2927072 h 5282721"/>
                <a:gd name="connsiteX70" fmla="*/ 5663979 w 6010024"/>
                <a:gd name="connsiteY70" fmla="*/ 2974964 h 5282721"/>
                <a:gd name="connsiteX71" fmla="*/ 5662569 w 6010024"/>
                <a:gd name="connsiteY71" fmla="*/ 5282252 h 5282721"/>
                <a:gd name="connsiteX72" fmla="*/ 3549669 w 6010024"/>
                <a:gd name="connsiteY72" fmla="*/ 5282252 h 5282721"/>
                <a:gd name="connsiteX73" fmla="*/ 3550609 w 6010024"/>
                <a:gd name="connsiteY73" fmla="*/ 5265818 h 5282721"/>
                <a:gd name="connsiteX74" fmla="*/ 3550609 w 6010024"/>
                <a:gd name="connsiteY74" fmla="*/ 3630433 h 5282721"/>
                <a:gd name="connsiteX75" fmla="*/ 3550607 w 6010024"/>
                <a:gd name="connsiteY75" fmla="*/ 3630385 h 5282721"/>
                <a:gd name="connsiteX76" fmla="*/ 3550607 w 6010024"/>
                <a:gd name="connsiteY76" fmla="*/ 3629963 h 5282721"/>
                <a:gd name="connsiteX77" fmla="*/ 3549668 w 6010024"/>
                <a:gd name="connsiteY77" fmla="*/ 3607895 h 5282721"/>
                <a:gd name="connsiteX78" fmla="*/ 2535946 w 6010024"/>
                <a:gd name="connsiteY78" fmla="*/ 3607895 h 5282721"/>
                <a:gd name="connsiteX79" fmla="*/ 2535946 w 6010024"/>
                <a:gd name="connsiteY79" fmla="*/ 3634659 h 5282721"/>
                <a:gd name="connsiteX80" fmla="*/ 2535946 w 6010024"/>
                <a:gd name="connsiteY80" fmla="*/ 3986809 h 5282721"/>
                <a:gd name="connsiteX81" fmla="*/ 2535477 w 6010024"/>
                <a:gd name="connsiteY81" fmla="*/ 5282252 h 5282721"/>
                <a:gd name="connsiteX82" fmla="*/ 2535479 w 6010024"/>
                <a:gd name="connsiteY82" fmla="*/ 5282252 h 5282721"/>
                <a:gd name="connsiteX83" fmla="*/ 2535478 w 6010024"/>
                <a:gd name="connsiteY83" fmla="*/ 5282721 h 5282721"/>
                <a:gd name="connsiteX84" fmla="*/ 328672 w 6010024"/>
                <a:gd name="connsiteY84" fmla="*/ 5282721 h 5282721"/>
                <a:gd name="connsiteX85" fmla="*/ 327733 w 6010024"/>
                <a:gd name="connsiteY85" fmla="*/ 5259244 h 5282721"/>
                <a:gd name="connsiteX86" fmla="*/ 327733 w 6010024"/>
                <a:gd name="connsiteY86" fmla="*/ 2953835 h 5282721"/>
                <a:gd name="connsiteX87" fmla="*/ 329142 w 6010024"/>
                <a:gd name="connsiteY87" fmla="*/ 2927541 h 5282721"/>
                <a:gd name="connsiteX88" fmla="*/ 364357 w 6010024"/>
                <a:gd name="connsiteY88" fmla="*/ 2927541 h 5282721"/>
                <a:gd name="connsiteX89" fmla="*/ 3021915 w 6010024"/>
                <a:gd name="connsiteY89" fmla="*/ 2927072 h 5282721"/>
                <a:gd name="connsiteX90" fmla="*/ 2093179 w 6010024"/>
                <a:gd name="connsiteY90" fmla="*/ 1601578 h 5282721"/>
                <a:gd name="connsiteX91" fmla="*/ 2093179 w 6010024"/>
                <a:gd name="connsiteY91" fmla="*/ 2220423 h 5282721"/>
                <a:gd name="connsiteX92" fmla="*/ 2942095 w 6010024"/>
                <a:gd name="connsiteY92" fmla="*/ 2220423 h 5282721"/>
                <a:gd name="connsiteX93" fmla="*/ 2942095 w 6010024"/>
                <a:gd name="connsiteY93" fmla="*/ 1601578 h 5282721"/>
                <a:gd name="connsiteX94" fmla="*/ 2093179 w 6010024"/>
                <a:gd name="connsiteY94" fmla="*/ 1601578 h 5282721"/>
                <a:gd name="connsiteX95" fmla="*/ 3058070 w 6010024"/>
                <a:gd name="connsiteY95" fmla="*/ 1600170 h 5282721"/>
                <a:gd name="connsiteX96" fmla="*/ 3058070 w 6010024"/>
                <a:gd name="connsiteY96" fmla="*/ 2219484 h 5282721"/>
                <a:gd name="connsiteX97" fmla="*/ 3906516 w 6010024"/>
                <a:gd name="connsiteY97" fmla="*/ 2219484 h 5282721"/>
                <a:gd name="connsiteX98" fmla="*/ 3906516 w 6010024"/>
                <a:gd name="connsiteY98" fmla="*/ 1600170 h 5282721"/>
                <a:gd name="connsiteX99" fmla="*/ 3058070 w 6010024"/>
                <a:gd name="connsiteY99" fmla="*/ 1600170 h 5282721"/>
                <a:gd name="connsiteX100" fmla="*/ 4187296 w 6010024"/>
                <a:gd name="connsiteY100" fmla="*/ 1145191 h 5282721"/>
                <a:gd name="connsiteX101" fmla="*/ 4187296 w 6010024"/>
                <a:gd name="connsiteY101" fmla="*/ 2358935 h 5282721"/>
                <a:gd name="connsiteX102" fmla="*/ 1777653 w 6010024"/>
                <a:gd name="connsiteY102" fmla="*/ 2358935 h 5282721"/>
                <a:gd name="connsiteX103" fmla="*/ 1777653 w 6010024"/>
                <a:gd name="connsiteY103" fmla="*/ 1156461 h 5282721"/>
                <a:gd name="connsiteX104" fmla="*/ 1721778 w 6010024"/>
                <a:gd name="connsiteY104" fmla="*/ 1239098 h 5282721"/>
                <a:gd name="connsiteX105" fmla="*/ 1722717 w 6010024"/>
                <a:gd name="connsiteY105" fmla="*/ 2408237 h 5282721"/>
                <a:gd name="connsiteX106" fmla="*/ 1722717 w 6010024"/>
                <a:gd name="connsiteY106" fmla="*/ 2435000 h 5282721"/>
                <a:gd name="connsiteX107" fmla="*/ 4247867 w 6010024"/>
                <a:gd name="connsiteY107" fmla="*/ 2435000 h 5282721"/>
                <a:gd name="connsiteX108" fmla="*/ 4249275 w 6010024"/>
                <a:gd name="connsiteY108" fmla="*/ 2426548 h 5282721"/>
                <a:gd name="connsiteX109" fmla="*/ 4249275 w 6010024"/>
                <a:gd name="connsiteY109" fmla="*/ 1208109 h 5282721"/>
                <a:gd name="connsiteX110" fmla="*/ 4242702 w 6010024"/>
                <a:gd name="connsiteY110" fmla="*/ 1189328 h 5282721"/>
                <a:gd name="connsiteX111" fmla="*/ 4187296 w 6010024"/>
                <a:gd name="connsiteY111" fmla="*/ 1145191 h 5282721"/>
                <a:gd name="connsiteX112" fmla="*/ 3057130 w 6010024"/>
                <a:gd name="connsiteY112" fmla="*/ 1133453 h 5282721"/>
                <a:gd name="connsiteX113" fmla="*/ 3057130 w 6010024"/>
                <a:gd name="connsiteY113" fmla="*/ 1538191 h 5282721"/>
                <a:gd name="connsiteX114" fmla="*/ 3905108 w 6010024"/>
                <a:gd name="connsiteY114" fmla="*/ 1538191 h 5282721"/>
                <a:gd name="connsiteX115" fmla="*/ 3905108 w 6010024"/>
                <a:gd name="connsiteY115" fmla="*/ 1133453 h 5282721"/>
                <a:gd name="connsiteX116" fmla="*/ 3057130 w 6010024"/>
                <a:gd name="connsiteY116" fmla="*/ 1133453 h 5282721"/>
                <a:gd name="connsiteX117" fmla="*/ 2093179 w 6010024"/>
                <a:gd name="connsiteY117" fmla="*/ 1132514 h 5282721"/>
                <a:gd name="connsiteX118" fmla="*/ 2093179 w 6010024"/>
                <a:gd name="connsiteY118" fmla="*/ 1538660 h 5282721"/>
                <a:gd name="connsiteX119" fmla="*/ 2941625 w 6010024"/>
                <a:gd name="connsiteY119" fmla="*/ 1538660 h 5282721"/>
                <a:gd name="connsiteX120" fmla="*/ 2941625 w 6010024"/>
                <a:gd name="connsiteY120" fmla="*/ 1132514 h 5282721"/>
                <a:gd name="connsiteX121" fmla="*/ 2093179 w 6010024"/>
                <a:gd name="connsiteY121" fmla="*/ 1132514 h 5282721"/>
                <a:gd name="connsiteX122" fmla="*/ 2987640 w 6010024"/>
                <a:gd name="connsiteY122" fmla="*/ 69961 h 5282721"/>
                <a:gd name="connsiteX123" fmla="*/ 3098450 w 6010024"/>
                <a:gd name="connsiteY123" fmla="*/ 154007 h 5282721"/>
                <a:gd name="connsiteX124" fmla="*/ 4289186 w 6010024"/>
                <a:gd name="connsiteY124" fmla="*/ 1056452 h 5282721"/>
                <a:gd name="connsiteX125" fmla="*/ 4326279 w 6010024"/>
                <a:gd name="connsiteY125" fmla="*/ 1155054 h 5282721"/>
                <a:gd name="connsiteX126" fmla="*/ 4217817 w 6010024"/>
                <a:gd name="connsiteY126" fmla="*/ 1072885 h 5282721"/>
                <a:gd name="connsiteX127" fmla="*/ 3016282 w 6010024"/>
                <a:gd name="connsiteY127" fmla="*/ 157295 h 5282721"/>
                <a:gd name="connsiteX128" fmla="*/ 2974493 w 6010024"/>
                <a:gd name="connsiteY128" fmla="*/ 156825 h 5282721"/>
                <a:gd name="connsiteX129" fmla="*/ 1685156 w 6010024"/>
                <a:gd name="connsiteY129" fmla="*/ 1139089 h 5282721"/>
                <a:gd name="connsiteX130" fmla="*/ 1664497 w 6010024"/>
                <a:gd name="connsiteY130" fmla="*/ 1154584 h 5282721"/>
                <a:gd name="connsiteX131" fmla="*/ 1697834 w 6010024"/>
                <a:gd name="connsiteY131" fmla="*/ 1059738 h 5282721"/>
                <a:gd name="connsiteX132" fmla="*/ 2975902 w 6010024"/>
                <a:gd name="connsiteY132" fmla="*/ 78413 h 5282721"/>
                <a:gd name="connsiteX133" fmla="*/ 2987640 w 6010024"/>
                <a:gd name="connsiteY133" fmla="*/ 69961 h 5282721"/>
                <a:gd name="connsiteX134" fmla="*/ 2987640 w 6010024"/>
                <a:gd name="connsiteY134" fmla="*/ 9861 h 5282721"/>
                <a:gd name="connsiteX135" fmla="*/ 2971206 w 6010024"/>
                <a:gd name="connsiteY135" fmla="*/ 21599 h 5282721"/>
                <a:gd name="connsiteX136" fmla="*/ 2292261 w 6010024"/>
                <a:gd name="connsiteY136" fmla="*/ 539494 h 5282721"/>
                <a:gd name="connsiteX137" fmla="*/ 1639141 w 6010024"/>
                <a:gd name="connsiteY137" fmla="*/ 1037199 h 5282721"/>
                <a:gd name="connsiteX138" fmla="*/ 1611908 w 6010024"/>
                <a:gd name="connsiteY138" fmla="*/ 1085561 h 5282721"/>
                <a:gd name="connsiteX139" fmla="*/ 1612846 w 6010024"/>
                <a:gd name="connsiteY139" fmla="*/ 1228768 h 5282721"/>
                <a:gd name="connsiteX140" fmla="*/ 1616133 w 6010024"/>
                <a:gd name="connsiteY140" fmla="*/ 1256940 h 5282721"/>
                <a:gd name="connsiteX141" fmla="*/ 2996091 w 6010024"/>
                <a:gd name="connsiteY141" fmla="*/ 233828 h 5282721"/>
                <a:gd name="connsiteX142" fmla="*/ 4372762 w 6010024"/>
                <a:gd name="connsiteY142" fmla="*/ 1269618 h 5282721"/>
                <a:gd name="connsiteX143" fmla="*/ 4373232 w 6010024"/>
                <a:gd name="connsiteY143" fmla="*/ 1095890 h 5282721"/>
                <a:gd name="connsiteX144" fmla="*/ 4337078 w 6010024"/>
                <a:gd name="connsiteY144" fmla="*/ 1020765 h 5282721"/>
                <a:gd name="connsiteX145" fmla="*/ 3199399 w 6010024"/>
                <a:gd name="connsiteY145" fmla="*/ 168562 h 5282721"/>
                <a:gd name="connsiteX146" fmla="*/ 2987640 w 6010024"/>
                <a:gd name="connsiteY146" fmla="*/ 9861 h 5282721"/>
                <a:gd name="connsiteX147" fmla="*/ 2986231 w 6010024"/>
                <a:gd name="connsiteY147" fmla="*/ 0 h 5282721"/>
                <a:gd name="connsiteX148" fmla="*/ 2990926 w 6010024"/>
                <a:gd name="connsiteY148" fmla="*/ 0 h 5282721"/>
                <a:gd name="connsiteX149" fmla="*/ 3006421 w 6010024"/>
                <a:gd name="connsiteY149" fmla="*/ 14086 h 5282721"/>
                <a:gd name="connsiteX150" fmla="*/ 4229554 w 6010024"/>
                <a:gd name="connsiteY150" fmla="*/ 932493 h 5282721"/>
                <a:gd name="connsiteX151" fmla="*/ 4303271 w 6010024"/>
                <a:gd name="connsiteY151" fmla="*/ 956909 h 5282721"/>
                <a:gd name="connsiteX152" fmla="*/ 5174255 w 6010024"/>
                <a:gd name="connsiteY152" fmla="*/ 955030 h 5282721"/>
                <a:gd name="connsiteX153" fmla="*/ 5235764 w 6010024"/>
                <a:gd name="connsiteY153" fmla="*/ 995880 h 5282721"/>
                <a:gd name="connsiteX154" fmla="*/ 5988426 w 6010024"/>
                <a:gd name="connsiteY154" fmla="*/ 2752404 h 5282721"/>
                <a:gd name="connsiteX155" fmla="*/ 6010024 w 6010024"/>
                <a:gd name="connsiteY155" fmla="*/ 2798419 h 5282721"/>
                <a:gd name="connsiteX156" fmla="*/ 6010024 w 6010024"/>
                <a:gd name="connsiteY156" fmla="*/ 2803114 h 5282721"/>
                <a:gd name="connsiteX157" fmla="*/ 5982322 w 6010024"/>
                <a:gd name="connsiteY157" fmla="*/ 2805462 h 5282721"/>
                <a:gd name="connsiteX158" fmla="*/ 27702 w 6010024"/>
                <a:gd name="connsiteY158" fmla="*/ 2805462 h 5282721"/>
                <a:gd name="connsiteX159" fmla="*/ 0 w 6010024"/>
                <a:gd name="connsiteY159" fmla="*/ 2803114 h 5282721"/>
                <a:gd name="connsiteX160" fmla="*/ 0 w 6010024"/>
                <a:gd name="connsiteY160" fmla="*/ 2798419 h 5282721"/>
                <a:gd name="connsiteX161" fmla="*/ 7982 w 6010024"/>
                <a:gd name="connsiteY161" fmla="*/ 2784802 h 5282721"/>
                <a:gd name="connsiteX162" fmla="*/ 775669 w 6010024"/>
                <a:gd name="connsiteY162" fmla="*/ 992124 h 5282721"/>
                <a:gd name="connsiteX163" fmla="*/ 832013 w 6010024"/>
                <a:gd name="connsiteY163" fmla="*/ 955500 h 5282721"/>
                <a:gd name="connsiteX164" fmla="*/ 1686094 w 6010024"/>
                <a:gd name="connsiteY164" fmla="*/ 957848 h 5282721"/>
                <a:gd name="connsiteX165" fmla="*/ 1768262 w 6010024"/>
                <a:gd name="connsiteY165" fmla="*/ 930146 h 5282721"/>
                <a:gd name="connsiteX166" fmla="*/ 2407766 w 6010024"/>
                <a:gd name="connsiteY166" fmla="*/ 441831 h 5282721"/>
                <a:gd name="connsiteX167" fmla="*/ 2986231 w 6010024"/>
                <a:gd name="connsiteY167" fmla="*/ 0 h 5282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010024" h="5282721">
                  <a:moveTo>
                    <a:pt x="3881160" y="3701332"/>
                  </a:moveTo>
                  <a:lnTo>
                    <a:pt x="3881160" y="4106539"/>
                  </a:lnTo>
                  <a:lnTo>
                    <a:pt x="3881160" y="4106540"/>
                  </a:lnTo>
                  <a:cubicBezTo>
                    <a:pt x="4088694" y="4106540"/>
                    <a:pt x="4294349" y="4106540"/>
                    <a:pt x="4501414" y="4106540"/>
                  </a:cubicBezTo>
                  <a:lnTo>
                    <a:pt x="4501414" y="4106539"/>
                  </a:lnTo>
                  <a:lnTo>
                    <a:pt x="4501414" y="3701332"/>
                  </a:lnTo>
                  <a:cubicBezTo>
                    <a:pt x="4293880" y="3701332"/>
                    <a:pt x="4087755" y="3701332"/>
                    <a:pt x="3881160" y="3701332"/>
                  </a:cubicBezTo>
                  <a:close/>
                  <a:moveTo>
                    <a:pt x="749374" y="3701332"/>
                  </a:moveTo>
                  <a:lnTo>
                    <a:pt x="749374" y="4107478"/>
                  </a:lnTo>
                  <a:lnTo>
                    <a:pt x="749374" y="4107479"/>
                  </a:lnTo>
                  <a:cubicBezTo>
                    <a:pt x="956908" y="4107479"/>
                    <a:pt x="1163032" y="4107479"/>
                    <a:pt x="1370097" y="4107479"/>
                  </a:cubicBezTo>
                  <a:lnTo>
                    <a:pt x="1370097" y="4107478"/>
                  </a:lnTo>
                  <a:cubicBezTo>
                    <a:pt x="1370097" y="3971783"/>
                    <a:pt x="1370097" y="3837028"/>
                    <a:pt x="1370097" y="3701332"/>
                  </a:cubicBezTo>
                  <a:cubicBezTo>
                    <a:pt x="1163032" y="3701332"/>
                    <a:pt x="956908" y="3701332"/>
                    <a:pt x="749374" y="3701332"/>
                  </a:cubicBezTo>
                  <a:close/>
                  <a:moveTo>
                    <a:pt x="1453203" y="3700862"/>
                  </a:moveTo>
                  <a:cubicBezTo>
                    <a:pt x="1453203" y="3837027"/>
                    <a:pt x="1453203" y="3971782"/>
                    <a:pt x="1453203" y="4107477"/>
                  </a:cubicBezTo>
                  <a:lnTo>
                    <a:pt x="1453204" y="4107477"/>
                  </a:lnTo>
                  <a:lnTo>
                    <a:pt x="1453204" y="4107479"/>
                  </a:lnTo>
                  <a:cubicBezTo>
                    <a:pt x="1681398" y="4107479"/>
                    <a:pt x="1907712" y="4107479"/>
                    <a:pt x="2135906" y="4107479"/>
                  </a:cubicBezTo>
                  <a:cubicBezTo>
                    <a:pt x="2135906" y="3970845"/>
                    <a:pt x="2135906" y="3836089"/>
                    <a:pt x="2135906" y="3700863"/>
                  </a:cubicBezTo>
                  <a:lnTo>
                    <a:pt x="2135903" y="3700863"/>
                  </a:lnTo>
                  <a:lnTo>
                    <a:pt x="2135903" y="3700862"/>
                  </a:lnTo>
                  <a:cubicBezTo>
                    <a:pt x="1907710" y="3700862"/>
                    <a:pt x="1680926" y="3700862"/>
                    <a:pt x="1453203" y="3700862"/>
                  </a:cubicBezTo>
                  <a:close/>
                  <a:moveTo>
                    <a:pt x="4584052" y="3700391"/>
                  </a:moveTo>
                  <a:lnTo>
                    <a:pt x="4584052" y="3700393"/>
                  </a:lnTo>
                  <a:lnTo>
                    <a:pt x="4584051" y="3700393"/>
                  </a:lnTo>
                  <a:cubicBezTo>
                    <a:pt x="4584051" y="3837497"/>
                    <a:pt x="4584051" y="3972254"/>
                    <a:pt x="4584051" y="4106540"/>
                  </a:cubicBezTo>
                  <a:cubicBezTo>
                    <a:pt x="4812714" y="4106540"/>
                    <a:pt x="5039969" y="4106540"/>
                    <a:pt x="5266283" y="4106540"/>
                  </a:cubicBezTo>
                  <a:lnTo>
                    <a:pt x="5266283" y="4106537"/>
                  </a:lnTo>
                  <a:lnTo>
                    <a:pt x="5266283" y="3700393"/>
                  </a:lnTo>
                  <a:lnTo>
                    <a:pt x="5266283" y="3700391"/>
                  </a:lnTo>
                  <a:cubicBezTo>
                    <a:pt x="5038090" y="3700391"/>
                    <a:pt x="4812245" y="3700391"/>
                    <a:pt x="4584052" y="3700391"/>
                  </a:cubicBezTo>
                  <a:close/>
                  <a:moveTo>
                    <a:pt x="4583581" y="3213017"/>
                  </a:moveTo>
                  <a:cubicBezTo>
                    <a:pt x="4583581" y="3348713"/>
                    <a:pt x="4583581" y="3482998"/>
                    <a:pt x="4583581" y="3618224"/>
                  </a:cubicBezTo>
                  <a:lnTo>
                    <a:pt x="4583583" y="3618224"/>
                  </a:lnTo>
                  <a:lnTo>
                    <a:pt x="4583583" y="3618225"/>
                  </a:lnTo>
                  <a:cubicBezTo>
                    <a:pt x="4811305" y="3618225"/>
                    <a:pt x="5037621" y="3618225"/>
                    <a:pt x="5266753" y="3618225"/>
                  </a:cubicBezTo>
                  <a:cubicBezTo>
                    <a:pt x="5266753" y="3482060"/>
                    <a:pt x="5266753" y="3347305"/>
                    <a:pt x="5266753" y="3213018"/>
                  </a:cubicBezTo>
                  <a:lnTo>
                    <a:pt x="5266751" y="3213018"/>
                  </a:lnTo>
                  <a:lnTo>
                    <a:pt x="5266751" y="3213017"/>
                  </a:lnTo>
                  <a:cubicBezTo>
                    <a:pt x="5038089" y="3213017"/>
                    <a:pt x="4810834" y="3213017"/>
                    <a:pt x="4583581" y="3213017"/>
                  </a:cubicBezTo>
                  <a:close/>
                  <a:moveTo>
                    <a:pt x="1452735" y="3213017"/>
                  </a:moveTo>
                  <a:lnTo>
                    <a:pt x="1452735" y="3213018"/>
                  </a:lnTo>
                  <a:lnTo>
                    <a:pt x="1452735" y="3617754"/>
                  </a:lnTo>
                  <a:lnTo>
                    <a:pt x="1452735" y="3617755"/>
                  </a:lnTo>
                  <a:cubicBezTo>
                    <a:pt x="1681398" y="3617755"/>
                    <a:pt x="1908651" y="3617755"/>
                    <a:pt x="2136375" y="3617755"/>
                  </a:cubicBezTo>
                  <a:cubicBezTo>
                    <a:pt x="2136375" y="3482060"/>
                    <a:pt x="2136375" y="3347774"/>
                    <a:pt x="2136375" y="3213018"/>
                  </a:cubicBezTo>
                  <a:lnTo>
                    <a:pt x="2136374" y="3213018"/>
                  </a:lnTo>
                  <a:lnTo>
                    <a:pt x="2136374" y="3213017"/>
                  </a:lnTo>
                  <a:cubicBezTo>
                    <a:pt x="1907711" y="3213017"/>
                    <a:pt x="1679988" y="3213017"/>
                    <a:pt x="1452735" y="3213017"/>
                  </a:cubicBezTo>
                  <a:close/>
                  <a:moveTo>
                    <a:pt x="3881160" y="3212546"/>
                  </a:moveTo>
                  <a:lnTo>
                    <a:pt x="3881160" y="3212549"/>
                  </a:lnTo>
                  <a:lnTo>
                    <a:pt x="3881160" y="3618222"/>
                  </a:lnTo>
                  <a:lnTo>
                    <a:pt x="3881160" y="3618225"/>
                  </a:lnTo>
                  <a:cubicBezTo>
                    <a:pt x="4088694" y="3618225"/>
                    <a:pt x="4294349" y="3618225"/>
                    <a:pt x="4500005" y="3618225"/>
                  </a:cubicBezTo>
                  <a:cubicBezTo>
                    <a:pt x="4500005" y="3482060"/>
                    <a:pt x="4500005" y="3347305"/>
                    <a:pt x="4500005" y="3212549"/>
                  </a:cubicBezTo>
                  <a:lnTo>
                    <a:pt x="4500003" y="3212549"/>
                  </a:lnTo>
                  <a:lnTo>
                    <a:pt x="4500003" y="3212546"/>
                  </a:lnTo>
                  <a:cubicBezTo>
                    <a:pt x="4292939" y="3212546"/>
                    <a:pt x="4087754" y="3212546"/>
                    <a:pt x="3881160" y="3212546"/>
                  </a:cubicBezTo>
                  <a:close/>
                  <a:moveTo>
                    <a:pt x="750313" y="3212546"/>
                  </a:moveTo>
                  <a:lnTo>
                    <a:pt x="750313" y="3212549"/>
                  </a:lnTo>
                  <a:lnTo>
                    <a:pt x="750313" y="3617753"/>
                  </a:lnTo>
                  <a:lnTo>
                    <a:pt x="750313" y="3617755"/>
                  </a:lnTo>
                  <a:cubicBezTo>
                    <a:pt x="957847" y="3617755"/>
                    <a:pt x="1163502" y="3617755"/>
                    <a:pt x="1370097" y="3617755"/>
                  </a:cubicBezTo>
                  <a:cubicBezTo>
                    <a:pt x="1370097" y="3482060"/>
                    <a:pt x="1370097" y="3347774"/>
                    <a:pt x="1370097" y="3212549"/>
                  </a:cubicBezTo>
                  <a:lnTo>
                    <a:pt x="1370095" y="3212549"/>
                  </a:lnTo>
                  <a:lnTo>
                    <a:pt x="1370095" y="3212546"/>
                  </a:lnTo>
                  <a:cubicBezTo>
                    <a:pt x="1163501" y="3212546"/>
                    <a:pt x="957846" y="3212546"/>
                    <a:pt x="750313" y="3212546"/>
                  </a:cubicBezTo>
                  <a:close/>
                  <a:moveTo>
                    <a:pt x="3021915" y="2927072"/>
                  </a:moveTo>
                  <a:cubicBezTo>
                    <a:pt x="3886795" y="2927072"/>
                    <a:pt x="4751205" y="2927072"/>
                    <a:pt x="5616085" y="2927072"/>
                  </a:cubicBezTo>
                  <a:cubicBezTo>
                    <a:pt x="5663979" y="2927072"/>
                    <a:pt x="5663979" y="2927072"/>
                    <a:pt x="5663979" y="2974964"/>
                  </a:cubicBezTo>
                  <a:cubicBezTo>
                    <a:pt x="5663039" y="3744060"/>
                    <a:pt x="5662569" y="4513156"/>
                    <a:pt x="5662569" y="5282252"/>
                  </a:cubicBezTo>
                  <a:cubicBezTo>
                    <a:pt x="4958269" y="5282252"/>
                    <a:pt x="4253969" y="5282252"/>
                    <a:pt x="3549669" y="5282252"/>
                  </a:cubicBezTo>
                  <a:cubicBezTo>
                    <a:pt x="3550139" y="5276617"/>
                    <a:pt x="3550609" y="5271451"/>
                    <a:pt x="3550609" y="5265818"/>
                  </a:cubicBezTo>
                  <a:cubicBezTo>
                    <a:pt x="3550609" y="4720690"/>
                    <a:pt x="3550609" y="4175561"/>
                    <a:pt x="3550609" y="3630433"/>
                  </a:cubicBezTo>
                  <a:lnTo>
                    <a:pt x="3550607" y="3630385"/>
                  </a:lnTo>
                  <a:lnTo>
                    <a:pt x="3550607" y="3629963"/>
                  </a:lnTo>
                  <a:cubicBezTo>
                    <a:pt x="3550607" y="3622920"/>
                    <a:pt x="3550138" y="3615877"/>
                    <a:pt x="3549668" y="3607895"/>
                  </a:cubicBezTo>
                  <a:cubicBezTo>
                    <a:pt x="3211604" y="3607895"/>
                    <a:pt x="2874949" y="3607895"/>
                    <a:pt x="2535946" y="3607895"/>
                  </a:cubicBezTo>
                  <a:cubicBezTo>
                    <a:pt x="2535946" y="3617755"/>
                    <a:pt x="2535946" y="3626207"/>
                    <a:pt x="2535946" y="3634659"/>
                  </a:cubicBezTo>
                  <a:cubicBezTo>
                    <a:pt x="2535946" y="3752042"/>
                    <a:pt x="2535946" y="3869425"/>
                    <a:pt x="2535946" y="3986809"/>
                  </a:cubicBezTo>
                  <a:cubicBezTo>
                    <a:pt x="2535477" y="4418779"/>
                    <a:pt x="2535477" y="4850281"/>
                    <a:pt x="2535477" y="5282252"/>
                  </a:cubicBezTo>
                  <a:lnTo>
                    <a:pt x="2535479" y="5282252"/>
                  </a:lnTo>
                  <a:lnTo>
                    <a:pt x="2535478" y="5282721"/>
                  </a:lnTo>
                  <a:cubicBezTo>
                    <a:pt x="1799720" y="5282721"/>
                    <a:pt x="1064430" y="5282721"/>
                    <a:pt x="328672" y="5282721"/>
                  </a:cubicBezTo>
                  <a:cubicBezTo>
                    <a:pt x="328203" y="5274739"/>
                    <a:pt x="327733" y="5267227"/>
                    <a:pt x="327733" y="5259244"/>
                  </a:cubicBezTo>
                  <a:cubicBezTo>
                    <a:pt x="327733" y="4490618"/>
                    <a:pt x="327733" y="3722461"/>
                    <a:pt x="327733" y="2953835"/>
                  </a:cubicBezTo>
                  <a:cubicBezTo>
                    <a:pt x="327733" y="2945854"/>
                    <a:pt x="328672" y="2937402"/>
                    <a:pt x="329142" y="2927541"/>
                  </a:cubicBezTo>
                  <a:cubicBezTo>
                    <a:pt x="342289" y="2927541"/>
                    <a:pt x="353088" y="2927541"/>
                    <a:pt x="364357" y="2927541"/>
                  </a:cubicBezTo>
                  <a:cubicBezTo>
                    <a:pt x="1250366" y="2927541"/>
                    <a:pt x="2135906" y="2927072"/>
                    <a:pt x="3021915" y="2927072"/>
                  </a:cubicBezTo>
                  <a:close/>
                  <a:moveTo>
                    <a:pt x="2093179" y="1601578"/>
                  </a:moveTo>
                  <a:cubicBezTo>
                    <a:pt x="2093179" y="1809112"/>
                    <a:pt x="2093179" y="2014298"/>
                    <a:pt x="2093179" y="2220423"/>
                  </a:cubicBezTo>
                  <a:cubicBezTo>
                    <a:pt x="2376308" y="2220423"/>
                    <a:pt x="2658027" y="2220423"/>
                    <a:pt x="2942095" y="2220423"/>
                  </a:cubicBezTo>
                  <a:cubicBezTo>
                    <a:pt x="2942095" y="2012889"/>
                    <a:pt x="2942095" y="1807233"/>
                    <a:pt x="2942095" y="1601578"/>
                  </a:cubicBezTo>
                  <a:cubicBezTo>
                    <a:pt x="2658027" y="1601578"/>
                    <a:pt x="2375368" y="1601578"/>
                    <a:pt x="2093179" y="1601578"/>
                  </a:cubicBezTo>
                  <a:close/>
                  <a:moveTo>
                    <a:pt x="3058070" y="1600170"/>
                  </a:moveTo>
                  <a:cubicBezTo>
                    <a:pt x="3058070" y="1808173"/>
                    <a:pt x="3058070" y="2013828"/>
                    <a:pt x="3058070" y="2219484"/>
                  </a:cubicBezTo>
                  <a:cubicBezTo>
                    <a:pt x="3342137" y="2219484"/>
                    <a:pt x="3623857" y="2219484"/>
                    <a:pt x="3906516" y="2219484"/>
                  </a:cubicBezTo>
                  <a:cubicBezTo>
                    <a:pt x="3906516" y="2012420"/>
                    <a:pt x="3906516" y="1806764"/>
                    <a:pt x="3906516" y="1600170"/>
                  </a:cubicBezTo>
                  <a:cubicBezTo>
                    <a:pt x="3621509" y="1600170"/>
                    <a:pt x="3339789" y="1600170"/>
                    <a:pt x="3058070" y="1600170"/>
                  </a:cubicBezTo>
                  <a:close/>
                  <a:moveTo>
                    <a:pt x="4187296" y="1145191"/>
                  </a:moveTo>
                  <a:cubicBezTo>
                    <a:pt x="4187296" y="1554625"/>
                    <a:pt x="4187296" y="1956545"/>
                    <a:pt x="4187296" y="2358935"/>
                  </a:cubicBezTo>
                  <a:cubicBezTo>
                    <a:pt x="3383926" y="2358935"/>
                    <a:pt x="2582432" y="2358935"/>
                    <a:pt x="1777653" y="2358935"/>
                  </a:cubicBezTo>
                  <a:cubicBezTo>
                    <a:pt x="1777653" y="1957484"/>
                    <a:pt x="1777653" y="1557442"/>
                    <a:pt x="1777653" y="1156461"/>
                  </a:cubicBezTo>
                  <a:cubicBezTo>
                    <a:pt x="1735864" y="1170547"/>
                    <a:pt x="1721778" y="1196840"/>
                    <a:pt x="1721778" y="1239098"/>
                  </a:cubicBezTo>
                  <a:cubicBezTo>
                    <a:pt x="1723187" y="1628811"/>
                    <a:pt x="1722717" y="2018523"/>
                    <a:pt x="1722717" y="2408237"/>
                  </a:cubicBezTo>
                  <a:cubicBezTo>
                    <a:pt x="1722717" y="2417158"/>
                    <a:pt x="1722717" y="2426548"/>
                    <a:pt x="1722717" y="2435000"/>
                  </a:cubicBezTo>
                  <a:cubicBezTo>
                    <a:pt x="2566938" y="2435000"/>
                    <a:pt x="3407402" y="2435000"/>
                    <a:pt x="4247867" y="2435000"/>
                  </a:cubicBezTo>
                  <a:cubicBezTo>
                    <a:pt x="4248336" y="2430774"/>
                    <a:pt x="4249275" y="2428426"/>
                    <a:pt x="4249275" y="2426548"/>
                  </a:cubicBezTo>
                  <a:cubicBezTo>
                    <a:pt x="4249275" y="2020402"/>
                    <a:pt x="4249275" y="1614256"/>
                    <a:pt x="4249275" y="1208109"/>
                  </a:cubicBezTo>
                  <a:cubicBezTo>
                    <a:pt x="4249275" y="1202005"/>
                    <a:pt x="4246927" y="1193084"/>
                    <a:pt x="4242702" y="1189328"/>
                  </a:cubicBezTo>
                  <a:cubicBezTo>
                    <a:pt x="4227207" y="1175242"/>
                    <a:pt x="4209834" y="1162565"/>
                    <a:pt x="4187296" y="1145191"/>
                  </a:cubicBezTo>
                  <a:close/>
                  <a:moveTo>
                    <a:pt x="3057130" y="1133453"/>
                  </a:moveTo>
                  <a:cubicBezTo>
                    <a:pt x="3057130" y="1269149"/>
                    <a:pt x="3057130" y="1402966"/>
                    <a:pt x="3057130" y="1538191"/>
                  </a:cubicBezTo>
                  <a:cubicBezTo>
                    <a:pt x="3341668" y="1538191"/>
                    <a:pt x="3623388" y="1538191"/>
                    <a:pt x="3905108" y="1538191"/>
                  </a:cubicBezTo>
                  <a:cubicBezTo>
                    <a:pt x="3905108" y="1402027"/>
                    <a:pt x="3905108" y="1267270"/>
                    <a:pt x="3905108" y="1133453"/>
                  </a:cubicBezTo>
                  <a:cubicBezTo>
                    <a:pt x="3621509" y="1133453"/>
                    <a:pt x="3339320" y="1133453"/>
                    <a:pt x="3057130" y="1133453"/>
                  </a:cubicBezTo>
                  <a:close/>
                  <a:moveTo>
                    <a:pt x="2093179" y="1132514"/>
                  </a:moveTo>
                  <a:cubicBezTo>
                    <a:pt x="2093179" y="1269618"/>
                    <a:pt x="2093179" y="1404374"/>
                    <a:pt x="2093179" y="1538660"/>
                  </a:cubicBezTo>
                  <a:cubicBezTo>
                    <a:pt x="2377246" y="1538660"/>
                    <a:pt x="2659436" y="1538660"/>
                    <a:pt x="2941625" y="1538660"/>
                  </a:cubicBezTo>
                  <a:cubicBezTo>
                    <a:pt x="2941625" y="1402496"/>
                    <a:pt x="2941625" y="1267740"/>
                    <a:pt x="2941625" y="1132514"/>
                  </a:cubicBezTo>
                  <a:cubicBezTo>
                    <a:pt x="2658027" y="1132514"/>
                    <a:pt x="2376777" y="1132514"/>
                    <a:pt x="2093179" y="1132514"/>
                  </a:cubicBezTo>
                  <a:close/>
                  <a:moveTo>
                    <a:pt x="2987640" y="69961"/>
                  </a:moveTo>
                  <a:cubicBezTo>
                    <a:pt x="3024264" y="97663"/>
                    <a:pt x="3061357" y="125835"/>
                    <a:pt x="3098450" y="154007"/>
                  </a:cubicBezTo>
                  <a:cubicBezTo>
                    <a:pt x="3495206" y="454979"/>
                    <a:pt x="3891491" y="756419"/>
                    <a:pt x="4289186" y="1056452"/>
                  </a:cubicBezTo>
                  <a:cubicBezTo>
                    <a:pt x="4323932" y="1082745"/>
                    <a:pt x="4336609" y="1111387"/>
                    <a:pt x="4326279" y="1155054"/>
                  </a:cubicBezTo>
                  <a:cubicBezTo>
                    <a:pt x="4289655" y="1127351"/>
                    <a:pt x="4253502" y="1100118"/>
                    <a:pt x="4217817" y="1072885"/>
                  </a:cubicBezTo>
                  <a:cubicBezTo>
                    <a:pt x="3817305" y="767688"/>
                    <a:pt x="3416324" y="462961"/>
                    <a:pt x="3016282" y="157295"/>
                  </a:cubicBezTo>
                  <a:cubicBezTo>
                    <a:pt x="3000788" y="145556"/>
                    <a:pt x="2990927" y="144617"/>
                    <a:pt x="2974493" y="156825"/>
                  </a:cubicBezTo>
                  <a:cubicBezTo>
                    <a:pt x="2544871" y="484559"/>
                    <a:pt x="2115248" y="811824"/>
                    <a:pt x="1685156" y="1139089"/>
                  </a:cubicBezTo>
                  <a:cubicBezTo>
                    <a:pt x="1679053" y="1143784"/>
                    <a:pt x="1672948" y="1148480"/>
                    <a:pt x="1664497" y="1154584"/>
                  </a:cubicBezTo>
                  <a:cubicBezTo>
                    <a:pt x="1656515" y="1114204"/>
                    <a:pt x="1663088" y="1086032"/>
                    <a:pt x="1697834" y="1059738"/>
                  </a:cubicBezTo>
                  <a:cubicBezTo>
                    <a:pt x="2124639" y="733412"/>
                    <a:pt x="2550036" y="405678"/>
                    <a:pt x="2975902" y="78413"/>
                  </a:cubicBezTo>
                  <a:cubicBezTo>
                    <a:pt x="2979189" y="76065"/>
                    <a:pt x="2982006" y="73717"/>
                    <a:pt x="2987640" y="69961"/>
                  </a:cubicBezTo>
                  <a:close/>
                  <a:moveTo>
                    <a:pt x="2987640" y="9861"/>
                  </a:moveTo>
                  <a:cubicBezTo>
                    <a:pt x="2981066" y="14556"/>
                    <a:pt x="2975901" y="17843"/>
                    <a:pt x="2971206" y="21599"/>
                  </a:cubicBezTo>
                  <a:cubicBezTo>
                    <a:pt x="2744891" y="193918"/>
                    <a:pt x="2518576" y="366706"/>
                    <a:pt x="2292261" y="539494"/>
                  </a:cubicBezTo>
                  <a:cubicBezTo>
                    <a:pt x="2074398" y="705239"/>
                    <a:pt x="1857004" y="871454"/>
                    <a:pt x="1639141" y="1037199"/>
                  </a:cubicBezTo>
                  <a:cubicBezTo>
                    <a:pt x="1622707" y="1049877"/>
                    <a:pt x="1610969" y="1063023"/>
                    <a:pt x="1611908" y="1085561"/>
                  </a:cubicBezTo>
                  <a:cubicBezTo>
                    <a:pt x="1612846" y="1133453"/>
                    <a:pt x="1612377" y="1180876"/>
                    <a:pt x="1612846" y="1228768"/>
                  </a:cubicBezTo>
                  <a:cubicBezTo>
                    <a:pt x="1612846" y="1236750"/>
                    <a:pt x="1614724" y="1244733"/>
                    <a:pt x="1616133" y="1256940"/>
                  </a:cubicBezTo>
                  <a:cubicBezTo>
                    <a:pt x="2085666" y="924042"/>
                    <a:pt x="2534540" y="571422"/>
                    <a:pt x="2996091" y="233828"/>
                  </a:cubicBezTo>
                  <a:cubicBezTo>
                    <a:pt x="3452947" y="578935"/>
                    <a:pt x="3906516" y="927798"/>
                    <a:pt x="4372762" y="1269618"/>
                  </a:cubicBezTo>
                  <a:cubicBezTo>
                    <a:pt x="4372762" y="1206700"/>
                    <a:pt x="4370884" y="1151295"/>
                    <a:pt x="4373232" y="1095890"/>
                  </a:cubicBezTo>
                  <a:cubicBezTo>
                    <a:pt x="4374640" y="1062554"/>
                    <a:pt x="4363842" y="1040955"/>
                    <a:pt x="4337078" y="1020765"/>
                  </a:cubicBezTo>
                  <a:cubicBezTo>
                    <a:pt x="3957695" y="737167"/>
                    <a:pt x="3578782" y="452630"/>
                    <a:pt x="3199399" y="168562"/>
                  </a:cubicBezTo>
                  <a:cubicBezTo>
                    <a:pt x="3128969" y="115506"/>
                    <a:pt x="3058539" y="62917"/>
                    <a:pt x="2987640" y="9861"/>
                  </a:cubicBezTo>
                  <a:close/>
                  <a:moveTo>
                    <a:pt x="2986231" y="0"/>
                  </a:moveTo>
                  <a:cubicBezTo>
                    <a:pt x="2987640" y="0"/>
                    <a:pt x="2989517" y="0"/>
                    <a:pt x="2990926" y="0"/>
                  </a:cubicBezTo>
                  <a:cubicBezTo>
                    <a:pt x="2996091" y="4696"/>
                    <a:pt x="3000786" y="9861"/>
                    <a:pt x="3006421" y="14086"/>
                  </a:cubicBezTo>
                  <a:cubicBezTo>
                    <a:pt x="3413976" y="320222"/>
                    <a:pt x="3822000" y="626357"/>
                    <a:pt x="4229554" y="932493"/>
                  </a:cubicBezTo>
                  <a:cubicBezTo>
                    <a:pt x="4252092" y="949396"/>
                    <a:pt x="4275569" y="956909"/>
                    <a:pt x="4303271" y="956909"/>
                  </a:cubicBezTo>
                  <a:cubicBezTo>
                    <a:pt x="4593442" y="955970"/>
                    <a:pt x="4883614" y="956439"/>
                    <a:pt x="5174255" y="955030"/>
                  </a:cubicBezTo>
                  <a:cubicBezTo>
                    <a:pt x="5206654" y="955030"/>
                    <a:pt x="5223087" y="966300"/>
                    <a:pt x="5235764" y="995880"/>
                  </a:cubicBezTo>
                  <a:cubicBezTo>
                    <a:pt x="5486026" y="1581857"/>
                    <a:pt x="5737226" y="2166896"/>
                    <a:pt x="5988426" y="2752404"/>
                  </a:cubicBezTo>
                  <a:cubicBezTo>
                    <a:pt x="5994999" y="2767899"/>
                    <a:pt x="6002981" y="2782924"/>
                    <a:pt x="6010024" y="2798419"/>
                  </a:cubicBezTo>
                  <a:cubicBezTo>
                    <a:pt x="6010024" y="2799827"/>
                    <a:pt x="6010024" y="2801705"/>
                    <a:pt x="6010024" y="2803114"/>
                  </a:cubicBezTo>
                  <a:cubicBezTo>
                    <a:pt x="6000634" y="2804053"/>
                    <a:pt x="5991712" y="2805462"/>
                    <a:pt x="5982322" y="2805462"/>
                  </a:cubicBezTo>
                  <a:cubicBezTo>
                    <a:pt x="3997606" y="2805462"/>
                    <a:pt x="2012889" y="2805462"/>
                    <a:pt x="27702" y="2805462"/>
                  </a:cubicBezTo>
                  <a:cubicBezTo>
                    <a:pt x="18311" y="2805462"/>
                    <a:pt x="9390" y="2804053"/>
                    <a:pt x="0" y="2803114"/>
                  </a:cubicBezTo>
                  <a:cubicBezTo>
                    <a:pt x="0" y="2801705"/>
                    <a:pt x="0" y="2799827"/>
                    <a:pt x="0" y="2798419"/>
                  </a:cubicBezTo>
                  <a:cubicBezTo>
                    <a:pt x="2817" y="2793723"/>
                    <a:pt x="6104" y="2789498"/>
                    <a:pt x="7982" y="2784802"/>
                  </a:cubicBezTo>
                  <a:cubicBezTo>
                    <a:pt x="264347" y="2187086"/>
                    <a:pt x="520243" y="1589840"/>
                    <a:pt x="775669" y="992124"/>
                  </a:cubicBezTo>
                  <a:cubicBezTo>
                    <a:pt x="787407" y="964891"/>
                    <a:pt x="802432" y="955030"/>
                    <a:pt x="832013" y="955500"/>
                  </a:cubicBezTo>
                  <a:cubicBezTo>
                    <a:pt x="1116550" y="956909"/>
                    <a:pt x="1401557" y="956909"/>
                    <a:pt x="1686094" y="957848"/>
                  </a:cubicBezTo>
                  <a:cubicBezTo>
                    <a:pt x="1717553" y="957848"/>
                    <a:pt x="1743377" y="948927"/>
                    <a:pt x="1768262" y="930146"/>
                  </a:cubicBezTo>
                  <a:cubicBezTo>
                    <a:pt x="1980960" y="767217"/>
                    <a:pt x="2194598" y="604759"/>
                    <a:pt x="2407766" y="441831"/>
                  </a:cubicBezTo>
                  <a:cubicBezTo>
                    <a:pt x="2600745" y="294397"/>
                    <a:pt x="2793722" y="146964"/>
                    <a:pt x="2986231" y="0"/>
                  </a:cubicBezTo>
                  <a:close/>
                </a:path>
              </a:pathLst>
            </a:custGeom>
            <a:solidFill>
              <a:schemeClr val="accent4"/>
            </a:solidFill>
            <a:ln w="6095"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 name="Freeform: Shape 2">
              <a:extLst>
                <a:ext uri="{FF2B5EF4-FFF2-40B4-BE49-F238E27FC236}">
                  <a16:creationId xmlns:a16="http://schemas.microsoft.com/office/drawing/2014/main" id="{324ABEFE-875B-4EDB-9342-0975EBBA7C98}"/>
                </a:ext>
              </a:extLst>
            </p:cNvPr>
            <p:cNvSpPr/>
            <p:nvPr/>
          </p:nvSpPr>
          <p:spPr>
            <a:xfrm>
              <a:off x="4098549" y="2241418"/>
              <a:ext cx="3994901" cy="3869963"/>
            </a:xfrm>
            <a:custGeom>
              <a:avLst/>
              <a:gdLst>
                <a:gd name="connsiteX0" fmla="*/ 440667 w 2918936"/>
                <a:gd name="connsiteY0" fmla="*/ 2021258 h 2827648"/>
                <a:gd name="connsiteX1" fmla="*/ 478640 w 2918936"/>
                <a:gd name="connsiteY1" fmla="*/ 2052306 h 2827648"/>
                <a:gd name="connsiteX2" fmla="*/ 441033 w 2918936"/>
                <a:gd name="connsiteY2" fmla="*/ 2085494 h 2827648"/>
                <a:gd name="connsiteX3" fmla="*/ 440695 w 2918936"/>
                <a:gd name="connsiteY3" fmla="*/ 2077978 h 2827648"/>
                <a:gd name="connsiteX4" fmla="*/ 440667 w 2918936"/>
                <a:gd name="connsiteY4" fmla="*/ 2021258 h 2827648"/>
                <a:gd name="connsiteX5" fmla="*/ 778089 w 2918936"/>
                <a:gd name="connsiteY5" fmla="*/ 1988971 h 2827648"/>
                <a:gd name="connsiteX6" fmla="*/ 778089 w 2918936"/>
                <a:gd name="connsiteY6" fmla="*/ 2043553 h 2827648"/>
                <a:gd name="connsiteX7" fmla="*/ 747041 w 2918936"/>
                <a:gd name="connsiteY7" fmla="*/ 2014672 h 2827648"/>
                <a:gd name="connsiteX8" fmla="*/ 778089 w 2918936"/>
                <a:gd name="connsiteY8" fmla="*/ 1988971 h 2827648"/>
                <a:gd name="connsiteX9" fmla="*/ 778765 w 2918936"/>
                <a:gd name="connsiteY9" fmla="*/ 1920907 h 2827648"/>
                <a:gd name="connsiteX10" fmla="*/ 778765 w 2918936"/>
                <a:gd name="connsiteY10" fmla="*/ 1947058 h 2827648"/>
                <a:gd name="connsiteX11" fmla="*/ 766267 w 2918936"/>
                <a:gd name="connsiteY11" fmla="*/ 1948944 h 2827648"/>
                <a:gd name="connsiteX12" fmla="*/ 714388 w 2918936"/>
                <a:gd name="connsiteY12" fmla="*/ 1975657 h 2827648"/>
                <a:gd name="connsiteX13" fmla="*/ 734515 w 2918936"/>
                <a:gd name="connsiteY13" fmla="*/ 2079246 h 2827648"/>
                <a:gd name="connsiteX14" fmla="*/ 768040 w 2918936"/>
                <a:gd name="connsiteY14" fmla="*/ 2090899 h 2827648"/>
                <a:gd name="connsiteX15" fmla="*/ 781355 w 2918936"/>
                <a:gd name="connsiteY15" fmla="*/ 2098809 h 2827648"/>
                <a:gd name="connsiteX16" fmla="*/ 780313 w 2918936"/>
                <a:gd name="connsiteY16" fmla="*/ 2100414 h 2827648"/>
                <a:gd name="connsiteX17" fmla="*/ 883057 w 2918936"/>
                <a:gd name="connsiteY17" fmla="*/ 2108718 h 2827648"/>
                <a:gd name="connsiteX18" fmla="*/ 846998 w 2918936"/>
                <a:gd name="connsiteY18" fmla="*/ 2066016 h 2827648"/>
                <a:gd name="connsiteX19" fmla="*/ 805309 w 2918936"/>
                <a:gd name="connsiteY19" fmla="*/ 2050900 h 2827648"/>
                <a:gd name="connsiteX20" fmla="*/ 798920 w 2918936"/>
                <a:gd name="connsiteY20" fmla="*/ 2045551 h 2827648"/>
                <a:gd name="connsiteX21" fmla="*/ 798638 w 2918936"/>
                <a:gd name="connsiteY21" fmla="*/ 1988015 h 2827648"/>
                <a:gd name="connsiteX22" fmla="*/ 828701 w 2918936"/>
                <a:gd name="connsiteY22" fmla="*/ 2020555 h 2827648"/>
                <a:gd name="connsiteX23" fmla="*/ 876836 w 2918936"/>
                <a:gd name="connsiteY23" fmla="*/ 2020555 h 2827648"/>
                <a:gd name="connsiteX24" fmla="*/ 857132 w 2918936"/>
                <a:gd name="connsiteY24" fmla="*/ 1972617 h 2827648"/>
                <a:gd name="connsiteX25" fmla="*/ 806604 w 2918936"/>
                <a:gd name="connsiteY25" fmla="*/ 1948831 h 2827648"/>
                <a:gd name="connsiteX26" fmla="*/ 798525 w 2918936"/>
                <a:gd name="connsiteY26" fmla="*/ 1939120 h 2827648"/>
                <a:gd name="connsiteX27" fmla="*/ 798638 w 2918936"/>
                <a:gd name="connsiteY27" fmla="*/ 1920907 h 2827648"/>
                <a:gd name="connsiteX28" fmla="*/ 778765 w 2918936"/>
                <a:gd name="connsiteY28" fmla="*/ 1920907 h 2827648"/>
                <a:gd name="connsiteX29" fmla="*/ 420090 w 2918936"/>
                <a:gd name="connsiteY29" fmla="*/ 1908465 h 2827648"/>
                <a:gd name="connsiteX30" fmla="*/ 420090 w 2918936"/>
                <a:gd name="connsiteY30" fmla="*/ 1963581 h 2827648"/>
                <a:gd name="connsiteX31" fmla="*/ 389041 w 2918936"/>
                <a:gd name="connsiteY31" fmla="*/ 1935207 h 2827648"/>
                <a:gd name="connsiteX32" fmla="*/ 420090 w 2918936"/>
                <a:gd name="connsiteY32" fmla="*/ 1908465 h 2827648"/>
                <a:gd name="connsiteX33" fmla="*/ 420596 w 2918936"/>
                <a:gd name="connsiteY33" fmla="*/ 1840964 h 2827648"/>
                <a:gd name="connsiteX34" fmla="*/ 420596 w 2918936"/>
                <a:gd name="connsiteY34" fmla="*/ 1865735 h 2827648"/>
                <a:gd name="connsiteX35" fmla="*/ 384903 w 2918936"/>
                <a:gd name="connsiteY35" fmla="*/ 1875559 h 2827648"/>
                <a:gd name="connsiteX36" fmla="*/ 340062 w 2918936"/>
                <a:gd name="connsiteY36" fmla="*/ 1945369 h 2827648"/>
                <a:gd name="connsiteX37" fmla="*/ 386874 w 2918936"/>
                <a:gd name="connsiteY37" fmla="*/ 2003384 h 2827648"/>
                <a:gd name="connsiteX38" fmla="*/ 414094 w 2918936"/>
                <a:gd name="connsiteY38" fmla="*/ 2011547 h 2827648"/>
                <a:gd name="connsiteX39" fmla="*/ 420681 w 2918936"/>
                <a:gd name="connsiteY39" fmla="*/ 2020133 h 2827648"/>
                <a:gd name="connsiteX40" fmla="*/ 420540 w 2918936"/>
                <a:gd name="connsiteY40" fmla="*/ 2079752 h 2827648"/>
                <a:gd name="connsiteX41" fmla="*/ 419836 w 2918936"/>
                <a:gd name="connsiteY41" fmla="*/ 2085523 h 2827648"/>
                <a:gd name="connsiteX42" fmla="*/ 383552 w 2918936"/>
                <a:gd name="connsiteY42" fmla="*/ 2050027 h 2827648"/>
                <a:gd name="connsiteX43" fmla="*/ 378739 w 2918936"/>
                <a:gd name="connsiteY43" fmla="*/ 2041442 h 2827648"/>
                <a:gd name="connsiteX44" fmla="*/ 334657 w 2918936"/>
                <a:gd name="connsiteY44" fmla="*/ 2041047 h 2827648"/>
                <a:gd name="connsiteX45" fmla="*/ 359513 w 2918936"/>
                <a:gd name="connsiteY45" fmla="*/ 2102272 h 2827648"/>
                <a:gd name="connsiteX46" fmla="*/ 372236 w 2918936"/>
                <a:gd name="connsiteY46" fmla="*/ 2106212 h 2827648"/>
                <a:gd name="connsiteX47" fmla="*/ 420990 w 2918936"/>
                <a:gd name="connsiteY47" fmla="*/ 2103004 h 2827648"/>
                <a:gd name="connsiteX48" fmla="*/ 499132 w 2918936"/>
                <a:gd name="connsiteY48" fmla="*/ 2099119 h 2827648"/>
                <a:gd name="connsiteX49" fmla="*/ 511771 w 2918936"/>
                <a:gd name="connsiteY49" fmla="*/ 2094334 h 2827648"/>
                <a:gd name="connsiteX50" fmla="*/ 508281 w 2918936"/>
                <a:gd name="connsiteY50" fmla="*/ 1999387 h 2827648"/>
                <a:gd name="connsiteX51" fmla="*/ 458119 w 2918936"/>
                <a:gd name="connsiteY51" fmla="*/ 1973827 h 2827648"/>
                <a:gd name="connsiteX52" fmla="*/ 440751 w 2918936"/>
                <a:gd name="connsiteY52" fmla="*/ 1950717 h 2827648"/>
                <a:gd name="connsiteX53" fmla="*/ 440751 w 2918936"/>
                <a:gd name="connsiteY53" fmla="*/ 1907621 h 2827648"/>
                <a:gd name="connsiteX54" fmla="*/ 470645 w 2918936"/>
                <a:gd name="connsiteY54" fmla="*/ 1940246 h 2827648"/>
                <a:gd name="connsiteX55" fmla="*/ 519090 w 2918936"/>
                <a:gd name="connsiteY55" fmla="*/ 1940246 h 2827648"/>
                <a:gd name="connsiteX56" fmla="*/ 440469 w 2918936"/>
                <a:gd name="connsiteY56" fmla="*/ 1867058 h 2827648"/>
                <a:gd name="connsiteX57" fmla="*/ 440469 w 2918936"/>
                <a:gd name="connsiteY57" fmla="*/ 1840964 h 2827648"/>
                <a:gd name="connsiteX58" fmla="*/ 420596 w 2918936"/>
                <a:gd name="connsiteY58" fmla="*/ 1840964 h 2827648"/>
                <a:gd name="connsiteX59" fmla="*/ 753571 w 2918936"/>
                <a:gd name="connsiteY59" fmla="*/ 1777122 h 2827648"/>
                <a:gd name="connsiteX60" fmla="*/ 753571 w 2918936"/>
                <a:gd name="connsiteY60" fmla="*/ 1821513 h 2827648"/>
                <a:gd name="connsiteX61" fmla="*/ 825295 w 2918936"/>
                <a:gd name="connsiteY61" fmla="*/ 1821513 h 2827648"/>
                <a:gd name="connsiteX62" fmla="*/ 825295 w 2918936"/>
                <a:gd name="connsiteY62" fmla="*/ 1777122 h 2827648"/>
                <a:gd name="connsiteX63" fmla="*/ 753571 w 2918936"/>
                <a:gd name="connsiteY63" fmla="*/ 1777122 h 2827648"/>
                <a:gd name="connsiteX64" fmla="*/ 395910 w 2918936"/>
                <a:gd name="connsiteY64" fmla="*/ 1696953 h 2827648"/>
                <a:gd name="connsiteX65" fmla="*/ 395910 w 2918936"/>
                <a:gd name="connsiteY65" fmla="*/ 1741401 h 2827648"/>
                <a:gd name="connsiteX66" fmla="*/ 467183 w 2918936"/>
                <a:gd name="connsiteY66" fmla="*/ 1741401 h 2827648"/>
                <a:gd name="connsiteX67" fmla="*/ 467183 w 2918936"/>
                <a:gd name="connsiteY67" fmla="*/ 1696953 h 2827648"/>
                <a:gd name="connsiteX68" fmla="*/ 395910 w 2918936"/>
                <a:gd name="connsiteY68" fmla="*/ 1696953 h 2827648"/>
                <a:gd name="connsiteX69" fmla="*/ 607365 w 2918936"/>
                <a:gd name="connsiteY69" fmla="*/ 814424 h 2827648"/>
                <a:gd name="connsiteX70" fmla="*/ 563340 w 2918936"/>
                <a:gd name="connsiteY70" fmla="*/ 842855 h 2827648"/>
                <a:gd name="connsiteX71" fmla="*/ 522552 w 2918936"/>
                <a:gd name="connsiteY71" fmla="*/ 880349 h 2827648"/>
                <a:gd name="connsiteX72" fmla="*/ 514811 w 2918936"/>
                <a:gd name="connsiteY72" fmla="*/ 887724 h 2827648"/>
                <a:gd name="connsiteX73" fmla="*/ 423439 w 2918936"/>
                <a:gd name="connsiteY73" fmla="*/ 1120320 h 2827648"/>
                <a:gd name="connsiteX74" fmla="*/ 305326 w 2918936"/>
                <a:gd name="connsiteY74" fmla="*/ 1419798 h 2827648"/>
                <a:gd name="connsiteX75" fmla="*/ 261976 w 2918936"/>
                <a:gd name="connsiteY75" fmla="*/ 1530789 h 2827648"/>
                <a:gd name="connsiteX76" fmla="*/ 154897 w 2918936"/>
                <a:gd name="connsiteY76" fmla="*/ 1803103 h 2827648"/>
                <a:gd name="connsiteX77" fmla="*/ 27410 w 2918936"/>
                <a:gd name="connsiteY77" fmla="*/ 2128563 h 2827648"/>
                <a:gd name="connsiteX78" fmla="*/ 14659 w 2918936"/>
                <a:gd name="connsiteY78" fmla="*/ 2162032 h 2827648"/>
                <a:gd name="connsiteX79" fmla="*/ 36812 w 2918936"/>
                <a:gd name="connsiteY79" fmla="*/ 2154939 h 2827648"/>
                <a:gd name="connsiteX80" fmla="*/ 147241 w 2918936"/>
                <a:gd name="connsiteY80" fmla="*/ 2131744 h 2827648"/>
                <a:gd name="connsiteX81" fmla="*/ 164158 w 2918936"/>
                <a:gd name="connsiteY81" fmla="*/ 2111223 h 2827648"/>
                <a:gd name="connsiteX82" fmla="*/ 194869 w 2918936"/>
                <a:gd name="connsiteY82" fmla="*/ 1987733 h 2827648"/>
                <a:gd name="connsiteX83" fmla="*/ 335502 w 2918936"/>
                <a:gd name="connsiteY83" fmla="*/ 1751365 h 2827648"/>
                <a:gd name="connsiteX84" fmla="*/ 346086 w 2918936"/>
                <a:gd name="connsiteY84" fmla="*/ 1687974 h 2827648"/>
                <a:gd name="connsiteX85" fmla="*/ 334094 w 2918936"/>
                <a:gd name="connsiteY85" fmla="*/ 1659234 h 2827648"/>
                <a:gd name="connsiteX86" fmla="*/ 308591 w 2918936"/>
                <a:gd name="connsiteY86" fmla="*/ 1597812 h 2827648"/>
                <a:gd name="connsiteX87" fmla="*/ 366578 w 2918936"/>
                <a:gd name="connsiteY87" fmla="*/ 1578924 h 2827648"/>
                <a:gd name="connsiteX88" fmla="*/ 359851 w 2918936"/>
                <a:gd name="connsiteY88" fmla="*/ 1546778 h 2827648"/>
                <a:gd name="connsiteX89" fmla="*/ 502229 w 2918936"/>
                <a:gd name="connsiteY89" fmla="*/ 1546778 h 2827648"/>
                <a:gd name="connsiteX90" fmla="*/ 499442 w 2918936"/>
                <a:gd name="connsiteY90" fmla="*/ 1559502 h 2827648"/>
                <a:gd name="connsiteX91" fmla="*/ 507971 w 2918936"/>
                <a:gd name="connsiteY91" fmla="*/ 1577207 h 2827648"/>
                <a:gd name="connsiteX92" fmla="*/ 553319 w 2918936"/>
                <a:gd name="connsiteY92" fmla="*/ 1597812 h 2827648"/>
                <a:gd name="connsiteX93" fmla="*/ 550392 w 2918936"/>
                <a:gd name="connsiteY93" fmla="*/ 1605216 h 2827648"/>
                <a:gd name="connsiteX94" fmla="*/ 516725 w 2918936"/>
                <a:gd name="connsiteY94" fmla="*/ 1685637 h 2827648"/>
                <a:gd name="connsiteX95" fmla="*/ 524269 w 2918936"/>
                <a:gd name="connsiteY95" fmla="*/ 1747594 h 2827648"/>
                <a:gd name="connsiteX96" fmla="*/ 607788 w 2918936"/>
                <a:gd name="connsiteY96" fmla="*/ 1872463 h 2827648"/>
                <a:gd name="connsiteX97" fmla="*/ 633713 w 2918936"/>
                <a:gd name="connsiteY97" fmla="*/ 1917079 h 2827648"/>
                <a:gd name="connsiteX98" fmla="*/ 635542 w 2918936"/>
                <a:gd name="connsiteY98" fmla="*/ 1914011 h 2827648"/>
                <a:gd name="connsiteX99" fmla="*/ 694881 w 2918936"/>
                <a:gd name="connsiteY99" fmla="*/ 1829676 h 2827648"/>
                <a:gd name="connsiteX100" fmla="*/ 703297 w 2918936"/>
                <a:gd name="connsiteY100" fmla="*/ 1765919 h 2827648"/>
                <a:gd name="connsiteX101" fmla="*/ 677822 w 2918936"/>
                <a:gd name="connsiteY101" fmla="*/ 1705201 h 2827648"/>
                <a:gd name="connsiteX102" fmla="*/ 666619 w 2918936"/>
                <a:gd name="connsiteY102" fmla="*/ 1677925 h 2827648"/>
                <a:gd name="connsiteX103" fmla="*/ 724578 w 2918936"/>
                <a:gd name="connsiteY103" fmla="*/ 1658980 h 2827648"/>
                <a:gd name="connsiteX104" fmla="*/ 717822 w 2918936"/>
                <a:gd name="connsiteY104" fmla="*/ 1627116 h 2827648"/>
                <a:gd name="connsiteX105" fmla="*/ 860172 w 2918936"/>
                <a:gd name="connsiteY105" fmla="*/ 1627116 h 2827648"/>
                <a:gd name="connsiteX106" fmla="*/ 856456 w 2918936"/>
                <a:gd name="connsiteY106" fmla="*/ 1643583 h 2827648"/>
                <a:gd name="connsiteX107" fmla="*/ 862396 w 2918936"/>
                <a:gd name="connsiteY107" fmla="*/ 1655546 h 2827648"/>
                <a:gd name="connsiteX108" fmla="*/ 911262 w 2918936"/>
                <a:gd name="connsiteY108" fmla="*/ 1677925 h 2827648"/>
                <a:gd name="connsiteX109" fmla="*/ 907772 w 2918936"/>
                <a:gd name="connsiteY109" fmla="*/ 1686623 h 2827648"/>
                <a:gd name="connsiteX110" fmla="*/ 874246 w 2918936"/>
                <a:gd name="connsiteY110" fmla="*/ 1767101 h 2827648"/>
                <a:gd name="connsiteX111" fmla="*/ 879088 w 2918936"/>
                <a:gd name="connsiteY111" fmla="*/ 1823005 h 2827648"/>
                <a:gd name="connsiteX112" fmla="*/ 981297 w 2918936"/>
                <a:gd name="connsiteY112" fmla="*/ 1979148 h 2827648"/>
                <a:gd name="connsiteX113" fmla="*/ 1044098 w 2918936"/>
                <a:gd name="connsiteY113" fmla="*/ 2121244 h 2827648"/>
                <a:gd name="connsiteX114" fmla="*/ 1056202 w 2918936"/>
                <a:gd name="connsiteY114" fmla="*/ 2131716 h 2827648"/>
                <a:gd name="connsiteX115" fmla="*/ 1210628 w 2918936"/>
                <a:gd name="connsiteY115" fmla="*/ 2161497 h 2827648"/>
                <a:gd name="connsiteX116" fmla="*/ 1237595 w 2918936"/>
                <a:gd name="connsiteY116" fmla="*/ 2167606 h 2827648"/>
                <a:gd name="connsiteX117" fmla="*/ 1235427 w 2918936"/>
                <a:gd name="connsiteY117" fmla="*/ 2159639 h 2827648"/>
                <a:gd name="connsiteX118" fmla="*/ 1145941 w 2918936"/>
                <a:gd name="connsiteY118" fmla="*/ 1937769 h 2827648"/>
                <a:gd name="connsiteX119" fmla="*/ 1030896 w 2918936"/>
                <a:gd name="connsiteY119" fmla="*/ 1653322 h 2827648"/>
                <a:gd name="connsiteX120" fmla="*/ 931023 w 2918936"/>
                <a:gd name="connsiteY120" fmla="*/ 1406906 h 2827648"/>
                <a:gd name="connsiteX121" fmla="*/ 834500 w 2918936"/>
                <a:gd name="connsiteY121" fmla="*/ 1167751 h 2827648"/>
                <a:gd name="connsiteX122" fmla="*/ 721594 w 2918936"/>
                <a:gd name="connsiteY122" fmla="*/ 888175 h 2827648"/>
                <a:gd name="connsiteX123" fmla="*/ 714247 w 2918936"/>
                <a:gd name="connsiteY123" fmla="*/ 880180 h 2827648"/>
                <a:gd name="connsiteX124" fmla="*/ 673544 w 2918936"/>
                <a:gd name="connsiteY124" fmla="*/ 841306 h 2827648"/>
                <a:gd name="connsiteX125" fmla="*/ 631405 w 2918936"/>
                <a:gd name="connsiteY125" fmla="*/ 814452 h 2827648"/>
                <a:gd name="connsiteX126" fmla="*/ 607365 w 2918936"/>
                <a:gd name="connsiteY126" fmla="*/ 814424 h 2827648"/>
                <a:gd name="connsiteX127" fmla="*/ 2270580 w 2918936"/>
                <a:gd name="connsiteY127" fmla="*/ 814368 h 2827648"/>
                <a:gd name="connsiteX128" fmla="*/ 2226555 w 2918936"/>
                <a:gd name="connsiteY128" fmla="*/ 842798 h 2827648"/>
                <a:gd name="connsiteX129" fmla="*/ 2185767 w 2918936"/>
                <a:gd name="connsiteY129" fmla="*/ 880293 h 2827648"/>
                <a:gd name="connsiteX130" fmla="*/ 2178026 w 2918936"/>
                <a:gd name="connsiteY130" fmla="*/ 887668 h 2827648"/>
                <a:gd name="connsiteX131" fmla="*/ 2086654 w 2918936"/>
                <a:gd name="connsiteY131" fmla="*/ 1120264 h 2827648"/>
                <a:gd name="connsiteX132" fmla="*/ 1968541 w 2918936"/>
                <a:gd name="connsiteY132" fmla="*/ 1419741 h 2827648"/>
                <a:gd name="connsiteX133" fmla="*/ 1925192 w 2918936"/>
                <a:gd name="connsiteY133" fmla="*/ 1530733 h 2827648"/>
                <a:gd name="connsiteX134" fmla="*/ 1818112 w 2918936"/>
                <a:gd name="connsiteY134" fmla="*/ 1803047 h 2827648"/>
                <a:gd name="connsiteX135" fmla="*/ 1690625 w 2918936"/>
                <a:gd name="connsiteY135" fmla="*/ 2128507 h 2827648"/>
                <a:gd name="connsiteX136" fmla="*/ 1677874 w 2918936"/>
                <a:gd name="connsiteY136" fmla="*/ 2161976 h 2827648"/>
                <a:gd name="connsiteX137" fmla="*/ 1700027 w 2918936"/>
                <a:gd name="connsiteY137" fmla="*/ 2154882 h 2827648"/>
                <a:gd name="connsiteX138" fmla="*/ 1799365 w 2918936"/>
                <a:gd name="connsiteY138" fmla="*/ 2133996 h 2827648"/>
                <a:gd name="connsiteX139" fmla="*/ 2719417 w 2918936"/>
                <a:gd name="connsiteY139" fmla="*/ 2131716 h 2827648"/>
                <a:gd name="connsiteX140" fmla="*/ 2873843 w 2918936"/>
                <a:gd name="connsiteY140" fmla="*/ 2161497 h 2827648"/>
                <a:gd name="connsiteX141" fmla="*/ 2900866 w 2918936"/>
                <a:gd name="connsiteY141" fmla="*/ 2167578 h 2827648"/>
                <a:gd name="connsiteX142" fmla="*/ 2898698 w 2918936"/>
                <a:gd name="connsiteY142" fmla="*/ 2159611 h 2827648"/>
                <a:gd name="connsiteX143" fmla="*/ 2809213 w 2918936"/>
                <a:gd name="connsiteY143" fmla="*/ 1937740 h 2827648"/>
                <a:gd name="connsiteX144" fmla="*/ 2694167 w 2918936"/>
                <a:gd name="connsiteY144" fmla="*/ 1653294 h 2827648"/>
                <a:gd name="connsiteX145" fmla="*/ 2594294 w 2918936"/>
                <a:gd name="connsiteY145" fmla="*/ 1406877 h 2827648"/>
                <a:gd name="connsiteX146" fmla="*/ 2497771 w 2918936"/>
                <a:gd name="connsiteY146" fmla="*/ 1167723 h 2827648"/>
                <a:gd name="connsiteX147" fmla="*/ 2384866 w 2918936"/>
                <a:gd name="connsiteY147" fmla="*/ 888147 h 2827648"/>
                <a:gd name="connsiteX148" fmla="*/ 2377519 w 2918936"/>
                <a:gd name="connsiteY148" fmla="*/ 880152 h 2827648"/>
                <a:gd name="connsiteX149" fmla="*/ 2336815 w 2918936"/>
                <a:gd name="connsiteY149" fmla="*/ 841278 h 2827648"/>
                <a:gd name="connsiteX150" fmla="*/ 2294620 w 2918936"/>
                <a:gd name="connsiteY150" fmla="*/ 814396 h 2827648"/>
                <a:gd name="connsiteX151" fmla="*/ 2270580 w 2918936"/>
                <a:gd name="connsiteY151" fmla="*/ 814368 h 2827648"/>
                <a:gd name="connsiteX152" fmla="*/ 1458368 w 2918936"/>
                <a:gd name="connsiteY152" fmla="*/ 551 h 2827648"/>
                <a:gd name="connsiteX153" fmla="*/ 1505376 w 2918936"/>
                <a:gd name="connsiteY153" fmla="*/ 28080 h 2827648"/>
                <a:gd name="connsiteX154" fmla="*/ 1491330 w 2918936"/>
                <a:gd name="connsiteY154" fmla="*/ 157116 h 2827648"/>
                <a:gd name="connsiteX155" fmla="*/ 1488684 w 2918936"/>
                <a:gd name="connsiteY155" fmla="*/ 162436 h 2827648"/>
                <a:gd name="connsiteX156" fmla="*/ 1510753 w 2918936"/>
                <a:gd name="connsiteY156" fmla="*/ 160662 h 2827648"/>
                <a:gd name="connsiteX157" fmla="*/ 1520774 w 2918936"/>
                <a:gd name="connsiteY157" fmla="*/ 169417 h 2827648"/>
                <a:gd name="connsiteX158" fmla="*/ 1519310 w 2918936"/>
                <a:gd name="connsiteY158" fmla="*/ 193597 h 2827648"/>
                <a:gd name="connsiteX159" fmla="*/ 1496284 w 2918936"/>
                <a:gd name="connsiteY159" fmla="*/ 198917 h 2827648"/>
                <a:gd name="connsiteX160" fmla="*/ 1488740 w 2918936"/>
                <a:gd name="connsiteY160" fmla="*/ 200015 h 2827648"/>
                <a:gd name="connsiteX161" fmla="*/ 1521196 w 2918936"/>
                <a:gd name="connsiteY161" fmla="*/ 250289 h 2827648"/>
                <a:gd name="connsiteX162" fmla="*/ 1527023 w 2918936"/>
                <a:gd name="connsiteY162" fmla="*/ 310078 h 2827648"/>
                <a:gd name="connsiteX163" fmla="*/ 1534651 w 2918936"/>
                <a:gd name="connsiteY163" fmla="*/ 307600 h 2827648"/>
                <a:gd name="connsiteX164" fmla="*/ 1705544 w 2918936"/>
                <a:gd name="connsiteY164" fmla="*/ 260366 h 2827648"/>
                <a:gd name="connsiteX165" fmla="*/ 1867908 w 2918936"/>
                <a:gd name="connsiteY165" fmla="*/ 285025 h 2827648"/>
                <a:gd name="connsiteX166" fmla="*/ 2011328 w 2918936"/>
                <a:gd name="connsiteY166" fmla="*/ 352189 h 2827648"/>
                <a:gd name="connsiteX167" fmla="*/ 2055268 w 2918936"/>
                <a:gd name="connsiteY167" fmla="*/ 371583 h 2827648"/>
                <a:gd name="connsiteX168" fmla="*/ 2167161 w 2918936"/>
                <a:gd name="connsiteY168" fmla="*/ 370795 h 2827648"/>
                <a:gd name="connsiteX169" fmla="*/ 2220531 w 2918936"/>
                <a:gd name="connsiteY169" fmla="*/ 344391 h 2827648"/>
                <a:gd name="connsiteX170" fmla="*/ 2240376 w 2918936"/>
                <a:gd name="connsiteY170" fmla="*/ 334314 h 2827648"/>
                <a:gd name="connsiteX171" fmla="*/ 2309032 w 2918936"/>
                <a:gd name="connsiteY171" fmla="*/ 345855 h 2827648"/>
                <a:gd name="connsiteX172" fmla="*/ 2317223 w 2918936"/>
                <a:gd name="connsiteY172" fmla="*/ 353624 h 2827648"/>
                <a:gd name="connsiteX173" fmla="*/ 2323529 w 2918936"/>
                <a:gd name="connsiteY173" fmla="*/ 348332 h 2827648"/>
                <a:gd name="connsiteX174" fmla="*/ 2380052 w 2918936"/>
                <a:gd name="connsiteY174" fmla="*/ 354891 h 2827648"/>
                <a:gd name="connsiteX175" fmla="*/ 2376393 w 2918936"/>
                <a:gd name="connsiteY175" fmla="*/ 448571 h 2827648"/>
                <a:gd name="connsiteX176" fmla="*/ 2324317 w 2918936"/>
                <a:gd name="connsiteY176" fmla="*/ 451273 h 2827648"/>
                <a:gd name="connsiteX177" fmla="*/ 2315000 w 2918936"/>
                <a:gd name="connsiteY177" fmla="*/ 443026 h 2827648"/>
                <a:gd name="connsiteX178" fmla="*/ 2288314 w 2918936"/>
                <a:gd name="connsiteY178" fmla="*/ 443504 h 2827648"/>
                <a:gd name="connsiteX179" fmla="*/ 2265739 w 2918936"/>
                <a:gd name="connsiteY179" fmla="*/ 472019 h 2827648"/>
                <a:gd name="connsiteX180" fmla="*/ 2260278 w 2918936"/>
                <a:gd name="connsiteY180" fmla="*/ 489640 h 2827648"/>
                <a:gd name="connsiteX181" fmla="*/ 2260053 w 2918936"/>
                <a:gd name="connsiteY181" fmla="*/ 526093 h 2827648"/>
                <a:gd name="connsiteX182" fmla="*/ 2271115 w 2918936"/>
                <a:gd name="connsiteY182" fmla="*/ 536058 h 2827648"/>
                <a:gd name="connsiteX183" fmla="*/ 2286203 w 2918936"/>
                <a:gd name="connsiteY183" fmla="*/ 536002 h 2827648"/>
                <a:gd name="connsiteX184" fmla="*/ 2303881 w 2918936"/>
                <a:gd name="connsiteY184" fmla="*/ 524573 h 2827648"/>
                <a:gd name="connsiteX185" fmla="*/ 2308666 w 2918936"/>
                <a:gd name="connsiteY185" fmla="*/ 512131 h 2827648"/>
                <a:gd name="connsiteX186" fmla="*/ 2327667 w 2918936"/>
                <a:gd name="connsiteY186" fmla="*/ 502307 h 2827648"/>
                <a:gd name="connsiteX187" fmla="*/ 2343655 w 2918936"/>
                <a:gd name="connsiteY187" fmla="*/ 516889 h 2827648"/>
                <a:gd name="connsiteX188" fmla="*/ 2317054 w 2918936"/>
                <a:gd name="connsiteY188" fmla="*/ 569837 h 2827648"/>
                <a:gd name="connsiteX189" fmla="*/ 2305007 w 2918936"/>
                <a:gd name="connsiteY189" fmla="*/ 578817 h 2827648"/>
                <a:gd name="connsiteX190" fmla="*/ 2307906 w 2918936"/>
                <a:gd name="connsiteY190" fmla="*/ 608711 h 2827648"/>
                <a:gd name="connsiteX191" fmla="*/ 2313733 w 2918936"/>
                <a:gd name="connsiteY191" fmla="*/ 611047 h 2827648"/>
                <a:gd name="connsiteX192" fmla="*/ 2323529 w 2918936"/>
                <a:gd name="connsiteY192" fmla="*/ 620393 h 2827648"/>
                <a:gd name="connsiteX193" fmla="*/ 2327554 w 2918936"/>
                <a:gd name="connsiteY193" fmla="*/ 645980 h 2827648"/>
                <a:gd name="connsiteX194" fmla="*/ 2327610 w 2918936"/>
                <a:gd name="connsiteY194" fmla="*/ 645980 h 2827648"/>
                <a:gd name="connsiteX195" fmla="*/ 2355816 w 2918936"/>
                <a:gd name="connsiteY195" fmla="*/ 822869 h 2827648"/>
                <a:gd name="connsiteX196" fmla="*/ 2361868 w 2918936"/>
                <a:gd name="connsiteY196" fmla="*/ 841419 h 2827648"/>
                <a:gd name="connsiteX197" fmla="*/ 2381150 w 2918936"/>
                <a:gd name="connsiteY197" fmla="*/ 838632 h 2827648"/>
                <a:gd name="connsiteX198" fmla="*/ 2391368 w 2918936"/>
                <a:gd name="connsiteY198" fmla="*/ 840969 h 2827648"/>
                <a:gd name="connsiteX199" fmla="*/ 2415098 w 2918936"/>
                <a:gd name="connsiteY199" fmla="*/ 831933 h 2827648"/>
                <a:gd name="connsiteX200" fmla="*/ 2422050 w 2918936"/>
                <a:gd name="connsiteY200" fmla="*/ 869962 h 2827648"/>
                <a:gd name="connsiteX201" fmla="*/ 2398912 w 2918936"/>
                <a:gd name="connsiteY201" fmla="*/ 883052 h 2827648"/>
                <a:gd name="connsiteX202" fmla="*/ 2411917 w 2918936"/>
                <a:gd name="connsiteY202" fmla="*/ 916605 h 2827648"/>
                <a:gd name="connsiteX203" fmla="*/ 2508947 w 2918936"/>
                <a:gd name="connsiteY203" fmla="*/ 1156548 h 2827648"/>
                <a:gd name="connsiteX204" fmla="*/ 2610339 w 2918936"/>
                <a:gd name="connsiteY204" fmla="*/ 1407159 h 2827648"/>
                <a:gd name="connsiteX205" fmla="*/ 2738249 w 2918936"/>
                <a:gd name="connsiteY205" fmla="*/ 1721837 h 2827648"/>
                <a:gd name="connsiteX206" fmla="*/ 2881330 w 2918936"/>
                <a:gd name="connsiteY206" fmla="*/ 2075558 h 2827648"/>
                <a:gd name="connsiteX207" fmla="*/ 2916038 w 2918936"/>
                <a:gd name="connsiteY207" fmla="*/ 2161272 h 2827648"/>
                <a:gd name="connsiteX208" fmla="*/ 2914743 w 2918936"/>
                <a:gd name="connsiteY208" fmla="*/ 2187451 h 2827648"/>
                <a:gd name="connsiteX209" fmla="*/ 2832323 w 2918936"/>
                <a:gd name="connsiteY209" fmla="*/ 2291687 h 2827648"/>
                <a:gd name="connsiteX210" fmla="*/ 2688875 w 2918936"/>
                <a:gd name="connsiteY210" fmla="*/ 2389645 h 2827648"/>
                <a:gd name="connsiteX211" fmla="*/ 2484767 w 2918936"/>
                <a:gd name="connsiteY211" fmla="*/ 2458864 h 2827648"/>
                <a:gd name="connsiteX212" fmla="*/ 2239701 w 2918936"/>
                <a:gd name="connsiteY212" fmla="*/ 2476964 h 2827648"/>
                <a:gd name="connsiteX213" fmla="*/ 1978872 w 2918936"/>
                <a:gd name="connsiteY213" fmla="*/ 2422411 h 2827648"/>
                <a:gd name="connsiteX214" fmla="*/ 1762800 w 2918936"/>
                <a:gd name="connsiteY214" fmla="*/ 2287436 h 2827648"/>
                <a:gd name="connsiteX215" fmla="*/ 1665066 w 2918936"/>
                <a:gd name="connsiteY215" fmla="*/ 2179428 h 2827648"/>
                <a:gd name="connsiteX216" fmla="*/ 1664165 w 2918936"/>
                <a:gd name="connsiteY216" fmla="*/ 2167380 h 2827648"/>
                <a:gd name="connsiteX217" fmla="*/ 1721618 w 2918936"/>
                <a:gd name="connsiteY217" fmla="*/ 2018922 h 2827648"/>
                <a:gd name="connsiteX218" fmla="*/ 1817718 w 2918936"/>
                <a:gd name="connsiteY218" fmla="*/ 1771914 h 2827648"/>
                <a:gd name="connsiteX219" fmla="*/ 1953988 w 2918936"/>
                <a:gd name="connsiteY219" fmla="*/ 1422247 h 2827648"/>
                <a:gd name="connsiteX220" fmla="*/ 2075085 w 2918936"/>
                <a:gd name="connsiteY220" fmla="*/ 1112495 h 2827648"/>
                <a:gd name="connsiteX221" fmla="*/ 2161024 w 2918936"/>
                <a:gd name="connsiteY221" fmla="*/ 892087 h 2827648"/>
                <a:gd name="connsiteX222" fmla="*/ 2163586 w 2918936"/>
                <a:gd name="connsiteY222" fmla="*/ 884262 h 2827648"/>
                <a:gd name="connsiteX223" fmla="*/ 2135465 w 2918936"/>
                <a:gd name="connsiteY223" fmla="*/ 856929 h 2827648"/>
                <a:gd name="connsiteX224" fmla="*/ 2135521 w 2918936"/>
                <a:gd name="connsiteY224" fmla="*/ 847584 h 2827648"/>
                <a:gd name="connsiteX225" fmla="*/ 2155704 w 2918936"/>
                <a:gd name="connsiteY225" fmla="*/ 828583 h 2827648"/>
                <a:gd name="connsiteX226" fmla="*/ 2171693 w 2918936"/>
                <a:gd name="connsiteY226" fmla="*/ 840321 h 2827648"/>
                <a:gd name="connsiteX227" fmla="*/ 2179941 w 2918936"/>
                <a:gd name="connsiteY227" fmla="*/ 840124 h 2827648"/>
                <a:gd name="connsiteX228" fmla="*/ 2197731 w 2918936"/>
                <a:gd name="connsiteY228" fmla="*/ 839252 h 2827648"/>
                <a:gd name="connsiteX229" fmla="*/ 2207414 w 2918936"/>
                <a:gd name="connsiteY229" fmla="*/ 829371 h 2827648"/>
                <a:gd name="connsiteX230" fmla="*/ 2214564 w 2918936"/>
                <a:gd name="connsiteY230" fmla="*/ 783714 h 2827648"/>
                <a:gd name="connsiteX231" fmla="*/ 2233564 w 2918936"/>
                <a:gd name="connsiteY231" fmla="*/ 662842 h 2827648"/>
                <a:gd name="connsiteX232" fmla="*/ 2233452 w 2918936"/>
                <a:gd name="connsiteY232" fmla="*/ 662842 h 2827648"/>
                <a:gd name="connsiteX233" fmla="*/ 2240151 w 2918936"/>
                <a:gd name="connsiteY233" fmla="*/ 620168 h 2827648"/>
                <a:gd name="connsiteX234" fmla="*/ 2256421 w 2918936"/>
                <a:gd name="connsiteY234" fmla="*/ 611047 h 2827648"/>
                <a:gd name="connsiteX235" fmla="*/ 2259349 w 2918936"/>
                <a:gd name="connsiteY235" fmla="*/ 579971 h 2827648"/>
                <a:gd name="connsiteX236" fmla="*/ 2255549 w 2918936"/>
                <a:gd name="connsiteY236" fmla="*/ 575242 h 2827648"/>
                <a:gd name="connsiteX237" fmla="*/ 2223093 w 2918936"/>
                <a:gd name="connsiteY237" fmla="*/ 511259 h 2827648"/>
                <a:gd name="connsiteX238" fmla="*/ 2236182 w 2918936"/>
                <a:gd name="connsiteY238" fmla="*/ 446854 h 2827648"/>
                <a:gd name="connsiteX239" fmla="*/ 2236436 w 2918936"/>
                <a:gd name="connsiteY239" fmla="*/ 422955 h 2827648"/>
                <a:gd name="connsiteX240" fmla="*/ 2223009 w 2918936"/>
                <a:gd name="connsiteY240" fmla="*/ 411330 h 2827648"/>
                <a:gd name="connsiteX241" fmla="*/ 2207724 w 2918936"/>
                <a:gd name="connsiteY241" fmla="*/ 415552 h 2827648"/>
                <a:gd name="connsiteX242" fmla="*/ 2067738 w 2918936"/>
                <a:gd name="connsiteY242" fmla="*/ 443560 h 2827648"/>
                <a:gd name="connsiteX243" fmla="*/ 1947626 w 2918936"/>
                <a:gd name="connsiteY243" fmla="*/ 427938 h 2827648"/>
                <a:gd name="connsiteX244" fmla="*/ 1819689 w 2918936"/>
                <a:gd name="connsiteY244" fmla="*/ 393680 h 2827648"/>
                <a:gd name="connsiteX245" fmla="*/ 1558775 w 2918936"/>
                <a:gd name="connsiteY245" fmla="*/ 418480 h 2827648"/>
                <a:gd name="connsiteX246" fmla="*/ 1530429 w 2918936"/>
                <a:gd name="connsiteY246" fmla="*/ 431372 h 2827648"/>
                <a:gd name="connsiteX247" fmla="*/ 1526066 w 2918936"/>
                <a:gd name="connsiteY247" fmla="*/ 435144 h 2827648"/>
                <a:gd name="connsiteX248" fmla="*/ 1528459 w 2918936"/>
                <a:gd name="connsiteY248" fmla="*/ 463574 h 2827648"/>
                <a:gd name="connsiteX249" fmla="*/ 1530654 w 2918936"/>
                <a:gd name="connsiteY249" fmla="*/ 485277 h 2827648"/>
                <a:gd name="connsiteX250" fmla="*/ 1513483 w 2918936"/>
                <a:gd name="connsiteY250" fmla="*/ 504503 h 2827648"/>
                <a:gd name="connsiteX251" fmla="*/ 1500450 w 2918936"/>
                <a:gd name="connsiteY251" fmla="*/ 506333 h 2827648"/>
                <a:gd name="connsiteX252" fmla="*/ 1498761 w 2918936"/>
                <a:gd name="connsiteY252" fmla="*/ 604714 h 2827648"/>
                <a:gd name="connsiteX253" fmla="*/ 1520633 w 2918936"/>
                <a:gd name="connsiteY253" fmla="*/ 602321 h 2827648"/>
                <a:gd name="connsiteX254" fmla="*/ 1530739 w 2918936"/>
                <a:gd name="connsiteY254" fmla="*/ 610738 h 2827648"/>
                <a:gd name="connsiteX255" fmla="*/ 1530288 w 2918936"/>
                <a:gd name="connsiteY255" fmla="*/ 637282 h 2827648"/>
                <a:gd name="connsiteX256" fmla="*/ 1525841 w 2918936"/>
                <a:gd name="connsiteY256" fmla="*/ 715762 h 2827648"/>
                <a:gd name="connsiteX257" fmla="*/ 1525559 w 2918936"/>
                <a:gd name="connsiteY257" fmla="*/ 2359498 h 2827648"/>
                <a:gd name="connsiteX258" fmla="*/ 1529050 w 2918936"/>
                <a:gd name="connsiteY258" fmla="*/ 2378667 h 2827648"/>
                <a:gd name="connsiteX259" fmla="*/ 1529725 w 2918936"/>
                <a:gd name="connsiteY259" fmla="*/ 2412953 h 2827648"/>
                <a:gd name="connsiteX260" fmla="*/ 1517537 w 2918936"/>
                <a:gd name="connsiteY260" fmla="*/ 2419399 h 2827648"/>
                <a:gd name="connsiteX261" fmla="*/ 1543181 w 2918936"/>
                <a:gd name="connsiteY261" fmla="*/ 2449124 h 2827648"/>
                <a:gd name="connsiteX262" fmla="*/ 1589204 w 2918936"/>
                <a:gd name="connsiteY262" fmla="*/ 2470687 h 2827648"/>
                <a:gd name="connsiteX263" fmla="*/ 1741378 w 2918936"/>
                <a:gd name="connsiteY263" fmla="*/ 2485155 h 2827648"/>
                <a:gd name="connsiteX264" fmla="*/ 1870639 w 2918936"/>
                <a:gd name="connsiteY264" fmla="*/ 2513163 h 2827648"/>
                <a:gd name="connsiteX265" fmla="*/ 1919280 w 2918936"/>
                <a:gd name="connsiteY265" fmla="*/ 2536471 h 2827648"/>
                <a:gd name="connsiteX266" fmla="*/ 1935269 w 2918936"/>
                <a:gd name="connsiteY266" fmla="*/ 2568758 h 2827648"/>
                <a:gd name="connsiteX267" fmla="*/ 1952637 w 2918936"/>
                <a:gd name="connsiteY267" fmla="*/ 2596654 h 2827648"/>
                <a:gd name="connsiteX268" fmla="*/ 1990525 w 2918936"/>
                <a:gd name="connsiteY268" fmla="*/ 2625281 h 2827648"/>
                <a:gd name="connsiteX269" fmla="*/ 2001081 w 2918936"/>
                <a:gd name="connsiteY269" fmla="*/ 2656583 h 2827648"/>
                <a:gd name="connsiteX270" fmla="*/ 2001278 w 2918936"/>
                <a:gd name="connsiteY270" fmla="*/ 2700186 h 2827648"/>
                <a:gd name="connsiteX271" fmla="*/ 1974762 w 2918936"/>
                <a:gd name="connsiteY271" fmla="*/ 2747673 h 2827648"/>
                <a:gd name="connsiteX272" fmla="*/ 1902053 w 2918936"/>
                <a:gd name="connsiteY272" fmla="*/ 2778356 h 2827648"/>
                <a:gd name="connsiteX273" fmla="*/ 1692286 w 2918936"/>
                <a:gd name="connsiteY273" fmla="*/ 2815625 h 2827648"/>
                <a:gd name="connsiteX274" fmla="*/ 1495215 w 2918936"/>
                <a:gd name="connsiteY274" fmla="*/ 2826659 h 2827648"/>
                <a:gd name="connsiteX275" fmla="*/ 1341296 w 2918936"/>
                <a:gd name="connsiteY275" fmla="*/ 2825759 h 2827648"/>
                <a:gd name="connsiteX276" fmla="*/ 1058820 w 2918936"/>
                <a:gd name="connsiteY276" fmla="*/ 2794063 h 2827648"/>
                <a:gd name="connsiteX277" fmla="*/ 945295 w 2918936"/>
                <a:gd name="connsiteY277" fmla="*/ 2758848 h 2827648"/>
                <a:gd name="connsiteX278" fmla="*/ 908532 w 2918936"/>
                <a:gd name="connsiteY278" fmla="*/ 2734415 h 2827648"/>
                <a:gd name="connsiteX279" fmla="*/ 898258 w 2918936"/>
                <a:gd name="connsiteY279" fmla="*/ 2709897 h 2827648"/>
                <a:gd name="connsiteX280" fmla="*/ 898089 w 2918936"/>
                <a:gd name="connsiteY280" fmla="*/ 2657371 h 2827648"/>
                <a:gd name="connsiteX281" fmla="*/ 922804 w 2918936"/>
                <a:gd name="connsiteY281" fmla="*/ 2610334 h 2827648"/>
                <a:gd name="connsiteX282" fmla="*/ 967195 w 2918936"/>
                <a:gd name="connsiteY282" fmla="*/ 2586154 h 2827648"/>
                <a:gd name="connsiteX283" fmla="*/ 976906 w 2918936"/>
                <a:gd name="connsiteY283" fmla="*/ 2570362 h 2827648"/>
                <a:gd name="connsiteX284" fmla="*/ 1000805 w 2918936"/>
                <a:gd name="connsiteY284" fmla="*/ 2529434 h 2827648"/>
                <a:gd name="connsiteX285" fmla="*/ 1098369 w 2918936"/>
                <a:gd name="connsiteY285" fmla="*/ 2497034 h 2827648"/>
                <a:gd name="connsiteX286" fmla="*/ 1276243 w 2918936"/>
                <a:gd name="connsiteY286" fmla="*/ 2473333 h 2827648"/>
                <a:gd name="connsiteX287" fmla="*/ 1329473 w 2918936"/>
                <a:gd name="connsiteY287" fmla="*/ 2469673 h 2827648"/>
                <a:gd name="connsiteX288" fmla="*/ 1339804 w 2918936"/>
                <a:gd name="connsiteY288" fmla="*/ 2465760 h 2827648"/>
                <a:gd name="connsiteX289" fmla="*/ 1382506 w 2918936"/>
                <a:gd name="connsiteY289" fmla="*/ 2419258 h 2827648"/>
                <a:gd name="connsiteX290" fmla="*/ 1371584 w 2918936"/>
                <a:gd name="connsiteY290" fmla="*/ 2412812 h 2827648"/>
                <a:gd name="connsiteX291" fmla="*/ 1370740 w 2918936"/>
                <a:gd name="connsiteY291" fmla="*/ 2399751 h 2827648"/>
                <a:gd name="connsiteX292" fmla="*/ 1375581 w 2918936"/>
                <a:gd name="connsiteY292" fmla="*/ 2372897 h 2827648"/>
                <a:gd name="connsiteX293" fmla="*/ 1375947 w 2918936"/>
                <a:gd name="connsiteY293" fmla="*/ 2365944 h 2827648"/>
                <a:gd name="connsiteX294" fmla="*/ 1375806 w 2918936"/>
                <a:gd name="connsiteY294" fmla="*/ 652820 h 2827648"/>
                <a:gd name="connsiteX295" fmla="*/ 1372260 w 2918936"/>
                <a:gd name="connsiteY295" fmla="*/ 641786 h 2827648"/>
                <a:gd name="connsiteX296" fmla="*/ 1370768 w 2918936"/>
                <a:gd name="connsiteY296" fmla="*/ 635058 h 2827648"/>
                <a:gd name="connsiteX297" fmla="*/ 1370627 w 2918936"/>
                <a:gd name="connsiteY297" fmla="*/ 611920 h 2827648"/>
                <a:gd name="connsiteX298" fmla="*/ 1381605 w 2918936"/>
                <a:gd name="connsiteY298" fmla="*/ 602490 h 2827648"/>
                <a:gd name="connsiteX299" fmla="*/ 1404575 w 2918936"/>
                <a:gd name="connsiteY299" fmla="*/ 605023 h 2827648"/>
                <a:gd name="connsiteX300" fmla="*/ 1402801 w 2918936"/>
                <a:gd name="connsiteY300" fmla="*/ 506417 h 2827648"/>
                <a:gd name="connsiteX301" fmla="*/ 1384561 w 2918936"/>
                <a:gd name="connsiteY301" fmla="*/ 504109 h 2827648"/>
                <a:gd name="connsiteX302" fmla="*/ 1370711 w 2918936"/>
                <a:gd name="connsiteY302" fmla="*/ 488852 h 2827648"/>
                <a:gd name="connsiteX303" fmla="*/ 1371865 w 2918936"/>
                <a:gd name="connsiteY303" fmla="*/ 466136 h 2827648"/>
                <a:gd name="connsiteX304" fmla="*/ 1376003 w 2918936"/>
                <a:gd name="connsiteY304" fmla="*/ 440605 h 2827648"/>
                <a:gd name="connsiteX305" fmla="*/ 1369445 w 2918936"/>
                <a:gd name="connsiteY305" fmla="*/ 430556 h 2827648"/>
                <a:gd name="connsiteX306" fmla="*/ 1151121 w 2918936"/>
                <a:gd name="connsiteY306" fmla="*/ 383378 h 2827648"/>
                <a:gd name="connsiteX307" fmla="*/ 1031628 w 2918936"/>
                <a:gd name="connsiteY307" fmla="*/ 405756 h 2827648"/>
                <a:gd name="connsiteX308" fmla="*/ 896456 w 2918936"/>
                <a:gd name="connsiteY308" fmla="*/ 440211 h 2827648"/>
                <a:gd name="connsiteX309" fmla="*/ 808040 w 2918936"/>
                <a:gd name="connsiteY309" fmla="*/ 440971 h 2827648"/>
                <a:gd name="connsiteX310" fmla="*/ 684466 w 2918936"/>
                <a:gd name="connsiteY310" fmla="*/ 412315 h 2827648"/>
                <a:gd name="connsiteX311" fmla="*/ 664423 w 2918936"/>
                <a:gd name="connsiteY311" fmla="*/ 426305 h 2827648"/>
                <a:gd name="connsiteX312" fmla="*/ 670560 w 2918936"/>
                <a:gd name="connsiteY312" fmla="*/ 474581 h 2827648"/>
                <a:gd name="connsiteX313" fmla="*/ 679117 w 2918936"/>
                <a:gd name="connsiteY313" fmla="*/ 521730 h 2827648"/>
                <a:gd name="connsiteX314" fmla="*/ 640835 w 2918936"/>
                <a:gd name="connsiteY314" fmla="*/ 577099 h 2827648"/>
                <a:gd name="connsiteX315" fmla="*/ 644606 w 2918936"/>
                <a:gd name="connsiteY315" fmla="*/ 611132 h 2827648"/>
                <a:gd name="connsiteX316" fmla="*/ 661411 w 2918936"/>
                <a:gd name="connsiteY316" fmla="*/ 627064 h 2827648"/>
                <a:gd name="connsiteX317" fmla="*/ 692544 w 2918936"/>
                <a:gd name="connsiteY317" fmla="*/ 822813 h 2827648"/>
                <a:gd name="connsiteX318" fmla="*/ 698596 w 2918936"/>
                <a:gd name="connsiteY318" fmla="*/ 841363 h 2827648"/>
                <a:gd name="connsiteX319" fmla="*/ 717878 w 2918936"/>
                <a:gd name="connsiteY319" fmla="*/ 838576 h 2827648"/>
                <a:gd name="connsiteX320" fmla="*/ 728097 w 2918936"/>
                <a:gd name="connsiteY320" fmla="*/ 840912 h 2827648"/>
                <a:gd name="connsiteX321" fmla="*/ 751826 w 2918936"/>
                <a:gd name="connsiteY321" fmla="*/ 831877 h 2827648"/>
                <a:gd name="connsiteX322" fmla="*/ 758779 w 2918936"/>
                <a:gd name="connsiteY322" fmla="*/ 869906 h 2827648"/>
                <a:gd name="connsiteX323" fmla="*/ 735641 w 2918936"/>
                <a:gd name="connsiteY323" fmla="*/ 882995 h 2827648"/>
                <a:gd name="connsiteX324" fmla="*/ 748645 w 2918936"/>
                <a:gd name="connsiteY324" fmla="*/ 916549 h 2827648"/>
                <a:gd name="connsiteX325" fmla="*/ 845675 w 2918936"/>
                <a:gd name="connsiteY325" fmla="*/ 1156491 h 2827648"/>
                <a:gd name="connsiteX326" fmla="*/ 947068 w 2918936"/>
                <a:gd name="connsiteY326" fmla="*/ 1407103 h 2827648"/>
                <a:gd name="connsiteX327" fmla="*/ 1074977 w 2918936"/>
                <a:gd name="connsiteY327" fmla="*/ 1721781 h 2827648"/>
                <a:gd name="connsiteX328" fmla="*/ 1218059 w 2918936"/>
                <a:gd name="connsiteY328" fmla="*/ 2075502 h 2827648"/>
                <a:gd name="connsiteX329" fmla="*/ 1252767 w 2918936"/>
                <a:gd name="connsiteY329" fmla="*/ 2161216 h 2827648"/>
                <a:gd name="connsiteX330" fmla="*/ 1251444 w 2918936"/>
                <a:gd name="connsiteY330" fmla="*/ 2187394 h 2827648"/>
                <a:gd name="connsiteX331" fmla="*/ 1169023 w 2918936"/>
                <a:gd name="connsiteY331" fmla="*/ 2291630 h 2827648"/>
                <a:gd name="connsiteX332" fmla="*/ 1025576 w 2918936"/>
                <a:gd name="connsiteY332" fmla="*/ 2389589 h 2827648"/>
                <a:gd name="connsiteX333" fmla="*/ 821467 w 2918936"/>
                <a:gd name="connsiteY333" fmla="*/ 2458808 h 2827648"/>
                <a:gd name="connsiteX334" fmla="*/ 576401 w 2918936"/>
                <a:gd name="connsiteY334" fmla="*/ 2476907 h 2827648"/>
                <a:gd name="connsiteX335" fmla="*/ 315572 w 2918936"/>
                <a:gd name="connsiteY335" fmla="*/ 2422355 h 2827648"/>
                <a:gd name="connsiteX336" fmla="*/ 99500 w 2918936"/>
                <a:gd name="connsiteY336" fmla="*/ 2287380 h 2827648"/>
                <a:gd name="connsiteX337" fmla="*/ 1766 w 2918936"/>
                <a:gd name="connsiteY337" fmla="*/ 2179372 h 2827648"/>
                <a:gd name="connsiteX338" fmla="*/ 866 w 2918936"/>
                <a:gd name="connsiteY338" fmla="*/ 2167324 h 2827648"/>
                <a:gd name="connsiteX339" fmla="*/ 58318 w 2918936"/>
                <a:gd name="connsiteY339" fmla="*/ 2018866 h 2827648"/>
                <a:gd name="connsiteX340" fmla="*/ 154419 w 2918936"/>
                <a:gd name="connsiteY340" fmla="*/ 1771858 h 2827648"/>
                <a:gd name="connsiteX341" fmla="*/ 290688 w 2918936"/>
                <a:gd name="connsiteY341" fmla="*/ 1422190 h 2827648"/>
                <a:gd name="connsiteX342" fmla="*/ 411786 w 2918936"/>
                <a:gd name="connsiteY342" fmla="*/ 1112438 h 2827648"/>
                <a:gd name="connsiteX343" fmla="*/ 497725 w 2918936"/>
                <a:gd name="connsiteY343" fmla="*/ 892031 h 2827648"/>
                <a:gd name="connsiteX344" fmla="*/ 500286 w 2918936"/>
                <a:gd name="connsiteY344" fmla="*/ 884206 h 2827648"/>
                <a:gd name="connsiteX345" fmla="*/ 472165 w 2918936"/>
                <a:gd name="connsiteY345" fmla="*/ 856873 h 2827648"/>
                <a:gd name="connsiteX346" fmla="*/ 472222 w 2918936"/>
                <a:gd name="connsiteY346" fmla="*/ 847527 h 2827648"/>
                <a:gd name="connsiteX347" fmla="*/ 492404 w 2918936"/>
                <a:gd name="connsiteY347" fmla="*/ 828527 h 2827648"/>
                <a:gd name="connsiteX348" fmla="*/ 508393 w 2918936"/>
                <a:gd name="connsiteY348" fmla="*/ 840265 h 2827648"/>
                <a:gd name="connsiteX349" fmla="*/ 516641 w 2918936"/>
                <a:gd name="connsiteY349" fmla="*/ 840068 h 2827648"/>
                <a:gd name="connsiteX350" fmla="*/ 534431 w 2918936"/>
                <a:gd name="connsiteY350" fmla="*/ 839195 h 2827648"/>
                <a:gd name="connsiteX351" fmla="*/ 544114 w 2918936"/>
                <a:gd name="connsiteY351" fmla="*/ 829315 h 2827648"/>
                <a:gd name="connsiteX352" fmla="*/ 551264 w 2918936"/>
                <a:gd name="connsiteY352" fmla="*/ 783657 h 2827648"/>
                <a:gd name="connsiteX353" fmla="*/ 576711 w 2918936"/>
                <a:gd name="connsiteY353" fmla="*/ 621265 h 2827648"/>
                <a:gd name="connsiteX354" fmla="*/ 593460 w 2918936"/>
                <a:gd name="connsiteY354" fmla="*/ 610569 h 2827648"/>
                <a:gd name="connsiteX355" fmla="*/ 595909 w 2918936"/>
                <a:gd name="connsiteY355" fmla="*/ 581125 h 2827648"/>
                <a:gd name="connsiteX356" fmla="*/ 591743 w 2918936"/>
                <a:gd name="connsiteY356" fmla="*/ 574510 h 2827648"/>
                <a:gd name="connsiteX357" fmla="*/ 571841 w 2918936"/>
                <a:gd name="connsiteY357" fmla="*/ 559675 h 2827648"/>
                <a:gd name="connsiteX358" fmla="*/ 556697 w 2918936"/>
                <a:gd name="connsiteY358" fmla="*/ 522153 h 2827648"/>
                <a:gd name="connsiteX359" fmla="*/ 573502 w 2918936"/>
                <a:gd name="connsiteY359" fmla="*/ 502139 h 2827648"/>
                <a:gd name="connsiteX360" fmla="*/ 594051 w 2918936"/>
                <a:gd name="connsiteY360" fmla="*/ 515284 h 2827648"/>
                <a:gd name="connsiteX361" fmla="*/ 624930 w 2918936"/>
                <a:gd name="connsiteY361" fmla="*/ 535889 h 2827648"/>
                <a:gd name="connsiteX362" fmla="*/ 631996 w 2918936"/>
                <a:gd name="connsiteY362" fmla="*/ 536255 h 2827648"/>
                <a:gd name="connsiteX363" fmla="*/ 640243 w 2918936"/>
                <a:gd name="connsiteY363" fmla="*/ 531104 h 2827648"/>
                <a:gd name="connsiteX364" fmla="*/ 627942 w 2918936"/>
                <a:gd name="connsiteY364" fmla="*/ 460956 h 2827648"/>
                <a:gd name="connsiteX365" fmla="*/ 611419 w 2918936"/>
                <a:gd name="connsiteY365" fmla="*/ 442350 h 2827648"/>
                <a:gd name="connsiteX366" fmla="*/ 587239 w 2918936"/>
                <a:gd name="connsiteY366" fmla="*/ 441703 h 2827648"/>
                <a:gd name="connsiteX367" fmla="*/ 576880 w 2918936"/>
                <a:gd name="connsiteY367" fmla="*/ 451470 h 2827648"/>
                <a:gd name="connsiteX368" fmla="*/ 526690 w 2918936"/>
                <a:gd name="connsiteY368" fmla="*/ 450344 h 2827648"/>
                <a:gd name="connsiteX369" fmla="*/ 525536 w 2918936"/>
                <a:gd name="connsiteY369" fmla="*/ 350359 h 2827648"/>
                <a:gd name="connsiteX370" fmla="*/ 578822 w 2918936"/>
                <a:gd name="connsiteY370" fmla="*/ 349908 h 2827648"/>
                <a:gd name="connsiteX371" fmla="*/ 583185 w 2918936"/>
                <a:gd name="connsiteY371" fmla="*/ 354046 h 2827648"/>
                <a:gd name="connsiteX372" fmla="*/ 601201 w 2918936"/>
                <a:gd name="connsiteY372" fmla="*/ 338508 h 2827648"/>
                <a:gd name="connsiteX373" fmla="*/ 655134 w 2918936"/>
                <a:gd name="connsiteY373" fmla="*/ 331978 h 2827648"/>
                <a:gd name="connsiteX374" fmla="*/ 695500 w 2918936"/>
                <a:gd name="connsiteY374" fmla="*/ 352583 h 2827648"/>
                <a:gd name="connsiteX375" fmla="*/ 763649 w 2918936"/>
                <a:gd name="connsiteY375" fmla="*/ 380506 h 2827648"/>
                <a:gd name="connsiteX376" fmla="*/ 852572 w 2918936"/>
                <a:gd name="connsiteY376" fmla="*/ 368994 h 2827648"/>
                <a:gd name="connsiteX377" fmla="*/ 965956 w 2918936"/>
                <a:gd name="connsiteY377" fmla="*/ 315313 h 2827648"/>
                <a:gd name="connsiteX378" fmla="*/ 1097440 w 2918936"/>
                <a:gd name="connsiteY378" fmla="*/ 264054 h 2827648"/>
                <a:gd name="connsiteX379" fmla="*/ 1238608 w 2918936"/>
                <a:gd name="connsiteY379" fmla="*/ 267629 h 2827648"/>
                <a:gd name="connsiteX380" fmla="*/ 1368206 w 2918936"/>
                <a:gd name="connsiteY380" fmla="*/ 308220 h 2827648"/>
                <a:gd name="connsiteX381" fmla="*/ 1374399 w 2918936"/>
                <a:gd name="connsiteY381" fmla="*/ 310106 h 2827648"/>
                <a:gd name="connsiteX382" fmla="*/ 1380001 w 2918936"/>
                <a:gd name="connsiteY382" fmla="*/ 250430 h 2827648"/>
                <a:gd name="connsiteX383" fmla="*/ 1412428 w 2918936"/>
                <a:gd name="connsiteY383" fmla="*/ 199480 h 2827648"/>
                <a:gd name="connsiteX384" fmla="*/ 1390641 w 2918936"/>
                <a:gd name="connsiteY384" fmla="*/ 197509 h 2827648"/>
                <a:gd name="connsiteX385" fmla="*/ 1379803 w 2918936"/>
                <a:gd name="connsiteY385" fmla="*/ 186194 h 2827648"/>
                <a:gd name="connsiteX386" fmla="*/ 1379888 w 2918936"/>
                <a:gd name="connsiteY386" fmla="*/ 169276 h 2827648"/>
                <a:gd name="connsiteX387" fmla="*/ 1389909 w 2918936"/>
                <a:gd name="connsiteY387" fmla="*/ 160803 h 2827648"/>
                <a:gd name="connsiteX388" fmla="*/ 1412316 w 2918936"/>
                <a:gd name="connsiteY388" fmla="*/ 162576 h 2827648"/>
                <a:gd name="connsiteX389" fmla="*/ 1413019 w 2918936"/>
                <a:gd name="connsiteY389" fmla="*/ 160184 h 2827648"/>
                <a:gd name="connsiteX390" fmla="*/ 1407333 w 2918936"/>
                <a:gd name="connsiteY390" fmla="*/ 155286 h 2827648"/>
                <a:gd name="connsiteX391" fmla="*/ 1407727 w 2918936"/>
                <a:gd name="connsiteY391" fmla="*/ 15582 h 2827648"/>
                <a:gd name="connsiteX392" fmla="*/ 1458368 w 2918936"/>
                <a:gd name="connsiteY392" fmla="*/ 551 h 2827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Lst>
              <a:rect l="l" t="t" r="r" b="b"/>
              <a:pathLst>
                <a:path w="2918936" h="2827648">
                  <a:moveTo>
                    <a:pt x="440667" y="2021258"/>
                  </a:moveTo>
                  <a:cubicBezTo>
                    <a:pt x="461948" y="2021455"/>
                    <a:pt x="478556" y="2035276"/>
                    <a:pt x="478640" y="2052306"/>
                  </a:cubicBezTo>
                  <a:cubicBezTo>
                    <a:pt x="478696" y="2070491"/>
                    <a:pt x="462454" y="2085241"/>
                    <a:pt x="441033" y="2085494"/>
                  </a:cubicBezTo>
                  <a:cubicBezTo>
                    <a:pt x="440892" y="2082623"/>
                    <a:pt x="440695" y="2080315"/>
                    <a:pt x="440695" y="2077978"/>
                  </a:cubicBezTo>
                  <a:cubicBezTo>
                    <a:pt x="440667" y="2059062"/>
                    <a:pt x="440667" y="2040174"/>
                    <a:pt x="440667" y="2021258"/>
                  </a:cubicBezTo>
                  <a:close/>
                  <a:moveTo>
                    <a:pt x="778089" y="1988971"/>
                  </a:moveTo>
                  <a:cubicBezTo>
                    <a:pt x="778089" y="2007128"/>
                    <a:pt x="778089" y="2025340"/>
                    <a:pt x="778089" y="2043553"/>
                  </a:cubicBezTo>
                  <a:cubicBezTo>
                    <a:pt x="758160" y="2042342"/>
                    <a:pt x="745690" y="2030632"/>
                    <a:pt x="747041" y="2014672"/>
                  </a:cubicBezTo>
                  <a:cubicBezTo>
                    <a:pt x="748420" y="1998176"/>
                    <a:pt x="760890" y="1987705"/>
                    <a:pt x="778089" y="1988971"/>
                  </a:cubicBezTo>
                  <a:close/>
                  <a:moveTo>
                    <a:pt x="778765" y="1920907"/>
                  </a:moveTo>
                  <a:cubicBezTo>
                    <a:pt x="778765" y="1929549"/>
                    <a:pt x="778765" y="1937769"/>
                    <a:pt x="778765" y="1947058"/>
                  </a:cubicBezTo>
                  <a:cubicBezTo>
                    <a:pt x="773839" y="1947790"/>
                    <a:pt x="770039" y="1948296"/>
                    <a:pt x="766267" y="1948944"/>
                  </a:cubicBezTo>
                  <a:cubicBezTo>
                    <a:pt x="746140" y="1952350"/>
                    <a:pt x="728378" y="1960063"/>
                    <a:pt x="714388" y="1975657"/>
                  </a:cubicBezTo>
                  <a:cubicBezTo>
                    <a:pt x="690630" y="2002117"/>
                    <a:pt x="687759" y="2058894"/>
                    <a:pt x="734515" y="2079246"/>
                  </a:cubicBezTo>
                  <a:cubicBezTo>
                    <a:pt x="745324" y="2083947"/>
                    <a:pt x="757006" y="2086649"/>
                    <a:pt x="768040" y="2090899"/>
                  </a:cubicBezTo>
                  <a:cubicBezTo>
                    <a:pt x="772797" y="2092729"/>
                    <a:pt x="776935" y="2096135"/>
                    <a:pt x="781355" y="2098809"/>
                  </a:cubicBezTo>
                  <a:cubicBezTo>
                    <a:pt x="781017" y="2099344"/>
                    <a:pt x="780651" y="2099879"/>
                    <a:pt x="780313" y="2100414"/>
                  </a:cubicBezTo>
                  <a:cubicBezTo>
                    <a:pt x="814148" y="2103172"/>
                    <a:pt x="847983" y="2105903"/>
                    <a:pt x="883057" y="2108718"/>
                  </a:cubicBezTo>
                  <a:cubicBezTo>
                    <a:pt x="877258" y="2087465"/>
                    <a:pt x="864197" y="2074348"/>
                    <a:pt x="846998" y="2066016"/>
                  </a:cubicBezTo>
                  <a:cubicBezTo>
                    <a:pt x="833768" y="2059598"/>
                    <a:pt x="819159" y="2056051"/>
                    <a:pt x="805309" y="2050900"/>
                  </a:cubicBezTo>
                  <a:cubicBezTo>
                    <a:pt x="802776" y="2049942"/>
                    <a:pt x="798976" y="2047437"/>
                    <a:pt x="798920" y="2045551"/>
                  </a:cubicBezTo>
                  <a:cubicBezTo>
                    <a:pt x="798441" y="2026663"/>
                    <a:pt x="798638" y="2007747"/>
                    <a:pt x="798638" y="1988015"/>
                  </a:cubicBezTo>
                  <a:cubicBezTo>
                    <a:pt x="819328" y="1990238"/>
                    <a:pt x="825070" y="2004707"/>
                    <a:pt x="828701" y="2020555"/>
                  </a:cubicBezTo>
                  <a:cubicBezTo>
                    <a:pt x="844943" y="2020555"/>
                    <a:pt x="860510" y="2020555"/>
                    <a:pt x="876836" y="2020555"/>
                  </a:cubicBezTo>
                  <a:cubicBezTo>
                    <a:pt x="875541" y="2001836"/>
                    <a:pt x="869743" y="1985819"/>
                    <a:pt x="857132" y="1972617"/>
                  </a:cubicBezTo>
                  <a:cubicBezTo>
                    <a:pt x="843395" y="1958205"/>
                    <a:pt x="825774" y="1951646"/>
                    <a:pt x="806604" y="1948831"/>
                  </a:cubicBezTo>
                  <a:cubicBezTo>
                    <a:pt x="800327" y="1947902"/>
                    <a:pt x="797906" y="1945538"/>
                    <a:pt x="798525" y="1939120"/>
                  </a:cubicBezTo>
                  <a:cubicBezTo>
                    <a:pt x="799088" y="1933096"/>
                    <a:pt x="798638" y="1926987"/>
                    <a:pt x="798638" y="1920907"/>
                  </a:cubicBezTo>
                  <a:cubicBezTo>
                    <a:pt x="791207" y="1920907"/>
                    <a:pt x="785380" y="1920907"/>
                    <a:pt x="778765" y="1920907"/>
                  </a:cubicBezTo>
                  <a:close/>
                  <a:moveTo>
                    <a:pt x="420090" y="1908465"/>
                  </a:moveTo>
                  <a:cubicBezTo>
                    <a:pt x="420090" y="1927156"/>
                    <a:pt x="420090" y="1945340"/>
                    <a:pt x="420090" y="1963581"/>
                  </a:cubicBezTo>
                  <a:cubicBezTo>
                    <a:pt x="399738" y="1961554"/>
                    <a:pt x="388253" y="1950914"/>
                    <a:pt x="389041" y="1935207"/>
                  </a:cubicBezTo>
                  <a:cubicBezTo>
                    <a:pt x="389857" y="1918965"/>
                    <a:pt x="401567" y="1908578"/>
                    <a:pt x="420090" y="1908465"/>
                  </a:cubicBezTo>
                  <a:close/>
                  <a:moveTo>
                    <a:pt x="420596" y="1840964"/>
                  </a:moveTo>
                  <a:cubicBezTo>
                    <a:pt x="420596" y="1849859"/>
                    <a:pt x="420596" y="1858079"/>
                    <a:pt x="420596" y="1865735"/>
                  </a:cubicBezTo>
                  <a:cubicBezTo>
                    <a:pt x="407648" y="1869226"/>
                    <a:pt x="395825" y="1871280"/>
                    <a:pt x="384903" y="1875559"/>
                  </a:cubicBezTo>
                  <a:cubicBezTo>
                    <a:pt x="355206" y="1887185"/>
                    <a:pt x="339386" y="1912519"/>
                    <a:pt x="340062" y="1945369"/>
                  </a:cubicBezTo>
                  <a:cubicBezTo>
                    <a:pt x="340625" y="1973011"/>
                    <a:pt x="356107" y="1992378"/>
                    <a:pt x="386874" y="2003384"/>
                  </a:cubicBezTo>
                  <a:cubicBezTo>
                    <a:pt x="395769" y="2006565"/>
                    <a:pt x="404917" y="2009155"/>
                    <a:pt x="414094" y="2011547"/>
                  </a:cubicBezTo>
                  <a:cubicBezTo>
                    <a:pt x="418879" y="2012814"/>
                    <a:pt x="420765" y="2014953"/>
                    <a:pt x="420681" y="2020133"/>
                  </a:cubicBezTo>
                  <a:cubicBezTo>
                    <a:pt x="420399" y="2040006"/>
                    <a:pt x="420596" y="2059879"/>
                    <a:pt x="420540" y="2079752"/>
                  </a:cubicBezTo>
                  <a:cubicBezTo>
                    <a:pt x="420540" y="2081666"/>
                    <a:pt x="420090" y="2083609"/>
                    <a:pt x="419836" y="2085523"/>
                  </a:cubicBezTo>
                  <a:cubicBezTo>
                    <a:pt x="400639" y="2083046"/>
                    <a:pt x="386283" y="2068521"/>
                    <a:pt x="383552" y="2050027"/>
                  </a:cubicBezTo>
                  <a:cubicBezTo>
                    <a:pt x="383074" y="2046874"/>
                    <a:pt x="380540" y="2041526"/>
                    <a:pt x="378739" y="2041442"/>
                  </a:cubicBezTo>
                  <a:cubicBezTo>
                    <a:pt x="364354" y="2040738"/>
                    <a:pt x="349914" y="2041047"/>
                    <a:pt x="334657" y="2041047"/>
                  </a:cubicBezTo>
                  <a:cubicBezTo>
                    <a:pt x="336600" y="2065002"/>
                    <a:pt x="342623" y="2085973"/>
                    <a:pt x="359513" y="2102272"/>
                  </a:cubicBezTo>
                  <a:cubicBezTo>
                    <a:pt x="362384" y="2105058"/>
                    <a:pt x="367986" y="2106382"/>
                    <a:pt x="372236" y="2106212"/>
                  </a:cubicBezTo>
                  <a:cubicBezTo>
                    <a:pt x="388506" y="2105593"/>
                    <a:pt x="404720" y="2103876"/>
                    <a:pt x="420990" y="2103004"/>
                  </a:cubicBezTo>
                  <a:cubicBezTo>
                    <a:pt x="447028" y="2101596"/>
                    <a:pt x="473094" y="2100724"/>
                    <a:pt x="499132" y="2099119"/>
                  </a:cubicBezTo>
                  <a:cubicBezTo>
                    <a:pt x="503495" y="2098866"/>
                    <a:pt x="509012" y="2097317"/>
                    <a:pt x="511771" y="2094334"/>
                  </a:cubicBezTo>
                  <a:cubicBezTo>
                    <a:pt x="534656" y="2069422"/>
                    <a:pt x="532573" y="2023060"/>
                    <a:pt x="508281" y="1999387"/>
                  </a:cubicBezTo>
                  <a:cubicBezTo>
                    <a:pt x="494122" y="1985678"/>
                    <a:pt x="476585" y="1979035"/>
                    <a:pt x="458119" y="1973827"/>
                  </a:cubicBezTo>
                  <a:cubicBezTo>
                    <a:pt x="440695" y="1968930"/>
                    <a:pt x="440751" y="1968704"/>
                    <a:pt x="440751" y="1950717"/>
                  </a:cubicBezTo>
                  <a:cubicBezTo>
                    <a:pt x="440751" y="1936643"/>
                    <a:pt x="440751" y="1922568"/>
                    <a:pt x="440751" y="1907621"/>
                  </a:cubicBezTo>
                  <a:cubicBezTo>
                    <a:pt x="461187" y="1910492"/>
                    <a:pt x="467380" y="1924201"/>
                    <a:pt x="470645" y="1940246"/>
                  </a:cubicBezTo>
                  <a:cubicBezTo>
                    <a:pt x="486859" y="1940246"/>
                    <a:pt x="502679" y="1940246"/>
                    <a:pt x="519090" y="1940246"/>
                  </a:cubicBezTo>
                  <a:cubicBezTo>
                    <a:pt x="514276" y="1892477"/>
                    <a:pt x="484101" y="1872913"/>
                    <a:pt x="440469" y="1867058"/>
                  </a:cubicBezTo>
                  <a:cubicBezTo>
                    <a:pt x="440469" y="1857994"/>
                    <a:pt x="440469" y="1849549"/>
                    <a:pt x="440469" y="1840964"/>
                  </a:cubicBezTo>
                  <a:cubicBezTo>
                    <a:pt x="433376" y="1840964"/>
                    <a:pt x="427352" y="1840964"/>
                    <a:pt x="420596" y="1840964"/>
                  </a:cubicBezTo>
                  <a:close/>
                  <a:moveTo>
                    <a:pt x="753571" y="1777122"/>
                  </a:moveTo>
                  <a:cubicBezTo>
                    <a:pt x="753571" y="1792097"/>
                    <a:pt x="753571" y="1806509"/>
                    <a:pt x="753571" y="1821513"/>
                  </a:cubicBezTo>
                  <a:cubicBezTo>
                    <a:pt x="777583" y="1821513"/>
                    <a:pt x="801143" y="1821513"/>
                    <a:pt x="825295" y="1821513"/>
                  </a:cubicBezTo>
                  <a:cubicBezTo>
                    <a:pt x="825295" y="1805975"/>
                    <a:pt x="825295" y="1791591"/>
                    <a:pt x="825295" y="1777122"/>
                  </a:cubicBezTo>
                  <a:cubicBezTo>
                    <a:pt x="801143" y="1777122"/>
                    <a:pt x="777526" y="1777122"/>
                    <a:pt x="753571" y="1777122"/>
                  </a:cubicBezTo>
                  <a:close/>
                  <a:moveTo>
                    <a:pt x="395910" y="1696953"/>
                  </a:moveTo>
                  <a:cubicBezTo>
                    <a:pt x="395910" y="1712041"/>
                    <a:pt x="395910" y="1726594"/>
                    <a:pt x="395910" y="1741401"/>
                  </a:cubicBezTo>
                  <a:cubicBezTo>
                    <a:pt x="419977" y="1741401"/>
                    <a:pt x="443284" y="1741401"/>
                    <a:pt x="467183" y="1741401"/>
                  </a:cubicBezTo>
                  <a:cubicBezTo>
                    <a:pt x="467183" y="1726538"/>
                    <a:pt x="467183" y="1712154"/>
                    <a:pt x="467183" y="1696953"/>
                  </a:cubicBezTo>
                  <a:cubicBezTo>
                    <a:pt x="443172" y="1696953"/>
                    <a:pt x="419611" y="1696953"/>
                    <a:pt x="395910" y="1696953"/>
                  </a:cubicBezTo>
                  <a:close/>
                  <a:moveTo>
                    <a:pt x="607365" y="814424"/>
                  </a:moveTo>
                  <a:cubicBezTo>
                    <a:pt x="586394" y="814199"/>
                    <a:pt x="571785" y="823629"/>
                    <a:pt x="563340" y="842855"/>
                  </a:cubicBezTo>
                  <a:cubicBezTo>
                    <a:pt x="555261" y="861292"/>
                    <a:pt x="540511" y="872496"/>
                    <a:pt x="522552" y="880349"/>
                  </a:cubicBezTo>
                  <a:cubicBezTo>
                    <a:pt x="519428" y="881729"/>
                    <a:pt x="516022" y="884684"/>
                    <a:pt x="514811" y="887724"/>
                  </a:cubicBezTo>
                  <a:cubicBezTo>
                    <a:pt x="484185" y="965190"/>
                    <a:pt x="453925" y="1042797"/>
                    <a:pt x="423439" y="1120320"/>
                  </a:cubicBezTo>
                  <a:cubicBezTo>
                    <a:pt x="384143" y="1220165"/>
                    <a:pt x="344650" y="1319953"/>
                    <a:pt x="305326" y="1419798"/>
                  </a:cubicBezTo>
                  <a:cubicBezTo>
                    <a:pt x="290773" y="1456757"/>
                    <a:pt x="276501" y="1493830"/>
                    <a:pt x="261976" y="1530789"/>
                  </a:cubicBezTo>
                  <a:cubicBezTo>
                    <a:pt x="226311" y="1621570"/>
                    <a:pt x="190534" y="1712295"/>
                    <a:pt x="154897" y="1803103"/>
                  </a:cubicBezTo>
                  <a:cubicBezTo>
                    <a:pt x="112336" y="1911562"/>
                    <a:pt x="69887" y="2020076"/>
                    <a:pt x="27410" y="2128563"/>
                  </a:cubicBezTo>
                  <a:cubicBezTo>
                    <a:pt x="23272" y="2139147"/>
                    <a:pt x="19331" y="2149787"/>
                    <a:pt x="14659" y="2162032"/>
                  </a:cubicBezTo>
                  <a:cubicBezTo>
                    <a:pt x="23413" y="2159189"/>
                    <a:pt x="29972" y="2156402"/>
                    <a:pt x="36812" y="2154939"/>
                  </a:cubicBezTo>
                  <a:cubicBezTo>
                    <a:pt x="73575" y="2147001"/>
                    <a:pt x="110394" y="2139260"/>
                    <a:pt x="147241" y="2131744"/>
                  </a:cubicBezTo>
                  <a:cubicBezTo>
                    <a:pt x="164215" y="2128281"/>
                    <a:pt x="164215" y="2128591"/>
                    <a:pt x="164158" y="2111223"/>
                  </a:cubicBezTo>
                  <a:cubicBezTo>
                    <a:pt x="164018" y="2067507"/>
                    <a:pt x="177923" y="2027057"/>
                    <a:pt x="194869" y="1987733"/>
                  </a:cubicBezTo>
                  <a:cubicBezTo>
                    <a:pt x="231435" y="1902864"/>
                    <a:pt x="279288" y="1824581"/>
                    <a:pt x="335502" y="1751365"/>
                  </a:cubicBezTo>
                  <a:cubicBezTo>
                    <a:pt x="350421" y="1731943"/>
                    <a:pt x="355178" y="1711169"/>
                    <a:pt x="346086" y="1687974"/>
                  </a:cubicBezTo>
                  <a:cubicBezTo>
                    <a:pt x="342286" y="1678319"/>
                    <a:pt x="338091" y="1668804"/>
                    <a:pt x="334094" y="1659234"/>
                  </a:cubicBezTo>
                  <a:cubicBezTo>
                    <a:pt x="325706" y="1639023"/>
                    <a:pt x="317317" y="1618812"/>
                    <a:pt x="308591" y="1597812"/>
                  </a:cubicBezTo>
                  <a:cubicBezTo>
                    <a:pt x="328296" y="1591394"/>
                    <a:pt x="347324" y="1585202"/>
                    <a:pt x="366578" y="1578924"/>
                  </a:cubicBezTo>
                  <a:cubicBezTo>
                    <a:pt x="364242" y="1567693"/>
                    <a:pt x="362074" y="1557447"/>
                    <a:pt x="359851" y="1546778"/>
                  </a:cubicBezTo>
                  <a:cubicBezTo>
                    <a:pt x="407845" y="1546778"/>
                    <a:pt x="454572" y="1546778"/>
                    <a:pt x="502229" y="1546778"/>
                  </a:cubicBezTo>
                  <a:cubicBezTo>
                    <a:pt x="501215" y="1551563"/>
                    <a:pt x="500990" y="1555814"/>
                    <a:pt x="499442" y="1559502"/>
                  </a:cubicBezTo>
                  <a:cubicBezTo>
                    <a:pt x="495529" y="1568903"/>
                    <a:pt x="498851" y="1573548"/>
                    <a:pt x="507971" y="1577207"/>
                  </a:cubicBezTo>
                  <a:cubicBezTo>
                    <a:pt x="523228" y="1583344"/>
                    <a:pt x="538006" y="1590775"/>
                    <a:pt x="553319" y="1597812"/>
                  </a:cubicBezTo>
                  <a:cubicBezTo>
                    <a:pt x="552109" y="1600881"/>
                    <a:pt x="551292" y="1603048"/>
                    <a:pt x="550392" y="1605216"/>
                  </a:cubicBezTo>
                  <a:cubicBezTo>
                    <a:pt x="539160" y="1632014"/>
                    <a:pt x="527788" y="1658755"/>
                    <a:pt x="516725" y="1685637"/>
                  </a:cubicBezTo>
                  <a:cubicBezTo>
                    <a:pt x="507689" y="1707594"/>
                    <a:pt x="510167" y="1727495"/>
                    <a:pt x="524269" y="1747594"/>
                  </a:cubicBezTo>
                  <a:cubicBezTo>
                    <a:pt x="553009" y="1788579"/>
                    <a:pt x="580342" y="1830577"/>
                    <a:pt x="607788" y="1872463"/>
                  </a:cubicBezTo>
                  <a:cubicBezTo>
                    <a:pt x="616964" y="1886481"/>
                    <a:pt x="624705" y="1901484"/>
                    <a:pt x="633713" y="1917079"/>
                  </a:cubicBezTo>
                  <a:cubicBezTo>
                    <a:pt x="634614" y="1915559"/>
                    <a:pt x="635036" y="1914743"/>
                    <a:pt x="635542" y="1914011"/>
                  </a:cubicBezTo>
                  <a:cubicBezTo>
                    <a:pt x="655275" y="1885862"/>
                    <a:pt x="674698" y="1857487"/>
                    <a:pt x="694881" y="1829676"/>
                  </a:cubicBezTo>
                  <a:cubicBezTo>
                    <a:pt x="709406" y="1809690"/>
                    <a:pt x="712671" y="1788719"/>
                    <a:pt x="703297" y="1765919"/>
                  </a:cubicBezTo>
                  <a:cubicBezTo>
                    <a:pt x="694937" y="1745623"/>
                    <a:pt x="686295" y="1725440"/>
                    <a:pt x="677822" y="1705201"/>
                  </a:cubicBezTo>
                  <a:cubicBezTo>
                    <a:pt x="674079" y="1696278"/>
                    <a:pt x="670475" y="1687326"/>
                    <a:pt x="666619" y="1677925"/>
                  </a:cubicBezTo>
                  <a:cubicBezTo>
                    <a:pt x="686577" y="1671394"/>
                    <a:pt x="705605" y="1665173"/>
                    <a:pt x="724578" y="1658980"/>
                  </a:cubicBezTo>
                  <a:cubicBezTo>
                    <a:pt x="722157" y="1647608"/>
                    <a:pt x="720046" y="1637559"/>
                    <a:pt x="717822" y="1627116"/>
                  </a:cubicBezTo>
                  <a:cubicBezTo>
                    <a:pt x="765676" y="1627116"/>
                    <a:pt x="812572" y="1627116"/>
                    <a:pt x="860172" y="1627116"/>
                  </a:cubicBezTo>
                  <a:cubicBezTo>
                    <a:pt x="858849" y="1633252"/>
                    <a:pt x="858258" y="1638657"/>
                    <a:pt x="856456" y="1643583"/>
                  </a:cubicBezTo>
                  <a:cubicBezTo>
                    <a:pt x="854064" y="1650142"/>
                    <a:pt x="856456" y="1652956"/>
                    <a:pt x="862396" y="1655546"/>
                  </a:cubicBezTo>
                  <a:cubicBezTo>
                    <a:pt x="878666" y="1662612"/>
                    <a:pt x="894683" y="1670268"/>
                    <a:pt x="911262" y="1677925"/>
                  </a:cubicBezTo>
                  <a:cubicBezTo>
                    <a:pt x="909939" y="1681218"/>
                    <a:pt x="908898" y="1683920"/>
                    <a:pt x="907772" y="1686623"/>
                  </a:cubicBezTo>
                  <a:cubicBezTo>
                    <a:pt x="896569" y="1713449"/>
                    <a:pt x="885225" y="1740190"/>
                    <a:pt x="874246" y="1767101"/>
                  </a:cubicBezTo>
                  <a:cubicBezTo>
                    <a:pt x="866365" y="1786439"/>
                    <a:pt x="866252" y="1805890"/>
                    <a:pt x="879088" y="1823005"/>
                  </a:cubicBezTo>
                  <a:cubicBezTo>
                    <a:pt x="916498" y="1872885"/>
                    <a:pt x="951009" y="1924623"/>
                    <a:pt x="981297" y="1979148"/>
                  </a:cubicBezTo>
                  <a:cubicBezTo>
                    <a:pt x="1006547" y="2024608"/>
                    <a:pt x="1029770" y="2070998"/>
                    <a:pt x="1044098" y="2121244"/>
                  </a:cubicBezTo>
                  <a:cubicBezTo>
                    <a:pt x="1046012" y="2127944"/>
                    <a:pt x="1049587" y="2130477"/>
                    <a:pt x="1056202" y="2131716"/>
                  </a:cubicBezTo>
                  <a:cubicBezTo>
                    <a:pt x="1107715" y="2141427"/>
                    <a:pt x="1159171" y="2151448"/>
                    <a:pt x="1210628" y="2161497"/>
                  </a:cubicBezTo>
                  <a:cubicBezTo>
                    <a:pt x="1219185" y="2163158"/>
                    <a:pt x="1227686" y="2165354"/>
                    <a:pt x="1237595" y="2167606"/>
                  </a:cubicBezTo>
                  <a:cubicBezTo>
                    <a:pt x="1236609" y="2163918"/>
                    <a:pt x="1236243" y="2161694"/>
                    <a:pt x="1235427" y="2159639"/>
                  </a:cubicBezTo>
                  <a:cubicBezTo>
                    <a:pt x="1205617" y="2085664"/>
                    <a:pt x="1175807" y="2011716"/>
                    <a:pt x="1145941" y="1937769"/>
                  </a:cubicBezTo>
                  <a:cubicBezTo>
                    <a:pt x="1107630" y="1842934"/>
                    <a:pt x="1069263" y="1748128"/>
                    <a:pt x="1030896" y="1653322"/>
                  </a:cubicBezTo>
                  <a:cubicBezTo>
                    <a:pt x="997624" y="1571183"/>
                    <a:pt x="964267" y="1489073"/>
                    <a:pt x="931023" y="1406906"/>
                  </a:cubicBezTo>
                  <a:cubicBezTo>
                    <a:pt x="898792" y="1327216"/>
                    <a:pt x="866646" y="1247469"/>
                    <a:pt x="834500" y="1167751"/>
                  </a:cubicBezTo>
                  <a:cubicBezTo>
                    <a:pt x="796893" y="1074550"/>
                    <a:pt x="759370" y="981320"/>
                    <a:pt x="721594" y="888175"/>
                  </a:cubicBezTo>
                  <a:cubicBezTo>
                    <a:pt x="720299" y="884994"/>
                    <a:pt x="717315" y="881644"/>
                    <a:pt x="714247" y="880180"/>
                  </a:cubicBezTo>
                  <a:cubicBezTo>
                    <a:pt x="696401" y="871595"/>
                    <a:pt x="681538" y="860363"/>
                    <a:pt x="673544" y="841306"/>
                  </a:cubicBezTo>
                  <a:cubicBezTo>
                    <a:pt x="665803" y="822841"/>
                    <a:pt x="651053" y="814509"/>
                    <a:pt x="631405" y="814452"/>
                  </a:cubicBezTo>
                  <a:cubicBezTo>
                    <a:pt x="623382" y="814424"/>
                    <a:pt x="615388" y="814509"/>
                    <a:pt x="607365" y="814424"/>
                  </a:cubicBezTo>
                  <a:close/>
                  <a:moveTo>
                    <a:pt x="2270580" y="814368"/>
                  </a:moveTo>
                  <a:cubicBezTo>
                    <a:pt x="2249609" y="814143"/>
                    <a:pt x="2235000" y="823573"/>
                    <a:pt x="2226555" y="842798"/>
                  </a:cubicBezTo>
                  <a:cubicBezTo>
                    <a:pt x="2218477" y="861236"/>
                    <a:pt x="2203726" y="872439"/>
                    <a:pt x="2185767" y="880293"/>
                  </a:cubicBezTo>
                  <a:cubicBezTo>
                    <a:pt x="2182643" y="881672"/>
                    <a:pt x="2179237" y="884628"/>
                    <a:pt x="2178026" y="887668"/>
                  </a:cubicBezTo>
                  <a:cubicBezTo>
                    <a:pt x="2147400" y="965134"/>
                    <a:pt x="2117140" y="1042741"/>
                    <a:pt x="2086654" y="1120264"/>
                  </a:cubicBezTo>
                  <a:cubicBezTo>
                    <a:pt x="2047358" y="1220108"/>
                    <a:pt x="2007865" y="1319897"/>
                    <a:pt x="1968541" y="1419741"/>
                  </a:cubicBezTo>
                  <a:cubicBezTo>
                    <a:pt x="1953988" y="1456701"/>
                    <a:pt x="1939716" y="1493774"/>
                    <a:pt x="1925192" y="1530733"/>
                  </a:cubicBezTo>
                  <a:cubicBezTo>
                    <a:pt x="1889527" y="1621514"/>
                    <a:pt x="1853749" y="1712238"/>
                    <a:pt x="1818112" y="1803047"/>
                  </a:cubicBezTo>
                  <a:cubicBezTo>
                    <a:pt x="1775551" y="1911505"/>
                    <a:pt x="1733102" y="2020020"/>
                    <a:pt x="1690625" y="2128507"/>
                  </a:cubicBezTo>
                  <a:cubicBezTo>
                    <a:pt x="1686487" y="2139091"/>
                    <a:pt x="1682547" y="2149731"/>
                    <a:pt x="1677874" y="2161976"/>
                  </a:cubicBezTo>
                  <a:cubicBezTo>
                    <a:pt x="1686628" y="2159133"/>
                    <a:pt x="1693187" y="2156346"/>
                    <a:pt x="1700027" y="2154882"/>
                  </a:cubicBezTo>
                  <a:cubicBezTo>
                    <a:pt x="1733102" y="2147760"/>
                    <a:pt x="1765980" y="2139569"/>
                    <a:pt x="1799365" y="2133996"/>
                  </a:cubicBezTo>
                  <a:cubicBezTo>
                    <a:pt x="2160771" y="2073672"/>
                    <a:pt x="2435224" y="2071561"/>
                    <a:pt x="2719417" y="2131716"/>
                  </a:cubicBezTo>
                  <a:cubicBezTo>
                    <a:pt x="2770705" y="2142581"/>
                    <a:pt x="2822386" y="2151448"/>
                    <a:pt x="2873843" y="2161497"/>
                  </a:cubicBezTo>
                  <a:cubicBezTo>
                    <a:pt x="2882428" y="2163186"/>
                    <a:pt x="2890901" y="2165354"/>
                    <a:pt x="2900866" y="2167578"/>
                  </a:cubicBezTo>
                  <a:cubicBezTo>
                    <a:pt x="2899881" y="2163890"/>
                    <a:pt x="2899515" y="2161666"/>
                    <a:pt x="2898698" y="2159611"/>
                  </a:cubicBezTo>
                  <a:cubicBezTo>
                    <a:pt x="2868889" y="2085635"/>
                    <a:pt x="2839079" y="2011688"/>
                    <a:pt x="2809213" y="1937740"/>
                  </a:cubicBezTo>
                  <a:cubicBezTo>
                    <a:pt x="2770902" y="1842906"/>
                    <a:pt x="2732535" y="1748100"/>
                    <a:pt x="2694167" y="1653294"/>
                  </a:cubicBezTo>
                  <a:cubicBezTo>
                    <a:pt x="2660895" y="1571155"/>
                    <a:pt x="2627539" y="1489044"/>
                    <a:pt x="2594294" y="1406877"/>
                  </a:cubicBezTo>
                  <a:cubicBezTo>
                    <a:pt x="2562064" y="1327187"/>
                    <a:pt x="2529918" y="1247441"/>
                    <a:pt x="2497771" y="1167723"/>
                  </a:cubicBezTo>
                  <a:cubicBezTo>
                    <a:pt x="2460164" y="1074521"/>
                    <a:pt x="2422642" y="981292"/>
                    <a:pt x="2384866" y="888147"/>
                  </a:cubicBezTo>
                  <a:cubicBezTo>
                    <a:pt x="2383571" y="884966"/>
                    <a:pt x="2380587" y="881616"/>
                    <a:pt x="2377519" y="880152"/>
                  </a:cubicBezTo>
                  <a:cubicBezTo>
                    <a:pt x="2359672" y="871567"/>
                    <a:pt x="2344809" y="860335"/>
                    <a:pt x="2336815" y="841278"/>
                  </a:cubicBezTo>
                  <a:cubicBezTo>
                    <a:pt x="2329074" y="822813"/>
                    <a:pt x="2314324" y="814509"/>
                    <a:pt x="2294620" y="814396"/>
                  </a:cubicBezTo>
                  <a:cubicBezTo>
                    <a:pt x="2286597" y="814368"/>
                    <a:pt x="2278603" y="814452"/>
                    <a:pt x="2270580" y="814368"/>
                  </a:cubicBezTo>
                  <a:close/>
                  <a:moveTo>
                    <a:pt x="1458368" y="551"/>
                  </a:moveTo>
                  <a:cubicBezTo>
                    <a:pt x="1475912" y="2838"/>
                    <a:pt x="1492850" y="12218"/>
                    <a:pt x="1505376" y="28080"/>
                  </a:cubicBezTo>
                  <a:cubicBezTo>
                    <a:pt x="1536903" y="67996"/>
                    <a:pt x="1529388" y="128938"/>
                    <a:pt x="1491330" y="157116"/>
                  </a:cubicBezTo>
                  <a:cubicBezTo>
                    <a:pt x="1490176" y="157960"/>
                    <a:pt x="1489331" y="159199"/>
                    <a:pt x="1488684" y="162436"/>
                  </a:cubicBezTo>
                  <a:cubicBezTo>
                    <a:pt x="1496059" y="161873"/>
                    <a:pt x="1503491" y="161816"/>
                    <a:pt x="1510753" y="160662"/>
                  </a:cubicBezTo>
                  <a:cubicBezTo>
                    <a:pt x="1518184" y="159480"/>
                    <a:pt x="1521281" y="161676"/>
                    <a:pt x="1520774" y="169417"/>
                  </a:cubicBezTo>
                  <a:cubicBezTo>
                    <a:pt x="1520239" y="177693"/>
                    <a:pt x="1523392" y="188389"/>
                    <a:pt x="1519310" y="193597"/>
                  </a:cubicBezTo>
                  <a:cubicBezTo>
                    <a:pt x="1515510" y="198438"/>
                    <a:pt x="1504250" y="197425"/>
                    <a:pt x="1496284" y="198917"/>
                  </a:cubicBezTo>
                  <a:cubicBezTo>
                    <a:pt x="1493497" y="199452"/>
                    <a:pt x="1490626" y="199761"/>
                    <a:pt x="1488740" y="200015"/>
                  </a:cubicBezTo>
                  <a:cubicBezTo>
                    <a:pt x="1500000" y="216792"/>
                    <a:pt x="1514806" y="232077"/>
                    <a:pt x="1521196" y="250289"/>
                  </a:cubicBezTo>
                  <a:cubicBezTo>
                    <a:pt x="1527530" y="268304"/>
                    <a:pt x="1525362" y="289304"/>
                    <a:pt x="1527023" y="310078"/>
                  </a:cubicBezTo>
                  <a:cubicBezTo>
                    <a:pt x="1529360" y="309318"/>
                    <a:pt x="1532146" y="308726"/>
                    <a:pt x="1534651" y="307600"/>
                  </a:cubicBezTo>
                  <a:cubicBezTo>
                    <a:pt x="1589204" y="283111"/>
                    <a:pt x="1646544" y="268558"/>
                    <a:pt x="1705544" y="260366"/>
                  </a:cubicBezTo>
                  <a:cubicBezTo>
                    <a:pt x="1761983" y="252541"/>
                    <a:pt x="1816255" y="261830"/>
                    <a:pt x="1867908" y="285025"/>
                  </a:cubicBezTo>
                  <a:cubicBezTo>
                    <a:pt x="1916071" y="306643"/>
                    <a:pt x="1963502" y="329866"/>
                    <a:pt x="2011328" y="352189"/>
                  </a:cubicBezTo>
                  <a:cubicBezTo>
                    <a:pt x="2025824" y="358972"/>
                    <a:pt x="2040631" y="365109"/>
                    <a:pt x="2055268" y="371583"/>
                  </a:cubicBezTo>
                  <a:cubicBezTo>
                    <a:pt x="2092706" y="388107"/>
                    <a:pt x="2130088" y="388107"/>
                    <a:pt x="2167161" y="370795"/>
                  </a:cubicBezTo>
                  <a:cubicBezTo>
                    <a:pt x="2185148" y="362407"/>
                    <a:pt x="2202769" y="353258"/>
                    <a:pt x="2220531" y="344391"/>
                  </a:cubicBezTo>
                  <a:cubicBezTo>
                    <a:pt x="2227175" y="341098"/>
                    <a:pt x="2233649" y="337438"/>
                    <a:pt x="2240376" y="334314"/>
                  </a:cubicBezTo>
                  <a:cubicBezTo>
                    <a:pt x="2268441" y="321253"/>
                    <a:pt x="2286738" y="324377"/>
                    <a:pt x="2309032" y="345855"/>
                  </a:cubicBezTo>
                  <a:cubicBezTo>
                    <a:pt x="2311565" y="348304"/>
                    <a:pt x="2314127" y="350697"/>
                    <a:pt x="2317223" y="353624"/>
                  </a:cubicBezTo>
                  <a:cubicBezTo>
                    <a:pt x="2319616" y="351626"/>
                    <a:pt x="2321586" y="349993"/>
                    <a:pt x="2323529" y="348332"/>
                  </a:cubicBezTo>
                  <a:cubicBezTo>
                    <a:pt x="2342360" y="332259"/>
                    <a:pt x="2365443" y="334933"/>
                    <a:pt x="2380052" y="354891"/>
                  </a:cubicBezTo>
                  <a:cubicBezTo>
                    <a:pt x="2399334" y="381238"/>
                    <a:pt x="2397673" y="424025"/>
                    <a:pt x="2376393" y="448571"/>
                  </a:cubicBezTo>
                  <a:cubicBezTo>
                    <a:pt x="2362346" y="464757"/>
                    <a:pt x="2340109" y="465911"/>
                    <a:pt x="2324317" y="451273"/>
                  </a:cubicBezTo>
                  <a:cubicBezTo>
                    <a:pt x="2321277" y="448458"/>
                    <a:pt x="2318124" y="445756"/>
                    <a:pt x="2315000" y="443026"/>
                  </a:cubicBezTo>
                  <a:cubicBezTo>
                    <a:pt x="2304331" y="433708"/>
                    <a:pt x="2297801" y="433342"/>
                    <a:pt x="2288314" y="443504"/>
                  </a:cubicBezTo>
                  <a:cubicBezTo>
                    <a:pt x="2280067" y="452343"/>
                    <a:pt x="2272438" y="461942"/>
                    <a:pt x="2265739" y="472019"/>
                  </a:cubicBezTo>
                  <a:cubicBezTo>
                    <a:pt x="2262445" y="476973"/>
                    <a:pt x="2260700" y="483616"/>
                    <a:pt x="2260278" y="489640"/>
                  </a:cubicBezTo>
                  <a:cubicBezTo>
                    <a:pt x="2259433" y="501744"/>
                    <a:pt x="2259743" y="513933"/>
                    <a:pt x="2260053" y="526093"/>
                  </a:cubicBezTo>
                  <a:cubicBezTo>
                    <a:pt x="2260222" y="532793"/>
                    <a:pt x="2262811" y="537381"/>
                    <a:pt x="2271115" y="536058"/>
                  </a:cubicBezTo>
                  <a:cubicBezTo>
                    <a:pt x="2276041" y="535270"/>
                    <a:pt x="2281277" y="535214"/>
                    <a:pt x="2286203" y="536002"/>
                  </a:cubicBezTo>
                  <a:cubicBezTo>
                    <a:pt x="2295886" y="537550"/>
                    <a:pt x="2301235" y="533581"/>
                    <a:pt x="2303881" y="524573"/>
                  </a:cubicBezTo>
                  <a:cubicBezTo>
                    <a:pt x="2305147" y="520323"/>
                    <a:pt x="2306893" y="516213"/>
                    <a:pt x="2308666" y="512131"/>
                  </a:cubicBezTo>
                  <a:cubicBezTo>
                    <a:pt x="2311622" y="505348"/>
                    <a:pt x="2320207" y="500365"/>
                    <a:pt x="2327667" y="502307"/>
                  </a:cubicBezTo>
                  <a:cubicBezTo>
                    <a:pt x="2335154" y="504278"/>
                    <a:pt x="2342332" y="507853"/>
                    <a:pt x="2343655" y="516889"/>
                  </a:cubicBezTo>
                  <a:cubicBezTo>
                    <a:pt x="2347765" y="544756"/>
                    <a:pt x="2341854" y="550217"/>
                    <a:pt x="2317054" y="569837"/>
                  </a:cubicBezTo>
                  <a:cubicBezTo>
                    <a:pt x="2313001" y="573046"/>
                    <a:pt x="2305204" y="575579"/>
                    <a:pt x="2305007" y="578817"/>
                  </a:cubicBezTo>
                  <a:cubicBezTo>
                    <a:pt x="2304359" y="588697"/>
                    <a:pt x="2306386" y="598774"/>
                    <a:pt x="2307906" y="608711"/>
                  </a:cubicBezTo>
                  <a:cubicBezTo>
                    <a:pt x="2308075" y="609809"/>
                    <a:pt x="2311678" y="610991"/>
                    <a:pt x="2313733" y="611047"/>
                  </a:cubicBezTo>
                  <a:cubicBezTo>
                    <a:pt x="2320038" y="611216"/>
                    <a:pt x="2322628" y="614650"/>
                    <a:pt x="2323529" y="620393"/>
                  </a:cubicBezTo>
                  <a:cubicBezTo>
                    <a:pt x="2324852" y="628922"/>
                    <a:pt x="2326203" y="637451"/>
                    <a:pt x="2327554" y="645980"/>
                  </a:cubicBezTo>
                  <a:lnTo>
                    <a:pt x="2327610" y="645980"/>
                  </a:lnTo>
                  <a:cubicBezTo>
                    <a:pt x="2336787" y="704981"/>
                    <a:pt x="2346245" y="763925"/>
                    <a:pt x="2355816" y="822869"/>
                  </a:cubicBezTo>
                  <a:cubicBezTo>
                    <a:pt x="2356745" y="828583"/>
                    <a:pt x="2359419" y="834016"/>
                    <a:pt x="2361868" y="841419"/>
                  </a:cubicBezTo>
                  <a:cubicBezTo>
                    <a:pt x="2369271" y="831482"/>
                    <a:pt x="2374676" y="830554"/>
                    <a:pt x="2381150" y="838632"/>
                  </a:cubicBezTo>
                  <a:cubicBezTo>
                    <a:pt x="2382895" y="840800"/>
                    <a:pt x="2387962" y="840293"/>
                    <a:pt x="2391368" y="840969"/>
                  </a:cubicBezTo>
                  <a:cubicBezTo>
                    <a:pt x="2395731" y="826303"/>
                    <a:pt x="2403444" y="823741"/>
                    <a:pt x="2415098" y="831933"/>
                  </a:cubicBezTo>
                  <a:cubicBezTo>
                    <a:pt x="2431678" y="843587"/>
                    <a:pt x="2433451" y="853298"/>
                    <a:pt x="2422050" y="869962"/>
                  </a:cubicBezTo>
                  <a:cubicBezTo>
                    <a:pt x="2416815" y="877619"/>
                    <a:pt x="2411973" y="885754"/>
                    <a:pt x="2398912" y="883052"/>
                  </a:cubicBezTo>
                  <a:cubicBezTo>
                    <a:pt x="2403669" y="895353"/>
                    <a:pt x="2407638" y="906049"/>
                    <a:pt x="2411917" y="916605"/>
                  </a:cubicBezTo>
                  <a:cubicBezTo>
                    <a:pt x="2444232" y="996605"/>
                    <a:pt x="2476603" y="1076576"/>
                    <a:pt x="2508947" y="1156548"/>
                  </a:cubicBezTo>
                  <a:cubicBezTo>
                    <a:pt x="2542754" y="1240066"/>
                    <a:pt x="2576448" y="1323641"/>
                    <a:pt x="2610339" y="1407159"/>
                  </a:cubicBezTo>
                  <a:cubicBezTo>
                    <a:pt x="2652901" y="1512070"/>
                    <a:pt x="2695716" y="1616897"/>
                    <a:pt x="2738249" y="1721837"/>
                  </a:cubicBezTo>
                  <a:cubicBezTo>
                    <a:pt x="2786046" y="1839697"/>
                    <a:pt x="2833674" y="1957642"/>
                    <a:pt x="2881330" y="2075558"/>
                  </a:cubicBezTo>
                  <a:cubicBezTo>
                    <a:pt x="2892872" y="2104129"/>
                    <a:pt x="2903878" y="2132954"/>
                    <a:pt x="2916038" y="2161272"/>
                  </a:cubicBezTo>
                  <a:cubicBezTo>
                    <a:pt x="2920148" y="2170871"/>
                    <a:pt x="2920035" y="2178049"/>
                    <a:pt x="2914743" y="2187451"/>
                  </a:cubicBezTo>
                  <a:cubicBezTo>
                    <a:pt x="2892674" y="2226578"/>
                    <a:pt x="2864891" y="2261089"/>
                    <a:pt x="2832323" y="2291687"/>
                  </a:cubicBezTo>
                  <a:cubicBezTo>
                    <a:pt x="2789677" y="2331771"/>
                    <a:pt x="2741317" y="2363636"/>
                    <a:pt x="2688875" y="2389645"/>
                  </a:cubicBezTo>
                  <a:cubicBezTo>
                    <a:pt x="2623879" y="2421876"/>
                    <a:pt x="2555562" y="2444226"/>
                    <a:pt x="2484767" y="2458864"/>
                  </a:cubicBezTo>
                  <a:cubicBezTo>
                    <a:pt x="2403951" y="2475584"/>
                    <a:pt x="2322065" y="2481214"/>
                    <a:pt x="2239701" y="2476964"/>
                  </a:cubicBezTo>
                  <a:cubicBezTo>
                    <a:pt x="2150018" y="2472347"/>
                    <a:pt x="2062587" y="2455880"/>
                    <a:pt x="1978872" y="2422411"/>
                  </a:cubicBezTo>
                  <a:cubicBezTo>
                    <a:pt x="1898760" y="2390377"/>
                    <a:pt x="1826726" y="2345536"/>
                    <a:pt x="1762800" y="2287436"/>
                  </a:cubicBezTo>
                  <a:cubicBezTo>
                    <a:pt x="1726628" y="2254558"/>
                    <a:pt x="1695045" y="2217767"/>
                    <a:pt x="1665066" y="2179428"/>
                  </a:cubicBezTo>
                  <a:cubicBezTo>
                    <a:pt x="1662955" y="2176726"/>
                    <a:pt x="1662842" y="2170871"/>
                    <a:pt x="1664165" y="2167380"/>
                  </a:cubicBezTo>
                  <a:cubicBezTo>
                    <a:pt x="1683081" y="2117810"/>
                    <a:pt x="1702392" y="2068380"/>
                    <a:pt x="1721618" y="2018922"/>
                  </a:cubicBezTo>
                  <a:cubicBezTo>
                    <a:pt x="1753651" y="1936586"/>
                    <a:pt x="1785657" y="1854250"/>
                    <a:pt x="1817718" y="1771914"/>
                  </a:cubicBezTo>
                  <a:cubicBezTo>
                    <a:pt x="1863123" y="1655349"/>
                    <a:pt x="1908499" y="1538784"/>
                    <a:pt x="1953988" y="1422247"/>
                  </a:cubicBezTo>
                  <a:cubicBezTo>
                    <a:pt x="1994297" y="1318968"/>
                    <a:pt x="2034748" y="1215745"/>
                    <a:pt x="2075085" y="1112495"/>
                  </a:cubicBezTo>
                  <a:cubicBezTo>
                    <a:pt x="2103769" y="1039054"/>
                    <a:pt x="2132397" y="965556"/>
                    <a:pt x="2161024" y="892087"/>
                  </a:cubicBezTo>
                  <a:cubicBezTo>
                    <a:pt x="2161953" y="889695"/>
                    <a:pt x="2162629" y="887218"/>
                    <a:pt x="2163586" y="884262"/>
                  </a:cubicBezTo>
                  <a:cubicBezTo>
                    <a:pt x="2145824" y="883136"/>
                    <a:pt x="2141376" y="869146"/>
                    <a:pt x="2135465" y="856929"/>
                  </a:cubicBezTo>
                  <a:cubicBezTo>
                    <a:pt x="2134198" y="854340"/>
                    <a:pt x="2133917" y="849385"/>
                    <a:pt x="2135521" y="847584"/>
                  </a:cubicBezTo>
                  <a:cubicBezTo>
                    <a:pt x="2141658" y="840659"/>
                    <a:pt x="2147851" y="832918"/>
                    <a:pt x="2155704" y="828583"/>
                  </a:cubicBezTo>
                  <a:cubicBezTo>
                    <a:pt x="2164149" y="823939"/>
                    <a:pt x="2169751" y="828752"/>
                    <a:pt x="2171693" y="840321"/>
                  </a:cubicBezTo>
                  <a:cubicBezTo>
                    <a:pt x="2174367" y="840321"/>
                    <a:pt x="2177745" y="841306"/>
                    <a:pt x="2179941" y="840124"/>
                  </a:cubicBezTo>
                  <a:cubicBezTo>
                    <a:pt x="2185936" y="836887"/>
                    <a:pt x="2190496" y="835254"/>
                    <a:pt x="2197731" y="839252"/>
                  </a:cubicBezTo>
                  <a:cubicBezTo>
                    <a:pt x="2202966" y="842151"/>
                    <a:pt x="2206485" y="834860"/>
                    <a:pt x="2207414" y="829371"/>
                  </a:cubicBezTo>
                  <a:cubicBezTo>
                    <a:pt x="2209947" y="814171"/>
                    <a:pt x="2212171" y="798942"/>
                    <a:pt x="2214564" y="783714"/>
                  </a:cubicBezTo>
                  <a:cubicBezTo>
                    <a:pt x="2220897" y="743432"/>
                    <a:pt x="2227315" y="703151"/>
                    <a:pt x="2233564" y="662842"/>
                  </a:cubicBezTo>
                  <a:lnTo>
                    <a:pt x="2233452" y="662842"/>
                  </a:lnTo>
                  <a:cubicBezTo>
                    <a:pt x="2235704" y="648626"/>
                    <a:pt x="2237956" y="634383"/>
                    <a:pt x="2240151" y="620168"/>
                  </a:cubicBezTo>
                  <a:cubicBezTo>
                    <a:pt x="2241643" y="610597"/>
                    <a:pt x="2248568" y="610906"/>
                    <a:pt x="2256421" y="611047"/>
                  </a:cubicBezTo>
                  <a:cubicBezTo>
                    <a:pt x="2257491" y="600379"/>
                    <a:pt x="2258702" y="590189"/>
                    <a:pt x="2259349" y="579971"/>
                  </a:cubicBezTo>
                  <a:cubicBezTo>
                    <a:pt x="2259433" y="578422"/>
                    <a:pt x="2257210" y="575748"/>
                    <a:pt x="2255549" y="575242"/>
                  </a:cubicBezTo>
                  <a:cubicBezTo>
                    <a:pt x="2220616" y="564320"/>
                    <a:pt x="2219011" y="537522"/>
                    <a:pt x="2223093" y="511259"/>
                  </a:cubicBezTo>
                  <a:cubicBezTo>
                    <a:pt x="2226443" y="489640"/>
                    <a:pt x="2232298" y="468416"/>
                    <a:pt x="2236182" y="446854"/>
                  </a:cubicBezTo>
                  <a:cubicBezTo>
                    <a:pt x="2237562" y="439113"/>
                    <a:pt x="2236914" y="430893"/>
                    <a:pt x="2236436" y="422955"/>
                  </a:cubicBezTo>
                  <a:cubicBezTo>
                    <a:pt x="2235901" y="414285"/>
                    <a:pt x="2231650" y="410513"/>
                    <a:pt x="2223009" y="411330"/>
                  </a:cubicBezTo>
                  <a:cubicBezTo>
                    <a:pt x="2217829" y="411808"/>
                    <a:pt x="2212706" y="413807"/>
                    <a:pt x="2207724" y="415552"/>
                  </a:cubicBezTo>
                  <a:cubicBezTo>
                    <a:pt x="2162375" y="431456"/>
                    <a:pt x="2115451" y="439366"/>
                    <a:pt x="2067738" y="443560"/>
                  </a:cubicBezTo>
                  <a:cubicBezTo>
                    <a:pt x="2026528" y="447192"/>
                    <a:pt x="1986951" y="438325"/>
                    <a:pt x="1947626" y="427938"/>
                  </a:cubicBezTo>
                  <a:cubicBezTo>
                    <a:pt x="1904924" y="416678"/>
                    <a:pt x="1862616" y="403870"/>
                    <a:pt x="1819689" y="393680"/>
                  </a:cubicBezTo>
                  <a:cubicBezTo>
                    <a:pt x="1730118" y="372400"/>
                    <a:pt x="1643082" y="382280"/>
                    <a:pt x="1558775" y="418480"/>
                  </a:cubicBezTo>
                  <a:cubicBezTo>
                    <a:pt x="1549233" y="422589"/>
                    <a:pt x="1539803" y="426952"/>
                    <a:pt x="1530429" y="431372"/>
                  </a:cubicBezTo>
                  <a:cubicBezTo>
                    <a:pt x="1528684" y="432188"/>
                    <a:pt x="1526010" y="433933"/>
                    <a:pt x="1526066" y="435144"/>
                  </a:cubicBezTo>
                  <a:cubicBezTo>
                    <a:pt x="1526545" y="444574"/>
                    <a:pt x="1523420" y="453891"/>
                    <a:pt x="1528459" y="463574"/>
                  </a:cubicBezTo>
                  <a:cubicBezTo>
                    <a:pt x="1531583" y="469570"/>
                    <a:pt x="1530654" y="477959"/>
                    <a:pt x="1530654" y="485277"/>
                  </a:cubicBezTo>
                  <a:cubicBezTo>
                    <a:pt x="1530626" y="502448"/>
                    <a:pt x="1534117" y="503574"/>
                    <a:pt x="1513483" y="504503"/>
                  </a:cubicBezTo>
                  <a:cubicBezTo>
                    <a:pt x="1508867" y="504728"/>
                    <a:pt x="1504279" y="505770"/>
                    <a:pt x="1500450" y="506333"/>
                  </a:cubicBezTo>
                  <a:cubicBezTo>
                    <a:pt x="1504166" y="539408"/>
                    <a:pt x="1507854" y="571751"/>
                    <a:pt x="1498761" y="604714"/>
                  </a:cubicBezTo>
                  <a:cubicBezTo>
                    <a:pt x="1505602" y="604010"/>
                    <a:pt x="1513174" y="603475"/>
                    <a:pt x="1520633" y="602321"/>
                  </a:cubicBezTo>
                  <a:cubicBezTo>
                    <a:pt x="1527558" y="601223"/>
                    <a:pt x="1530767" y="603813"/>
                    <a:pt x="1530739" y="610738"/>
                  </a:cubicBezTo>
                  <a:cubicBezTo>
                    <a:pt x="1530739" y="619633"/>
                    <a:pt x="1533216" y="629485"/>
                    <a:pt x="1530288" y="637282"/>
                  </a:cubicBezTo>
                  <a:cubicBezTo>
                    <a:pt x="1520577" y="663207"/>
                    <a:pt x="1525869" y="689696"/>
                    <a:pt x="1525841" y="715762"/>
                  </a:cubicBezTo>
                  <a:cubicBezTo>
                    <a:pt x="1525390" y="1263683"/>
                    <a:pt x="1525503" y="1811576"/>
                    <a:pt x="1525559" y="2359498"/>
                  </a:cubicBezTo>
                  <a:cubicBezTo>
                    <a:pt x="1525559" y="2366085"/>
                    <a:pt x="1527220" y="2372193"/>
                    <a:pt x="1529050" y="2378667"/>
                  </a:cubicBezTo>
                  <a:cubicBezTo>
                    <a:pt x="1532090" y="2389364"/>
                    <a:pt x="1530767" y="2401552"/>
                    <a:pt x="1529725" y="2412953"/>
                  </a:cubicBezTo>
                  <a:cubicBezTo>
                    <a:pt x="1529500" y="2415261"/>
                    <a:pt x="1522407" y="2416950"/>
                    <a:pt x="1517537" y="2419399"/>
                  </a:cubicBezTo>
                  <a:cubicBezTo>
                    <a:pt x="1526038" y="2429110"/>
                    <a:pt x="1535749" y="2438315"/>
                    <a:pt x="1543181" y="2449124"/>
                  </a:cubicBezTo>
                  <a:cubicBezTo>
                    <a:pt x="1554637" y="2465817"/>
                    <a:pt x="1569782" y="2469476"/>
                    <a:pt x="1589204" y="2470687"/>
                  </a:cubicBezTo>
                  <a:cubicBezTo>
                    <a:pt x="1640013" y="2473867"/>
                    <a:pt x="1690738" y="2479497"/>
                    <a:pt x="1741378" y="2485155"/>
                  </a:cubicBezTo>
                  <a:cubicBezTo>
                    <a:pt x="1785375" y="2490081"/>
                    <a:pt x="1828781" y="2498639"/>
                    <a:pt x="1870639" y="2513163"/>
                  </a:cubicBezTo>
                  <a:cubicBezTo>
                    <a:pt x="1887528" y="2519018"/>
                    <a:pt x="1903376" y="2528082"/>
                    <a:pt x="1919280" y="2536471"/>
                  </a:cubicBezTo>
                  <a:cubicBezTo>
                    <a:pt x="1931975" y="2543142"/>
                    <a:pt x="1936873" y="2555303"/>
                    <a:pt x="1935269" y="2568758"/>
                  </a:cubicBezTo>
                  <a:cubicBezTo>
                    <a:pt x="1933495" y="2583621"/>
                    <a:pt x="1939041" y="2591193"/>
                    <a:pt x="1952637" y="2596654"/>
                  </a:cubicBezTo>
                  <a:cubicBezTo>
                    <a:pt x="1967499" y="2602621"/>
                    <a:pt x="1980561" y="2612220"/>
                    <a:pt x="1990525" y="2625281"/>
                  </a:cubicBezTo>
                  <a:cubicBezTo>
                    <a:pt x="1997591" y="2634514"/>
                    <a:pt x="2001166" y="2644901"/>
                    <a:pt x="2001081" y="2656583"/>
                  </a:cubicBezTo>
                  <a:cubicBezTo>
                    <a:pt x="2000997" y="2671108"/>
                    <a:pt x="2000152" y="2685745"/>
                    <a:pt x="2001278" y="2700186"/>
                  </a:cubicBezTo>
                  <a:cubicBezTo>
                    <a:pt x="2003024" y="2722339"/>
                    <a:pt x="1992524" y="2736723"/>
                    <a:pt x="1974762" y="2747673"/>
                  </a:cubicBezTo>
                  <a:cubicBezTo>
                    <a:pt x="1952074" y="2761635"/>
                    <a:pt x="1927443" y="2770924"/>
                    <a:pt x="1902053" y="2778356"/>
                  </a:cubicBezTo>
                  <a:cubicBezTo>
                    <a:pt x="1833510" y="2798426"/>
                    <a:pt x="1763278" y="2809967"/>
                    <a:pt x="1692286" y="2815625"/>
                  </a:cubicBezTo>
                  <a:cubicBezTo>
                    <a:pt x="1626727" y="2820833"/>
                    <a:pt x="1560971" y="2824576"/>
                    <a:pt x="1495215" y="2826659"/>
                  </a:cubicBezTo>
                  <a:cubicBezTo>
                    <a:pt x="1443955" y="2828292"/>
                    <a:pt x="1392555" y="2827842"/>
                    <a:pt x="1341296" y="2825759"/>
                  </a:cubicBezTo>
                  <a:cubicBezTo>
                    <a:pt x="1246433" y="2821902"/>
                    <a:pt x="1151965" y="2813429"/>
                    <a:pt x="1058820" y="2794063"/>
                  </a:cubicBezTo>
                  <a:cubicBezTo>
                    <a:pt x="1019918" y="2785956"/>
                    <a:pt x="981157" y="2776582"/>
                    <a:pt x="945295" y="2758848"/>
                  </a:cubicBezTo>
                  <a:cubicBezTo>
                    <a:pt x="932205" y="2752374"/>
                    <a:pt x="920298" y="2743254"/>
                    <a:pt x="908532" y="2734415"/>
                  </a:cubicBezTo>
                  <a:cubicBezTo>
                    <a:pt x="900791" y="2728588"/>
                    <a:pt x="898117" y="2719693"/>
                    <a:pt x="898258" y="2709897"/>
                  </a:cubicBezTo>
                  <a:cubicBezTo>
                    <a:pt x="898483" y="2692389"/>
                    <a:pt x="899271" y="2674795"/>
                    <a:pt x="898089" y="2657371"/>
                  </a:cubicBezTo>
                  <a:cubicBezTo>
                    <a:pt x="896653" y="2636118"/>
                    <a:pt x="906336" y="2621115"/>
                    <a:pt x="922804" y="2610334"/>
                  </a:cubicBezTo>
                  <a:cubicBezTo>
                    <a:pt x="936850" y="2601101"/>
                    <a:pt x="951882" y="2593135"/>
                    <a:pt x="967195" y="2586154"/>
                  </a:cubicBezTo>
                  <a:cubicBezTo>
                    <a:pt x="975020" y="2582579"/>
                    <a:pt x="979158" y="2578300"/>
                    <a:pt x="976906" y="2570362"/>
                  </a:cubicBezTo>
                  <a:cubicBezTo>
                    <a:pt x="970601" y="2548153"/>
                    <a:pt x="985069" y="2538244"/>
                    <a:pt x="1000805" y="2529434"/>
                  </a:cubicBezTo>
                  <a:cubicBezTo>
                    <a:pt x="1031206" y="2512403"/>
                    <a:pt x="1064703" y="2504268"/>
                    <a:pt x="1098369" y="2497034"/>
                  </a:cubicBezTo>
                  <a:cubicBezTo>
                    <a:pt x="1157004" y="2484423"/>
                    <a:pt x="1216483" y="2477724"/>
                    <a:pt x="1276243" y="2473333"/>
                  </a:cubicBezTo>
                  <a:cubicBezTo>
                    <a:pt x="1293977" y="2472009"/>
                    <a:pt x="1311767" y="2471165"/>
                    <a:pt x="1329473" y="2469673"/>
                  </a:cubicBezTo>
                  <a:cubicBezTo>
                    <a:pt x="1333048" y="2469363"/>
                    <a:pt x="1337495" y="2468181"/>
                    <a:pt x="1339804" y="2465760"/>
                  </a:cubicBezTo>
                  <a:cubicBezTo>
                    <a:pt x="1354272" y="2450560"/>
                    <a:pt x="1368262" y="2434881"/>
                    <a:pt x="1382506" y="2419258"/>
                  </a:cubicBezTo>
                  <a:cubicBezTo>
                    <a:pt x="1378340" y="2416950"/>
                    <a:pt x="1373245" y="2415824"/>
                    <a:pt x="1371584" y="2412812"/>
                  </a:cubicBezTo>
                  <a:cubicBezTo>
                    <a:pt x="1369670" y="2409322"/>
                    <a:pt x="1370402" y="2404142"/>
                    <a:pt x="1370740" y="2399751"/>
                  </a:cubicBezTo>
                  <a:cubicBezTo>
                    <a:pt x="1371443" y="2390715"/>
                    <a:pt x="1367615" y="2380863"/>
                    <a:pt x="1375581" y="2372897"/>
                  </a:cubicBezTo>
                  <a:cubicBezTo>
                    <a:pt x="1376792" y="2371686"/>
                    <a:pt x="1375947" y="2368308"/>
                    <a:pt x="1375947" y="2365944"/>
                  </a:cubicBezTo>
                  <a:cubicBezTo>
                    <a:pt x="1375975" y="1794912"/>
                    <a:pt x="1375975" y="1223852"/>
                    <a:pt x="1375806" y="652820"/>
                  </a:cubicBezTo>
                  <a:cubicBezTo>
                    <a:pt x="1375806" y="649133"/>
                    <a:pt x="1373386" y="645502"/>
                    <a:pt x="1372260" y="641786"/>
                  </a:cubicBezTo>
                  <a:cubicBezTo>
                    <a:pt x="1371584" y="639590"/>
                    <a:pt x="1370824" y="637310"/>
                    <a:pt x="1370768" y="635058"/>
                  </a:cubicBezTo>
                  <a:cubicBezTo>
                    <a:pt x="1370599" y="627346"/>
                    <a:pt x="1371049" y="619605"/>
                    <a:pt x="1370627" y="611920"/>
                  </a:cubicBezTo>
                  <a:cubicBezTo>
                    <a:pt x="1370177" y="603588"/>
                    <a:pt x="1374343" y="601561"/>
                    <a:pt x="1381605" y="602490"/>
                  </a:cubicBezTo>
                  <a:cubicBezTo>
                    <a:pt x="1388896" y="603391"/>
                    <a:pt x="1396214" y="604123"/>
                    <a:pt x="1404575" y="605023"/>
                  </a:cubicBezTo>
                  <a:cubicBezTo>
                    <a:pt x="1393456" y="576030"/>
                    <a:pt x="1392949" y="544165"/>
                    <a:pt x="1402801" y="506417"/>
                  </a:cubicBezTo>
                  <a:cubicBezTo>
                    <a:pt x="1396665" y="505629"/>
                    <a:pt x="1390641" y="504616"/>
                    <a:pt x="1384561" y="504109"/>
                  </a:cubicBezTo>
                  <a:cubicBezTo>
                    <a:pt x="1370711" y="502955"/>
                    <a:pt x="1370627" y="503067"/>
                    <a:pt x="1370711" y="488852"/>
                  </a:cubicBezTo>
                  <a:cubicBezTo>
                    <a:pt x="1370768" y="481167"/>
                    <a:pt x="1368431" y="471878"/>
                    <a:pt x="1371865" y="466136"/>
                  </a:cubicBezTo>
                  <a:cubicBezTo>
                    <a:pt x="1377073" y="457438"/>
                    <a:pt x="1374990" y="449106"/>
                    <a:pt x="1376003" y="440605"/>
                  </a:cubicBezTo>
                  <a:cubicBezTo>
                    <a:pt x="1376623" y="435256"/>
                    <a:pt x="1374005" y="432779"/>
                    <a:pt x="1369445" y="430556"/>
                  </a:cubicBezTo>
                  <a:cubicBezTo>
                    <a:pt x="1300479" y="397171"/>
                    <a:pt x="1228305" y="378452"/>
                    <a:pt x="1151121" y="383378"/>
                  </a:cubicBezTo>
                  <a:cubicBezTo>
                    <a:pt x="1110417" y="385967"/>
                    <a:pt x="1070924" y="395200"/>
                    <a:pt x="1031628" y="405756"/>
                  </a:cubicBezTo>
                  <a:cubicBezTo>
                    <a:pt x="986730" y="417832"/>
                    <a:pt x="941748" y="429711"/>
                    <a:pt x="896456" y="440211"/>
                  </a:cubicBezTo>
                  <a:cubicBezTo>
                    <a:pt x="867350" y="446966"/>
                    <a:pt x="837596" y="444686"/>
                    <a:pt x="808040" y="440971"/>
                  </a:cubicBezTo>
                  <a:cubicBezTo>
                    <a:pt x="765844" y="435650"/>
                    <a:pt x="724522" y="426952"/>
                    <a:pt x="684466" y="412315"/>
                  </a:cubicBezTo>
                  <a:cubicBezTo>
                    <a:pt x="672418" y="407896"/>
                    <a:pt x="663692" y="413666"/>
                    <a:pt x="664423" y="426305"/>
                  </a:cubicBezTo>
                  <a:cubicBezTo>
                    <a:pt x="665352" y="442463"/>
                    <a:pt x="667998" y="458564"/>
                    <a:pt x="670560" y="474581"/>
                  </a:cubicBezTo>
                  <a:cubicBezTo>
                    <a:pt x="673093" y="490372"/>
                    <a:pt x="678019" y="505911"/>
                    <a:pt x="679117" y="521730"/>
                  </a:cubicBezTo>
                  <a:cubicBezTo>
                    <a:pt x="680919" y="548162"/>
                    <a:pt x="676077" y="565080"/>
                    <a:pt x="640835" y="577099"/>
                  </a:cubicBezTo>
                  <a:cubicBezTo>
                    <a:pt x="642045" y="587965"/>
                    <a:pt x="643255" y="599056"/>
                    <a:pt x="644606" y="611132"/>
                  </a:cubicBezTo>
                  <a:cubicBezTo>
                    <a:pt x="658231" y="608598"/>
                    <a:pt x="659835" y="616902"/>
                    <a:pt x="661411" y="627064"/>
                  </a:cubicBezTo>
                  <a:cubicBezTo>
                    <a:pt x="671461" y="692370"/>
                    <a:pt x="681960" y="757591"/>
                    <a:pt x="692544" y="822813"/>
                  </a:cubicBezTo>
                  <a:cubicBezTo>
                    <a:pt x="693473" y="828527"/>
                    <a:pt x="696147" y="833960"/>
                    <a:pt x="698596" y="841363"/>
                  </a:cubicBezTo>
                  <a:cubicBezTo>
                    <a:pt x="706000" y="831426"/>
                    <a:pt x="711404" y="830497"/>
                    <a:pt x="717878" y="838576"/>
                  </a:cubicBezTo>
                  <a:cubicBezTo>
                    <a:pt x="719624" y="840744"/>
                    <a:pt x="724691" y="840237"/>
                    <a:pt x="728097" y="840912"/>
                  </a:cubicBezTo>
                  <a:cubicBezTo>
                    <a:pt x="732460" y="826247"/>
                    <a:pt x="740173" y="823685"/>
                    <a:pt x="751826" y="831877"/>
                  </a:cubicBezTo>
                  <a:cubicBezTo>
                    <a:pt x="768406" y="843530"/>
                    <a:pt x="770179" y="853242"/>
                    <a:pt x="758779" y="869906"/>
                  </a:cubicBezTo>
                  <a:cubicBezTo>
                    <a:pt x="753543" y="877562"/>
                    <a:pt x="748702" y="885698"/>
                    <a:pt x="735641" y="882995"/>
                  </a:cubicBezTo>
                  <a:cubicBezTo>
                    <a:pt x="740398" y="895296"/>
                    <a:pt x="744367" y="905993"/>
                    <a:pt x="748645" y="916549"/>
                  </a:cubicBezTo>
                  <a:cubicBezTo>
                    <a:pt x="780961" y="996549"/>
                    <a:pt x="813332" y="1076520"/>
                    <a:pt x="845675" y="1156491"/>
                  </a:cubicBezTo>
                  <a:cubicBezTo>
                    <a:pt x="879482" y="1240010"/>
                    <a:pt x="913177" y="1323584"/>
                    <a:pt x="947068" y="1407103"/>
                  </a:cubicBezTo>
                  <a:cubicBezTo>
                    <a:pt x="989629" y="1512014"/>
                    <a:pt x="1032444" y="1616841"/>
                    <a:pt x="1074977" y="1721781"/>
                  </a:cubicBezTo>
                  <a:cubicBezTo>
                    <a:pt x="1122774" y="1839641"/>
                    <a:pt x="1170403" y="1957585"/>
                    <a:pt x="1218059" y="2075502"/>
                  </a:cubicBezTo>
                  <a:cubicBezTo>
                    <a:pt x="1229600" y="2104073"/>
                    <a:pt x="1240606" y="2132898"/>
                    <a:pt x="1252767" y="2161216"/>
                  </a:cubicBezTo>
                  <a:cubicBezTo>
                    <a:pt x="1256877" y="2170815"/>
                    <a:pt x="1256764" y="2177965"/>
                    <a:pt x="1251444" y="2187394"/>
                  </a:cubicBezTo>
                  <a:cubicBezTo>
                    <a:pt x="1229375" y="2226522"/>
                    <a:pt x="1201592" y="2261032"/>
                    <a:pt x="1169023" y="2291630"/>
                  </a:cubicBezTo>
                  <a:cubicBezTo>
                    <a:pt x="1126378" y="2331715"/>
                    <a:pt x="1078018" y="2363579"/>
                    <a:pt x="1025576" y="2389589"/>
                  </a:cubicBezTo>
                  <a:cubicBezTo>
                    <a:pt x="960580" y="2421820"/>
                    <a:pt x="892262" y="2444170"/>
                    <a:pt x="821467" y="2458808"/>
                  </a:cubicBezTo>
                  <a:cubicBezTo>
                    <a:pt x="740651" y="2475528"/>
                    <a:pt x="658765" y="2481158"/>
                    <a:pt x="576401" y="2476907"/>
                  </a:cubicBezTo>
                  <a:cubicBezTo>
                    <a:pt x="486718" y="2472291"/>
                    <a:pt x="399287" y="2455824"/>
                    <a:pt x="315572" y="2422355"/>
                  </a:cubicBezTo>
                  <a:cubicBezTo>
                    <a:pt x="235460" y="2390321"/>
                    <a:pt x="163426" y="2345479"/>
                    <a:pt x="99500" y="2287380"/>
                  </a:cubicBezTo>
                  <a:cubicBezTo>
                    <a:pt x="63328" y="2254502"/>
                    <a:pt x="31745" y="2217711"/>
                    <a:pt x="1766" y="2179372"/>
                  </a:cubicBezTo>
                  <a:cubicBezTo>
                    <a:pt x="-345" y="2176670"/>
                    <a:pt x="-457" y="2170815"/>
                    <a:pt x="866" y="2167324"/>
                  </a:cubicBezTo>
                  <a:cubicBezTo>
                    <a:pt x="19782" y="2117754"/>
                    <a:pt x="39092" y="2068324"/>
                    <a:pt x="58318" y="2018866"/>
                  </a:cubicBezTo>
                  <a:cubicBezTo>
                    <a:pt x="90352" y="1936530"/>
                    <a:pt x="122357" y="1854194"/>
                    <a:pt x="154419" y="1771858"/>
                  </a:cubicBezTo>
                  <a:cubicBezTo>
                    <a:pt x="199823" y="1655293"/>
                    <a:pt x="245200" y="1538728"/>
                    <a:pt x="290688" y="1422190"/>
                  </a:cubicBezTo>
                  <a:cubicBezTo>
                    <a:pt x="330998" y="1318912"/>
                    <a:pt x="371448" y="1215689"/>
                    <a:pt x="411786" y="1112438"/>
                  </a:cubicBezTo>
                  <a:cubicBezTo>
                    <a:pt x="440469" y="1038997"/>
                    <a:pt x="469097" y="965500"/>
                    <a:pt x="497725" y="892031"/>
                  </a:cubicBezTo>
                  <a:cubicBezTo>
                    <a:pt x="498654" y="889638"/>
                    <a:pt x="499329" y="887161"/>
                    <a:pt x="500286" y="884206"/>
                  </a:cubicBezTo>
                  <a:cubicBezTo>
                    <a:pt x="482524" y="883080"/>
                    <a:pt x="478077" y="869090"/>
                    <a:pt x="472165" y="856873"/>
                  </a:cubicBezTo>
                  <a:cubicBezTo>
                    <a:pt x="470899" y="854283"/>
                    <a:pt x="470617" y="849329"/>
                    <a:pt x="472222" y="847527"/>
                  </a:cubicBezTo>
                  <a:cubicBezTo>
                    <a:pt x="478358" y="840603"/>
                    <a:pt x="484551" y="832862"/>
                    <a:pt x="492404" y="828527"/>
                  </a:cubicBezTo>
                  <a:cubicBezTo>
                    <a:pt x="500849" y="823882"/>
                    <a:pt x="506451" y="828696"/>
                    <a:pt x="508393" y="840265"/>
                  </a:cubicBezTo>
                  <a:cubicBezTo>
                    <a:pt x="511067" y="840265"/>
                    <a:pt x="514445" y="841250"/>
                    <a:pt x="516641" y="840068"/>
                  </a:cubicBezTo>
                  <a:cubicBezTo>
                    <a:pt x="522637" y="836831"/>
                    <a:pt x="527197" y="835198"/>
                    <a:pt x="534431" y="839195"/>
                  </a:cubicBezTo>
                  <a:cubicBezTo>
                    <a:pt x="539667" y="842095"/>
                    <a:pt x="543185" y="834804"/>
                    <a:pt x="544114" y="829315"/>
                  </a:cubicBezTo>
                  <a:cubicBezTo>
                    <a:pt x="546648" y="814115"/>
                    <a:pt x="548872" y="798886"/>
                    <a:pt x="551264" y="783657"/>
                  </a:cubicBezTo>
                  <a:cubicBezTo>
                    <a:pt x="559793" y="729555"/>
                    <a:pt x="568491" y="675452"/>
                    <a:pt x="576711" y="621265"/>
                  </a:cubicBezTo>
                  <a:cubicBezTo>
                    <a:pt x="578287" y="610878"/>
                    <a:pt x="585465" y="610963"/>
                    <a:pt x="593460" y="610569"/>
                  </a:cubicBezTo>
                  <a:cubicBezTo>
                    <a:pt x="594360" y="600491"/>
                    <a:pt x="595543" y="590836"/>
                    <a:pt x="595909" y="581125"/>
                  </a:cubicBezTo>
                  <a:cubicBezTo>
                    <a:pt x="595993" y="578929"/>
                    <a:pt x="593713" y="576086"/>
                    <a:pt x="591743" y="574510"/>
                  </a:cubicBezTo>
                  <a:cubicBezTo>
                    <a:pt x="585296" y="569330"/>
                    <a:pt x="578428" y="564686"/>
                    <a:pt x="571841" y="559675"/>
                  </a:cubicBezTo>
                  <a:cubicBezTo>
                    <a:pt x="559399" y="550189"/>
                    <a:pt x="554755" y="537691"/>
                    <a:pt x="556697" y="522153"/>
                  </a:cubicBezTo>
                  <a:cubicBezTo>
                    <a:pt x="557936" y="512188"/>
                    <a:pt x="564410" y="503574"/>
                    <a:pt x="573502" y="502139"/>
                  </a:cubicBezTo>
                  <a:cubicBezTo>
                    <a:pt x="582059" y="500759"/>
                    <a:pt x="590110" y="505939"/>
                    <a:pt x="594051" y="515284"/>
                  </a:cubicBezTo>
                  <a:cubicBezTo>
                    <a:pt x="604719" y="540646"/>
                    <a:pt x="598020" y="535214"/>
                    <a:pt x="624930" y="535889"/>
                  </a:cubicBezTo>
                  <a:cubicBezTo>
                    <a:pt x="627295" y="535946"/>
                    <a:pt x="629828" y="535523"/>
                    <a:pt x="631996" y="536255"/>
                  </a:cubicBezTo>
                  <a:cubicBezTo>
                    <a:pt x="637147" y="538000"/>
                    <a:pt x="639737" y="535354"/>
                    <a:pt x="640243" y="531104"/>
                  </a:cubicBezTo>
                  <a:cubicBezTo>
                    <a:pt x="643199" y="506530"/>
                    <a:pt x="646324" y="481815"/>
                    <a:pt x="627942" y="460956"/>
                  </a:cubicBezTo>
                  <a:cubicBezTo>
                    <a:pt x="622453" y="454736"/>
                    <a:pt x="617274" y="448233"/>
                    <a:pt x="611419" y="442350"/>
                  </a:cubicBezTo>
                  <a:cubicBezTo>
                    <a:pt x="603171" y="434074"/>
                    <a:pt x="596106" y="434046"/>
                    <a:pt x="587239" y="441703"/>
                  </a:cubicBezTo>
                  <a:cubicBezTo>
                    <a:pt x="583636" y="444799"/>
                    <a:pt x="580427" y="448318"/>
                    <a:pt x="576880" y="451470"/>
                  </a:cubicBezTo>
                  <a:cubicBezTo>
                    <a:pt x="561116" y="465601"/>
                    <a:pt x="541722" y="465123"/>
                    <a:pt x="526690" y="450344"/>
                  </a:cubicBezTo>
                  <a:cubicBezTo>
                    <a:pt x="501666" y="425714"/>
                    <a:pt x="501074" y="375468"/>
                    <a:pt x="525536" y="350359"/>
                  </a:cubicBezTo>
                  <a:cubicBezTo>
                    <a:pt x="541919" y="333526"/>
                    <a:pt x="561989" y="333357"/>
                    <a:pt x="578822" y="349908"/>
                  </a:cubicBezTo>
                  <a:cubicBezTo>
                    <a:pt x="580089" y="351119"/>
                    <a:pt x="581384" y="352329"/>
                    <a:pt x="583185" y="354046"/>
                  </a:cubicBezTo>
                  <a:cubicBezTo>
                    <a:pt x="589294" y="348782"/>
                    <a:pt x="595261" y="343659"/>
                    <a:pt x="601201" y="338508"/>
                  </a:cubicBezTo>
                  <a:cubicBezTo>
                    <a:pt x="617724" y="324180"/>
                    <a:pt x="636049" y="323139"/>
                    <a:pt x="655134" y="331978"/>
                  </a:cubicBezTo>
                  <a:cubicBezTo>
                    <a:pt x="668815" y="338339"/>
                    <a:pt x="681707" y="346474"/>
                    <a:pt x="695500" y="352583"/>
                  </a:cubicBezTo>
                  <a:cubicBezTo>
                    <a:pt x="717935" y="362547"/>
                    <a:pt x="740313" y="373160"/>
                    <a:pt x="763649" y="380506"/>
                  </a:cubicBezTo>
                  <a:cubicBezTo>
                    <a:pt x="794416" y="390190"/>
                    <a:pt x="824338" y="381745"/>
                    <a:pt x="852572" y="368994"/>
                  </a:cubicBezTo>
                  <a:cubicBezTo>
                    <a:pt x="890686" y="351794"/>
                    <a:pt x="928096" y="333075"/>
                    <a:pt x="965956" y="315313"/>
                  </a:cubicBezTo>
                  <a:cubicBezTo>
                    <a:pt x="1008630" y="295299"/>
                    <a:pt x="1050910" y="274272"/>
                    <a:pt x="1097440" y="264054"/>
                  </a:cubicBezTo>
                  <a:cubicBezTo>
                    <a:pt x="1144815" y="253639"/>
                    <a:pt x="1191711" y="258255"/>
                    <a:pt x="1238608" y="267629"/>
                  </a:cubicBezTo>
                  <a:cubicBezTo>
                    <a:pt x="1283309" y="276552"/>
                    <a:pt x="1326546" y="289782"/>
                    <a:pt x="1368206" y="308220"/>
                  </a:cubicBezTo>
                  <a:cubicBezTo>
                    <a:pt x="1370036" y="309036"/>
                    <a:pt x="1372063" y="309402"/>
                    <a:pt x="1374399" y="310106"/>
                  </a:cubicBezTo>
                  <a:cubicBezTo>
                    <a:pt x="1375947" y="289726"/>
                    <a:pt x="1373751" y="268642"/>
                    <a:pt x="1380001" y="250430"/>
                  </a:cubicBezTo>
                  <a:cubicBezTo>
                    <a:pt x="1386250" y="232245"/>
                    <a:pt x="1400915" y="216904"/>
                    <a:pt x="1412428" y="199480"/>
                  </a:cubicBezTo>
                  <a:cubicBezTo>
                    <a:pt x="1405194" y="198804"/>
                    <a:pt x="1397931" y="197875"/>
                    <a:pt x="1390641" y="197509"/>
                  </a:cubicBezTo>
                  <a:cubicBezTo>
                    <a:pt x="1383210" y="197144"/>
                    <a:pt x="1378903" y="194666"/>
                    <a:pt x="1379803" y="186194"/>
                  </a:cubicBezTo>
                  <a:cubicBezTo>
                    <a:pt x="1380395" y="180592"/>
                    <a:pt x="1380085" y="174906"/>
                    <a:pt x="1379888" y="169276"/>
                  </a:cubicBezTo>
                  <a:cubicBezTo>
                    <a:pt x="1379635" y="162014"/>
                    <a:pt x="1383181" y="159987"/>
                    <a:pt x="1389909" y="160803"/>
                  </a:cubicBezTo>
                  <a:cubicBezTo>
                    <a:pt x="1397340" y="161704"/>
                    <a:pt x="1404856" y="162014"/>
                    <a:pt x="1412316" y="162576"/>
                  </a:cubicBezTo>
                  <a:cubicBezTo>
                    <a:pt x="1412541" y="161760"/>
                    <a:pt x="1412794" y="160972"/>
                    <a:pt x="1413019" y="160184"/>
                  </a:cubicBezTo>
                  <a:cubicBezTo>
                    <a:pt x="1411133" y="158551"/>
                    <a:pt x="1409247" y="156890"/>
                    <a:pt x="1407333" y="155286"/>
                  </a:cubicBezTo>
                  <a:cubicBezTo>
                    <a:pt x="1365307" y="119762"/>
                    <a:pt x="1365504" y="50909"/>
                    <a:pt x="1407727" y="15582"/>
                  </a:cubicBezTo>
                  <a:cubicBezTo>
                    <a:pt x="1422675" y="3070"/>
                    <a:pt x="1440824" y="-1737"/>
                    <a:pt x="1458368" y="551"/>
                  </a:cubicBezTo>
                  <a:close/>
                </a:path>
              </a:pathLst>
            </a:custGeom>
            <a:solidFill>
              <a:schemeClr val="accent1"/>
            </a:solidFill>
            <a:ln w="281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cs typeface="+mn-cs"/>
              </a:endParaRPr>
            </a:p>
          </p:txBody>
        </p:sp>
        <p:sp>
          <p:nvSpPr>
            <p:cNvPr id="30" name="Freeform: Shape 29">
              <a:extLst>
                <a:ext uri="{FF2B5EF4-FFF2-40B4-BE49-F238E27FC236}">
                  <a16:creationId xmlns:a16="http://schemas.microsoft.com/office/drawing/2014/main" id="{706F8893-B06A-431A-B4DB-80BA8C37C2DB}"/>
                </a:ext>
              </a:extLst>
            </p:cNvPr>
            <p:cNvSpPr/>
            <p:nvPr/>
          </p:nvSpPr>
          <p:spPr>
            <a:xfrm>
              <a:off x="4317909" y="4356853"/>
              <a:ext cx="1209638" cy="793370"/>
            </a:xfrm>
            <a:custGeom>
              <a:avLst/>
              <a:gdLst>
                <a:gd name="connsiteX0" fmla="*/ 381228 w 1209638"/>
                <a:gd name="connsiteY0" fmla="*/ 649380 h 793370"/>
                <a:gd name="connsiteX1" fmla="*/ 433198 w 1209638"/>
                <a:gd name="connsiteY1" fmla="*/ 691873 h 793370"/>
                <a:gd name="connsiteX2" fmla="*/ 381729 w 1209638"/>
                <a:gd name="connsiteY2" fmla="*/ 737295 h 793370"/>
                <a:gd name="connsiteX3" fmla="*/ 381266 w 1209638"/>
                <a:gd name="connsiteY3" fmla="*/ 727008 h 793370"/>
                <a:gd name="connsiteX4" fmla="*/ 381228 w 1209638"/>
                <a:gd name="connsiteY4" fmla="*/ 649380 h 793370"/>
                <a:gd name="connsiteX5" fmla="*/ 843029 w 1209638"/>
                <a:gd name="connsiteY5" fmla="*/ 605192 h 793370"/>
                <a:gd name="connsiteX6" fmla="*/ 843029 w 1209638"/>
                <a:gd name="connsiteY6" fmla="*/ 679894 h 793370"/>
                <a:gd name="connsiteX7" fmla="*/ 800536 w 1209638"/>
                <a:gd name="connsiteY7" fmla="*/ 640367 h 793370"/>
                <a:gd name="connsiteX8" fmla="*/ 843029 w 1209638"/>
                <a:gd name="connsiteY8" fmla="*/ 605192 h 793370"/>
                <a:gd name="connsiteX9" fmla="*/ 353066 w 1209638"/>
                <a:gd name="connsiteY9" fmla="*/ 495010 h 793370"/>
                <a:gd name="connsiteX10" fmla="*/ 353066 w 1209638"/>
                <a:gd name="connsiteY10" fmla="*/ 570443 h 793370"/>
                <a:gd name="connsiteX11" fmla="*/ 310572 w 1209638"/>
                <a:gd name="connsiteY11" fmla="*/ 531610 h 793370"/>
                <a:gd name="connsiteX12" fmla="*/ 353066 w 1209638"/>
                <a:gd name="connsiteY12" fmla="*/ 495010 h 793370"/>
                <a:gd name="connsiteX13" fmla="*/ 809473 w 1209638"/>
                <a:gd name="connsiteY13" fmla="*/ 315252 h 793370"/>
                <a:gd name="connsiteX14" fmla="*/ 809473 w 1209638"/>
                <a:gd name="connsiteY14" fmla="*/ 376006 h 793370"/>
                <a:gd name="connsiteX15" fmla="*/ 907635 w 1209638"/>
                <a:gd name="connsiteY15" fmla="*/ 376006 h 793370"/>
                <a:gd name="connsiteX16" fmla="*/ 907635 w 1209638"/>
                <a:gd name="connsiteY16" fmla="*/ 315252 h 793370"/>
                <a:gd name="connsiteX17" fmla="*/ 809473 w 1209638"/>
                <a:gd name="connsiteY17" fmla="*/ 315252 h 793370"/>
                <a:gd name="connsiteX18" fmla="*/ 319973 w 1209638"/>
                <a:gd name="connsiteY18" fmla="*/ 205532 h 793370"/>
                <a:gd name="connsiteX19" fmla="*/ 319973 w 1209638"/>
                <a:gd name="connsiteY19" fmla="*/ 266364 h 793370"/>
                <a:gd name="connsiteX20" fmla="*/ 417518 w 1209638"/>
                <a:gd name="connsiteY20" fmla="*/ 266364 h 793370"/>
                <a:gd name="connsiteX21" fmla="*/ 417518 w 1209638"/>
                <a:gd name="connsiteY21" fmla="*/ 205532 h 793370"/>
                <a:gd name="connsiteX22" fmla="*/ 319973 w 1209638"/>
                <a:gd name="connsiteY22" fmla="*/ 205532 h 793370"/>
                <a:gd name="connsiteX23" fmla="*/ 270622 w 1209638"/>
                <a:gd name="connsiteY23" fmla="*/ 0 h 793370"/>
                <a:gd name="connsiteX24" fmla="*/ 465482 w 1209638"/>
                <a:gd name="connsiteY24" fmla="*/ 0 h 793370"/>
                <a:gd name="connsiteX25" fmla="*/ 461668 w 1209638"/>
                <a:gd name="connsiteY25" fmla="*/ 17414 h 793370"/>
                <a:gd name="connsiteX26" fmla="*/ 473341 w 1209638"/>
                <a:gd name="connsiteY26" fmla="*/ 41645 h 793370"/>
                <a:gd name="connsiteX27" fmla="*/ 535405 w 1209638"/>
                <a:gd name="connsiteY27" fmla="*/ 69845 h 793370"/>
                <a:gd name="connsiteX28" fmla="*/ 531399 w 1209638"/>
                <a:gd name="connsiteY28" fmla="*/ 79979 h 793370"/>
                <a:gd name="connsiteX29" fmla="*/ 485322 w 1209638"/>
                <a:gd name="connsiteY29" fmla="*/ 190044 h 793370"/>
                <a:gd name="connsiteX30" fmla="*/ 495647 w 1209638"/>
                <a:gd name="connsiteY30" fmla="*/ 274839 h 793370"/>
                <a:gd name="connsiteX31" fmla="*/ 609952 w 1209638"/>
                <a:gd name="connsiteY31" fmla="*/ 445737 h 793370"/>
                <a:gd name="connsiteX32" fmla="*/ 645433 w 1209638"/>
                <a:gd name="connsiteY32" fmla="*/ 506799 h 793370"/>
                <a:gd name="connsiteX33" fmla="*/ 647937 w 1209638"/>
                <a:gd name="connsiteY33" fmla="*/ 502600 h 793370"/>
                <a:gd name="connsiteX34" fmla="*/ 729149 w 1209638"/>
                <a:gd name="connsiteY34" fmla="*/ 387178 h 793370"/>
                <a:gd name="connsiteX35" fmla="*/ 740667 w 1209638"/>
                <a:gd name="connsiteY35" fmla="*/ 299919 h 793370"/>
                <a:gd name="connsiteX36" fmla="*/ 705802 w 1209638"/>
                <a:gd name="connsiteY36" fmla="*/ 216820 h 793370"/>
                <a:gd name="connsiteX37" fmla="*/ 690469 w 1209638"/>
                <a:gd name="connsiteY37" fmla="*/ 179490 h 793370"/>
                <a:gd name="connsiteX38" fmla="*/ 769793 w 1209638"/>
                <a:gd name="connsiteY38" fmla="*/ 153561 h 793370"/>
                <a:gd name="connsiteX39" fmla="*/ 760546 w 1209638"/>
                <a:gd name="connsiteY39" fmla="*/ 109951 h 793370"/>
                <a:gd name="connsiteX40" fmla="*/ 955369 w 1209638"/>
                <a:gd name="connsiteY40" fmla="*/ 109951 h 793370"/>
                <a:gd name="connsiteX41" fmla="*/ 950283 w 1209638"/>
                <a:gd name="connsiteY41" fmla="*/ 132489 h 793370"/>
                <a:gd name="connsiteX42" fmla="*/ 958413 w 1209638"/>
                <a:gd name="connsiteY42" fmla="*/ 148861 h 793370"/>
                <a:gd name="connsiteX43" fmla="*/ 1025291 w 1209638"/>
                <a:gd name="connsiteY43" fmla="*/ 179490 h 793370"/>
                <a:gd name="connsiteX44" fmla="*/ 1020515 w 1209638"/>
                <a:gd name="connsiteY44" fmla="*/ 191394 h 793370"/>
                <a:gd name="connsiteX45" fmla="*/ 974631 w 1209638"/>
                <a:gd name="connsiteY45" fmla="*/ 301537 h 793370"/>
                <a:gd name="connsiteX46" fmla="*/ 981257 w 1209638"/>
                <a:gd name="connsiteY46" fmla="*/ 378048 h 793370"/>
                <a:gd name="connsiteX47" fmla="*/ 1121142 w 1209638"/>
                <a:gd name="connsiteY47" fmla="*/ 591748 h 793370"/>
                <a:gd name="connsiteX48" fmla="*/ 1207093 w 1209638"/>
                <a:gd name="connsiteY48" fmla="*/ 786223 h 793370"/>
                <a:gd name="connsiteX49" fmla="*/ 1209638 w 1209638"/>
                <a:gd name="connsiteY49" fmla="*/ 788425 h 793370"/>
                <a:gd name="connsiteX50" fmla="*/ 1084330 w 1209638"/>
                <a:gd name="connsiteY50" fmla="*/ 772502 h 793370"/>
                <a:gd name="connsiteX51" fmla="*/ 984500 w 1209638"/>
                <a:gd name="connsiteY51" fmla="*/ 764911 h 793370"/>
                <a:gd name="connsiteX52" fmla="*/ 967865 w 1209638"/>
                <a:gd name="connsiteY52" fmla="*/ 733227 h 793370"/>
                <a:gd name="connsiteX53" fmla="*/ 937339 w 1209638"/>
                <a:gd name="connsiteY53" fmla="*/ 710637 h 793370"/>
                <a:gd name="connsiteX54" fmla="*/ 880282 w 1209638"/>
                <a:gd name="connsiteY54" fmla="*/ 689949 h 793370"/>
                <a:gd name="connsiteX55" fmla="*/ 871538 w 1209638"/>
                <a:gd name="connsiteY55" fmla="*/ 682628 h 793370"/>
                <a:gd name="connsiteX56" fmla="*/ 871152 w 1209638"/>
                <a:gd name="connsiteY56" fmla="*/ 603883 h 793370"/>
                <a:gd name="connsiteX57" fmla="*/ 912297 w 1209638"/>
                <a:gd name="connsiteY57" fmla="*/ 648418 h 793370"/>
                <a:gd name="connsiteX58" fmla="*/ 978175 w 1209638"/>
                <a:gd name="connsiteY58" fmla="*/ 648418 h 793370"/>
                <a:gd name="connsiteX59" fmla="*/ 951208 w 1209638"/>
                <a:gd name="connsiteY59" fmla="*/ 582810 h 793370"/>
                <a:gd name="connsiteX60" fmla="*/ 882055 w 1209638"/>
                <a:gd name="connsiteY60" fmla="*/ 550256 h 793370"/>
                <a:gd name="connsiteX61" fmla="*/ 870998 w 1209638"/>
                <a:gd name="connsiteY61" fmla="*/ 536965 h 793370"/>
                <a:gd name="connsiteX62" fmla="*/ 871152 w 1209638"/>
                <a:gd name="connsiteY62" fmla="*/ 512039 h 793370"/>
                <a:gd name="connsiteX63" fmla="*/ 843954 w 1209638"/>
                <a:gd name="connsiteY63" fmla="*/ 512039 h 793370"/>
                <a:gd name="connsiteX64" fmla="*/ 843954 w 1209638"/>
                <a:gd name="connsiteY64" fmla="*/ 547829 h 793370"/>
                <a:gd name="connsiteX65" fmla="*/ 826849 w 1209638"/>
                <a:gd name="connsiteY65" fmla="*/ 550410 h 793370"/>
                <a:gd name="connsiteX66" fmla="*/ 755847 w 1209638"/>
                <a:gd name="connsiteY66" fmla="*/ 586970 h 793370"/>
                <a:gd name="connsiteX67" fmla="*/ 783393 w 1209638"/>
                <a:gd name="connsiteY67" fmla="*/ 728744 h 793370"/>
                <a:gd name="connsiteX68" fmla="*/ 829275 w 1209638"/>
                <a:gd name="connsiteY68" fmla="*/ 744692 h 793370"/>
                <a:gd name="connsiteX69" fmla="*/ 846440 w 1209638"/>
                <a:gd name="connsiteY69" fmla="*/ 754889 h 793370"/>
                <a:gd name="connsiteX70" fmla="*/ 624275 w 1209638"/>
                <a:gd name="connsiteY70" fmla="*/ 749271 h 793370"/>
                <a:gd name="connsiteX71" fmla="*/ 468458 w 1209638"/>
                <a:gd name="connsiteY71" fmla="*/ 753211 h 793370"/>
                <a:gd name="connsiteX72" fmla="*/ 478542 w 1209638"/>
                <a:gd name="connsiteY72" fmla="*/ 749393 h 793370"/>
                <a:gd name="connsiteX73" fmla="*/ 473765 w 1209638"/>
                <a:gd name="connsiteY73" fmla="*/ 619447 h 793370"/>
                <a:gd name="connsiteX74" fmla="*/ 405113 w 1209638"/>
                <a:gd name="connsiteY74" fmla="*/ 584466 h 793370"/>
                <a:gd name="connsiteX75" fmla="*/ 381343 w 1209638"/>
                <a:gd name="connsiteY75" fmla="*/ 552837 h 793370"/>
                <a:gd name="connsiteX76" fmla="*/ 381343 w 1209638"/>
                <a:gd name="connsiteY76" fmla="*/ 493855 h 793370"/>
                <a:gd name="connsiteX77" fmla="*/ 422256 w 1209638"/>
                <a:gd name="connsiteY77" fmla="*/ 538506 h 793370"/>
                <a:gd name="connsiteX78" fmla="*/ 488559 w 1209638"/>
                <a:gd name="connsiteY78" fmla="*/ 538506 h 793370"/>
                <a:gd name="connsiteX79" fmla="*/ 380957 w 1209638"/>
                <a:gd name="connsiteY79" fmla="*/ 438340 h 793370"/>
                <a:gd name="connsiteX80" fmla="*/ 380957 w 1209638"/>
                <a:gd name="connsiteY80" fmla="*/ 402627 h 793370"/>
                <a:gd name="connsiteX81" fmla="*/ 353758 w 1209638"/>
                <a:gd name="connsiteY81" fmla="*/ 402627 h 793370"/>
                <a:gd name="connsiteX82" fmla="*/ 353758 w 1209638"/>
                <a:gd name="connsiteY82" fmla="*/ 436529 h 793370"/>
                <a:gd name="connsiteX83" fmla="*/ 304908 w 1209638"/>
                <a:gd name="connsiteY83" fmla="*/ 449975 h 793370"/>
                <a:gd name="connsiteX84" fmla="*/ 243538 w 1209638"/>
                <a:gd name="connsiteY84" fmla="*/ 545518 h 793370"/>
                <a:gd name="connsiteX85" fmla="*/ 307606 w 1209638"/>
                <a:gd name="connsiteY85" fmla="*/ 624918 h 793370"/>
                <a:gd name="connsiteX86" fmla="*/ 344859 w 1209638"/>
                <a:gd name="connsiteY86" fmla="*/ 636090 h 793370"/>
                <a:gd name="connsiteX87" fmla="*/ 353875 w 1209638"/>
                <a:gd name="connsiteY87" fmla="*/ 647841 h 793370"/>
                <a:gd name="connsiteX88" fmla="*/ 353682 w 1209638"/>
                <a:gd name="connsiteY88" fmla="*/ 729436 h 793370"/>
                <a:gd name="connsiteX89" fmla="*/ 352718 w 1209638"/>
                <a:gd name="connsiteY89" fmla="*/ 737335 h 793370"/>
                <a:gd name="connsiteX90" fmla="*/ 303059 w 1209638"/>
                <a:gd name="connsiteY90" fmla="*/ 688754 h 793370"/>
                <a:gd name="connsiteX91" fmla="*/ 296472 w 1209638"/>
                <a:gd name="connsiteY91" fmla="*/ 677005 h 793370"/>
                <a:gd name="connsiteX92" fmla="*/ 236141 w 1209638"/>
                <a:gd name="connsiteY92" fmla="*/ 676464 h 793370"/>
                <a:gd name="connsiteX93" fmla="*/ 270159 w 1209638"/>
                <a:gd name="connsiteY93" fmla="*/ 760258 h 793370"/>
                <a:gd name="connsiteX94" fmla="*/ 281019 w 1209638"/>
                <a:gd name="connsiteY94" fmla="*/ 763621 h 793370"/>
                <a:gd name="connsiteX95" fmla="*/ 164220 w 1209638"/>
                <a:gd name="connsiteY95" fmla="*/ 772502 h 793370"/>
                <a:gd name="connsiteX96" fmla="*/ 0 w 1209638"/>
                <a:gd name="connsiteY96" fmla="*/ 793370 h 793370"/>
                <a:gd name="connsiteX97" fmla="*/ 2793 w 1209638"/>
                <a:gd name="connsiteY97" fmla="*/ 772508 h 793370"/>
                <a:gd name="connsiteX98" fmla="*/ 44825 w 1209638"/>
                <a:gd name="connsiteY98" fmla="*/ 603498 h 793370"/>
                <a:gd name="connsiteX99" fmla="*/ 237297 w 1209638"/>
                <a:gd name="connsiteY99" fmla="*/ 280000 h 793370"/>
                <a:gd name="connsiteX100" fmla="*/ 251783 w 1209638"/>
                <a:gd name="connsiteY100" fmla="*/ 193243 h 793370"/>
                <a:gd name="connsiteX101" fmla="*/ 235370 w 1209638"/>
                <a:gd name="connsiteY101" fmla="*/ 153909 h 793370"/>
                <a:gd name="connsiteX102" fmla="*/ 200466 w 1209638"/>
                <a:gd name="connsiteY102" fmla="*/ 69845 h 793370"/>
                <a:gd name="connsiteX103" fmla="*/ 279828 w 1209638"/>
                <a:gd name="connsiteY103" fmla="*/ 43995 h 793370"/>
                <a:gd name="connsiteX104" fmla="*/ 270622 w 1209638"/>
                <a:gd name="connsiteY104" fmla="*/ 0 h 7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1209638" h="793370">
                  <a:moveTo>
                    <a:pt x="381228" y="649380"/>
                  </a:moveTo>
                  <a:cubicBezTo>
                    <a:pt x="410353" y="649650"/>
                    <a:pt x="433083" y="668566"/>
                    <a:pt x="433198" y="691873"/>
                  </a:cubicBezTo>
                  <a:cubicBezTo>
                    <a:pt x="433275" y="716762"/>
                    <a:pt x="411046" y="736949"/>
                    <a:pt x="381729" y="737295"/>
                  </a:cubicBezTo>
                  <a:cubicBezTo>
                    <a:pt x="381536" y="733366"/>
                    <a:pt x="381266" y="730207"/>
                    <a:pt x="381266" y="727008"/>
                  </a:cubicBezTo>
                  <a:cubicBezTo>
                    <a:pt x="381228" y="701120"/>
                    <a:pt x="381228" y="675269"/>
                    <a:pt x="381228" y="649380"/>
                  </a:cubicBezTo>
                  <a:close/>
                  <a:moveTo>
                    <a:pt x="843029" y="605192"/>
                  </a:moveTo>
                  <a:cubicBezTo>
                    <a:pt x="843029" y="630042"/>
                    <a:pt x="843029" y="654967"/>
                    <a:pt x="843029" y="679894"/>
                  </a:cubicBezTo>
                  <a:cubicBezTo>
                    <a:pt x="815753" y="678236"/>
                    <a:pt x="798687" y="662210"/>
                    <a:pt x="800536" y="640367"/>
                  </a:cubicBezTo>
                  <a:cubicBezTo>
                    <a:pt x="802423" y="617790"/>
                    <a:pt x="819490" y="603459"/>
                    <a:pt x="843029" y="605192"/>
                  </a:cubicBezTo>
                  <a:close/>
                  <a:moveTo>
                    <a:pt x="353066" y="495010"/>
                  </a:moveTo>
                  <a:cubicBezTo>
                    <a:pt x="353066" y="520591"/>
                    <a:pt x="353066" y="545478"/>
                    <a:pt x="353066" y="570443"/>
                  </a:cubicBezTo>
                  <a:cubicBezTo>
                    <a:pt x="325212" y="567669"/>
                    <a:pt x="309493" y="553107"/>
                    <a:pt x="310572" y="531610"/>
                  </a:cubicBezTo>
                  <a:cubicBezTo>
                    <a:pt x="311688" y="509381"/>
                    <a:pt x="327715" y="495165"/>
                    <a:pt x="353066" y="495010"/>
                  </a:cubicBezTo>
                  <a:close/>
                  <a:moveTo>
                    <a:pt x="809473" y="315252"/>
                  </a:moveTo>
                  <a:cubicBezTo>
                    <a:pt x="809473" y="335747"/>
                    <a:pt x="809473" y="355472"/>
                    <a:pt x="809473" y="376006"/>
                  </a:cubicBezTo>
                  <a:cubicBezTo>
                    <a:pt x="842336" y="376006"/>
                    <a:pt x="874581" y="376006"/>
                    <a:pt x="907635" y="376006"/>
                  </a:cubicBezTo>
                  <a:cubicBezTo>
                    <a:pt x="907635" y="354741"/>
                    <a:pt x="907635" y="335055"/>
                    <a:pt x="907635" y="315252"/>
                  </a:cubicBezTo>
                  <a:cubicBezTo>
                    <a:pt x="874581" y="315252"/>
                    <a:pt x="842258" y="315252"/>
                    <a:pt x="809473" y="315252"/>
                  </a:cubicBezTo>
                  <a:close/>
                  <a:moveTo>
                    <a:pt x="319973" y="205532"/>
                  </a:moveTo>
                  <a:cubicBezTo>
                    <a:pt x="319973" y="226181"/>
                    <a:pt x="319973" y="246099"/>
                    <a:pt x="319973" y="266364"/>
                  </a:cubicBezTo>
                  <a:cubicBezTo>
                    <a:pt x="352911" y="266364"/>
                    <a:pt x="384809" y="266364"/>
                    <a:pt x="417518" y="266364"/>
                  </a:cubicBezTo>
                  <a:cubicBezTo>
                    <a:pt x="417518" y="246022"/>
                    <a:pt x="417518" y="226336"/>
                    <a:pt x="417518" y="205532"/>
                  </a:cubicBezTo>
                  <a:cubicBezTo>
                    <a:pt x="384656" y="205532"/>
                    <a:pt x="352410" y="205532"/>
                    <a:pt x="319973" y="205532"/>
                  </a:cubicBezTo>
                  <a:close/>
                  <a:moveTo>
                    <a:pt x="270622" y="0"/>
                  </a:moveTo>
                  <a:cubicBezTo>
                    <a:pt x="336307" y="0"/>
                    <a:pt x="400258" y="0"/>
                    <a:pt x="465482" y="0"/>
                  </a:cubicBezTo>
                  <a:cubicBezTo>
                    <a:pt x="464095" y="6549"/>
                    <a:pt x="463787" y="12367"/>
                    <a:pt x="461668" y="17414"/>
                  </a:cubicBezTo>
                  <a:cubicBezTo>
                    <a:pt x="456313" y="30280"/>
                    <a:pt x="460859" y="36637"/>
                    <a:pt x="473341" y="41645"/>
                  </a:cubicBezTo>
                  <a:cubicBezTo>
                    <a:pt x="494222" y="50045"/>
                    <a:pt x="514447" y="60215"/>
                    <a:pt x="535405" y="69845"/>
                  </a:cubicBezTo>
                  <a:cubicBezTo>
                    <a:pt x="533749" y="74046"/>
                    <a:pt x="532631" y="77012"/>
                    <a:pt x="531399" y="79979"/>
                  </a:cubicBezTo>
                  <a:cubicBezTo>
                    <a:pt x="516027" y="116655"/>
                    <a:pt x="500463" y="153253"/>
                    <a:pt x="485322" y="190044"/>
                  </a:cubicBezTo>
                  <a:cubicBezTo>
                    <a:pt x="472955" y="220095"/>
                    <a:pt x="476346" y="247332"/>
                    <a:pt x="495647" y="274839"/>
                  </a:cubicBezTo>
                  <a:cubicBezTo>
                    <a:pt x="534981" y="330932"/>
                    <a:pt x="572389" y="388412"/>
                    <a:pt x="609952" y="445737"/>
                  </a:cubicBezTo>
                  <a:cubicBezTo>
                    <a:pt x="622511" y="464923"/>
                    <a:pt x="633105" y="485456"/>
                    <a:pt x="645433" y="506799"/>
                  </a:cubicBezTo>
                  <a:cubicBezTo>
                    <a:pt x="646667" y="504719"/>
                    <a:pt x="647244" y="503602"/>
                    <a:pt x="647937" y="502600"/>
                  </a:cubicBezTo>
                  <a:cubicBezTo>
                    <a:pt x="674943" y="464075"/>
                    <a:pt x="701526" y="425241"/>
                    <a:pt x="729149" y="387178"/>
                  </a:cubicBezTo>
                  <a:cubicBezTo>
                    <a:pt x="749028" y="359825"/>
                    <a:pt x="753497" y="331124"/>
                    <a:pt x="740667" y="299919"/>
                  </a:cubicBezTo>
                  <a:cubicBezTo>
                    <a:pt x="729226" y="272142"/>
                    <a:pt x="717398" y="244519"/>
                    <a:pt x="705802" y="216820"/>
                  </a:cubicBezTo>
                  <a:cubicBezTo>
                    <a:pt x="700679" y="204608"/>
                    <a:pt x="695746" y="192356"/>
                    <a:pt x="690469" y="179490"/>
                  </a:cubicBezTo>
                  <a:cubicBezTo>
                    <a:pt x="717784" y="170551"/>
                    <a:pt x="743826" y="162037"/>
                    <a:pt x="769793" y="153561"/>
                  </a:cubicBezTo>
                  <a:cubicBezTo>
                    <a:pt x="766479" y="137997"/>
                    <a:pt x="763590" y="124244"/>
                    <a:pt x="760546" y="109951"/>
                  </a:cubicBezTo>
                  <a:cubicBezTo>
                    <a:pt x="826040" y="109951"/>
                    <a:pt x="890223" y="109951"/>
                    <a:pt x="955369" y="109951"/>
                  </a:cubicBezTo>
                  <a:cubicBezTo>
                    <a:pt x="953558" y="118349"/>
                    <a:pt x="952749" y="125747"/>
                    <a:pt x="950283" y="132489"/>
                  </a:cubicBezTo>
                  <a:cubicBezTo>
                    <a:pt x="947009" y="141465"/>
                    <a:pt x="950283" y="145317"/>
                    <a:pt x="958413" y="148861"/>
                  </a:cubicBezTo>
                  <a:cubicBezTo>
                    <a:pt x="980680" y="158532"/>
                    <a:pt x="1002601" y="169010"/>
                    <a:pt x="1025291" y="179490"/>
                  </a:cubicBezTo>
                  <a:cubicBezTo>
                    <a:pt x="1023481" y="183996"/>
                    <a:pt x="1022056" y="187694"/>
                    <a:pt x="1020515" y="191394"/>
                  </a:cubicBezTo>
                  <a:cubicBezTo>
                    <a:pt x="1005182" y="228108"/>
                    <a:pt x="989657" y="264706"/>
                    <a:pt x="974631" y="301537"/>
                  </a:cubicBezTo>
                  <a:cubicBezTo>
                    <a:pt x="963845" y="328004"/>
                    <a:pt x="963690" y="354624"/>
                    <a:pt x="981257" y="378048"/>
                  </a:cubicBezTo>
                  <a:cubicBezTo>
                    <a:pt x="1032457" y="446315"/>
                    <a:pt x="1079690" y="517124"/>
                    <a:pt x="1121142" y="591748"/>
                  </a:cubicBezTo>
                  <a:cubicBezTo>
                    <a:pt x="1155700" y="653965"/>
                    <a:pt x="1187483" y="717455"/>
                    <a:pt x="1207093" y="786223"/>
                  </a:cubicBezTo>
                  <a:lnTo>
                    <a:pt x="1209638" y="788425"/>
                  </a:lnTo>
                  <a:lnTo>
                    <a:pt x="1084330" y="772502"/>
                  </a:lnTo>
                  <a:lnTo>
                    <a:pt x="984500" y="764911"/>
                  </a:lnTo>
                  <a:lnTo>
                    <a:pt x="967865" y="733227"/>
                  </a:lnTo>
                  <a:cubicBezTo>
                    <a:pt x="959461" y="723677"/>
                    <a:pt x="949108" y="716339"/>
                    <a:pt x="937339" y="710637"/>
                  </a:cubicBezTo>
                  <a:cubicBezTo>
                    <a:pt x="919232" y="701853"/>
                    <a:pt x="899238" y="696999"/>
                    <a:pt x="880282" y="689949"/>
                  </a:cubicBezTo>
                  <a:cubicBezTo>
                    <a:pt x="876816" y="688638"/>
                    <a:pt x="871615" y="685209"/>
                    <a:pt x="871538" y="682628"/>
                  </a:cubicBezTo>
                  <a:cubicBezTo>
                    <a:pt x="870883" y="656778"/>
                    <a:pt x="871152" y="630889"/>
                    <a:pt x="871152" y="603883"/>
                  </a:cubicBezTo>
                  <a:cubicBezTo>
                    <a:pt x="899469" y="606926"/>
                    <a:pt x="907328" y="626728"/>
                    <a:pt x="912297" y="648418"/>
                  </a:cubicBezTo>
                  <a:cubicBezTo>
                    <a:pt x="934526" y="648418"/>
                    <a:pt x="955831" y="648418"/>
                    <a:pt x="978175" y="648418"/>
                  </a:cubicBezTo>
                  <a:cubicBezTo>
                    <a:pt x="976403" y="622799"/>
                    <a:pt x="968468" y="600878"/>
                    <a:pt x="951208" y="582810"/>
                  </a:cubicBezTo>
                  <a:cubicBezTo>
                    <a:pt x="932407" y="563085"/>
                    <a:pt x="908291" y="554108"/>
                    <a:pt x="882055" y="550256"/>
                  </a:cubicBezTo>
                  <a:cubicBezTo>
                    <a:pt x="873464" y="548984"/>
                    <a:pt x="870151" y="545749"/>
                    <a:pt x="870998" y="536965"/>
                  </a:cubicBezTo>
                  <a:cubicBezTo>
                    <a:pt x="871768" y="528721"/>
                    <a:pt x="871152" y="520360"/>
                    <a:pt x="871152" y="512039"/>
                  </a:cubicBezTo>
                  <a:cubicBezTo>
                    <a:pt x="860982" y="512039"/>
                    <a:pt x="853007" y="512039"/>
                    <a:pt x="843954" y="512039"/>
                  </a:cubicBezTo>
                  <a:cubicBezTo>
                    <a:pt x="843954" y="523866"/>
                    <a:pt x="843954" y="535116"/>
                    <a:pt x="843954" y="547829"/>
                  </a:cubicBezTo>
                  <a:cubicBezTo>
                    <a:pt x="837212" y="548831"/>
                    <a:pt x="832011" y="549524"/>
                    <a:pt x="826849" y="550410"/>
                  </a:cubicBezTo>
                  <a:cubicBezTo>
                    <a:pt x="799303" y="555072"/>
                    <a:pt x="774993" y="565628"/>
                    <a:pt x="755847" y="586970"/>
                  </a:cubicBezTo>
                  <a:cubicBezTo>
                    <a:pt x="723331" y="623184"/>
                    <a:pt x="719402" y="700890"/>
                    <a:pt x="783393" y="728744"/>
                  </a:cubicBezTo>
                  <a:cubicBezTo>
                    <a:pt x="798186" y="735178"/>
                    <a:pt x="814174" y="738876"/>
                    <a:pt x="829275" y="744692"/>
                  </a:cubicBezTo>
                  <a:lnTo>
                    <a:pt x="846440" y="754889"/>
                  </a:lnTo>
                  <a:lnTo>
                    <a:pt x="624275" y="749271"/>
                  </a:lnTo>
                  <a:lnTo>
                    <a:pt x="468458" y="753211"/>
                  </a:lnTo>
                  <a:lnTo>
                    <a:pt x="478542" y="749393"/>
                  </a:lnTo>
                  <a:cubicBezTo>
                    <a:pt x="509863" y="715298"/>
                    <a:pt x="507012" y="651846"/>
                    <a:pt x="473765" y="619447"/>
                  </a:cubicBezTo>
                  <a:cubicBezTo>
                    <a:pt x="454387" y="600685"/>
                    <a:pt x="430386" y="591593"/>
                    <a:pt x="405113" y="584466"/>
                  </a:cubicBezTo>
                  <a:cubicBezTo>
                    <a:pt x="381266" y="577764"/>
                    <a:pt x="381343" y="577454"/>
                    <a:pt x="381343" y="552837"/>
                  </a:cubicBezTo>
                  <a:cubicBezTo>
                    <a:pt x="381343" y="533575"/>
                    <a:pt x="381343" y="514312"/>
                    <a:pt x="381343" y="493855"/>
                  </a:cubicBezTo>
                  <a:cubicBezTo>
                    <a:pt x="409312" y="497784"/>
                    <a:pt x="417787" y="516547"/>
                    <a:pt x="422256" y="538506"/>
                  </a:cubicBezTo>
                  <a:cubicBezTo>
                    <a:pt x="444447" y="538506"/>
                    <a:pt x="466098" y="538506"/>
                    <a:pt x="488559" y="538506"/>
                  </a:cubicBezTo>
                  <a:cubicBezTo>
                    <a:pt x="481970" y="473129"/>
                    <a:pt x="440672" y="446353"/>
                    <a:pt x="380957" y="438340"/>
                  </a:cubicBezTo>
                  <a:cubicBezTo>
                    <a:pt x="380957" y="425935"/>
                    <a:pt x="380957" y="414377"/>
                    <a:pt x="380957" y="402627"/>
                  </a:cubicBezTo>
                  <a:cubicBezTo>
                    <a:pt x="371249" y="402627"/>
                    <a:pt x="363005" y="402627"/>
                    <a:pt x="353758" y="402627"/>
                  </a:cubicBezTo>
                  <a:cubicBezTo>
                    <a:pt x="353758" y="414801"/>
                    <a:pt x="353758" y="426051"/>
                    <a:pt x="353758" y="436529"/>
                  </a:cubicBezTo>
                  <a:cubicBezTo>
                    <a:pt x="336037" y="441307"/>
                    <a:pt x="319856" y="444118"/>
                    <a:pt x="304908" y="449975"/>
                  </a:cubicBezTo>
                  <a:cubicBezTo>
                    <a:pt x="264264" y="465886"/>
                    <a:pt x="242613" y="500559"/>
                    <a:pt x="243538" y="545518"/>
                  </a:cubicBezTo>
                  <a:cubicBezTo>
                    <a:pt x="244309" y="583349"/>
                    <a:pt x="265498" y="609855"/>
                    <a:pt x="307606" y="624918"/>
                  </a:cubicBezTo>
                  <a:cubicBezTo>
                    <a:pt x="319780" y="629271"/>
                    <a:pt x="332300" y="632816"/>
                    <a:pt x="344859" y="636090"/>
                  </a:cubicBezTo>
                  <a:cubicBezTo>
                    <a:pt x="351408" y="637824"/>
                    <a:pt x="353989" y="640751"/>
                    <a:pt x="353875" y="647841"/>
                  </a:cubicBezTo>
                  <a:cubicBezTo>
                    <a:pt x="353489" y="675039"/>
                    <a:pt x="353758" y="702238"/>
                    <a:pt x="353682" y="729436"/>
                  </a:cubicBezTo>
                  <a:cubicBezTo>
                    <a:pt x="353682" y="732056"/>
                    <a:pt x="353066" y="734715"/>
                    <a:pt x="352718" y="737335"/>
                  </a:cubicBezTo>
                  <a:cubicBezTo>
                    <a:pt x="326445" y="733945"/>
                    <a:pt x="306797" y="714065"/>
                    <a:pt x="303059" y="688754"/>
                  </a:cubicBezTo>
                  <a:cubicBezTo>
                    <a:pt x="302405" y="684439"/>
                    <a:pt x="298937" y="677120"/>
                    <a:pt x="296472" y="677005"/>
                  </a:cubicBezTo>
                  <a:cubicBezTo>
                    <a:pt x="276785" y="676041"/>
                    <a:pt x="257022" y="676464"/>
                    <a:pt x="236141" y="676464"/>
                  </a:cubicBezTo>
                  <a:cubicBezTo>
                    <a:pt x="238800" y="709249"/>
                    <a:pt x="247043" y="737950"/>
                    <a:pt x="270159" y="760258"/>
                  </a:cubicBezTo>
                  <a:lnTo>
                    <a:pt x="281019" y="763621"/>
                  </a:lnTo>
                  <a:lnTo>
                    <a:pt x="164220" y="772502"/>
                  </a:lnTo>
                  <a:lnTo>
                    <a:pt x="0" y="793370"/>
                  </a:lnTo>
                  <a:lnTo>
                    <a:pt x="2793" y="772508"/>
                  </a:lnTo>
                  <a:cubicBezTo>
                    <a:pt x="2602" y="712678"/>
                    <a:pt x="21632" y="657317"/>
                    <a:pt x="44825" y="603498"/>
                  </a:cubicBezTo>
                  <a:cubicBezTo>
                    <a:pt x="94870" y="487345"/>
                    <a:pt x="160362" y="380205"/>
                    <a:pt x="237297" y="280000"/>
                  </a:cubicBezTo>
                  <a:cubicBezTo>
                    <a:pt x="257716" y="253419"/>
                    <a:pt x="264226" y="224988"/>
                    <a:pt x="251783" y="193243"/>
                  </a:cubicBezTo>
                  <a:cubicBezTo>
                    <a:pt x="246582" y="180029"/>
                    <a:pt x="240841" y="167006"/>
                    <a:pt x="235370" y="153909"/>
                  </a:cubicBezTo>
                  <a:cubicBezTo>
                    <a:pt x="223890" y="126247"/>
                    <a:pt x="212409" y="98587"/>
                    <a:pt x="200466" y="69845"/>
                  </a:cubicBezTo>
                  <a:cubicBezTo>
                    <a:pt x="227435" y="61062"/>
                    <a:pt x="253477" y="52587"/>
                    <a:pt x="279828" y="43995"/>
                  </a:cubicBezTo>
                  <a:cubicBezTo>
                    <a:pt x="276631" y="28624"/>
                    <a:pt x="273664" y="14602"/>
                    <a:pt x="270622" y="0"/>
                  </a:cubicBezTo>
                  <a:close/>
                </a:path>
              </a:pathLst>
            </a:custGeom>
            <a:solidFill>
              <a:schemeClr val="accent2"/>
            </a:solidFill>
            <a:ln w="2811"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cs typeface="+mn-cs"/>
              </a:endParaRPr>
            </a:p>
          </p:txBody>
        </p:sp>
      </p:grpSp>
      <p:sp>
        <p:nvSpPr>
          <p:cNvPr id="6" name="TextBox 5">
            <a:extLst>
              <a:ext uri="{FF2B5EF4-FFF2-40B4-BE49-F238E27FC236}">
                <a16:creationId xmlns:a16="http://schemas.microsoft.com/office/drawing/2014/main" id="{D4090C83-0C39-4B95-A460-288958B404DF}"/>
              </a:ext>
            </a:extLst>
          </p:cNvPr>
          <p:cNvSpPr txBox="1"/>
          <p:nvPr/>
        </p:nvSpPr>
        <p:spPr>
          <a:xfrm>
            <a:off x="1047668" y="2274838"/>
            <a:ext cx="5528320" cy="2308324"/>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2400" i="0" u="none" strike="noStrike" kern="1200" cap="none" spc="0" normalizeH="0" baseline="0" noProof="0" dirty="0">
                <a:ln>
                  <a:noFill/>
                </a:ln>
                <a:effectLst/>
                <a:uLnTx/>
                <a:uFillTx/>
                <a:latin typeface="Arial"/>
                <a:cs typeface="Arial" pitchFamily="34" charset="0"/>
              </a:rPr>
              <a:t>Our main goal in this project is to prevent the exploitation of both users and chalet owners by intermediaries, in addition to facilitating both parties to achieve their needs with the least effort and the highest credibility.</a:t>
            </a:r>
            <a:endParaRPr kumimoji="0" lang="ko-KR" altLang="en-US" sz="2400" i="0" u="none" strike="noStrike" kern="1200" cap="none" spc="0" normalizeH="0" baseline="0" noProof="0" dirty="0">
              <a:ln>
                <a:noFill/>
              </a:ln>
              <a:effectLst/>
              <a:uLnTx/>
              <a:uFillTx/>
              <a:latin typeface="Arial"/>
              <a:cs typeface="Arial" pitchFamily="34" charset="0"/>
            </a:endParaRPr>
          </a:p>
        </p:txBody>
      </p:sp>
    </p:spTree>
    <p:extLst>
      <p:ext uri="{BB962C8B-B14F-4D97-AF65-F5344CB8AC3E}">
        <p14:creationId xmlns:p14="http://schemas.microsoft.com/office/powerpoint/2010/main" val="1279224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Group 87">
            <a:extLst>
              <a:ext uri="{FF2B5EF4-FFF2-40B4-BE49-F238E27FC236}">
                <a16:creationId xmlns:a16="http://schemas.microsoft.com/office/drawing/2014/main" id="{B43936C3-B012-4ED0-9994-6F95147694C1}"/>
              </a:ext>
            </a:extLst>
          </p:cNvPr>
          <p:cNvGrpSpPr/>
          <p:nvPr/>
        </p:nvGrpSpPr>
        <p:grpSpPr>
          <a:xfrm>
            <a:off x="1401865" y="2883745"/>
            <a:ext cx="3984440" cy="1890415"/>
            <a:chOff x="7745116" y="3401300"/>
            <a:chExt cx="4390799" cy="2083212"/>
          </a:xfrm>
        </p:grpSpPr>
        <p:sp>
          <p:nvSpPr>
            <p:cNvPr id="70" name="Freeform: Shape 69">
              <a:extLst>
                <a:ext uri="{FF2B5EF4-FFF2-40B4-BE49-F238E27FC236}">
                  <a16:creationId xmlns:a16="http://schemas.microsoft.com/office/drawing/2014/main" id="{86849BE3-F856-497D-B88F-86F49722183A}"/>
                </a:ext>
              </a:extLst>
            </p:cNvPr>
            <p:cNvSpPr/>
            <p:nvPr/>
          </p:nvSpPr>
          <p:spPr>
            <a:xfrm>
              <a:off x="7745444" y="3401300"/>
              <a:ext cx="4331412" cy="905383"/>
            </a:xfrm>
            <a:custGeom>
              <a:avLst/>
              <a:gdLst>
                <a:gd name="connsiteX0" fmla="*/ 4740563 w 5893238"/>
                <a:gd name="connsiteY0" fmla="*/ 0 h 1231847"/>
                <a:gd name="connsiteX1" fmla="*/ 5879669 w 5893238"/>
                <a:gd name="connsiteY1" fmla="*/ 1142135 h 1231847"/>
                <a:gd name="connsiteX2" fmla="*/ 5892434 w 5893238"/>
                <a:gd name="connsiteY2" fmla="*/ 1165644 h 1231847"/>
                <a:gd name="connsiteX3" fmla="*/ 5865463 w 5893238"/>
                <a:gd name="connsiteY3" fmla="*/ 1178192 h 1231847"/>
                <a:gd name="connsiteX4" fmla="*/ 5707318 w 5893238"/>
                <a:gd name="connsiteY4" fmla="*/ 1178841 h 1231847"/>
                <a:gd name="connsiteX5" fmla="*/ 5667800 w 5893238"/>
                <a:gd name="connsiteY5" fmla="*/ 1156774 h 1231847"/>
                <a:gd name="connsiteX6" fmla="*/ 4783110 w 5893238"/>
                <a:gd name="connsiteY6" fmla="*/ 284488 h 1231847"/>
                <a:gd name="connsiteX7" fmla="*/ 4671984 w 5893238"/>
                <a:gd name="connsiteY7" fmla="*/ 283911 h 1231847"/>
                <a:gd name="connsiteX8" fmla="*/ 3907652 w 5893238"/>
                <a:gd name="connsiteY8" fmla="*/ 1032234 h 1231847"/>
                <a:gd name="connsiteX9" fmla="*/ 3870513 w 5893238"/>
                <a:gd name="connsiteY9" fmla="*/ 1071391 h 1231847"/>
                <a:gd name="connsiteX10" fmla="*/ 3682441 w 5893238"/>
                <a:gd name="connsiteY10" fmla="*/ 1157423 h 1231847"/>
                <a:gd name="connsiteX11" fmla="*/ 2137192 w 5893238"/>
                <a:gd name="connsiteY11" fmla="*/ 1159730 h 1231847"/>
                <a:gd name="connsiteX12" fmla="*/ 2010344 w 5893238"/>
                <a:gd name="connsiteY12" fmla="*/ 1105645 h 1231847"/>
                <a:gd name="connsiteX13" fmla="*/ 1210244 w 5893238"/>
                <a:gd name="connsiteY13" fmla="*/ 316723 h 1231847"/>
                <a:gd name="connsiteX14" fmla="*/ 1135029 w 5893238"/>
                <a:gd name="connsiteY14" fmla="*/ 316723 h 1231847"/>
                <a:gd name="connsiteX15" fmla="*/ 267792 w 5893238"/>
                <a:gd name="connsiteY15" fmla="*/ 1170908 h 1231847"/>
                <a:gd name="connsiteX16" fmla="*/ 120968 w 5893238"/>
                <a:gd name="connsiteY16" fmla="*/ 1231339 h 1231847"/>
                <a:gd name="connsiteX17" fmla="*/ 20154 w 5893238"/>
                <a:gd name="connsiteY17" fmla="*/ 1231051 h 1231847"/>
                <a:gd name="connsiteX18" fmla="*/ 6668 w 5893238"/>
                <a:gd name="connsiteY18" fmla="*/ 1204946 h 1231847"/>
                <a:gd name="connsiteX19" fmla="*/ 23471 w 5893238"/>
                <a:gd name="connsiteY19" fmla="*/ 1186268 h 1231847"/>
                <a:gd name="connsiteX20" fmla="*/ 1120679 w 5893238"/>
                <a:gd name="connsiteY20" fmla="*/ 88195 h 1231847"/>
                <a:gd name="connsiteX21" fmla="*/ 1219907 w 5893238"/>
                <a:gd name="connsiteY21" fmla="*/ 88267 h 1231847"/>
                <a:gd name="connsiteX22" fmla="*/ 1632180 w 5893238"/>
                <a:gd name="connsiteY22" fmla="*/ 501117 h 1231847"/>
                <a:gd name="connsiteX23" fmla="*/ 1664776 w 5893238"/>
                <a:gd name="connsiteY23" fmla="*/ 528448 h 1231847"/>
                <a:gd name="connsiteX24" fmla="*/ 1647108 w 5893238"/>
                <a:gd name="connsiteY24" fmla="*/ 462969 h 1231847"/>
                <a:gd name="connsiteX25" fmla="*/ 1632613 w 5893238"/>
                <a:gd name="connsiteY25" fmla="*/ 313550 h 1231847"/>
                <a:gd name="connsiteX26" fmla="*/ 1673069 w 5893238"/>
                <a:gd name="connsiteY26" fmla="*/ 294223 h 1231847"/>
                <a:gd name="connsiteX27" fmla="*/ 1874770 w 5893238"/>
                <a:gd name="connsiteY27" fmla="*/ 294584 h 1231847"/>
                <a:gd name="connsiteX28" fmla="*/ 1927557 w 5893238"/>
                <a:gd name="connsiteY28" fmla="*/ 338285 h 1231847"/>
                <a:gd name="connsiteX29" fmla="*/ 1891717 w 5893238"/>
                <a:gd name="connsiteY29" fmla="*/ 479772 h 1231847"/>
                <a:gd name="connsiteX30" fmla="*/ 1898928 w 5893238"/>
                <a:gd name="connsiteY30" fmla="*/ 651907 h 1231847"/>
                <a:gd name="connsiteX31" fmla="*/ 1928423 w 5893238"/>
                <a:gd name="connsiteY31" fmla="*/ 663661 h 1231847"/>
                <a:gd name="connsiteX32" fmla="*/ 1996714 w 5893238"/>
                <a:gd name="connsiteY32" fmla="*/ 666978 h 1231847"/>
                <a:gd name="connsiteX33" fmla="*/ 3941905 w 5893238"/>
                <a:gd name="connsiteY33" fmla="*/ 667123 h 1231847"/>
                <a:gd name="connsiteX34" fmla="*/ 4019932 w 5893238"/>
                <a:gd name="connsiteY34" fmla="*/ 588952 h 1231847"/>
                <a:gd name="connsiteX35" fmla="*/ 4020077 w 5893238"/>
                <a:gd name="connsiteY35" fmla="*/ 488137 h 1231847"/>
                <a:gd name="connsiteX36" fmla="*/ 3987770 w 5893238"/>
                <a:gd name="connsiteY36" fmla="*/ 404846 h 1231847"/>
                <a:gd name="connsiteX37" fmla="*/ 3981424 w 5893238"/>
                <a:gd name="connsiteY37" fmla="*/ 264801 h 1231847"/>
                <a:gd name="connsiteX38" fmla="*/ 4032264 w 5893238"/>
                <a:gd name="connsiteY38" fmla="*/ 242951 h 1231847"/>
                <a:gd name="connsiteX39" fmla="*/ 4226754 w 5893238"/>
                <a:gd name="connsiteY39" fmla="*/ 244465 h 1231847"/>
                <a:gd name="connsiteX40" fmla="*/ 4272907 w 5893238"/>
                <a:gd name="connsiteY40" fmla="*/ 272878 h 1231847"/>
                <a:gd name="connsiteX41" fmla="*/ 4240672 w 5893238"/>
                <a:gd name="connsiteY41" fmla="*/ 424316 h 1231847"/>
                <a:gd name="connsiteX42" fmla="*/ 4233028 w 5893238"/>
                <a:gd name="connsiteY42" fmla="*/ 479123 h 1231847"/>
                <a:gd name="connsiteX43" fmla="*/ 4711934 w 5893238"/>
                <a:gd name="connsiteY43" fmla="*/ 0 h 1231847"/>
                <a:gd name="connsiteX44" fmla="*/ 4740563 w 5893238"/>
                <a:gd name="connsiteY44" fmla="*/ 0 h 1231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5893238" h="1231847">
                  <a:moveTo>
                    <a:pt x="4740563" y="0"/>
                  </a:moveTo>
                  <a:cubicBezTo>
                    <a:pt x="5120241" y="380760"/>
                    <a:pt x="5499920" y="761519"/>
                    <a:pt x="5879669" y="1142135"/>
                  </a:cubicBezTo>
                  <a:cubicBezTo>
                    <a:pt x="5886376" y="1148841"/>
                    <a:pt x="5896111" y="1154178"/>
                    <a:pt x="5892434" y="1165644"/>
                  </a:cubicBezTo>
                  <a:cubicBezTo>
                    <a:pt x="5888179" y="1178768"/>
                    <a:pt x="5876136" y="1177038"/>
                    <a:pt x="5865463" y="1178192"/>
                  </a:cubicBezTo>
                  <a:cubicBezTo>
                    <a:pt x="5812820" y="1183816"/>
                    <a:pt x="5760177" y="1170547"/>
                    <a:pt x="5707318" y="1178841"/>
                  </a:cubicBezTo>
                  <a:cubicBezTo>
                    <a:pt x="5691020" y="1181437"/>
                    <a:pt x="5679049" y="1167879"/>
                    <a:pt x="5667800" y="1156774"/>
                  </a:cubicBezTo>
                  <a:cubicBezTo>
                    <a:pt x="5372927" y="866012"/>
                    <a:pt x="5078055" y="575250"/>
                    <a:pt x="4783110" y="284488"/>
                  </a:cubicBezTo>
                  <a:cubicBezTo>
                    <a:pt x="4732415" y="234513"/>
                    <a:pt x="4722535" y="234369"/>
                    <a:pt x="4671984" y="283911"/>
                  </a:cubicBezTo>
                  <a:cubicBezTo>
                    <a:pt x="4417206" y="533352"/>
                    <a:pt x="4162429" y="782721"/>
                    <a:pt x="3907652" y="1032234"/>
                  </a:cubicBezTo>
                  <a:cubicBezTo>
                    <a:pt x="3894816" y="1044853"/>
                    <a:pt x="3881042" y="1056969"/>
                    <a:pt x="3870513" y="1071391"/>
                  </a:cubicBezTo>
                  <a:cubicBezTo>
                    <a:pt x="3823712" y="1135500"/>
                    <a:pt x="3759098" y="1158865"/>
                    <a:pt x="3682441" y="1157423"/>
                  </a:cubicBezTo>
                  <a:cubicBezTo>
                    <a:pt x="3167334" y="1147976"/>
                    <a:pt x="2652299" y="1156413"/>
                    <a:pt x="2137192" y="1159730"/>
                  </a:cubicBezTo>
                  <a:cubicBezTo>
                    <a:pt x="2084476" y="1160091"/>
                    <a:pt x="2046833" y="1141774"/>
                    <a:pt x="2010344" y="1105645"/>
                  </a:cubicBezTo>
                  <a:cubicBezTo>
                    <a:pt x="1744461" y="841854"/>
                    <a:pt x="1477208" y="579360"/>
                    <a:pt x="1210244" y="316723"/>
                  </a:cubicBezTo>
                  <a:cubicBezTo>
                    <a:pt x="1178730" y="285714"/>
                    <a:pt x="1166326" y="285498"/>
                    <a:pt x="1135029" y="316723"/>
                  </a:cubicBezTo>
                  <a:cubicBezTo>
                    <a:pt x="848089" y="603663"/>
                    <a:pt x="550621" y="879858"/>
                    <a:pt x="267792" y="1170908"/>
                  </a:cubicBezTo>
                  <a:cubicBezTo>
                    <a:pt x="226110" y="1213743"/>
                    <a:pt x="180534" y="1235522"/>
                    <a:pt x="120968" y="1231339"/>
                  </a:cubicBezTo>
                  <a:cubicBezTo>
                    <a:pt x="87508" y="1228959"/>
                    <a:pt x="53758" y="1230474"/>
                    <a:pt x="20154" y="1231051"/>
                  </a:cubicBezTo>
                  <a:cubicBezTo>
                    <a:pt x="-3355" y="1231483"/>
                    <a:pt x="-4077" y="1220955"/>
                    <a:pt x="6668" y="1204946"/>
                  </a:cubicBezTo>
                  <a:cubicBezTo>
                    <a:pt x="11284" y="1198023"/>
                    <a:pt x="17557" y="1192254"/>
                    <a:pt x="23471" y="1186268"/>
                  </a:cubicBezTo>
                  <a:cubicBezTo>
                    <a:pt x="389159" y="820220"/>
                    <a:pt x="754846" y="454171"/>
                    <a:pt x="1120679" y="88195"/>
                  </a:cubicBezTo>
                  <a:cubicBezTo>
                    <a:pt x="1165750" y="43124"/>
                    <a:pt x="1174980" y="43268"/>
                    <a:pt x="1219907" y="88267"/>
                  </a:cubicBezTo>
                  <a:cubicBezTo>
                    <a:pt x="1357283" y="225932"/>
                    <a:pt x="1494660" y="363597"/>
                    <a:pt x="1632180" y="501117"/>
                  </a:cubicBezTo>
                  <a:cubicBezTo>
                    <a:pt x="1642132" y="511069"/>
                    <a:pt x="1650786" y="523040"/>
                    <a:pt x="1664776" y="528448"/>
                  </a:cubicBezTo>
                  <a:cubicBezTo>
                    <a:pt x="1673285" y="496574"/>
                    <a:pt x="1670545" y="486406"/>
                    <a:pt x="1647108" y="462969"/>
                  </a:cubicBezTo>
                  <a:cubicBezTo>
                    <a:pt x="1611484" y="427273"/>
                    <a:pt x="1604489" y="355015"/>
                    <a:pt x="1632613" y="313550"/>
                  </a:cubicBezTo>
                  <a:cubicBezTo>
                    <a:pt x="1642348" y="299127"/>
                    <a:pt x="1656915" y="294223"/>
                    <a:pt x="1673069" y="294223"/>
                  </a:cubicBezTo>
                  <a:cubicBezTo>
                    <a:pt x="1740278" y="294079"/>
                    <a:pt x="1807488" y="294079"/>
                    <a:pt x="1874770" y="294584"/>
                  </a:cubicBezTo>
                  <a:cubicBezTo>
                    <a:pt x="1903688" y="294800"/>
                    <a:pt x="1924817" y="309151"/>
                    <a:pt x="1927557" y="338285"/>
                  </a:cubicBezTo>
                  <a:cubicBezTo>
                    <a:pt x="1932317" y="388908"/>
                    <a:pt x="1943206" y="441263"/>
                    <a:pt x="1891717" y="479772"/>
                  </a:cubicBezTo>
                  <a:cubicBezTo>
                    <a:pt x="1869866" y="496141"/>
                    <a:pt x="1878448" y="633157"/>
                    <a:pt x="1898928" y="651907"/>
                  </a:cubicBezTo>
                  <a:cubicBezTo>
                    <a:pt x="1907221" y="659479"/>
                    <a:pt x="1917245" y="663156"/>
                    <a:pt x="1928423" y="663661"/>
                  </a:cubicBezTo>
                  <a:cubicBezTo>
                    <a:pt x="1951211" y="664815"/>
                    <a:pt x="1973926" y="666906"/>
                    <a:pt x="1996714" y="666978"/>
                  </a:cubicBezTo>
                  <a:cubicBezTo>
                    <a:pt x="2645088" y="667123"/>
                    <a:pt x="3293533" y="667123"/>
                    <a:pt x="3941905" y="667123"/>
                  </a:cubicBezTo>
                  <a:cubicBezTo>
                    <a:pt x="4019356" y="667123"/>
                    <a:pt x="4019788" y="666690"/>
                    <a:pt x="4019932" y="588952"/>
                  </a:cubicBezTo>
                  <a:cubicBezTo>
                    <a:pt x="4020005" y="555347"/>
                    <a:pt x="4019500" y="521742"/>
                    <a:pt x="4020077" y="488137"/>
                  </a:cubicBezTo>
                  <a:cubicBezTo>
                    <a:pt x="4020582" y="455830"/>
                    <a:pt x="4015317" y="427922"/>
                    <a:pt x="3987770" y="404846"/>
                  </a:cubicBezTo>
                  <a:cubicBezTo>
                    <a:pt x="3962242" y="383428"/>
                    <a:pt x="3961160" y="292276"/>
                    <a:pt x="3981424" y="264801"/>
                  </a:cubicBezTo>
                  <a:cubicBezTo>
                    <a:pt x="3994260" y="247422"/>
                    <a:pt x="4012577" y="242951"/>
                    <a:pt x="4032264" y="242951"/>
                  </a:cubicBezTo>
                  <a:cubicBezTo>
                    <a:pt x="4097094" y="243095"/>
                    <a:pt x="4161924" y="243816"/>
                    <a:pt x="4226754" y="244465"/>
                  </a:cubicBezTo>
                  <a:cubicBezTo>
                    <a:pt x="4247595" y="244681"/>
                    <a:pt x="4263748" y="253119"/>
                    <a:pt x="4272907" y="272878"/>
                  </a:cubicBezTo>
                  <a:cubicBezTo>
                    <a:pt x="4292955" y="316146"/>
                    <a:pt x="4277522" y="395327"/>
                    <a:pt x="4240672" y="424316"/>
                  </a:cubicBezTo>
                  <a:cubicBezTo>
                    <a:pt x="4221923" y="439027"/>
                    <a:pt x="4225168" y="454243"/>
                    <a:pt x="4233028" y="479123"/>
                  </a:cubicBezTo>
                  <a:cubicBezTo>
                    <a:pt x="4394490" y="317588"/>
                    <a:pt x="4553212" y="158794"/>
                    <a:pt x="4711934" y="0"/>
                  </a:cubicBezTo>
                  <a:cubicBezTo>
                    <a:pt x="4721309" y="0"/>
                    <a:pt x="4730900" y="0"/>
                    <a:pt x="4740563" y="0"/>
                  </a:cubicBezTo>
                  <a:close/>
                </a:path>
              </a:pathLst>
            </a:custGeom>
            <a:solidFill>
              <a:schemeClr val="accent3">
                <a:lumMod val="60000"/>
                <a:lumOff val="40000"/>
              </a:schemeClr>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87" name="Freeform: Shape 86">
              <a:extLst>
                <a:ext uri="{FF2B5EF4-FFF2-40B4-BE49-F238E27FC236}">
                  <a16:creationId xmlns:a16="http://schemas.microsoft.com/office/drawing/2014/main" id="{0A39664F-9EAF-42A6-BDA0-4FBF2171E7B6}"/>
                </a:ext>
              </a:extLst>
            </p:cNvPr>
            <p:cNvSpPr/>
            <p:nvPr/>
          </p:nvSpPr>
          <p:spPr>
            <a:xfrm>
              <a:off x="9370657" y="3643086"/>
              <a:ext cx="2589416" cy="1642065"/>
            </a:xfrm>
            <a:custGeom>
              <a:avLst/>
              <a:gdLst>
                <a:gd name="connsiteX0" fmla="*/ 507453 w 2589416"/>
                <a:gd name="connsiteY0" fmla="*/ 928234 h 1642065"/>
                <a:gd name="connsiteX1" fmla="*/ 234970 w 2589416"/>
                <a:gd name="connsiteY1" fmla="*/ 928393 h 1642065"/>
                <a:gd name="connsiteX2" fmla="*/ 195483 w 2589416"/>
                <a:gd name="connsiteY2" fmla="*/ 966872 h 1642065"/>
                <a:gd name="connsiteX3" fmla="*/ 195483 w 2589416"/>
                <a:gd name="connsiteY3" fmla="*/ 1273807 h 1642065"/>
                <a:gd name="connsiteX4" fmla="*/ 236188 w 2589416"/>
                <a:gd name="connsiteY4" fmla="*/ 1314141 h 1642065"/>
                <a:gd name="connsiteX5" fmla="*/ 778771 w 2589416"/>
                <a:gd name="connsiteY5" fmla="*/ 1314088 h 1642065"/>
                <a:gd name="connsiteX6" fmla="*/ 817568 w 2589416"/>
                <a:gd name="connsiteY6" fmla="*/ 1275025 h 1642065"/>
                <a:gd name="connsiteX7" fmla="*/ 817568 w 2589416"/>
                <a:gd name="connsiteY7" fmla="*/ 968092 h 1642065"/>
                <a:gd name="connsiteX8" fmla="*/ 777445 w 2589416"/>
                <a:gd name="connsiteY8" fmla="*/ 928287 h 1642065"/>
                <a:gd name="connsiteX9" fmla="*/ 507453 w 2589416"/>
                <a:gd name="connsiteY9" fmla="*/ 928234 h 1642065"/>
                <a:gd name="connsiteX10" fmla="*/ 1333278 w 2589416"/>
                <a:gd name="connsiteY10" fmla="*/ 832087 h 1642065"/>
                <a:gd name="connsiteX11" fmla="*/ 1296760 w 2589416"/>
                <a:gd name="connsiteY11" fmla="*/ 869878 h 1642065"/>
                <a:gd name="connsiteX12" fmla="*/ 1296707 w 2589416"/>
                <a:gd name="connsiteY12" fmla="*/ 1023320 h 1642065"/>
                <a:gd name="connsiteX13" fmla="*/ 1296442 w 2589416"/>
                <a:gd name="connsiteY13" fmla="*/ 1182008 h 1642065"/>
                <a:gd name="connsiteX14" fmla="*/ 1331053 w 2589416"/>
                <a:gd name="connsiteY14" fmla="*/ 1216936 h 1642065"/>
                <a:gd name="connsiteX15" fmla="*/ 1587689 w 2589416"/>
                <a:gd name="connsiteY15" fmla="*/ 1216936 h 1642065"/>
                <a:gd name="connsiteX16" fmla="*/ 1624102 w 2589416"/>
                <a:gd name="connsiteY16" fmla="*/ 1180047 h 1642065"/>
                <a:gd name="connsiteX17" fmla="*/ 1623731 w 2589416"/>
                <a:gd name="connsiteY17" fmla="*/ 867917 h 1642065"/>
                <a:gd name="connsiteX18" fmla="*/ 1587318 w 2589416"/>
                <a:gd name="connsiteY18" fmla="*/ 832353 h 1642065"/>
                <a:gd name="connsiteX19" fmla="*/ 1333278 w 2589416"/>
                <a:gd name="connsiteY19" fmla="*/ 832087 h 1642065"/>
                <a:gd name="connsiteX20" fmla="*/ 1845743 w 2589416"/>
                <a:gd name="connsiteY20" fmla="*/ 2 h 1642065"/>
                <a:gd name="connsiteX21" fmla="*/ 1883706 w 2589416"/>
                <a:gd name="connsiteY21" fmla="*/ 24177 h 1642065"/>
                <a:gd name="connsiteX22" fmla="*/ 2437047 w 2589416"/>
                <a:gd name="connsiteY22" fmla="*/ 567395 h 1642065"/>
                <a:gd name="connsiteX23" fmla="*/ 2521055 w 2589416"/>
                <a:gd name="connsiteY23" fmla="*/ 651721 h 1642065"/>
                <a:gd name="connsiteX24" fmla="*/ 2552274 w 2589416"/>
                <a:gd name="connsiteY24" fmla="*/ 653099 h 1642065"/>
                <a:gd name="connsiteX25" fmla="*/ 2552274 w 2589416"/>
                <a:gd name="connsiteY25" fmla="*/ 685961 h 1642065"/>
                <a:gd name="connsiteX26" fmla="*/ 2552009 w 2589416"/>
                <a:gd name="connsiteY26" fmla="*/ 1519471 h 1642065"/>
                <a:gd name="connsiteX27" fmla="*/ 2576601 w 2589416"/>
                <a:gd name="connsiteY27" fmla="*/ 1576712 h 1642065"/>
                <a:gd name="connsiteX28" fmla="*/ 2586036 w 2589416"/>
                <a:gd name="connsiteY28" fmla="*/ 1622560 h 1642065"/>
                <a:gd name="connsiteX29" fmla="*/ 2552433 w 2589416"/>
                <a:gd name="connsiteY29" fmla="*/ 1641216 h 1642065"/>
                <a:gd name="connsiteX30" fmla="*/ 2134247 w 2589416"/>
                <a:gd name="connsiteY30" fmla="*/ 1642064 h 1642065"/>
                <a:gd name="connsiteX31" fmla="*/ 2081563 w 2589416"/>
                <a:gd name="connsiteY31" fmla="*/ 1607136 h 1642065"/>
                <a:gd name="connsiteX32" fmla="*/ 2059408 w 2589416"/>
                <a:gd name="connsiteY32" fmla="*/ 1472669 h 1642065"/>
                <a:gd name="connsiteX33" fmla="*/ 2060521 w 2589416"/>
                <a:gd name="connsiteY33" fmla="*/ 858853 h 1642065"/>
                <a:gd name="connsiteX34" fmla="*/ 2025381 w 2589416"/>
                <a:gd name="connsiteY34" fmla="*/ 822282 h 1642065"/>
                <a:gd name="connsiteX35" fmla="*/ 1776589 w 2589416"/>
                <a:gd name="connsiteY35" fmla="*/ 821858 h 1642065"/>
                <a:gd name="connsiteX36" fmla="*/ 1742402 w 2589416"/>
                <a:gd name="connsiteY36" fmla="*/ 856892 h 1642065"/>
                <a:gd name="connsiteX37" fmla="*/ 1745636 w 2589416"/>
                <a:gd name="connsiteY37" fmla="*/ 1356913 h 1642065"/>
                <a:gd name="connsiteX38" fmla="*/ 1742720 w 2589416"/>
                <a:gd name="connsiteY38" fmla="*/ 1547349 h 1642065"/>
                <a:gd name="connsiteX39" fmla="*/ 1714047 w 2589416"/>
                <a:gd name="connsiteY39" fmla="*/ 1631781 h 1642065"/>
                <a:gd name="connsiteX40" fmla="*/ 1683517 w 2589416"/>
                <a:gd name="connsiteY40" fmla="*/ 1639467 h 1642065"/>
                <a:gd name="connsiteX41" fmla="*/ 1323527 w 2589416"/>
                <a:gd name="connsiteY41" fmla="*/ 1639626 h 1642065"/>
                <a:gd name="connsiteX42" fmla="*/ 1143532 w 2589416"/>
                <a:gd name="connsiteY42" fmla="*/ 1639785 h 1642065"/>
                <a:gd name="connsiteX43" fmla="*/ 1107279 w 2589416"/>
                <a:gd name="connsiteY43" fmla="*/ 1611005 h 1642065"/>
                <a:gd name="connsiteX44" fmla="*/ 1088198 w 2589416"/>
                <a:gd name="connsiteY44" fmla="*/ 1593302 h 1642065"/>
                <a:gd name="connsiteX45" fmla="*/ 1045903 w 2589416"/>
                <a:gd name="connsiteY45" fmla="*/ 1591712 h 1642065"/>
                <a:gd name="connsiteX46" fmla="*/ 58634 w 2589416"/>
                <a:gd name="connsiteY46" fmla="*/ 1591660 h 1642065"/>
                <a:gd name="connsiteX47" fmla="*/ 13 w 2589416"/>
                <a:gd name="connsiteY47" fmla="*/ 1533569 h 1642065"/>
                <a:gd name="connsiteX48" fmla="*/ 66 w 2589416"/>
                <a:gd name="connsiteY48" fmla="*/ 760905 h 1642065"/>
                <a:gd name="connsiteX49" fmla="*/ 49517 w 2589416"/>
                <a:gd name="connsiteY49" fmla="*/ 711720 h 1642065"/>
                <a:gd name="connsiteX50" fmla="*/ 1129434 w 2589416"/>
                <a:gd name="connsiteY50" fmla="*/ 711614 h 1642065"/>
                <a:gd name="connsiteX51" fmla="*/ 1178037 w 2589416"/>
                <a:gd name="connsiteY51" fmla="*/ 669795 h 1642065"/>
                <a:gd name="connsiteX52" fmla="*/ 1210739 w 2589416"/>
                <a:gd name="connsiteY52" fmla="*/ 614461 h 1642065"/>
                <a:gd name="connsiteX53" fmla="*/ 1725760 w 2589416"/>
                <a:gd name="connsiteY53" fmla="*/ 107814 h 1642065"/>
                <a:gd name="connsiteX54" fmla="*/ 1807701 w 2589416"/>
                <a:gd name="connsiteY54" fmla="*/ 25078 h 1642065"/>
                <a:gd name="connsiteX55" fmla="*/ 1845743 w 2589416"/>
                <a:gd name="connsiteY55" fmla="*/ 2 h 1642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589416" h="1642065">
                  <a:moveTo>
                    <a:pt x="507453" y="928234"/>
                  </a:moveTo>
                  <a:cubicBezTo>
                    <a:pt x="416608" y="928234"/>
                    <a:pt x="325709" y="928127"/>
                    <a:pt x="234970" y="928393"/>
                  </a:cubicBezTo>
                  <a:cubicBezTo>
                    <a:pt x="202798" y="928446"/>
                    <a:pt x="195536" y="935654"/>
                    <a:pt x="195483" y="966872"/>
                  </a:cubicBezTo>
                  <a:cubicBezTo>
                    <a:pt x="195324" y="1069166"/>
                    <a:pt x="195324" y="1171513"/>
                    <a:pt x="195483" y="1273807"/>
                  </a:cubicBezTo>
                  <a:cubicBezTo>
                    <a:pt x="195536" y="1306509"/>
                    <a:pt x="203062" y="1314088"/>
                    <a:pt x="236188" y="1314141"/>
                  </a:cubicBezTo>
                  <a:cubicBezTo>
                    <a:pt x="417032" y="1314300"/>
                    <a:pt x="597927" y="1314300"/>
                    <a:pt x="778771" y="1314088"/>
                  </a:cubicBezTo>
                  <a:cubicBezTo>
                    <a:pt x="810890" y="1314035"/>
                    <a:pt x="817515" y="1307039"/>
                    <a:pt x="817568" y="1275025"/>
                  </a:cubicBezTo>
                  <a:cubicBezTo>
                    <a:pt x="817727" y="1172732"/>
                    <a:pt x="817727" y="1070385"/>
                    <a:pt x="817568" y="968092"/>
                  </a:cubicBezTo>
                  <a:cubicBezTo>
                    <a:pt x="817515" y="933375"/>
                    <a:pt x="812321" y="928340"/>
                    <a:pt x="777445" y="928287"/>
                  </a:cubicBezTo>
                  <a:cubicBezTo>
                    <a:pt x="687448" y="928127"/>
                    <a:pt x="597451" y="928234"/>
                    <a:pt x="507453" y="928234"/>
                  </a:cubicBezTo>
                  <a:close/>
                  <a:moveTo>
                    <a:pt x="1333278" y="832087"/>
                  </a:moveTo>
                  <a:cubicBezTo>
                    <a:pt x="1302272" y="832140"/>
                    <a:pt x="1296919" y="837758"/>
                    <a:pt x="1296760" y="869878"/>
                  </a:cubicBezTo>
                  <a:cubicBezTo>
                    <a:pt x="1296548" y="921025"/>
                    <a:pt x="1296707" y="972172"/>
                    <a:pt x="1296707" y="1023320"/>
                  </a:cubicBezTo>
                  <a:cubicBezTo>
                    <a:pt x="1296707" y="1076215"/>
                    <a:pt x="1297396" y="1129165"/>
                    <a:pt x="1296442" y="1182008"/>
                  </a:cubicBezTo>
                  <a:cubicBezTo>
                    <a:pt x="1295965" y="1207078"/>
                    <a:pt x="1306725" y="1217042"/>
                    <a:pt x="1331053" y="1216936"/>
                  </a:cubicBezTo>
                  <a:cubicBezTo>
                    <a:pt x="1416598" y="1216512"/>
                    <a:pt x="1502143" y="1216459"/>
                    <a:pt x="1587689" y="1216936"/>
                  </a:cubicBezTo>
                  <a:cubicBezTo>
                    <a:pt x="1613501" y="1217042"/>
                    <a:pt x="1624208" y="1205382"/>
                    <a:pt x="1624102" y="1180047"/>
                  </a:cubicBezTo>
                  <a:cubicBezTo>
                    <a:pt x="1623731" y="1076004"/>
                    <a:pt x="1624261" y="971961"/>
                    <a:pt x="1623731" y="867917"/>
                  </a:cubicBezTo>
                  <a:cubicBezTo>
                    <a:pt x="1623571" y="838395"/>
                    <a:pt x="1616735" y="832458"/>
                    <a:pt x="1587318" y="832353"/>
                  </a:cubicBezTo>
                  <a:cubicBezTo>
                    <a:pt x="1502620" y="832087"/>
                    <a:pt x="1417976" y="831981"/>
                    <a:pt x="1333278" y="832087"/>
                  </a:cubicBezTo>
                  <a:close/>
                  <a:moveTo>
                    <a:pt x="1845743" y="2"/>
                  </a:moveTo>
                  <a:cubicBezTo>
                    <a:pt x="1856476" y="-124"/>
                    <a:pt x="1867196" y="7959"/>
                    <a:pt x="1883706" y="24177"/>
                  </a:cubicBezTo>
                  <a:cubicBezTo>
                    <a:pt x="2068153" y="205232"/>
                    <a:pt x="2252653" y="386287"/>
                    <a:pt x="2437047" y="567395"/>
                  </a:cubicBezTo>
                  <a:cubicBezTo>
                    <a:pt x="2465351" y="595221"/>
                    <a:pt x="2493971" y="622729"/>
                    <a:pt x="2521055" y="651721"/>
                  </a:cubicBezTo>
                  <a:cubicBezTo>
                    <a:pt x="2530967" y="662163"/>
                    <a:pt x="2539500" y="662110"/>
                    <a:pt x="2552274" y="653099"/>
                  </a:cubicBezTo>
                  <a:cubicBezTo>
                    <a:pt x="2552274" y="666933"/>
                    <a:pt x="2552274" y="676473"/>
                    <a:pt x="2552274" y="685961"/>
                  </a:cubicBezTo>
                  <a:cubicBezTo>
                    <a:pt x="2552274" y="963797"/>
                    <a:pt x="2552379" y="1241633"/>
                    <a:pt x="2552009" y="1519471"/>
                  </a:cubicBezTo>
                  <a:cubicBezTo>
                    <a:pt x="2551955" y="1542739"/>
                    <a:pt x="2555189" y="1562190"/>
                    <a:pt x="2576601" y="1576712"/>
                  </a:cubicBezTo>
                  <a:cubicBezTo>
                    <a:pt x="2592555" y="1587525"/>
                    <a:pt x="2590913" y="1605440"/>
                    <a:pt x="2586036" y="1622560"/>
                  </a:cubicBezTo>
                  <a:cubicBezTo>
                    <a:pt x="2581001" y="1640262"/>
                    <a:pt x="2567115" y="1641163"/>
                    <a:pt x="2552433" y="1641216"/>
                  </a:cubicBezTo>
                  <a:cubicBezTo>
                    <a:pt x="2413038" y="1641375"/>
                    <a:pt x="2273642" y="1641110"/>
                    <a:pt x="2134247" y="1642064"/>
                  </a:cubicBezTo>
                  <a:cubicBezTo>
                    <a:pt x="2107375" y="1642223"/>
                    <a:pt x="2092163" y="1630934"/>
                    <a:pt x="2081563" y="1607136"/>
                  </a:cubicBezTo>
                  <a:cubicBezTo>
                    <a:pt x="2062376" y="1563992"/>
                    <a:pt x="2059249" y="1518941"/>
                    <a:pt x="2059408" y="1472669"/>
                  </a:cubicBezTo>
                  <a:cubicBezTo>
                    <a:pt x="2060149" y="1268082"/>
                    <a:pt x="2060309" y="1063441"/>
                    <a:pt x="2060521" y="858853"/>
                  </a:cubicBezTo>
                  <a:cubicBezTo>
                    <a:pt x="2060573" y="829119"/>
                    <a:pt x="2054214" y="822388"/>
                    <a:pt x="2025381" y="822282"/>
                  </a:cubicBezTo>
                  <a:cubicBezTo>
                    <a:pt x="1942432" y="821964"/>
                    <a:pt x="1859484" y="822759"/>
                    <a:pt x="1776589" y="821858"/>
                  </a:cubicBezTo>
                  <a:cubicBezTo>
                    <a:pt x="1750936" y="821592"/>
                    <a:pt x="1742190" y="832776"/>
                    <a:pt x="1742402" y="856892"/>
                  </a:cubicBezTo>
                  <a:cubicBezTo>
                    <a:pt x="1743993" y="1023583"/>
                    <a:pt x="1739064" y="1190274"/>
                    <a:pt x="1745636" y="1356913"/>
                  </a:cubicBezTo>
                  <a:cubicBezTo>
                    <a:pt x="1748127" y="1420463"/>
                    <a:pt x="1745318" y="1483906"/>
                    <a:pt x="1742720" y="1547349"/>
                  </a:cubicBezTo>
                  <a:cubicBezTo>
                    <a:pt x="1741448" y="1578303"/>
                    <a:pt x="1717439" y="1600987"/>
                    <a:pt x="1714047" y="1631781"/>
                  </a:cubicBezTo>
                  <a:cubicBezTo>
                    <a:pt x="1712774" y="1643124"/>
                    <a:pt x="1694436" y="1639467"/>
                    <a:pt x="1683517" y="1639467"/>
                  </a:cubicBezTo>
                  <a:cubicBezTo>
                    <a:pt x="1563520" y="1639732"/>
                    <a:pt x="1443524" y="1639626"/>
                    <a:pt x="1323527" y="1639626"/>
                  </a:cubicBezTo>
                  <a:cubicBezTo>
                    <a:pt x="1263529" y="1639626"/>
                    <a:pt x="1203531" y="1639308"/>
                    <a:pt x="1143532" y="1639785"/>
                  </a:cubicBezTo>
                  <a:cubicBezTo>
                    <a:pt x="1122967" y="1639944"/>
                    <a:pt x="1106007" y="1638142"/>
                    <a:pt x="1107279" y="1611005"/>
                  </a:cubicBezTo>
                  <a:cubicBezTo>
                    <a:pt x="1107862" y="1598920"/>
                    <a:pt x="1098798" y="1594097"/>
                    <a:pt x="1088198" y="1593302"/>
                  </a:cubicBezTo>
                  <a:cubicBezTo>
                    <a:pt x="1074153" y="1592242"/>
                    <a:pt x="1060001" y="1591712"/>
                    <a:pt x="1045903" y="1591712"/>
                  </a:cubicBezTo>
                  <a:cubicBezTo>
                    <a:pt x="716813" y="1591606"/>
                    <a:pt x="387723" y="1591660"/>
                    <a:pt x="58634" y="1591660"/>
                  </a:cubicBezTo>
                  <a:cubicBezTo>
                    <a:pt x="66" y="1591660"/>
                    <a:pt x="13" y="1591606"/>
                    <a:pt x="13" y="1533569"/>
                  </a:cubicBezTo>
                  <a:cubicBezTo>
                    <a:pt x="13" y="1276032"/>
                    <a:pt x="-40" y="1018495"/>
                    <a:pt x="66" y="760905"/>
                  </a:cubicBezTo>
                  <a:cubicBezTo>
                    <a:pt x="66" y="714157"/>
                    <a:pt x="2398" y="711720"/>
                    <a:pt x="49517" y="711720"/>
                  </a:cubicBezTo>
                  <a:cubicBezTo>
                    <a:pt x="409507" y="711614"/>
                    <a:pt x="769444" y="711614"/>
                    <a:pt x="1129434" y="711614"/>
                  </a:cubicBezTo>
                  <a:cubicBezTo>
                    <a:pt x="1172471" y="711614"/>
                    <a:pt x="1173532" y="711667"/>
                    <a:pt x="1178037" y="669795"/>
                  </a:cubicBezTo>
                  <a:cubicBezTo>
                    <a:pt x="1180687" y="645520"/>
                    <a:pt x="1194838" y="630043"/>
                    <a:pt x="1210739" y="614461"/>
                  </a:cubicBezTo>
                  <a:cubicBezTo>
                    <a:pt x="1382465" y="445649"/>
                    <a:pt x="1554193" y="276785"/>
                    <a:pt x="1725760" y="107814"/>
                  </a:cubicBezTo>
                  <a:cubicBezTo>
                    <a:pt x="1753427" y="80572"/>
                    <a:pt x="1780299" y="52586"/>
                    <a:pt x="1807701" y="25078"/>
                  </a:cubicBezTo>
                  <a:cubicBezTo>
                    <a:pt x="1824264" y="8462"/>
                    <a:pt x="1835010" y="128"/>
                    <a:pt x="1845743" y="2"/>
                  </a:cubicBezTo>
                  <a:close/>
                </a:path>
              </a:pathLst>
            </a:custGeom>
            <a:solidFill>
              <a:schemeClr val="accent2"/>
            </a:solidFill>
            <a:ln w="7209"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85" name="Freeform: Shape 84">
              <a:extLst>
                <a:ext uri="{FF2B5EF4-FFF2-40B4-BE49-F238E27FC236}">
                  <a16:creationId xmlns:a16="http://schemas.microsoft.com/office/drawing/2014/main" id="{A28C0416-4E47-44F2-B843-B194685542F2}"/>
                </a:ext>
              </a:extLst>
            </p:cNvPr>
            <p:cNvSpPr/>
            <p:nvPr/>
          </p:nvSpPr>
          <p:spPr>
            <a:xfrm>
              <a:off x="7863013" y="3681765"/>
              <a:ext cx="1477499" cy="1603015"/>
            </a:xfrm>
            <a:custGeom>
              <a:avLst/>
              <a:gdLst>
                <a:gd name="connsiteX0" fmla="*/ 1037263 w 1477499"/>
                <a:gd name="connsiteY0" fmla="*/ 791660 h 1603015"/>
                <a:gd name="connsiteX1" fmla="*/ 1002812 w 1477499"/>
                <a:gd name="connsiteY1" fmla="*/ 826906 h 1603015"/>
                <a:gd name="connsiteX2" fmla="*/ 1003023 w 1477499"/>
                <a:gd name="connsiteY2" fmla="*/ 980293 h 1603015"/>
                <a:gd name="connsiteX3" fmla="*/ 1001805 w 1477499"/>
                <a:gd name="connsiteY3" fmla="*/ 980347 h 1603015"/>
                <a:gd name="connsiteX4" fmla="*/ 1001911 w 1477499"/>
                <a:gd name="connsiteY4" fmla="*/ 1136384 h 1603015"/>
                <a:gd name="connsiteX5" fmla="*/ 1040443 w 1477499"/>
                <a:gd name="connsiteY5" fmla="*/ 1176719 h 1603015"/>
                <a:gd name="connsiteX6" fmla="*/ 1289182 w 1477499"/>
                <a:gd name="connsiteY6" fmla="*/ 1176666 h 1603015"/>
                <a:gd name="connsiteX7" fmla="*/ 1329304 w 1477499"/>
                <a:gd name="connsiteY7" fmla="*/ 1137657 h 1603015"/>
                <a:gd name="connsiteX8" fmla="*/ 1329728 w 1477499"/>
                <a:gd name="connsiteY8" fmla="*/ 825528 h 1603015"/>
                <a:gd name="connsiteX9" fmla="*/ 1296549 w 1477499"/>
                <a:gd name="connsiteY9" fmla="*/ 791766 h 1603015"/>
                <a:gd name="connsiteX10" fmla="*/ 1037263 w 1477499"/>
                <a:gd name="connsiteY10" fmla="*/ 791660 h 1603015"/>
                <a:gd name="connsiteX11" fmla="*/ 741076 w 1477499"/>
                <a:gd name="connsiteY11" fmla="*/ 1 h 1603015"/>
                <a:gd name="connsiteX12" fmla="*/ 781741 w 1477499"/>
                <a:gd name="connsiteY12" fmla="*/ 26999 h 1603015"/>
                <a:gd name="connsiteX13" fmla="*/ 1077917 w 1477499"/>
                <a:gd name="connsiteY13" fmla="*/ 318351 h 1603015"/>
                <a:gd name="connsiteX14" fmla="*/ 1419886 w 1477499"/>
                <a:gd name="connsiteY14" fmla="*/ 653695 h 1603015"/>
                <a:gd name="connsiteX15" fmla="*/ 1439126 w 1477499"/>
                <a:gd name="connsiteY15" fmla="*/ 666946 h 1603015"/>
                <a:gd name="connsiteX16" fmla="*/ 1476333 w 1477499"/>
                <a:gd name="connsiteY16" fmla="*/ 722439 h 1603015"/>
                <a:gd name="connsiteX17" fmla="*/ 1476121 w 1477499"/>
                <a:gd name="connsiteY17" fmla="*/ 1140466 h 1603015"/>
                <a:gd name="connsiteX18" fmla="*/ 1477499 w 1477499"/>
                <a:gd name="connsiteY18" fmla="*/ 1140519 h 1603015"/>
                <a:gd name="connsiteX19" fmla="*/ 1477499 w 1477499"/>
                <a:gd name="connsiteY19" fmla="*/ 1547946 h 1603015"/>
                <a:gd name="connsiteX20" fmla="*/ 1423808 w 1477499"/>
                <a:gd name="connsiteY20" fmla="*/ 1603015 h 1603015"/>
                <a:gd name="connsiteX21" fmla="*/ 915678 w 1477499"/>
                <a:gd name="connsiteY21" fmla="*/ 1602273 h 1603015"/>
                <a:gd name="connsiteX22" fmla="*/ 871315 w 1477499"/>
                <a:gd name="connsiteY22" fmla="*/ 1562469 h 1603015"/>
                <a:gd name="connsiteX23" fmla="*/ 863418 w 1477499"/>
                <a:gd name="connsiteY23" fmla="*/ 1543600 h 1603015"/>
                <a:gd name="connsiteX24" fmla="*/ 843647 w 1477499"/>
                <a:gd name="connsiteY24" fmla="*/ 1491446 h 1603015"/>
                <a:gd name="connsiteX25" fmla="*/ 843754 w 1477499"/>
                <a:gd name="connsiteY25" fmla="*/ 829980 h 1603015"/>
                <a:gd name="connsiteX26" fmla="*/ 795946 w 1477499"/>
                <a:gd name="connsiteY26" fmla="*/ 782702 h 1603015"/>
                <a:gd name="connsiteX27" fmla="*/ 576306 w 1477499"/>
                <a:gd name="connsiteY27" fmla="*/ 781271 h 1603015"/>
                <a:gd name="connsiteX28" fmla="*/ 528550 w 1477499"/>
                <a:gd name="connsiteY28" fmla="*/ 828602 h 1603015"/>
                <a:gd name="connsiteX29" fmla="*/ 529875 w 1477499"/>
                <a:gd name="connsiteY29" fmla="*/ 1434469 h 1603015"/>
                <a:gd name="connsiteX30" fmla="*/ 509523 w 1477499"/>
                <a:gd name="connsiteY30" fmla="*/ 1555154 h 1603015"/>
                <a:gd name="connsiteX31" fmla="*/ 496485 w 1477499"/>
                <a:gd name="connsiteY31" fmla="*/ 1596390 h 1603015"/>
                <a:gd name="connsiteX32" fmla="*/ 444542 w 1477499"/>
                <a:gd name="connsiteY32" fmla="*/ 1600789 h 1603015"/>
                <a:gd name="connsiteX33" fmla="*/ 44907 w 1477499"/>
                <a:gd name="connsiteY33" fmla="*/ 1600683 h 1603015"/>
                <a:gd name="connsiteX34" fmla="*/ 3194 w 1477499"/>
                <a:gd name="connsiteY34" fmla="*/ 1583669 h 1603015"/>
                <a:gd name="connsiteX35" fmla="*/ 19041 w 1477499"/>
                <a:gd name="connsiteY35" fmla="*/ 1530137 h 1603015"/>
                <a:gd name="connsiteX36" fmla="*/ 36585 w 1477499"/>
                <a:gd name="connsiteY36" fmla="*/ 1483230 h 1603015"/>
                <a:gd name="connsiteX37" fmla="*/ 35260 w 1477499"/>
                <a:gd name="connsiteY37" fmla="*/ 753021 h 1603015"/>
                <a:gd name="connsiteX38" fmla="*/ 90542 w 1477499"/>
                <a:gd name="connsiteY38" fmla="*/ 623113 h 1603015"/>
                <a:gd name="connsiteX39" fmla="*/ 692327 w 1477499"/>
                <a:gd name="connsiteY39" fmla="*/ 35002 h 1603015"/>
                <a:gd name="connsiteX40" fmla="*/ 699853 w 1477499"/>
                <a:gd name="connsiteY40" fmla="*/ 27582 h 1603015"/>
                <a:gd name="connsiteX41" fmla="*/ 741076 w 1477499"/>
                <a:gd name="connsiteY41" fmla="*/ 1 h 1603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77499" h="1603015">
                  <a:moveTo>
                    <a:pt x="1037263" y="791660"/>
                  </a:moveTo>
                  <a:cubicBezTo>
                    <a:pt x="1012564" y="791501"/>
                    <a:pt x="1002441" y="802366"/>
                    <a:pt x="1002812" y="826906"/>
                  </a:cubicBezTo>
                  <a:cubicBezTo>
                    <a:pt x="1003553" y="878000"/>
                    <a:pt x="1003023" y="929147"/>
                    <a:pt x="1003023" y="980293"/>
                  </a:cubicBezTo>
                  <a:cubicBezTo>
                    <a:pt x="1002653" y="980293"/>
                    <a:pt x="1002282" y="980293"/>
                    <a:pt x="1001805" y="980347"/>
                  </a:cubicBezTo>
                  <a:cubicBezTo>
                    <a:pt x="1001805" y="1032342"/>
                    <a:pt x="1001540" y="1084390"/>
                    <a:pt x="1001911" y="1136384"/>
                  </a:cubicBezTo>
                  <a:cubicBezTo>
                    <a:pt x="1002123" y="1168080"/>
                    <a:pt x="1009914" y="1176560"/>
                    <a:pt x="1040443" y="1176719"/>
                  </a:cubicBezTo>
                  <a:cubicBezTo>
                    <a:pt x="1123391" y="1177143"/>
                    <a:pt x="1206287" y="1177143"/>
                    <a:pt x="1289182" y="1176666"/>
                  </a:cubicBezTo>
                  <a:cubicBezTo>
                    <a:pt x="1320771" y="1176507"/>
                    <a:pt x="1329145" y="1168557"/>
                    <a:pt x="1329304" y="1137657"/>
                  </a:cubicBezTo>
                  <a:cubicBezTo>
                    <a:pt x="1329835" y="1033614"/>
                    <a:pt x="1329304" y="929571"/>
                    <a:pt x="1329728" y="825528"/>
                  </a:cubicBezTo>
                  <a:cubicBezTo>
                    <a:pt x="1329835" y="802207"/>
                    <a:pt x="1319870" y="791713"/>
                    <a:pt x="1296549" y="791766"/>
                  </a:cubicBezTo>
                  <a:cubicBezTo>
                    <a:pt x="1210103" y="792031"/>
                    <a:pt x="1123710" y="792137"/>
                    <a:pt x="1037263" y="791660"/>
                  </a:cubicBezTo>
                  <a:close/>
                  <a:moveTo>
                    <a:pt x="741076" y="1"/>
                  </a:moveTo>
                  <a:cubicBezTo>
                    <a:pt x="752246" y="-99"/>
                    <a:pt x="763323" y="8899"/>
                    <a:pt x="781741" y="26999"/>
                  </a:cubicBezTo>
                  <a:cubicBezTo>
                    <a:pt x="880537" y="124046"/>
                    <a:pt x="979121" y="221304"/>
                    <a:pt x="1077917" y="318351"/>
                  </a:cubicBezTo>
                  <a:cubicBezTo>
                    <a:pt x="1191818" y="430186"/>
                    <a:pt x="1305932" y="541861"/>
                    <a:pt x="1419886" y="653695"/>
                  </a:cubicBezTo>
                  <a:cubicBezTo>
                    <a:pt x="1425610" y="659314"/>
                    <a:pt x="1430857" y="665038"/>
                    <a:pt x="1439126" y="666946"/>
                  </a:cubicBezTo>
                  <a:cubicBezTo>
                    <a:pt x="1468807" y="673836"/>
                    <a:pt x="1476439" y="694666"/>
                    <a:pt x="1476333" y="722439"/>
                  </a:cubicBezTo>
                  <a:cubicBezTo>
                    <a:pt x="1475856" y="861782"/>
                    <a:pt x="1476121" y="1001124"/>
                    <a:pt x="1476121" y="1140466"/>
                  </a:cubicBezTo>
                  <a:cubicBezTo>
                    <a:pt x="1476599" y="1140519"/>
                    <a:pt x="1477023" y="1140519"/>
                    <a:pt x="1477499" y="1140519"/>
                  </a:cubicBezTo>
                  <a:cubicBezTo>
                    <a:pt x="1477499" y="1276311"/>
                    <a:pt x="1477446" y="1412155"/>
                    <a:pt x="1477499" y="1547946"/>
                  </a:cubicBezTo>
                  <a:cubicBezTo>
                    <a:pt x="1477499" y="1597768"/>
                    <a:pt x="1472570" y="1603068"/>
                    <a:pt x="1423808" y="1603015"/>
                  </a:cubicBezTo>
                  <a:cubicBezTo>
                    <a:pt x="1254414" y="1602856"/>
                    <a:pt x="1085019" y="1602591"/>
                    <a:pt x="915678" y="1602273"/>
                  </a:cubicBezTo>
                  <a:cubicBezTo>
                    <a:pt x="876085" y="1602220"/>
                    <a:pt x="875608" y="1601690"/>
                    <a:pt x="871315" y="1562469"/>
                  </a:cubicBezTo>
                  <a:cubicBezTo>
                    <a:pt x="870520" y="1555261"/>
                    <a:pt x="869566" y="1546621"/>
                    <a:pt x="863418" y="1543600"/>
                  </a:cubicBezTo>
                  <a:cubicBezTo>
                    <a:pt x="839778" y="1532098"/>
                    <a:pt x="843595" y="1511905"/>
                    <a:pt x="843647" y="1491446"/>
                  </a:cubicBezTo>
                  <a:cubicBezTo>
                    <a:pt x="844019" y="1270957"/>
                    <a:pt x="843966" y="1050469"/>
                    <a:pt x="843754" y="829980"/>
                  </a:cubicBezTo>
                  <a:cubicBezTo>
                    <a:pt x="843700" y="784027"/>
                    <a:pt x="842005" y="782967"/>
                    <a:pt x="795946" y="782702"/>
                  </a:cubicBezTo>
                  <a:cubicBezTo>
                    <a:pt x="722750" y="782331"/>
                    <a:pt x="649501" y="781854"/>
                    <a:pt x="576306" y="781271"/>
                  </a:cubicBezTo>
                  <a:cubicBezTo>
                    <a:pt x="535706" y="780953"/>
                    <a:pt x="528497" y="787632"/>
                    <a:pt x="528550" y="828602"/>
                  </a:cubicBezTo>
                  <a:cubicBezTo>
                    <a:pt x="528816" y="1030540"/>
                    <a:pt x="528868" y="1232531"/>
                    <a:pt x="529875" y="1434469"/>
                  </a:cubicBezTo>
                  <a:cubicBezTo>
                    <a:pt x="530088" y="1476181"/>
                    <a:pt x="531253" y="1517364"/>
                    <a:pt x="509523" y="1555154"/>
                  </a:cubicBezTo>
                  <a:cubicBezTo>
                    <a:pt x="502103" y="1568087"/>
                    <a:pt x="509841" y="1587910"/>
                    <a:pt x="496485" y="1596390"/>
                  </a:cubicBezTo>
                  <a:cubicBezTo>
                    <a:pt x="481379" y="1605983"/>
                    <a:pt x="462033" y="1600736"/>
                    <a:pt x="444542" y="1600789"/>
                  </a:cubicBezTo>
                  <a:cubicBezTo>
                    <a:pt x="311348" y="1601054"/>
                    <a:pt x="178101" y="1601107"/>
                    <a:pt x="44907" y="1600683"/>
                  </a:cubicBezTo>
                  <a:cubicBezTo>
                    <a:pt x="29430" y="1600630"/>
                    <a:pt x="9713" y="1607202"/>
                    <a:pt x="3194" y="1583669"/>
                  </a:cubicBezTo>
                  <a:cubicBezTo>
                    <a:pt x="-2690" y="1562521"/>
                    <a:pt x="-2054" y="1543441"/>
                    <a:pt x="19041" y="1530137"/>
                  </a:cubicBezTo>
                  <a:cubicBezTo>
                    <a:pt x="36691" y="1519007"/>
                    <a:pt x="36585" y="1501251"/>
                    <a:pt x="36585" y="1483230"/>
                  </a:cubicBezTo>
                  <a:cubicBezTo>
                    <a:pt x="36427" y="1239792"/>
                    <a:pt x="37805" y="996407"/>
                    <a:pt x="35260" y="753021"/>
                  </a:cubicBezTo>
                  <a:cubicBezTo>
                    <a:pt x="34677" y="698800"/>
                    <a:pt x="52168" y="660215"/>
                    <a:pt x="90542" y="623113"/>
                  </a:cubicBezTo>
                  <a:cubicBezTo>
                    <a:pt x="292215" y="428172"/>
                    <a:pt x="491926" y="231216"/>
                    <a:pt x="692327" y="35002"/>
                  </a:cubicBezTo>
                  <a:cubicBezTo>
                    <a:pt x="694871" y="32511"/>
                    <a:pt x="697362" y="30020"/>
                    <a:pt x="699853" y="27582"/>
                  </a:cubicBezTo>
                  <a:cubicBezTo>
                    <a:pt x="718643" y="9296"/>
                    <a:pt x="729906" y="100"/>
                    <a:pt x="741076" y="1"/>
                  </a:cubicBezTo>
                  <a:close/>
                </a:path>
              </a:pathLst>
            </a:custGeom>
            <a:solidFill>
              <a:schemeClr val="accent4"/>
            </a:solidFill>
            <a:ln w="7209"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73" name="Freeform: Shape 72">
              <a:extLst>
                <a:ext uri="{FF2B5EF4-FFF2-40B4-BE49-F238E27FC236}">
                  <a16:creationId xmlns:a16="http://schemas.microsoft.com/office/drawing/2014/main" id="{B40231ED-4C0C-4EF3-AA64-69ED796E4469}"/>
                </a:ext>
              </a:extLst>
            </p:cNvPr>
            <p:cNvSpPr/>
            <p:nvPr/>
          </p:nvSpPr>
          <p:spPr>
            <a:xfrm>
              <a:off x="10522403" y="5351033"/>
              <a:ext cx="1613512" cy="131432"/>
            </a:xfrm>
            <a:custGeom>
              <a:avLst/>
              <a:gdLst>
                <a:gd name="connsiteX0" fmla="*/ 1099445 w 2195314"/>
                <a:gd name="connsiteY0" fmla="*/ 0 h 178823"/>
                <a:gd name="connsiteX1" fmla="*/ 2118121 w 2195314"/>
                <a:gd name="connsiteY1" fmla="*/ 0 h 178823"/>
                <a:gd name="connsiteX2" fmla="*/ 2195283 w 2195314"/>
                <a:gd name="connsiteY2" fmla="*/ 78099 h 178823"/>
                <a:gd name="connsiteX3" fmla="*/ 2093314 w 2195314"/>
                <a:gd name="connsiteY3" fmla="*/ 178770 h 178823"/>
                <a:gd name="connsiteX4" fmla="*/ 73917 w 2195314"/>
                <a:gd name="connsiteY4" fmla="*/ 178770 h 178823"/>
                <a:gd name="connsiteX5" fmla="*/ 45144 w 2195314"/>
                <a:gd name="connsiteY5" fmla="*/ 178553 h 178823"/>
                <a:gd name="connsiteX6" fmla="*/ 1 w 2195314"/>
                <a:gd name="connsiteY6" fmla="*/ 136944 h 178823"/>
                <a:gd name="connsiteX7" fmla="*/ 362 w 2195314"/>
                <a:gd name="connsiteY7" fmla="*/ 43413 h 178823"/>
                <a:gd name="connsiteX8" fmla="*/ 51995 w 2195314"/>
                <a:gd name="connsiteY8" fmla="*/ 144 h 178823"/>
                <a:gd name="connsiteX9" fmla="*/ 300354 w 2195314"/>
                <a:gd name="connsiteY9" fmla="*/ 1010 h 178823"/>
                <a:gd name="connsiteX10" fmla="*/ 1099445 w 2195314"/>
                <a:gd name="connsiteY10" fmla="*/ 1010 h 178823"/>
                <a:gd name="connsiteX11" fmla="*/ 1099445 w 2195314"/>
                <a:gd name="connsiteY11" fmla="*/ 0 h 178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95314" h="178823">
                  <a:moveTo>
                    <a:pt x="1099445" y="0"/>
                  </a:moveTo>
                  <a:cubicBezTo>
                    <a:pt x="1439028" y="0"/>
                    <a:pt x="1778610" y="0"/>
                    <a:pt x="2118121" y="0"/>
                  </a:cubicBezTo>
                  <a:cubicBezTo>
                    <a:pt x="2195571" y="0"/>
                    <a:pt x="2195571" y="72"/>
                    <a:pt x="2195283" y="78099"/>
                  </a:cubicBezTo>
                  <a:cubicBezTo>
                    <a:pt x="2194922" y="174443"/>
                    <a:pt x="2190739" y="178770"/>
                    <a:pt x="2093314" y="178770"/>
                  </a:cubicBezTo>
                  <a:cubicBezTo>
                    <a:pt x="1420206" y="178842"/>
                    <a:pt x="747026" y="178842"/>
                    <a:pt x="73917" y="178770"/>
                  </a:cubicBezTo>
                  <a:cubicBezTo>
                    <a:pt x="64327" y="178770"/>
                    <a:pt x="54663" y="177976"/>
                    <a:pt x="45144" y="178553"/>
                  </a:cubicBezTo>
                  <a:cubicBezTo>
                    <a:pt x="15361" y="180428"/>
                    <a:pt x="-143" y="167304"/>
                    <a:pt x="1" y="136944"/>
                  </a:cubicBezTo>
                  <a:cubicBezTo>
                    <a:pt x="145" y="105791"/>
                    <a:pt x="506" y="74638"/>
                    <a:pt x="362" y="43413"/>
                  </a:cubicBezTo>
                  <a:cubicBezTo>
                    <a:pt x="145" y="7861"/>
                    <a:pt x="21058" y="-216"/>
                    <a:pt x="51995" y="144"/>
                  </a:cubicBezTo>
                  <a:cubicBezTo>
                    <a:pt x="134781" y="1226"/>
                    <a:pt x="217568" y="1010"/>
                    <a:pt x="300354" y="1010"/>
                  </a:cubicBezTo>
                  <a:cubicBezTo>
                    <a:pt x="566742" y="1082"/>
                    <a:pt x="833057" y="1010"/>
                    <a:pt x="1099445" y="1010"/>
                  </a:cubicBezTo>
                  <a:cubicBezTo>
                    <a:pt x="1099445" y="721"/>
                    <a:pt x="1099445" y="361"/>
                    <a:pt x="1099445" y="0"/>
                  </a:cubicBezTo>
                  <a:close/>
                </a:path>
              </a:pathLst>
            </a:custGeom>
            <a:solidFill>
              <a:schemeClr val="accent4">
                <a:lumMod val="75000"/>
              </a:schemeClr>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74" name="Freeform: Shape 73">
              <a:extLst>
                <a:ext uri="{FF2B5EF4-FFF2-40B4-BE49-F238E27FC236}">
                  <a16:creationId xmlns:a16="http://schemas.microsoft.com/office/drawing/2014/main" id="{06D17B9D-BC56-46F1-A90D-E76ACFA89A6D}"/>
                </a:ext>
              </a:extLst>
            </p:cNvPr>
            <p:cNvSpPr/>
            <p:nvPr/>
          </p:nvSpPr>
          <p:spPr>
            <a:xfrm>
              <a:off x="7745116" y="5353097"/>
              <a:ext cx="1614709" cy="131415"/>
            </a:xfrm>
            <a:custGeom>
              <a:avLst/>
              <a:gdLst>
                <a:gd name="connsiteX0" fmla="*/ 1099130 w 2196943"/>
                <a:gd name="connsiteY0" fmla="*/ 176970 h 178801"/>
                <a:gd name="connsiteX1" fmla="*/ 83482 w 2196943"/>
                <a:gd name="connsiteY1" fmla="*/ 176970 h 178801"/>
                <a:gd name="connsiteX2" fmla="*/ 40286 w 2196943"/>
                <a:gd name="connsiteY2" fmla="*/ 176393 h 178801"/>
                <a:gd name="connsiteX3" fmla="*/ 551 w 2196943"/>
                <a:gd name="connsiteY3" fmla="*/ 137380 h 178801"/>
                <a:gd name="connsiteX4" fmla="*/ 46 w 2196943"/>
                <a:gd name="connsiteY4" fmla="*/ 36565 h 178801"/>
                <a:gd name="connsiteX5" fmla="*/ 37113 w 2196943"/>
                <a:gd name="connsiteY5" fmla="*/ 3 h 178801"/>
                <a:gd name="connsiteX6" fmla="*/ 101943 w 2196943"/>
                <a:gd name="connsiteY6" fmla="*/ 76 h 178801"/>
                <a:gd name="connsiteX7" fmla="*/ 2115209 w 2196943"/>
                <a:gd name="connsiteY7" fmla="*/ 76 h 178801"/>
                <a:gd name="connsiteX8" fmla="*/ 2196914 w 2196943"/>
                <a:gd name="connsiteY8" fmla="*/ 82574 h 178801"/>
                <a:gd name="connsiteX9" fmla="*/ 2100354 w 2196943"/>
                <a:gd name="connsiteY9" fmla="*/ 178773 h 178801"/>
                <a:gd name="connsiteX10" fmla="*/ 1099130 w 2196943"/>
                <a:gd name="connsiteY10" fmla="*/ 178557 h 178801"/>
                <a:gd name="connsiteX11" fmla="*/ 1099130 w 2196943"/>
                <a:gd name="connsiteY11" fmla="*/ 176970 h 17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96943" h="178801">
                  <a:moveTo>
                    <a:pt x="1099130" y="176970"/>
                  </a:moveTo>
                  <a:cubicBezTo>
                    <a:pt x="760556" y="176970"/>
                    <a:pt x="422055" y="176970"/>
                    <a:pt x="83482" y="176970"/>
                  </a:cubicBezTo>
                  <a:cubicBezTo>
                    <a:pt x="69059" y="176970"/>
                    <a:pt x="54709" y="176249"/>
                    <a:pt x="40286" y="176393"/>
                  </a:cubicBezTo>
                  <a:cubicBezTo>
                    <a:pt x="13748" y="176754"/>
                    <a:pt x="191" y="164855"/>
                    <a:pt x="551" y="137380"/>
                  </a:cubicBezTo>
                  <a:cubicBezTo>
                    <a:pt x="984" y="103775"/>
                    <a:pt x="1200" y="70170"/>
                    <a:pt x="46" y="36565"/>
                  </a:cubicBezTo>
                  <a:cubicBezTo>
                    <a:pt x="-891" y="9739"/>
                    <a:pt x="12378" y="-213"/>
                    <a:pt x="37113" y="3"/>
                  </a:cubicBezTo>
                  <a:cubicBezTo>
                    <a:pt x="58747" y="220"/>
                    <a:pt x="80309" y="76"/>
                    <a:pt x="101943" y="76"/>
                  </a:cubicBezTo>
                  <a:cubicBezTo>
                    <a:pt x="773032" y="76"/>
                    <a:pt x="1444121" y="76"/>
                    <a:pt x="2115209" y="76"/>
                  </a:cubicBezTo>
                  <a:cubicBezTo>
                    <a:pt x="2196698" y="76"/>
                    <a:pt x="2196698" y="148"/>
                    <a:pt x="2196914" y="82574"/>
                  </a:cubicBezTo>
                  <a:cubicBezTo>
                    <a:pt x="2197203" y="180215"/>
                    <a:pt x="2197203" y="178989"/>
                    <a:pt x="2100354" y="178773"/>
                  </a:cubicBezTo>
                  <a:cubicBezTo>
                    <a:pt x="1766613" y="178196"/>
                    <a:pt x="1432871" y="178557"/>
                    <a:pt x="1099130" y="178557"/>
                  </a:cubicBezTo>
                  <a:cubicBezTo>
                    <a:pt x="1099130" y="178052"/>
                    <a:pt x="1099130" y="177475"/>
                    <a:pt x="1099130" y="176970"/>
                  </a:cubicBezTo>
                  <a:close/>
                </a:path>
              </a:pathLst>
            </a:custGeom>
            <a:solidFill>
              <a:schemeClr val="accent4">
                <a:lumMod val="75000"/>
              </a:schemeClr>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75" name="Freeform: Shape 74">
              <a:extLst>
                <a:ext uri="{FF2B5EF4-FFF2-40B4-BE49-F238E27FC236}">
                  <a16:creationId xmlns:a16="http://schemas.microsoft.com/office/drawing/2014/main" id="{3EF0F22D-279F-4DD9-B0B7-364B58A96222}"/>
                </a:ext>
              </a:extLst>
            </p:cNvPr>
            <p:cNvSpPr/>
            <p:nvPr/>
          </p:nvSpPr>
          <p:spPr>
            <a:xfrm>
              <a:off x="11134830" y="4483918"/>
              <a:ext cx="273900" cy="737897"/>
            </a:xfrm>
            <a:custGeom>
              <a:avLst/>
              <a:gdLst>
                <a:gd name="connsiteX0" fmla="*/ 372629 w 372664"/>
                <a:gd name="connsiteY0" fmla="*/ 503355 h 1003967"/>
                <a:gd name="connsiteX1" fmla="*/ 372629 w 372664"/>
                <a:gd name="connsiteY1" fmla="*/ 938705 h 1003967"/>
                <a:gd name="connsiteX2" fmla="*/ 308304 w 372664"/>
                <a:gd name="connsiteY2" fmla="*/ 1003895 h 1003967"/>
                <a:gd name="connsiteX3" fmla="*/ 59945 w 372664"/>
                <a:gd name="connsiteY3" fmla="*/ 1003823 h 1003967"/>
                <a:gd name="connsiteX4" fmla="*/ 162 w 372664"/>
                <a:gd name="connsiteY4" fmla="*/ 944113 h 1003967"/>
                <a:gd name="connsiteX5" fmla="*/ 162 w 372664"/>
                <a:gd name="connsiteY5" fmla="*/ 62597 h 1003967"/>
                <a:gd name="connsiteX6" fmla="*/ 61963 w 372664"/>
                <a:gd name="connsiteY6" fmla="*/ 2 h 1003967"/>
                <a:gd name="connsiteX7" fmla="*/ 321067 w 372664"/>
                <a:gd name="connsiteY7" fmla="*/ 2887 h 1003967"/>
                <a:gd name="connsiteX8" fmla="*/ 372484 w 372664"/>
                <a:gd name="connsiteY8" fmla="*/ 57261 h 1003967"/>
                <a:gd name="connsiteX9" fmla="*/ 372629 w 372664"/>
                <a:gd name="connsiteY9" fmla="*/ 503355 h 1003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2664" h="1003967">
                  <a:moveTo>
                    <a:pt x="372629" y="503355"/>
                  </a:moveTo>
                  <a:cubicBezTo>
                    <a:pt x="372629" y="648448"/>
                    <a:pt x="372701" y="793612"/>
                    <a:pt x="372629" y="938705"/>
                  </a:cubicBezTo>
                  <a:cubicBezTo>
                    <a:pt x="372557" y="994376"/>
                    <a:pt x="363110" y="1003823"/>
                    <a:pt x="308304" y="1003895"/>
                  </a:cubicBezTo>
                  <a:cubicBezTo>
                    <a:pt x="225517" y="1003968"/>
                    <a:pt x="142731" y="1004040"/>
                    <a:pt x="59945" y="1003823"/>
                  </a:cubicBezTo>
                  <a:cubicBezTo>
                    <a:pt x="12854" y="1003751"/>
                    <a:pt x="234" y="991492"/>
                    <a:pt x="162" y="944113"/>
                  </a:cubicBezTo>
                  <a:cubicBezTo>
                    <a:pt x="-54" y="650250"/>
                    <a:pt x="-54" y="356460"/>
                    <a:pt x="162" y="62597"/>
                  </a:cubicBezTo>
                  <a:cubicBezTo>
                    <a:pt x="162" y="13848"/>
                    <a:pt x="14008" y="-214"/>
                    <a:pt x="61963" y="2"/>
                  </a:cubicBezTo>
                  <a:cubicBezTo>
                    <a:pt x="148356" y="435"/>
                    <a:pt x="234676" y="1589"/>
                    <a:pt x="321067" y="2887"/>
                  </a:cubicBezTo>
                  <a:cubicBezTo>
                    <a:pt x="363831" y="3536"/>
                    <a:pt x="372484" y="12550"/>
                    <a:pt x="372484" y="57261"/>
                  </a:cubicBezTo>
                  <a:cubicBezTo>
                    <a:pt x="372773" y="205887"/>
                    <a:pt x="372629" y="354657"/>
                    <a:pt x="372629" y="503355"/>
                  </a:cubicBezTo>
                  <a:close/>
                </a:path>
              </a:pathLst>
            </a:custGeom>
            <a:solidFill>
              <a:schemeClr val="accent4"/>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76" name="Freeform: Shape 75">
              <a:extLst>
                <a:ext uri="{FF2B5EF4-FFF2-40B4-BE49-F238E27FC236}">
                  <a16:creationId xmlns:a16="http://schemas.microsoft.com/office/drawing/2014/main" id="{B9E2DB67-2C70-4E1A-AA97-0E7EA19C185D}"/>
                </a:ext>
              </a:extLst>
            </p:cNvPr>
            <p:cNvSpPr/>
            <p:nvPr/>
          </p:nvSpPr>
          <p:spPr>
            <a:xfrm>
              <a:off x="8416282" y="4483778"/>
              <a:ext cx="272398" cy="738373"/>
            </a:xfrm>
            <a:custGeom>
              <a:avLst/>
              <a:gdLst>
                <a:gd name="connsiteX0" fmla="*/ 370565 w 370619"/>
                <a:gd name="connsiteY0" fmla="*/ 504554 h 1004616"/>
                <a:gd name="connsiteX1" fmla="*/ 370493 w 370619"/>
                <a:gd name="connsiteY1" fmla="*/ 940192 h 1004616"/>
                <a:gd name="connsiteX2" fmla="*/ 305231 w 370619"/>
                <a:gd name="connsiteY2" fmla="*/ 1004589 h 1004616"/>
                <a:gd name="connsiteX3" fmla="*/ 60333 w 370619"/>
                <a:gd name="connsiteY3" fmla="*/ 1004517 h 1004616"/>
                <a:gd name="connsiteX4" fmla="*/ 190 w 370619"/>
                <a:gd name="connsiteY4" fmla="*/ 945240 h 1004616"/>
                <a:gd name="connsiteX5" fmla="*/ 190 w 370619"/>
                <a:gd name="connsiteY5" fmla="*/ 59541 h 1004616"/>
                <a:gd name="connsiteX6" fmla="*/ 60333 w 370619"/>
                <a:gd name="connsiteY6" fmla="*/ 47 h 1004616"/>
                <a:gd name="connsiteX7" fmla="*/ 308764 w 370619"/>
                <a:gd name="connsiteY7" fmla="*/ 119 h 1004616"/>
                <a:gd name="connsiteX8" fmla="*/ 370349 w 370619"/>
                <a:gd name="connsiteY8" fmla="*/ 61777 h 1004616"/>
                <a:gd name="connsiteX9" fmla="*/ 370565 w 370619"/>
                <a:gd name="connsiteY9" fmla="*/ 504554 h 100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619" h="1004616">
                  <a:moveTo>
                    <a:pt x="370565" y="504554"/>
                  </a:moveTo>
                  <a:cubicBezTo>
                    <a:pt x="370565" y="649791"/>
                    <a:pt x="370710" y="794955"/>
                    <a:pt x="370493" y="940192"/>
                  </a:cubicBezTo>
                  <a:cubicBezTo>
                    <a:pt x="370421" y="995647"/>
                    <a:pt x="360830" y="1004589"/>
                    <a:pt x="305231" y="1004589"/>
                  </a:cubicBezTo>
                  <a:cubicBezTo>
                    <a:pt x="223598" y="1004517"/>
                    <a:pt x="141966" y="1004734"/>
                    <a:pt x="60333" y="1004517"/>
                  </a:cubicBezTo>
                  <a:cubicBezTo>
                    <a:pt x="12522" y="1004373"/>
                    <a:pt x="262" y="992763"/>
                    <a:pt x="190" y="945240"/>
                  </a:cubicBezTo>
                  <a:cubicBezTo>
                    <a:pt x="-26" y="650007"/>
                    <a:pt x="-98" y="354774"/>
                    <a:pt x="190" y="59541"/>
                  </a:cubicBezTo>
                  <a:cubicBezTo>
                    <a:pt x="262" y="11730"/>
                    <a:pt x="12882" y="47"/>
                    <a:pt x="60333" y="47"/>
                  </a:cubicBezTo>
                  <a:cubicBezTo>
                    <a:pt x="143119" y="-25"/>
                    <a:pt x="225978" y="-25"/>
                    <a:pt x="308764" y="119"/>
                  </a:cubicBezTo>
                  <a:cubicBezTo>
                    <a:pt x="358162" y="192"/>
                    <a:pt x="370277" y="11730"/>
                    <a:pt x="370349" y="61777"/>
                  </a:cubicBezTo>
                  <a:cubicBezTo>
                    <a:pt x="370782" y="209321"/>
                    <a:pt x="370565" y="356937"/>
                    <a:pt x="370565" y="504554"/>
                  </a:cubicBezTo>
                  <a:close/>
                </a:path>
              </a:pathLst>
            </a:custGeom>
            <a:solidFill>
              <a:schemeClr val="accent1"/>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77" name="Freeform: Shape 76">
              <a:extLst>
                <a:ext uri="{FF2B5EF4-FFF2-40B4-BE49-F238E27FC236}">
                  <a16:creationId xmlns:a16="http://schemas.microsoft.com/office/drawing/2014/main" id="{D678ADB3-9912-4164-831E-C1CF8C686A38}"/>
                </a:ext>
              </a:extLst>
            </p:cNvPr>
            <p:cNvSpPr/>
            <p:nvPr/>
          </p:nvSpPr>
          <p:spPr>
            <a:xfrm>
              <a:off x="9477310" y="5350589"/>
              <a:ext cx="920571" cy="132524"/>
            </a:xfrm>
            <a:custGeom>
              <a:avLst/>
              <a:gdLst>
                <a:gd name="connsiteX0" fmla="*/ 625874 w 1252511"/>
                <a:gd name="connsiteY0" fmla="*/ 603 h 180310"/>
                <a:gd name="connsiteX1" fmla="*/ 1180427 w 1252511"/>
                <a:gd name="connsiteY1" fmla="*/ 675 h 180310"/>
                <a:gd name="connsiteX2" fmla="*/ 1252469 w 1252511"/>
                <a:gd name="connsiteY2" fmla="*/ 70986 h 180310"/>
                <a:gd name="connsiteX3" fmla="*/ 1252325 w 1252511"/>
                <a:gd name="connsiteY3" fmla="*/ 142955 h 180310"/>
                <a:gd name="connsiteX4" fmla="*/ 1216773 w 1252511"/>
                <a:gd name="connsiteY4" fmla="*/ 178796 h 180310"/>
                <a:gd name="connsiteX5" fmla="*/ 1123169 w 1252511"/>
                <a:gd name="connsiteY5" fmla="*/ 179661 h 180310"/>
                <a:gd name="connsiteX6" fmla="*/ 82426 w 1252511"/>
                <a:gd name="connsiteY6" fmla="*/ 180310 h 180310"/>
                <a:gd name="connsiteX7" fmla="*/ 0 w 1252511"/>
                <a:gd name="connsiteY7" fmla="*/ 97091 h 180310"/>
                <a:gd name="connsiteX8" fmla="*/ 100094 w 1252511"/>
                <a:gd name="connsiteY8" fmla="*/ 98 h 180310"/>
                <a:gd name="connsiteX9" fmla="*/ 625874 w 1252511"/>
                <a:gd name="connsiteY9" fmla="*/ 386 h 180310"/>
                <a:gd name="connsiteX10" fmla="*/ 625874 w 1252511"/>
                <a:gd name="connsiteY10" fmla="*/ 603 h 18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2511" h="180310">
                  <a:moveTo>
                    <a:pt x="625874" y="603"/>
                  </a:moveTo>
                  <a:cubicBezTo>
                    <a:pt x="810701" y="603"/>
                    <a:pt x="995600" y="531"/>
                    <a:pt x="1180427" y="675"/>
                  </a:cubicBezTo>
                  <a:cubicBezTo>
                    <a:pt x="1248359" y="747"/>
                    <a:pt x="1252397" y="4930"/>
                    <a:pt x="1252469" y="70986"/>
                  </a:cubicBezTo>
                  <a:cubicBezTo>
                    <a:pt x="1252541" y="95000"/>
                    <a:pt x="1252541" y="119013"/>
                    <a:pt x="1252325" y="142955"/>
                  </a:cubicBezTo>
                  <a:cubicBezTo>
                    <a:pt x="1252108" y="166248"/>
                    <a:pt x="1240210" y="178507"/>
                    <a:pt x="1216773" y="178796"/>
                  </a:cubicBezTo>
                  <a:cubicBezTo>
                    <a:pt x="1185548" y="179228"/>
                    <a:pt x="1154395" y="179661"/>
                    <a:pt x="1123169" y="179661"/>
                  </a:cubicBezTo>
                  <a:cubicBezTo>
                    <a:pt x="776231" y="179949"/>
                    <a:pt x="429365" y="180166"/>
                    <a:pt x="82426" y="180310"/>
                  </a:cubicBezTo>
                  <a:cubicBezTo>
                    <a:pt x="9592" y="180382"/>
                    <a:pt x="-71" y="170430"/>
                    <a:pt x="0" y="97091"/>
                  </a:cubicBezTo>
                  <a:cubicBezTo>
                    <a:pt x="73" y="-1633"/>
                    <a:pt x="73" y="-479"/>
                    <a:pt x="100094" y="98"/>
                  </a:cubicBezTo>
                  <a:cubicBezTo>
                    <a:pt x="275330" y="1036"/>
                    <a:pt x="450638" y="386"/>
                    <a:pt x="625874" y="386"/>
                  </a:cubicBezTo>
                  <a:cubicBezTo>
                    <a:pt x="625874" y="459"/>
                    <a:pt x="625874" y="531"/>
                    <a:pt x="625874" y="603"/>
                  </a:cubicBezTo>
                  <a:close/>
                </a:path>
              </a:pathLst>
            </a:custGeom>
            <a:solidFill>
              <a:schemeClr val="accent4">
                <a:lumMod val="75000"/>
              </a:schemeClr>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81" name="Freeform: Shape 80">
              <a:extLst>
                <a:ext uri="{FF2B5EF4-FFF2-40B4-BE49-F238E27FC236}">
                  <a16:creationId xmlns:a16="http://schemas.microsoft.com/office/drawing/2014/main" id="{D7D310C1-AE7C-45C1-A273-3AEFD458D5DD}"/>
                </a:ext>
              </a:extLst>
            </p:cNvPr>
            <p:cNvSpPr/>
            <p:nvPr/>
          </p:nvSpPr>
          <p:spPr>
            <a:xfrm>
              <a:off x="9894958" y="4603173"/>
              <a:ext cx="259348" cy="323261"/>
            </a:xfrm>
            <a:custGeom>
              <a:avLst/>
              <a:gdLst>
                <a:gd name="connsiteX0" fmla="*/ 156 w 352864"/>
                <a:gd name="connsiteY0" fmla="*/ 222978 h 439824"/>
                <a:gd name="connsiteX1" fmla="*/ 300 w 352864"/>
                <a:gd name="connsiteY1" fmla="*/ 50338 h 439824"/>
                <a:gd name="connsiteX2" fmla="*/ 49842 w 352864"/>
                <a:gd name="connsiteY2" fmla="*/ 363 h 439824"/>
                <a:gd name="connsiteX3" fmla="*/ 308874 w 352864"/>
                <a:gd name="connsiteY3" fmla="*/ 3 h 439824"/>
                <a:gd name="connsiteX4" fmla="*/ 352863 w 352864"/>
                <a:gd name="connsiteY4" fmla="*/ 43271 h 439824"/>
                <a:gd name="connsiteX5" fmla="*/ 352503 w 352864"/>
                <a:gd name="connsiteY5" fmla="*/ 402901 h 439824"/>
                <a:gd name="connsiteX6" fmla="*/ 315076 w 352864"/>
                <a:gd name="connsiteY6" fmla="*/ 439823 h 439824"/>
                <a:gd name="connsiteX7" fmla="*/ 38088 w 352864"/>
                <a:gd name="connsiteY7" fmla="*/ 439751 h 439824"/>
                <a:gd name="connsiteX8" fmla="*/ 12 w 352864"/>
                <a:gd name="connsiteY8" fmla="*/ 399151 h 439824"/>
                <a:gd name="connsiteX9" fmla="*/ 156 w 352864"/>
                <a:gd name="connsiteY9" fmla="*/ 222978 h 439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2864" h="439824">
                  <a:moveTo>
                    <a:pt x="156" y="222978"/>
                  </a:moveTo>
                  <a:cubicBezTo>
                    <a:pt x="156" y="165431"/>
                    <a:pt x="-277" y="107885"/>
                    <a:pt x="300" y="50338"/>
                  </a:cubicBezTo>
                  <a:cubicBezTo>
                    <a:pt x="661" y="12839"/>
                    <a:pt x="12632" y="579"/>
                    <a:pt x="49842" y="363"/>
                  </a:cubicBezTo>
                  <a:cubicBezTo>
                    <a:pt x="136162" y="-142"/>
                    <a:pt x="222554" y="579"/>
                    <a:pt x="308874" y="3"/>
                  </a:cubicBezTo>
                  <a:cubicBezTo>
                    <a:pt x="339017" y="-214"/>
                    <a:pt x="353007" y="13272"/>
                    <a:pt x="352863" y="43271"/>
                  </a:cubicBezTo>
                  <a:cubicBezTo>
                    <a:pt x="352503" y="163124"/>
                    <a:pt x="352503" y="282976"/>
                    <a:pt x="352503" y="402901"/>
                  </a:cubicBezTo>
                  <a:cubicBezTo>
                    <a:pt x="352503" y="428213"/>
                    <a:pt x="340676" y="439967"/>
                    <a:pt x="315076" y="439823"/>
                  </a:cubicBezTo>
                  <a:cubicBezTo>
                    <a:pt x="222770" y="439463"/>
                    <a:pt x="130393" y="439607"/>
                    <a:pt x="38088" y="439751"/>
                  </a:cubicBezTo>
                  <a:cubicBezTo>
                    <a:pt x="10612" y="439823"/>
                    <a:pt x="-205" y="425689"/>
                    <a:pt x="12" y="399151"/>
                  </a:cubicBezTo>
                  <a:cubicBezTo>
                    <a:pt x="516" y="340523"/>
                    <a:pt x="156" y="281750"/>
                    <a:pt x="156" y="222978"/>
                  </a:cubicBezTo>
                  <a:close/>
                </a:path>
              </a:pathLst>
            </a:custGeom>
            <a:solidFill>
              <a:schemeClr val="accent4">
                <a:lumMod val="40000"/>
                <a:lumOff val="60000"/>
              </a:schemeClr>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82" name="Freeform: Shape 81">
              <a:extLst>
                <a:ext uri="{FF2B5EF4-FFF2-40B4-BE49-F238E27FC236}">
                  <a16:creationId xmlns:a16="http://schemas.microsoft.com/office/drawing/2014/main" id="{EEAC969F-88E3-4313-AC26-3FD95C4CE0A7}"/>
                </a:ext>
              </a:extLst>
            </p:cNvPr>
            <p:cNvSpPr/>
            <p:nvPr/>
          </p:nvSpPr>
          <p:spPr>
            <a:xfrm>
              <a:off x="9602443" y="4603171"/>
              <a:ext cx="259125" cy="323478"/>
            </a:xfrm>
            <a:custGeom>
              <a:avLst/>
              <a:gdLst>
                <a:gd name="connsiteX0" fmla="*/ 1016 w 352561"/>
                <a:gd name="connsiteY0" fmla="*/ 222258 h 440117"/>
                <a:gd name="connsiteX1" fmla="*/ 1233 w 352561"/>
                <a:gd name="connsiteY1" fmla="*/ 49546 h 440117"/>
                <a:gd name="connsiteX2" fmla="*/ 51424 w 352561"/>
                <a:gd name="connsiteY2" fmla="*/ 365 h 440117"/>
                <a:gd name="connsiteX3" fmla="*/ 306994 w 352561"/>
                <a:gd name="connsiteY3" fmla="*/ 4 h 440117"/>
                <a:gd name="connsiteX4" fmla="*/ 352282 w 352561"/>
                <a:gd name="connsiteY4" fmla="*/ 42912 h 440117"/>
                <a:gd name="connsiteX5" fmla="*/ 352354 w 352561"/>
                <a:gd name="connsiteY5" fmla="*/ 399153 h 440117"/>
                <a:gd name="connsiteX6" fmla="*/ 309735 w 352561"/>
                <a:gd name="connsiteY6" fmla="*/ 440041 h 440117"/>
                <a:gd name="connsiteX7" fmla="*/ 46953 w 352561"/>
                <a:gd name="connsiteY7" fmla="*/ 440114 h 440117"/>
                <a:gd name="connsiteX8" fmla="*/ 7 w 352561"/>
                <a:gd name="connsiteY8" fmla="*/ 391437 h 440117"/>
                <a:gd name="connsiteX9" fmla="*/ 151 w 352561"/>
                <a:gd name="connsiteY9" fmla="*/ 222330 h 440117"/>
                <a:gd name="connsiteX10" fmla="*/ 1016 w 352561"/>
                <a:gd name="connsiteY10" fmla="*/ 222258 h 44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2561" h="440117">
                  <a:moveTo>
                    <a:pt x="1016" y="222258"/>
                  </a:moveTo>
                  <a:cubicBezTo>
                    <a:pt x="1016" y="164712"/>
                    <a:pt x="512" y="107093"/>
                    <a:pt x="1233" y="49546"/>
                  </a:cubicBezTo>
                  <a:cubicBezTo>
                    <a:pt x="1666" y="12047"/>
                    <a:pt x="13636" y="581"/>
                    <a:pt x="51424" y="365"/>
                  </a:cubicBezTo>
                  <a:cubicBezTo>
                    <a:pt x="136590" y="-68"/>
                    <a:pt x="221828" y="726"/>
                    <a:pt x="306994" y="4"/>
                  </a:cubicBezTo>
                  <a:cubicBezTo>
                    <a:pt x="337282" y="-284"/>
                    <a:pt x="352210" y="13850"/>
                    <a:pt x="352282" y="42912"/>
                  </a:cubicBezTo>
                  <a:cubicBezTo>
                    <a:pt x="352714" y="161683"/>
                    <a:pt x="352570" y="280382"/>
                    <a:pt x="352354" y="399153"/>
                  </a:cubicBezTo>
                  <a:cubicBezTo>
                    <a:pt x="352282" y="426917"/>
                    <a:pt x="338580" y="440258"/>
                    <a:pt x="309735" y="440041"/>
                  </a:cubicBezTo>
                  <a:cubicBezTo>
                    <a:pt x="222189" y="439392"/>
                    <a:pt x="134571" y="439392"/>
                    <a:pt x="46953" y="440114"/>
                  </a:cubicBezTo>
                  <a:cubicBezTo>
                    <a:pt x="12843" y="440402"/>
                    <a:pt x="-354" y="423816"/>
                    <a:pt x="7" y="391437"/>
                  </a:cubicBezTo>
                  <a:cubicBezTo>
                    <a:pt x="584" y="335044"/>
                    <a:pt x="151" y="278723"/>
                    <a:pt x="151" y="222330"/>
                  </a:cubicBezTo>
                  <a:cubicBezTo>
                    <a:pt x="440" y="222258"/>
                    <a:pt x="728" y="222258"/>
                    <a:pt x="1016" y="222258"/>
                  </a:cubicBezTo>
                  <a:close/>
                </a:path>
              </a:pathLst>
            </a:custGeom>
            <a:solidFill>
              <a:schemeClr val="accent4">
                <a:lumMod val="40000"/>
                <a:lumOff val="60000"/>
              </a:schemeClr>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83" name="Freeform: Shape 82">
              <a:extLst>
                <a:ext uri="{FF2B5EF4-FFF2-40B4-BE49-F238E27FC236}">
                  <a16:creationId xmlns:a16="http://schemas.microsoft.com/office/drawing/2014/main" id="{7930EA29-D711-427E-95E5-9FBF6BDCB452}"/>
                </a:ext>
              </a:extLst>
            </p:cNvPr>
            <p:cNvSpPr/>
            <p:nvPr/>
          </p:nvSpPr>
          <p:spPr>
            <a:xfrm>
              <a:off x="10699843" y="4503888"/>
              <a:ext cx="261840" cy="324557"/>
            </a:xfrm>
            <a:custGeom>
              <a:avLst/>
              <a:gdLst>
                <a:gd name="connsiteX0" fmla="*/ 231 w 356255"/>
                <a:gd name="connsiteY0" fmla="*/ 221551 h 441587"/>
                <a:gd name="connsiteX1" fmla="*/ 14 w 356255"/>
                <a:gd name="connsiteY1" fmla="*/ 48839 h 441587"/>
                <a:gd name="connsiteX2" fmla="*/ 47970 w 356255"/>
                <a:gd name="connsiteY2" fmla="*/ 162 h 441587"/>
                <a:gd name="connsiteX3" fmla="*/ 307146 w 356255"/>
                <a:gd name="connsiteY3" fmla="*/ 162 h 441587"/>
                <a:gd name="connsiteX4" fmla="*/ 356184 w 356255"/>
                <a:gd name="connsiteY4" fmla="*/ 48623 h 441587"/>
                <a:gd name="connsiteX5" fmla="*/ 356255 w 356255"/>
                <a:gd name="connsiteY5" fmla="*/ 390513 h 441587"/>
                <a:gd name="connsiteX6" fmla="*/ 305776 w 356255"/>
                <a:gd name="connsiteY6" fmla="*/ 441569 h 441587"/>
                <a:gd name="connsiteX7" fmla="*/ 39460 w 356255"/>
                <a:gd name="connsiteY7" fmla="*/ 441497 h 441587"/>
                <a:gd name="connsiteX8" fmla="*/ 158 w 356255"/>
                <a:gd name="connsiteY8" fmla="*/ 401546 h 441587"/>
                <a:gd name="connsiteX9" fmla="*/ 231 w 356255"/>
                <a:gd name="connsiteY9" fmla="*/ 221551 h 441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255" h="441587">
                  <a:moveTo>
                    <a:pt x="231" y="221551"/>
                  </a:moveTo>
                  <a:cubicBezTo>
                    <a:pt x="231" y="163932"/>
                    <a:pt x="952" y="106386"/>
                    <a:pt x="14" y="48839"/>
                  </a:cubicBezTo>
                  <a:cubicBezTo>
                    <a:pt x="-563" y="15090"/>
                    <a:pt x="16096" y="234"/>
                    <a:pt x="47970" y="162"/>
                  </a:cubicBezTo>
                  <a:cubicBezTo>
                    <a:pt x="134362" y="-54"/>
                    <a:pt x="220754" y="-54"/>
                    <a:pt x="307146" y="162"/>
                  </a:cubicBezTo>
                  <a:cubicBezTo>
                    <a:pt x="338948" y="234"/>
                    <a:pt x="356255" y="15522"/>
                    <a:pt x="356184" y="48623"/>
                  </a:cubicBezTo>
                  <a:cubicBezTo>
                    <a:pt x="356039" y="162562"/>
                    <a:pt x="356039" y="276574"/>
                    <a:pt x="356255" y="390513"/>
                  </a:cubicBezTo>
                  <a:cubicBezTo>
                    <a:pt x="356327" y="424695"/>
                    <a:pt x="339741" y="441569"/>
                    <a:pt x="305776" y="441569"/>
                  </a:cubicBezTo>
                  <a:cubicBezTo>
                    <a:pt x="217004" y="441569"/>
                    <a:pt x="128232" y="441641"/>
                    <a:pt x="39460" y="441497"/>
                  </a:cubicBezTo>
                  <a:cubicBezTo>
                    <a:pt x="13139" y="441425"/>
                    <a:pt x="-58" y="428805"/>
                    <a:pt x="158" y="401546"/>
                  </a:cubicBezTo>
                  <a:cubicBezTo>
                    <a:pt x="519" y="341548"/>
                    <a:pt x="158" y="281549"/>
                    <a:pt x="231" y="221551"/>
                  </a:cubicBezTo>
                  <a:close/>
                </a:path>
              </a:pathLst>
            </a:custGeom>
            <a:solidFill>
              <a:schemeClr val="accent4">
                <a:lumMod val="40000"/>
                <a:lumOff val="60000"/>
              </a:schemeClr>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84" name="Freeform: Shape 83">
              <a:extLst>
                <a:ext uri="{FF2B5EF4-FFF2-40B4-BE49-F238E27FC236}">
                  <a16:creationId xmlns:a16="http://schemas.microsoft.com/office/drawing/2014/main" id="{319C9B6D-6C15-41AA-A883-04E375B26289}"/>
                </a:ext>
              </a:extLst>
            </p:cNvPr>
            <p:cNvSpPr/>
            <p:nvPr/>
          </p:nvSpPr>
          <p:spPr>
            <a:xfrm>
              <a:off x="8895982" y="4503597"/>
              <a:ext cx="261143" cy="326121"/>
            </a:xfrm>
            <a:custGeom>
              <a:avLst/>
              <a:gdLst>
                <a:gd name="connsiteX0" fmla="*/ 355090 w 355308"/>
                <a:gd name="connsiteY0" fmla="*/ 223318 h 443713"/>
                <a:gd name="connsiteX1" fmla="*/ 354946 w 355308"/>
                <a:gd name="connsiteY1" fmla="*/ 392496 h 443713"/>
                <a:gd name="connsiteX2" fmla="*/ 306269 w 355308"/>
                <a:gd name="connsiteY2" fmla="*/ 441966 h 443713"/>
                <a:gd name="connsiteX3" fmla="*/ 43415 w 355308"/>
                <a:gd name="connsiteY3" fmla="*/ 443697 h 443713"/>
                <a:gd name="connsiteX4" fmla="*/ 3 w 355308"/>
                <a:gd name="connsiteY4" fmla="*/ 401943 h 443713"/>
                <a:gd name="connsiteX5" fmla="*/ 652 w 355308"/>
                <a:gd name="connsiteY5" fmla="*/ 52769 h 443713"/>
                <a:gd name="connsiteX6" fmla="*/ 52502 w 355308"/>
                <a:gd name="connsiteY6" fmla="*/ 487 h 443713"/>
                <a:gd name="connsiteX7" fmla="*/ 300933 w 355308"/>
                <a:gd name="connsiteY7" fmla="*/ 487 h 443713"/>
                <a:gd name="connsiteX8" fmla="*/ 354874 w 355308"/>
                <a:gd name="connsiteY8" fmla="*/ 54139 h 443713"/>
                <a:gd name="connsiteX9" fmla="*/ 355090 w 355308"/>
                <a:gd name="connsiteY9" fmla="*/ 223318 h 443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5308" h="443713">
                  <a:moveTo>
                    <a:pt x="355090" y="223318"/>
                  </a:moveTo>
                  <a:cubicBezTo>
                    <a:pt x="355090" y="279710"/>
                    <a:pt x="355667" y="336103"/>
                    <a:pt x="354946" y="392496"/>
                  </a:cubicBezTo>
                  <a:cubicBezTo>
                    <a:pt x="354441" y="432880"/>
                    <a:pt x="345571" y="441605"/>
                    <a:pt x="306269" y="441966"/>
                  </a:cubicBezTo>
                  <a:cubicBezTo>
                    <a:pt x="218651" y="442759"/>
                    <a:pt x="131033" y="442182"/>
                    <a:pt x="43415" y="443697"/>
                  </a:cubicBezTo>
                  <a:cubicBezTo>
                    <a:pt x="12983" y="444202"/>
                    <a:pt x="-214" y="433385"/>
                    <a:pt x="3" y="401943"/>
                  </a:cubicBezTo>
                  <a:cubicBezTo>
                    <a:pt x="940" y="285552"/>
                    <a:pt x="75" y="169160"/>
                    <a:pt x="652" y="52769"/>
                  </a:cubicBezTo>
                  <a:cubicBezTo>
                    <a:pt x="868" y="13035"/>
                    <a:pt x="13127" y="775"/>
                    <a:pt x="52502" y="487"/>
                  </a:cubicBezTo>
                  <a:cubicBezTo>
                    <a:pt x="135288" y="-162"/>
                    <a:pt x="218146" y="-162"/>
                    <a:pt x="300933" y="487"/>
                  </a:cubicBezTo>
                  <a:cubicBezTo>
                    <a:pt x="343480" y="847"/>
                    <a:pt x="354441" y="12025"/>
                    <a:pt x="354874" y="54139"/>
                  </a:cubicBezTo>
                  <a:cubicBezTo>
                    <a:pt x="355523" y="110532"/>
                    <a:pt x="355090" y="166925"/>
                    <a:pt x="355090" y="223318"/>
                  </a:cubicBezTo>
                  <a:close/>
                </a:path>
              </a:pathLst>
            </a:custGeom>
            <a:solidFill>
              <a:schemeClr val="accent4">
                <a:lumMod val="40000"/>
                <a:lumOff val="60000"/>
              </a:schemeClr>
            </a:solidFill>
            <a:ln w="720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grpSp>
      <p:grpSp>
        <p:nvGrpSpPr>
          <p:cNvPr id="89" name="Group 88">
            <a:extLst>
              <a:ext uri="{FF2B5EF4-FFF2-40B4-BE49-F238E27FC236}">
                <a16:creationId xmlns:a16="http://schemas.microsoft.com/office/drawing/2014/main" id="{3D286801-EBF7-44BE-A409-AA1F975EBBE3}"/>
              </a:ext>
            </a:extLst>
          </p:cNvPr>
          <p:cNvGrpSpPr/>
          <p:nvPr/>
        </p:nvGrpSpPr>
        <p:grpSpPr>
          <a:xfrm>
            <a:off x="4943885" y="3249106"/>
            <a:ext cx="1059459" cy="1514256"/>
            <a:chOff x="-4879" y="3800380"/>
            <a:chExt cx="1367087" cy="1953939"/>
          </a:xfrm>
        </p:grpSpPr>
        <p:sp>
          <p:nvSpPr>
            <p:cNvPr id="90" name="Rectangle: Rounded Corners 89">
              <a:extLst>
                <a:ext uri="{FF2B5EF4-FFF2-40B4-BE49-F238E27FC236}">
                  <a16:creationId xmlns:a16="http://schemas.microsoft.com/office/drawing/2014/main" id="{A0E79896-73E0-4D26-82DD-B2B537C34769}"/>
                </a:ext>
              </a:extLst>
            </p:cNvPr>
            <p:cNvSpPr/>
            <p:nvPr/>
          </p:nvSpPr>
          <p:spPr>
            <a:xfrm>
              <a:off x="117450" y="3800380"/>
              <a:ext cx="1061621" cy="838146"/>
            </a:xfrm>
            <a:prstGeom prst="roundRect">
              <a:avLst>
                <a:gd name="adj" fmla="val 3507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cs typeface="+mn-cs"/>
              </a:endParaRPr>
            </a:p>
          </p:txBody>
        </p:sp>
        <p:sp>
          <p:nvSpPr>
            <p:cNvPr id="91" name="Rectangle: Rounded Corners 90">
              <a:extLst>
                <a:ext uri="{FF2B5EF4-FFF2-40B4-BE49-F238E27FC236}">
                  <a16:creationId xmlns:a16="http://schemas.microsoft.com/office/drawing/2014/main" id="{2B97BB64-3E66-4853-ACFC-AFA30615C749}"/>
                </a:ext>
              </a:extLst>
            </p:cNvPr>
            <p:cNvSpPr/>
            <p:nvPr/>
          </p:nvSpPr>
          <p:spPr>
            <a:xfrm>
              <a:off x="-4879" y="4136020"/>
              <a:ext cx="1061621" cy="838146"/>
            </a:xfrm>
            <a:prstGeom prst="roundRect">
              <a:avLst>
                <a:gd name="adj" fmla="val 3507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cs typeface="+mn-cs"/>
              </a:endParaRPr>
            </a:p>
          </p:txBody>
        </p:sp>
        <p:sp>
          <p:nvSpPr>
            <p:cNvPr id="92" name="Rectangle: Rounded Corners 91">
              <a:extLst>
                <a:ext uri="{FF2B5EF4-FFF2-40B4-BE49-F238E27FC236}">
                  <a16:creationId xmlns:a16="http://schemas.microsoft.com/office/drawing/2014/main" id="{B086B4F4-9A6D-45C3-A24F-14C4601DA692}"/>
                </a:ext>
              </a:extLst>
            </p:cNvPr>
            <p:cNvSpPr/>
            <p:nvPr/>
          </p:nvSpPr>
          <p:spPr>
            <a:xfrm>
              <a:off x="300587" y="4033344"/>
              <a:ext cx="1061621" cy="838146"/>
            </a:xfrm>
            <a:prstGeom prst="roundRect">
              <a:avLst>
                <a:gd name="adj" fmla="val 35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cs typeface="+mn-cs"/>
              </a:endParaRPr>
            </a:p>
          </p:txBody>
        </p:sp>
        <p:sp>
          <p:nvSpPr>
            <p:cNvPr id="93" name="Rectangle: Rounded Corners 92">
              <a:extLst>
                <a:ext uri="{FF2B5EF4-FFF2-40B4-BE49-F238E27FC236}">
                  <a16:creationId xmlns:a16="http://schemas.microsoft.com/office/drawing/2014/main" id="{78767AEC-D06D-4200-B536-0C6AC6C72E20}"/>
                </a:ext>
              </a:extLst>
            </p:cNvPr>
            <p:cNvSpPr/>
            <p:nvPr/>
          </p:nvSpPr>
          <p:spPr>
            <a:xfrm>
              <a:off x="651803" y="4916173"/>
              <a:ext cx="95825" cy="838146"/>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cs typeface="+mn-cs"/>
              </a:endParaRPr>
            </a:p>
          </p:txBody>
        </p:sp>
      </p:grpSp>
      <p:grpSp>
        <p:nvGrpSpPr>
          <p:cNvPr id="94" name="Group 93">
            <a:extLst>
              <a:ext uri="{FF2B5EF4-FFF2-40B4-BE49-F238E27FC236}">
                <a16:creationId xmlns:a16="http://schemas.microsoft.com/office/drawing/2014/main" id="{DCD30D3A-8F8E-4D37-B15B-ABB90740A375}"/>
              </a:ext>
            </a:extLst>
          </p:cNvPr>
          <p:cNvGrpSpPr/>
          <p:nvPr/>
        </p:nvGrpSpPr>
        <p:grpSpPr>
          <a:xfrm>
            <a:off x="659349" y="3294541"/>
            <a:ext cx="1059459" cy="1514256"/>
            <a:chOff x="-4879" y="3800380"/>
            <a:chExt cx="1367087" cy="1953939"/>
          </a:xfrm>
        </p:grpSpPr>
        <p:sp>
          <p:nvSpPr>
            <p:cNvPr id="95" name="Rectangle: Rounded Corners 94">
              <a:extLst>
                <a:ext uri="{FF2B5EF4-FFF2-40B4-BE49-F238E27FC236}">
                  <a16:creationId xmlns:a16="http://schemas.microsoft.com/office/drawing/2014/main" id="{02409DB9-1A01-4E62-9A12-6237DA88BF92}"/>
                </a:ext>
              </a:extLst>
            </p:cNvPr>
            <p:cNvSpPr/>
            <p:nvPr/>
          </p:nvSpPr>
          <p:spPr>
            <a:xfrm>
              <a:off x="117450" y="3800380"/>
              <a:ext cx="1061621" cy="838146"/>
            </a:xfrm>
            <a:prstGeom prst="roundRect">
              <a:avLst>
                <a:gd name="adj" fmla="val 3507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cs typeface="+mn-cs"/>
              </a:endParaRPr>
            </a:p>
          </p:txBody>
        </p:sp>
        <p:sp>
          <p:nvSpPr>
            <p:cNvPr id="96" name="Rectangle: Rounded Corners 95">
              <a:extLst>
                <a:ext uri="{FF2B5EF4-FFF2-40B4-BE49-F238E27FC236}">
                  <a16:creationId xmlns:a16="http://schemas.microsoft.com/office/drawing/2014/main" id="{64D80CF0-CBC7-4D4E-9485-F672F8484C6D}"/>
                </a:ext>
              </a:extLst>
            </p:cNvPr>
            <p:cNvSpPr/>
            <p:nvPr/>
          </p:nvSpPr>
          <p:spPr>
            <a:xfrm>
              <a:off x="-4879" y="4136020"/>
              <a:ext cx="1061621" cy="838146"/>
            </a:xfrm>
            <a:prstGeom prst="roundRect">
              <a:avLst>
                <a:gd name="adj" fmla="val 35077"/>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cs typeface="+mn-cs"/>
              </a:endParaRPr>
            </a:p>
          </p:txBody>
        </p:sp>
        <p:sp>
          <p:nvSpPr>
            <p:cNvPr id="97" name="Rectangle: Rounded Corners 96">
              <a:extLst>
                <a:ext uri="{FF2B5EF4-FFF2-40B4-BE49-F238E27FC236}">
                  <a16:creationId xmlns:a16="http://schemas.microsoft.com/office/drawing/2014/main" id="{EC29B6E2-DF71-4CFD-BBE2-B6ED8C471EC6}"/>
                </a:ext>
              </a:extLst>
            </p:cNvPr>
            <p:cNvSpPr/>
            <p:nvPr/>
          </p:nvSpPr>
          <p:spPr>
            <a:xfrm>
              <a:off x="300587" y="4033344"/>
              <a:ext cx="1061621" cy="838146"/>
            </a:xfrm>
            <a:prstGeom prst="roundRect">
              <a:avLst>
                <a:gd name="adj" fmla="val 35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cs typeface="+mn-cs"/>
              </a:endParaRPr>
            </a:p>
          </p:txBody>
        </p:sp>
        <p:sp>
          <p:nvSpPr>
            <p:cNvPr id="98" name="Rectangle: Rounded Corners 97">
              <a:extLst>
                <a:ext uri="{FF2B5EF4-FFF2-40B4-BE49-F238E27FC236}">
                  <a16:creationId xmlns:a16="http://schemas.microsoft.com/office/drawing/2014/main" id="{45E5C2A7-E860-46C0-8BFE-C3537008BAC8}"/>
                </a:ext>
              </a:extLst>
            </p:cNvPr>
            <p:cNvSpPr/>
            <p:nvPr/>
          </p:nvSpPr>
          <p:spPr>
            <a:xfrm>
              <a:off x="651803" y="4916173"/>
              <a:ext cx="95825" cy="838146"/>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cs typeface="+mn-cs"/>
              </a:endParaRPr>
            </a:p>
          </p:txBody>
        </p:sp>
      </p:grpSp>
      <p:sp>
        <p:nvSpPr>
          <p:cNvPr id="99" name="Freeform: Shape 98">
            <a:extLst>
              <a:ext uri="{FF2B5EF4-FFF2-40B4-BE49-F238E27FC236}">
                <a16:creationId xmlns:a16="http://schemas.microsoft.com/office/drawing/2014/main" id="{B137425E-7FE2-401B-B50F-374D8290BAEB}"/>
              </a:ext>
            </a:extLst>
          </p:cNvPr>
          <p:cNvSpPr/>
          <p:nvPr/>
        </p:nvSpPr>
        <p:spPr>
          <a:xfrm>
            <a:off x="715987" y="4843425"/>
            <a:ext cx="5351025" cy="838079"/>
          </a:xfrm>
          <a:custGeom>
            <a:avLst/>
            <a:gdLst>
              <a:gd name="connsiteX0" fmla="*/ 3715109 w 5734356"/>
              <a:gd name="connsiteY0" fmla="*/ 422753 h 898116"/>
              <a:gd name="connsiteX1" fmla="*/ 3683450 w 5734356"/>
              <a:gd name="connsiteY1" fmla="*/ 455809 h 898116"/>
              <a:gd name="connsiteX2" fmla="*/ 3716040 w 5734356"/>
              <a:gd name="connsiteY2" fmla="*/ 488399 h 898116"/>
              <a:gd name="connsiteX3" fmla="*/ 3736993 w 5734356"/>
              <a:gd name="connsiteY3" fmla="*/ 488866 h 898116"/>
              <a:gd name="connsiteX4" fmla="*/ 3962802 w 5734356"/>
              <a:gd name="connsiteY4" fmla="*/ 488866 h 898116"/>
              <a:gd name="connsiteX5" fmla="*/ 4203976 w 5734356"/>
              <a:gd name="connsiteY5" fmla="*/ 488399 h 898116"/>
              <a:gd name="connsiteX6" fmla="*/ 4241690 w 5734356"/>
              <a:gd name="connsiteY6" fmla="*/ 456273 h 898116"/>
              <a:gd name="connsiteX7" fmla="*/ 4210494 w 5734356"/>
              <a:gd name="connsiteY7" fmla="*/ 422753 h 898116"/>
              <a:gd name="connsiteX8" fmla="*/ 3715109 w 5734356"/>
              <a:gd name="connsiteY8" fmla="*/ 422753 h 898116"/>
              <a:gd name="connsiteX9" fmla="*/ 476030 w 5734356"/>
              <a:gd name="connsiteY9" fmla="*/ 422751 h 898116"/>
              <a:gd name="connsiteX10" fmla="*/ 450423 w 5734356"/>
              <a:gd name="connsiteY10" fmla="*/ 424150 h 898116"/>
              <a:gd name="connsiteX11" fmla="*/ 425281 w 5734356"/>
              <a:gd name="connsiteY11" fmla="*/ 455809 h 898116"/>
              <a:gd name="connsiteX12" fmla="*/ 450423 w 5734356"/>
              <a:gd name="connsiteY12" fmla="*/ 487467 h 898116"/>
              <a:gd name="connsiteX13" fmla="*/ 473702 w 5734356"/>
              <a:gd name="connsiteY13" fmla="*/ 488864 h 898116"/>
              <a:gd name="connsiteX14" fmla="*/ 704169 w 5734356"/>
              <a:gd name="connsiteY14" fmla="*/ 488864 h 898116"/>
              <a:gd name="connsiteX15" fmla="*/ 931839 w 5734356"/>
              <a:gd name="connsiteY15" fmla="*/ 489331 h 898116"/>
              <a:gd name="connsiteX16" fmla="*/ 983986 w 5734356"/>
              <a:gd name="connsiteY16" fmla="*/ 457205 h 898116"/>
              <a:gd name="connsiteX17" fmla="*/ 931839 w 5734356"/>
              <a:gd name="connsiteY17" fmla="*/ 422751 h 898116"/>
              <a:gd name="connsiteX18" fmla="*/ 476030 w 5734356"/>
              <a:gd name="connsiteY18" fmla="*/ 422751 h 898116"/>
              <a:gd name="connsiteX19" fmla="*/ 4887920 w 5734356"/>
              <a:gd name="connsiteY19" fmla="*/ 422287 h 898116"/>
              <a:gd name="connsiteX20" fmla="*/ 4755229 w 5734356"/>
              <a:gd name="connsiteY20" fmla="*/ 422752 h 898116"/>
              <a:gd name="connsiteX21" fmla="*/ 4716119 w 5734356"/>
              <a:gd name="connsiteY21" fmla="*/ 456274 h 898116"/>
              <a:gd name="connsiteX22" fmla="*/ 4756160 w 5734356"/>
              <a:gd name="connsiteY22" fmla="*/ 488864 h 898116"/>
              <a:gd name="connsiteX23" fmla="*/ 4995471 w 5734356"/>
              <a:gd name="connsiteY23" fmla="*/ 488864 h 898116"/>
              <a:gd name="connsiteX24" fmla="*/ 5160755 w 5734356"/>
              <a:gd name="connsiteY24" fmla="*/ 488864 h 898116"/>
              <a:gd name="connsiteX25" fmla="*/ 5242233 w 5734356"/>
              <a:gd name="connsiteY25" fmla="*/ 488400 h 898116"/>
              <a:gd name="connsiteX26" fmla="*/ 5274824 w 5734356"/>
              <a:gd name="connsiteY26" fmla="*/ 456274 h 898116"/>
              <a:gd name="connsiteX27" fmla="*/ 5243629 w 5734356"/>
              <a:gd name="connsiteY27" fmla="*/ 422752 h 898116"/>
              <a:gd name="connsiteX28" fmla="*/ 5218023 w 5734356"/>
              <a:gd name="connsiteY28" fmla="*/ 422287 h 898116"/>
              <a:gd name="connsiteX29" fmla="*/ 4887920 w 5734356"/>
              <a:gd name="connsiteY29" fmla="*/ 422287 h 898116"/>
              <a:gd name="connsiteX30" fmla="*/ 2764383 w 5734356"/>
              <a:gd name="connsiteY30" fmla="*/ 422287 h 898116"/>
              <a:gd name="connsiteX31" fmla="*/ 2627036 w 5734356"/>
              <a:gd name="connsiteY31" fmla="*/ 422752 h 898116"/>
              <a:gd name="connsiteX32" fmla="*/ 2587926 w 5734356"/>
              <a:gd name="connsiteY32" fmla="*/ 456274 h 898116"/>
              <a:gd name="connsiteX33" fmla="*/ 2627965 w 5734356"/>
              <a:gd name="connsiteY33" fmla="*/ 488864 h 898116"/>
              <a:gd name="connsiteX34" fmla="*/ 2867278 w 5734356"/>
              <a:gd name="connsiteY34" fmla="*/ 488864 h 898116"/>
              <a:gd name="connsiteX35" fmla="*/ 3032562 w 5734356"/>
              <a:gd name="connsiteY35" fmla="*/ 488864 h 898116"/>
              <a:gd name="connsiteX36" fmla="*/ 3114040 w 5734356"/>
              <a:gd name="connsiteY36" fmla="*/ 488400 h 898116"/>
              <a:gd name="connsiteX37" fmla="*/ 3146631 w 5734356"/>
              <a:gd name="connsiteY37" fmla="*/ 456274 h 898116"/>
              <a:gd name="connsiteX38" fmla="*/ 3115436 w 5734356"/>
              <a:gd name="connsiteY38" fmla="*/ 422752 h 898116"/>
              <a:gd name="connsiteX39" fmla="*/ 3089828 w 5734356"/>
              <a:gd name="connsiteY39" fmla="*/ 422287 h 898116"/>
              <a:gd name="connsiteX40" fmla="*/ 2764383 w 5734356"/>
              <a:gd name="connsiteY40" fmla="*/ 422287 h 898116"/>
              <a:gd name="connsiteX41" fmla="*/ 1560380 w 5734356"/>
              <a:gd name="connsiteY41" fmla="*/ 421355 h 898116"/>
              <a:gd name="connsiteX42" fmla="*/ 1518477 w 5734356"/>
              <a:gd name="connsiteY42" fmla="*/ 422286 h 898116"/>
              <a:gd name="connsiteX43" fmla="*/ 1488679 w 5734356"/>
              <a:gd name="connsiteY43" fmla="*/ 454877 h 898116"/>
              <a:gd name="connsiteX44" fmla="*/ 1518477 w 5734356"/>
              <a:gd name="connsiteY44" fmla="*/ 487934 h 898116"/>
              <a:gd name="connsiteX45" fmla="*/ 1532443 w 5734356"/>
              <a:gd name="connsiteY45" fmla="*/ 488399 h 898116"/>
              <a:gd name="connsiteX46" fmla="*/ 2004550 w 5734356"/>
              <a:gd name="connsiteY46" fmla="*/ 488399 h 898116"/>
              <a:gd name="connsiteX47" fmla="*/ 2023174 w 5734356"/>
              <a:gd name="connsiteY47" fmla="*/ 487002 h 898116"/>
              <a:gd name="connsiteX48" fmla="*/ 2047384 w 5734356"/>
              <a:gd name="connsiteY48" fmla="*/ 454412 h 898116"/>
              <a:gd name="connsiteX49" fmla="*/ 2023639 w 5734356"/>
              <a:gd name="connsiteY49" fmla="*/ 424147 h 898116"/>
              <a:gd name="connsiteX50" fmla="*/ 1998032 w 5734356"/>
              <a:gd name="connsiteY50" fmla="*/ 422286 h 898116"/>
              <a:gd name="connsiteX51" fmla="*/ 1770360 w 5734356"/>
              <a:gd name="connsiteY51" fmla="*/ 422286 h 898116"/>
              <a:gd name="connsiteX52" fmla="*/ 1560380 w 5734356"/>
              <a:gd name="connsiteY52" fmla="*/ 421355 h 898116"/>
              <a:gd name="connsiteX53" fmla="*/ 5238508 w 5734356"/>
              <a:gd name="connsiteY53" fmla="*/ 0 h 898116"/>
              <a:gd name="connsiteX54" fmla="*/ 5455005 w 5734356"/>
              <a:gd name="connsiteY54" fmla="*/ 30730 h 898116"/>
              <a:gd name="connsiteX55" fmla="*/ 5615168 w 5734356"/>
              <a:gd name="connsiteY55" fmla="*/ 136417 h 898116"/>
              <a:gd name="connsiteX56" fmla="*/ 5719458 w 5734356"/>
              <a:gd name="connsiteY56" fmla="*/ 302630 h 898116"/>
              <a:gd name="connsiteX57" fmla="*/ 5732028 w 5734356"/>
              <a:gd name="connsiteY57" fmla="*/ 393420 h 898116"/>
              <a:gd name="connsiteX58" fmla="*/ 5734356 w 5734356"/>
              <a:gd name="connsiteY58" fmla="*/ 404594 h 898116"/>
              <a:gd name="connsiteX59" fmla="*/ 5734356 w 5734356"/>
              <a:gd name="connsiteY59" fmla="*/ 502368 h 898116"/>
              <a:gd name="connsiteX60" fmla="*/ 5729236 w 5734356"/>
              <a:gd name="connsiteY60" fmla="*/ 554047 h 898116"/>
              <a:gd name="connsiteX61" fmla="*/ 5661260 w 5734356"/>
              <a:gd name="connsiteY61" fmla="*/ 719331 h 898116"/>
              <a:gd name="connsiteX62" fmla="*/ 5470834 w 5734356"/>
              <a:gd name="connsiteY62" fmla="*/ 873905 h 898116"/>
              <a:gd name="connsiteX63" fmla="*/ 5351645 w 5734356"/>
              <a:gd name="connsiteY63" fmla="*/ 896252 h 898116"/>
              <a:gd name="connsiteX64" fmla="*/ 5339074 w 5734356"/>
              <a:gd name="connsiteY64" fmla="*/ 898116 h 898116"/>
              <a:gd name="connsiteX65" fmla="*/ 408520 w 5734356"/>
              <a:gd name="connsiteY65" fmla="*/ 898116 h 898116"/>
              <a:gd name="connsiteX66" fmla="*/ 372205 w 5734356"/>
              <a:gd name="connsiteY66" fmla="*/ 893924 h 898116"/>
              <a:gd name="connsiteX67" fmla="*/ 160829 w 5734356"/>
              <a:gd name="connsiteY67" fmla="*/ 800342 h 898116"/>
              <a:gd name="connsiteX68" fmla="*/ 2063 w 5734356"/>
              <a:gd name="connsiteY68" fmla="*/ 494919 h 898116"/>
              <a:gd name="connsiteX69" fmla="*/ 99372 w 5734356"/>
              <a:gd name="connsiteY69" fmla="*/ 173197 h 898116"/>
              <a:gd name="connsiteX70" fmla="*/ 283278 w 5734356"/>
              <a:gd name="connsiteY70" fmla="*/ 34454 h 898116"/>
              <a:gd name="connsiteX71" fmla="*/ 371273 w 5734356"/>
              <a:gd name="connsiteY71" fmla="*/ 7449 h 898116"/>
              <a:gd name="connsiteX72" fmla="*/ 429472 w 5734356"/>
              <a:gd name="connsiteY72" fmla="*/ 6518 h 898116"/>
              <a:gd name="connsiteX73" fmla="*/ 5150512 w 5734356"/>
              <a:gd name="connsiteY73" fmla="*/ 6518 h 898116"/>
              <a:gd name="connsiteX74" fmla="*/ 5238508 w 5734356"/>
              <a:gd name="connsiteY74" fmla="*/ 0 h 898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734356" h="898116">
                <a:moveTo>
                  <a:pt x="3715109" y="422753"/>
                </a:moveTo>
                <a:cubicBezTo>
                  <a:pt x="3695090" y="422753"/>
                  <a:pt x="3682985" y="435788"/>
                  <a:pt x="3683450" y="455809"/>
                </a:cubicBezTo>
                <a:cubicBezTo>
                  <a:pt x="3683914" y="475363"/>
                  <a:pt x="3696020" y="487003"/>
                  <a:pt x="3716040" y="488399"/>
                </a:cubicBezTo>
                <a:cubicBezTo>
                  <a:pt x="3723025" y="488866"/>
                  <a:pt x="3730009" y="488866"/>
                  <a:pt x="3736993" y="488866"/>
                </a:cubicBezTo>
                <a:cubicBezTo>
                  <a:pt x="3812418" y="488866"/>
                  <a:pt x="3887377" y="488866"/>
                  <a:pt x="3962802" y="488866"/>
                </a:cubicBezTo>
                <a:cubicBezTo>
                  <a:pt x="4043816" y="488866"/>
                  <a:pt x="4124362" y="488866"/>
                  <a:pt x="4203976" y="488399"/>
                </a:cubicBezTo>
                <a:cubicBezTo>
                  <a:pt x="4227257" y="488399"/>
                  <a:pt x="4242155" y="475363"/>
                  <a:pt x="4241690" y="456273"/>
                </a:cubicBezTo>
                <a:cubicBezTo>
                  <a:pt x="4241690" y="436255"/>
                  <a:pt x="4230515" y="422753"/>
                  <a:pt x="4210494" y="422753"/>
                </a:cubicBezTo>
                <a:cubicBezTo>
                  <a:pt x="4045212" y="422287"/>
                  <a:pt x="3880393" y="422287"/>
                  <a:pt x="3715109" y="422753"/>
                </a:cubicBezTo>
                <a:close/>
                <a:moveTo>
                  <a:pt x="476030" y="422751"/>
                </a:moveTo>
                <a:cubicBezTo>
                  <a:pt x="467184" y="422751"/>
                  <a:pt x="458804" y="422286"/>
                  <a:pt x="450423" y="424150"/>
                </a:cubicBezTo>
                <a:cubicBezTo>
                  <a:pt x="434127" y="427874"/>
                  <a:pt x="425281" y="439047"/>
                  <a:pt x="425281" y="455809"/>
                </a:cubicBezTo>
                <a:cubicBezTo>
                  <a:pt x="425281" y="472103"/>
                  <a:pt x="434127" y="483278"/>
                  <a:pt x="450423" y="487467"/>
                </a:cubicBezTo>
                <a:cubicBezTo>
                  <a:pt x="457872" y="489331"/>
                  <a:pt x="465788" y="488864"/>
                  <a:pt x="473702" y="488864"/>
                </a:cubicBezTo>
                <a:cubicBezTo>
                  <a:pt x="550523" y="488864"/>
                  <a:pt x="627345" y="488864"/>
                  <a:pt x="704169" y="488864"/>
                </a:cubicBezTo>
                <a:cubicBezTo>
                  <a:pt x="780524" y="488864"/>
                  <a:pt x="856414" y="488864"/>
                  <a:pt x="931839" y="489331"/>
                </a:cubicBezTo>
                <a:cubicBezTo>
                  <a:pt x="967225" y="489331"/>
                  <a:pt x="983055" y="479554"/>
                  <a:pt x="983986" y="457205"/>
                </a:cubicBezTo>
                <a:cubicBezTo>
                  <a:pt x="984918" y="433927"/>
                  <a:pt x="968157" y="422751"/>
                  <a:pt x="931839" y="422751"/>
                </a:cubicBezTo>
                <a:cubicBezTo>
                  <a:pt x="780059" y="422751"/>
                  <a:pt x="627812" y="422751"/>
                  <a:pt x="476030" y="422751"/>
                </a:cubicBezTo>
                <a:close/>
                <a:moveTo>
                  <a:pt x="4887920" y="422287"/>
                </a:moveTo>
                <a:cubicBezTo>
                  <a:pt x="4843689" y="422287"/>
                  <a:pt x="4799460" y="422287"/>
                  <a:pt x="4755229" y="422752"/>
                </a:cubicBezTo>
                <a:cubicBezTo>
                  <a:pt x="4730552" y="422752"/>
                  <a:pt x="4715654" y="436720"/>
                  <a:pt x="4716119" y="456274"/>
                </a:cubicBezTo>
                <a:cubicBezTo>
                  <a:pt x="4716585" y="475828"/>
                  <a:pt x="4731483" y="488864"/>
                  <a:pt x="4756160" y="488864"/>
                </a:cubicBezTo>
                <a:cubicBezTo>
                  <a:pt x="4835775" y="488864"/>
                  <a:pt x="4915857" y="488864"/>
                  <a:pt x="4995471" y="488864"/>
                </a:cubicBezTo>
                <a:cubicBezTo>
                  <a:pt x="5050411" y="488864"/>
                  <a:pt x="5105351" y="488864"/>
                  <a:pt x="5160755" y="488864"/>
                </a:cubicBezTo>
                <a:cubicBezTo>
                  <a:pt x="5187758" y="488864"/>
                  <a:pt x="5215228" y="489331"/>
                  <a:pt x="5242233" y="488400"/>
                </a:cubicBezTo>
                <a:cubicBezTo>
                  <a:pt x="5262252" y="487935"/>
                  <a:pt x="5274359" y="476759"/>
                  <a:pt x="5274824" y="456274"/>
                </a:cubicBezTo>
                <a:cubicBezTo>
                  <a:pt x="5275288" y="435788"/>
                  <a:pt x="5263650" y="425080"/>
                  <a:pt x="5243629" y="422752"/>
                </a:cubicBezTo>
                <a:cubicBezTo>
                  <a:pt x="5235249" y="421820"/>
                  <a:pt x="5226403" y="422287"/>
                  <a:pt x="5218023" y="422287"/>
                </a:cubicBezTo>
                <a:cubicBezTo>
                  <a:pt x="5108143" y="422287"/>
                  <a:pt x="4997799" y="422287"/>
                  <a:pt x="4887920" y="422287"/>
                </a:cubicBezTo>
                <a:close/>
                <a:moveTo>
                  <a:pt x="2764383" y="422287"/>
                </a:moveTo>
                <a:cubicBezTo>
                  <a:pt x="2718291" y="422287"/>
                  <a:pt x="2672663" y="422287"/>
                  <a:pt x="2627036" y="422752"/>
                </a:cubicBezTo>
                <a:cubicBezTo>
                  <a:pt x="2602824" y="422752"/>
                  <a:pt x="2587461" y="436720"/>
                  <a:pt x="2587926" y="456274"/>
                </a:cubicBezTo>
                <a:cubicBezTo>
                  <a:pt x="2588390" y="475828"/>
                  <a:pt x="2603290" y="488864"/>
                  <a:pt x="2627965" y="488864"/>
                </a:cubicBezTo>
                <a:cubicBezTo>
                  <a:pt x="2707582" y="488864"/>
                  <a:pt x="2787661" y="488864"/>
                  <a:pt x="2867278" y="488864"/>
                </a:cubicBezTo>
                <a:cubicBezTo>
                  <a:pt x="2922218" y="488864"/>
                  <a:pt x="2977155" y="488864"/>
                  <a:pt x="3032562" y="488864"/>
                </a:cubicBezTo>
                <a:cubicBezTo>
                  <a:pt x="3059565" y="488864"/>
                  <a:pt x="3087035" y="489331"/>
                  <a:pt x="3114040" y="488400"/>
                </a:cubicBezTo>
                <a:cubicBezTo>
                  <a:pt x="3134059" y="487468"/>
                  <a:pt x="3146164" y="476295"/>
                  <a:pt x="3146631" y="456274"/>
                </a:cubicBezTo>
                <a:cubicBezTo>
                  <a:pt x="3147096" y="436253"/>
                  <a:pt x="3135455" y="425080"/>
                  <a:pt x="3115436" y="422752"/>
                </a:cubicBezTo>
                <a:cubicBezTo>
                  <a:pt x="3107056" y="421820"/>
                  <a:pt x="3098208" y="422287"/>
                  <a:pt x="3089828" y="422287"/>
                </a:cubicBezTo>
                <a:cubicBezTo>
                  <a:pt x="2981347" y="422287"/>
                  <a:pt x="2872864" y="422287"/>
                  <a:pt x="2764383" y="422287"/>
                </a:cubicBezTo>
                <a:close/>
                <a:moveTo>
                  <a:pt x="1560380" y="421355"/>
                </a:moveTo>
                <a:cubicBezTo>
                  <a:pt x="1546412" y="421355"/>
                  <a:pt x="1532443" y="420890"/>
                  <a:pt x="1518477" y="422286"/>
                </a:cubicBezTo>
                <a:cubicBezTo>
                  <a:pt x="1499853" y="424614"/>
                  <a:pt x="1488679" y="436254"/>
                  <a:pt x="1488679" y="454877"/>
                </a:cubicBezTo>
                <a:cubicBezTo>
                  <a:pt x="1488679" y="473966"/>
                  <a:pt x="1499853" y="485139"/>
                  <a:pt x="1518477" y="487934"/>
                </a:cubicBezTo>
                <a:cubicBezTo>
                  <a:pt x="1523133" y="488399"/>
                  <a:pt x="1527789" y="488399"/>
                  <a:pt x="1532443" y="488399"/>
                </a:cubicBezTo>
                <a:cubicBezTo>
                  <a:pt x="1689814" y="488399"/>
                  <a:pt x="1847182" y="488399"/>
                  <a:pt x="2004550" y="488399"/>
                </a:cubicBezTo>
                <a:cubicBezTo>
                  <a:pt x="2011069" y="488399"/>
                  <a:pt x="2017586" y="488864"/>
                  <a:pt x="2023174" y="487002"/>
                </a:cubicBezTo>
                <a:cubicBezTo>
                  <a:pt x="2039004" y="482346"/>
                  <a:pt x="2047849" y="471173"/>
                  <a:pt x="2047384" y="454412"/>
                </a:cubicBezTo>
                <a:cubicBezTo>
                  <a:pt x="2047384" y="438580"/>
                  <a:pt x="2038537" y="428339"/>
                  <a:pt x="2023639" y="424147"/>
                </a:cubicBezTo>
                <a:cubicBezTo>
                  <a:pt x="2015258" y="421821"/>
                  <a:pt x="2006413" y="422286"/>
                  <a:pt x="1998032" y="422286"/>
                </a:cubicBezTo>
                <a:cubicBezTo>
                  <a:pt x="1922140" y="422286"/>
                  <a:pt x="1846250" y="422286"/>
                  <a:pt x="1770360" y="422286"/>
                </a:cubicBezTo>
                <a:cubicBezTo>
                  <a:pt x="1700522" y="422286"/>
                  <a:pt x="1631149" y="422286"/>
                  <a:pt x="1560380" y="421355"/>
                </a:cubicBezTo>
                <a:close/>
                <a:moveTo>
                  <a:pt x="5238508" y="0"/>
                </a:moveTo>
                <a:cubicBezTo>
                  <a:pt x="5312070" y="2328"/>
                  <a:pt x="5385632" y="1397"/>
                  <a:pt x="5455005" y="30730"/>
                </a:cubicBezTo>
                <a:cubicBezTo>
                  <a:pt x="5514600" y="56336"/>
                  <a:pt x="5569540" y="89858"/>
                  <a:pt x="5615168" y="136417"/>
                </a:cubicBezTo>
                <a:cubicBezTo>
                  <a:pt x="5662191" y="183906"/>
                  <a:pt x="5696645" y="239777"/>
                  <a:pt x="5719458" y="302630"/>
                </a:cubicBezTo>
                <a:cubicBezTo>
                  <a:pt x="5729700" y="331496"/>
                  <a:pt x="5728304" y="363158"/>
                  <a:pt x="5732028" y="393420"/>
                </a:cubicBezTo>
                <a:cubicBezTo>
                  <a:pt x="5732496" y="397145"/>
                  <a:pt x="5731564" y="401336"/>
                  <a:pt x="5734356" y="404594"/>
                </a:cubicBezTo>
                <a:cubicBezTo>
                  <a:pt x="5734356" y="437186"/>
                  <a:pt x="5734356" y="469777"/>
                  <a:pt x="5734356" y="502368"/>
                </a:cubicBezTo>
                <a:cubicBezTo>
                  <a:pt x="5731097" y="519593"/>
                  <a:pt x="5730632" y="536822"/>
                  <a:pt x="5729236" y="554047"/>
                </a:cubicBezTo>
                <a:cubicBezTo>
                  <a:pt x="5725044" y="616436"/>
                  <a:pt x="5697110" y="669979"/>
                  <a:pt x="5661260" y="719331"/>
                </a:cubicBezTo>
                <a:cubicBezTo>
                  <a:pt x="5611908" y="787772"/>
                  <a:pt x="5548123" y="838987"/>
                  <a:pt x="5470834" y="873905"/>
                </a:cubicBezTo>
                <a:cubicBezTo>
                  <a:pt x="5432656" y="891131"/>
                  <a:pt x="5392152" y="891596"/>
                  <a:pt x="5351645" y="896252"/>
                </a:cubicBezTo>
                <a:cubicBezTo>
                  <a:pt x="5347920" y="896252"/>
                  <a:pt x="5342800" y="894391"/>
                  <a:pt x="5339074" y="898116"/>
                </a:cubicBezTo>
                <a:cubicBezTo>
                  <a:pt x="3695556" y="898116"/>
                  <a:pt x="2052039" y="898116"/>
                  <a:pt x="408520" y="898116"/>
                </a:cubicBezTo>
                <a:cubicBezTo>
                  <a:pt x="396882" y="892995"/>
                  <a:pt x="383845" y="893924"/>
                  <a:pt x="372205" y="893924"/>
                </a:cubicBezTo>
                <a:cubicBezTo>
                  <a:pt x="288399" y="892063"/>
                  <a:pt x="222286" y="852021"/>
                  <a:pt x="160829" y="800342"/>
                </a:cubicBezTo>
                <a:cubicBezTo>
                  <a:pt x="65850" y="720262"/>
                  <a:pt x="13703" y="616901"/>
                  <a:pt x="2063" y="494919"/>
                </a:cubicBezTo>
                <a:cubicBezTo>
                  <a:pt x="-9111" y="375727"/>
                  <a:pt x="25344" y="268178"/>
                  <a:pt x="99372" y="173197"/>
                </a:cubicBezTo>
                <a:cubicBezTo>
                  <a:pt x="148257" y="110344"/>
                  <a:pt x="211577" y="67045"/>
                  <a:pt x="283278" y="34454"/>
                </a:cubicBezTo>
                <a:cubicBezTo>
                  <a:pt x="311679" y="21417"/>
                  <a:pt x="343338" y="20021"/>
                  <a:pt x="371273" y="7449"/>
                </a:cubicBezTo>
                <a:cubicBezTo>
                  <a:pt x="390829" y="6053"/>
                  <a:pt x="409916" y="6518"/>
                  <a:pt x="429472" y="6518"/>
                </a:cubicBezTo>
                <a:cubicBezTo>
                  <a:pt x="2003152" y="6518"/>
                  <a:pt x="3576832" y="6518"/>
                  <a:pt x="5150512" y="6518"/>
                </a:cubicBezTo>
                <a:cubicBezTo>
                  <a:pt x="5179844" y="6518"/>
                  <a:pt x="5209640" y="7916"/>
                  <a:pt x="5238508" y="0"/>
                </a:cubicBezTo>
                <a:close/>
              </a:path>
            </a:pathLst>
          </a:custGeom>
          <a:solidFill>
            <a:schemeClr val="tx1">
              <a:lumMod val="50000"/>
              <a:lumOff val="50000"/>
            </a:schemeClr>
          </a:solidFill>
          <a:ln w="2188"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grpSp>
        <p:nvGrpSpPr>
          <p:cNvPr id="46" name="Group 45">
            <a:extLst>
              <a:ext uri="{FF2B5EF4-FFF2-40B4-BE49-F238E27FC236}">
                <a16:creationId xmlns:a16="http://schemas.microsoft.com/office/drawing/2014/main" id="{0C692F66-5EF0-4875-BF03-4EB7272D513E}"/>
              </a:ext>
            </a:extLst>
          </p:cNvPr>
          <p:cNvGrpSpPr/>
          <p:nvPr/>
        </p:nvGrpSpPr>
        <p:grpSpPr>
          <a:xfrm rot="20457758">
            <a:off x="2599844" y="1139857"/>
            <a:ext cx="715783" cy="1593476"/>
            <a:chOff x="5300009" y="4076497"/>
            <a:chExt cx="756533" cy="1684191"/>
          </a:xfrm>
        </p:grpSpPr>
        <p:sp>
          <p:nvSpPr>
            <p:cNvPr id="47" name="Circle: Hollow 46">
              <a:extLst>
                <a:ext uri="{FF2B5EF4-FFF2-40B4-BE49-F238E27FC236}">
                  <a16:creationId xmlns:a16="http://schemas.microsoft.com/office/drawing/2014/main" id="{ACE702BA-6E3D-4B71-B28A-194DBFD4E665}"/>
                </a:ext>
              </a:extLst>
            </p:cNvPr>
            <p:cNvSpPr/>
            <p:nvPr/>
          </p:nvSpPr>
          <p:spPr>
            <a:xfrm rot="18000000">
              <a:off x="5533302" y="4076498"/>
              <a:ext cx="484302" cy="484300"/>
            </a:xfrm>
            <a:prstGeom prst="donut">
              <a:avLst>
                <a:gd name="adj" fmla="val 1508"/>
              </a:avLst>
            </a:prstGeom>
            <a:solidFill>
              <a:schemeClr val="bg1">
                <a:lumMod val="75000"/>
              </a:schemeClr>
            </a:solidFill>
            <a:ln>
              <a:noFill/>
            </a:ln>
            <a:effectLst/>
            <a:scene3d>
              <a:camera prst="isometricOffAxis1Top">
                <a:rot lat="20561058" lon="19595284" rev="2221325"/>
              </a:camera>
              <a:lightRig rig="threePt" dir="t"/>
            </a:scene3d>
            <a:sp3d extrusionH="76200">
              <a:bevelB/>
            </a:sp3d>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701" b="0" i="0" u="none" strike="noStrike" kern="1200" cap="none" spc="0" normalizeH="0" baseline="0" noProof="0">
                <a:ln>
                  <a:noFill/>
                </a:ln>
                <a:solidFill>
                  <a:prstClr val="black"/>
                </a:solidFill>
                <a:effectLst/>
                <a:uLnTx/>
                <a:uFillTx/>
                <a:latin typeface="Arial"/>
                <a:cs typeface="+mn-cs"/>
              </a:endParaRPr>
            </a:p>
          </p:txBody>
        </p:sp>
        <p:grpSp>
          <p:nvGrpSpPr>
            <p:cNvPr id="48" name="Group 47">
              <a:extLst>
                <a:ext uri="{FF2B5EF4-FFF2-40B4-BE49-F238E27FC236}">
                  <a16:creationId xmlns:a16="http://schemas.microsoft.com/office/drawing/2014/main" id="{6B1BFFE0-3DA7-43CC-822F-6D1603316B01}"/>
                </a:ext>
              </a:extLst>
            </p:cNvPr>
            <p:cNvGrpSpPr/>
            <p:nvPr/>
          </p:nvGrpSpPr>
          <p:grpSpPr>
            <a:xfrm rot="18000000">
              <a:off x="4981037" y="4685182"/>
              <a:ext cx="1394478" cy="756533"/>
              <a:chOff x="6104811" y="2933651"/>
              <a:chExt cx="2771179" cy="1503421"/>
            </a:xfrm>
          </p:grpSpPr>
          <p:sp>
            <p:nvSpPr>
              <p:cNvPr id="49" name="Freeform: Shape 48">
                <a:extLst>
                  <a:ext uri="{FF2B5EF4-FFF2-40B4-BE49-F238E27FC236}">
                    <a16:creationId xmlns:a16="http://schemas.microsoft.com/office/drawing/2014/main" id="{8F01902C-5CE4-4704-BBA7-2CBE1BC04EAA}"/>
                  </a:ext>
                </a:extLst>
              </p:cNvPr>
              <p:cNvSpPr/>
              <p:nvPr/>
            </p:nvSpPr>
            <p:spPr>
              <a:xfrm rot="3782544">
                <a:off x="6896284" y="2457367"/>
                <a:ext cx="1206591" cy="2752820"/>
              </a:xfrm>
              <a:custGeom>
                <a:avLst/>
                <a:gdLst>
                  <a:gd name="connsiteX0" fmla="*/ 47410 w 1206591"/>
                  <a:gd name="connsiteY0" fmla="*/ 368466 h 2752820"/>
                  <a:gd name="connsiteX1" fmla="*/ 603296 w 1206591"/>
                  <a:gd name="connsiteY1" fmla="*/ 0 h 2752820"/>
                  <a:gd name="connsiteX2" fmla="*/ 838125 w 1206591"/>
                  <a:gd name="connsiteY2" fmla="*/ 47410 h 2752820"/>
                  <a:gd name="connsiteX3" fmla="*/ 897862 w 1206591"/>
                  <a:gd name="connsiteY3" fmla="*/ 79833 h 2752820"/>
                  <a:gd name="connsiteX4" fmla="*/ 803376 w 1206591"/>
                  <a:gd name="connsiteY4" fmla="*/ 156473 h 2752820"/>
                  <a:gd name="connsiteX5" fmla="*/ 703894 w 1206591"/>
                  <a:gd name="connsiteY5" fmla="*/ 201995 h 2752820"/>
                  <a:gd name="connsiteX6" fmla="*/ 665356 w 1206591"/>
                  <a:gd name="connsiteY6" fmla="*/ 176012 h 2752820"/>
                  <a:gd name="connsiteX7" fmla="*/ 603296 w 1206591"/>
                  <a:gd name="connsiteY7" fmla="*/ 163483 h 2752820"/>
                  <a:gd name="connsiteX8" fmla="*/ 443859 w 1206591"/>
                  <a:gd name="connsiteY8" fmla="*/ 322919 h 2752820"/>
                  <a:gd name="connsiteX9" fmla="*/ 603296 w 1206591"/>
                  <a:gd name="connsiteY9" fmla="*/ 482356 h 2752820"/>
                  <a:gd name="connsiteX10" fmla="*/ 762733 w 1206591"/>
                  <a:gd name="connsiteY10" fmla="*/ 322919 h 2752820"/>
                  <a:gd name="connsiteX11" fmla="*/ 753492 w 1206591"/>
                  <a:gd name="connsiteY11" fmla="*/ 277148 h 2752820"/>
                  <a:gd name="connsiteX12" fmla="*/ 785562 w 1206591"/>
                  <a:gd name="connsiteY12" fmla="*/ 266006 h 2752820"/>
                  <a:gd name="connsiteX13" fmla="*/ 963332 w 1206591"/>
                  <a:gd name="connsiteY13" fmla="*/ 139490 h 2752820"/>
                  <a:gd name="connsiteX14" fmla="*/ 972122 w 1206591"/>
                  <a:gd name="connsiteY14" fmla="*/ 129039 h 2752820"/>
                  <a:gd name="connsiteX15" fmla="*/ 1029890 w 1206591"/>
                  <a:gd name="connsiteY15" fmla="*/ 176701 h 2752820"/>
                  <a:gd name="connsiteX16" fmla="*/ 1206591 w 1206591"/>
                  <a:gd name="connsiteY16" fmla="*/ 603295 h 2752820"/>
                  <a:gd name="connsiteX17" fmla="*/ 940604 w 1206591"/>
                  <a:gd name="connsiteY17" fmla="*/ 1103558 h 2752820"/>
                  <a:gd name="connsiteX18" fmla="*/ 857670 w 1206591"/>
                  <a:gd name="connsiteY18" fmla="*/ 1148573 h 2752820"/>
                  <a:gd name="connsiteX19" fmla="*/ 857670 w 1206591"/>
                  <a:gd name="connsiteY19" fmla="*/ 2588272 h 2752820"/>
                  <a:gd name="connsiteX20" fmla="*/ 858547 w 1206591"/>
                  <a:gd name="connsiteY20" fmla="*/ 2599022 h 2752820"/>
                  <a:gd name="connsiteX21" fmla="*/ 853940 w 1206591"/>
                  <a:gd name="connsiteY21" fmla="*/ 2605603 h 2752820"/>
                  <a:gd name="connsiteX22" fmla="*/ 792294 w 1206591"/>
                  <a:gd name="connsiteY22" fmla="*/ 2666372 h 2752820"/>
                  <a:gd name="connsiteX23" fmla="*/ 755438 w 1206591"/>
                  <a:gd name="connsiteY23" fmla="*/ 2700595 h 2752820"/>
                  <a:gd name="connsiteX24" fmla="*/ 754564 w 1206591"/>
                  <a:gd name="connsiteY24" fmla="*/ 2698017 h 2752820"/>
                  <a:gd name="connsiteX25" fmla="*/ 754561 w 1206591"/>
                  <a:gd name="connsiteY25" fmla="*/ 2698182 h 2752820"/>
                  <a:gd name="connsiteX26" fmla="*/ 753684 w 1206591"/>
                  <a:gd name="connsiteY26" fmla="*/ 2702350 h 2752820"/>
                  <a:gd name="connsiteX27" fmla="*/ 710465 w 1206591"/>
                  <a:gd name="connsiteY27" fmla="*/ 2745349 h 2752820"/>
                  <a:gd name="connsiteX28" fmla="*/ 691819 w 1206591"/>
                  <a:gd name="connsiteY28" fmla="*/ 2752808 h 2752820"/>
                  <a:gd name="connsiteX29" fmla="*/ 657156 w 1206591"/>
                  <a:gd name="connsiteY29" fmla="*/ 2751930 h 2752820"/>
                  <a:gd name="connsiteX30" fmla="*/ 657149 w 1206591"/>
                  <a:gd name="connsiteY30" fmla="*/ 2747739 h 2752820"/>
                  <a:gd name="connsiteX31" fmla="*/ 655130 w 1206591"/>
                  <a:gd name="connsiteY31" fmla="*/ 2750014 h 2752820"/>
                  <a:gd name="connsiteX32" fmla="*/ 650136 w 1206591"/>
                  <a:gd name="connsiteY32" fmla="*/ 2750394 h 2752820"/>
                  <a:gd name="connsiteX33" fmla="*/ 636754 w 1206591"/>
                  <a:gd name="connsiteY33" fmla="*/ 2739645 h 2752820"/>
                  <a:gd name="connsiteX34" fmla="*/ 464979 w 1206591"/>
                  <a:gd name="connsiteY34" fmla="*/ 2536499 h 2752820"/>
                  <a:gd name="connsiteX35" fmla="*/ 466076 w 1206591"/>
                  <a:gd name="connsiteY35" fmla="*/ 2504909 h 2752820"/>
                  <a:gd name="connsiteX36" fmla="*/ 512365 w 1206591"/>
                  <a:gd name="connsiteY36" fmla="*/ 2450064 h 2752820"/>
                  <a:gd name="connsiteX37" fmla="*/ 513461 w 1206591"/>
                  <a:gd name="connsiteY37" fmla="*/ 2414304 h 2752820"/>
                  <a:gd name="connsiteX38" fmla="*/ 542639 w 1206591"/>
                  <a:gd name="connsiteY38" fmla="*/ 2356607 h 2752820"/>
                  <a:gd name="connsiteX39" fmla="*/ 640702 w 1206591"/>
                  <a:gd name="connsiteY39" fmla="*/ 2281579 h 2752820"/>
                  <a:gd name="connsiteX40" fmla="*/ 657156 w 1206591"/>
                  <a:gd name="connsiteY40" fmla="*/ 2261176 h 2752820"/>
                  <a:gd name="connsiteX41" fmla="*/ 659999 w 1206591"/>
                  <a:gd name="connsiteY41" fmla="*/ 2263633 h 2752820"/>
                  <a:gd name="connsiteX42" fmla="*/ 660008 w 1206591"/>
                  <a:gd name="connsiteY42" fmla="*/ 2261397 h 2752820"/>
                  <a:gd name="connsiteX43" fmla="*/ 661105 w 1206591"/>
                  <a:gd name="connsiteY43" fmla="*/ 2256131 h 2752820"/>
                  <a:gd name="connsiteX44" fmla="*/ 679094 w 1206591"/>
                  <a:gd name="connsiteY44" fmla="*/ 2199970 h 2752820"/>
                  <a:gd name="connsiteX45" fmla="*/ 680850 w 1206591"/>
                  <a:gd name="connsiteY45" fmla="*/ 2198873 h 2752820"/>
                  <a:gd name="connsiteX46" fmla="*/ 678655 w 1206591"/>
                  <a:gd name="connsiteY46" fmla="*/ 2173205 h 2752820"/>
                  <a:gd name="connsiteX47" fmla="*/ 663080 w 1206591"/>
                  <a:gd name="connsiteY47" fmla="*/ 2157849 h 2752820"/>
                  <a:gd name="connsiteX48" fmla="*/ 663299 w 1206591"/>
                  <a:gd name="connsiteY48" fmla="*/ 2156313 h 2752820"/>
                  <a:gd name="connsiteX49" fmla="*/ 663807 w 1206591"/>
                  <a:gd name="connsiteY49" fmla="*/ 2151829 h 2752820"/>
                  <a:gd name="connsiteX50" fmla="*/ 661325 w 1206591"/>
                  <a:gd name="connsiteY50" fmla="*/ 2155874 h 2752820"/>
                  <a:gd name="connsiteX51" fmla="*/ 582567 w 1206591"/>
                  <a:gd name="connsiteY51" fmla="*/ 2089402 h 2752820"/>
                  <a:gd name="connsiteX52" fmla="*/ 580320 w 1206591"/>
                  <a:gd name="connsiteY52" fmla="*/ 2084265 h 2752820"/>
                  <a:gd name="connsiteX53" fmla="*/ 577741 w 1206591"/>
                  <a:gd name="connsiteY53" fmla="*/ 2085892 h 2752820"/>
                  <a:gd name="connsiteX54" fmla="*/ 573792 w 1206591"/>
                  <a:gd name="connsiteY54" fmla="*/ 2083259 h 2752820"/>
                  <a:gd name="connsiteX55" fmla="*/ 559971 w 1206591"/>
                  <a:gd name="connsiteY55" fmla="*/ 2070316 h 2752820"/>
                  <a:gd name="connsiteX56" fmla="*/ 575766 w 1206591"/>
                  <a:gd name="connsiteY56" fmla="*/ 2039603 h 2752820"/>
                  <a:gd name="connsiteX57" fmla="*/ 581909 w 1206591"/>
                  <a:gd name="connsiteY57" fmla="*/ 2023588 h 2752820"/>
                  <a:gd name="connsiteX58" fmla="*/ 575985 w 1206591"/>
                  <a:gd name="connsiteY58" fmla="*/ 1975544 h 2752820"/>
                  <a:gd name="connsiteX59" fmla="*/ 527502 w 1206591"/>
                  <a:gd name="connsiteY59" fmla="*/ 1912143 h 2752820"/>
                  <a:gd name="connsiteX60" fmla="*/ 527502 w 1206591"/>
                  <a:gd name="connsiteY60" fmla="*/ 1883623 h 2752820"/>
                  <a:gd name="connsiteX61" fmla="*/ 562164 w 1206591"/>
                  <a:gd name="connsiteY61" fmla="*/ 1814738 h 2752820"/>
                  <a:gd name="connsiteX62" fmla="*/ 543736 w 1206591"/>
                  <a:gd name="connsiteY62" fmla="*/ 1755725 h 2752820"/>
                  <a:gd name="connsiteX63" fmla="*/ 532109 w 1206591"/>
                  <a:gd name="connsiteY63" fmla="*/ 1738613 h 2752820"/>
                  <a:gd name="connsiteX64" fmla="*/ 534084 w 1206591"/>
                  <a:gd name="connsiteY64" fmla="*/ 1736639 h 2752820"/>
                  <a:gd name="connsiteX65" fmla="*/ 534303 w 1206591"/>
                  <a:gd name="connsiteY65" fmla="*/ 1736200 h 2752820"/>
                  <a:gd name="connsiteX66" fmla="*/ 532109 w 1206591"/>
                  <a:gd name="connsiteY66" fmla="*/ 1735103 h 2752820"/>
                  <a:gd name="connsiteX67" fmla="*/ 501616 w 1206591"/>
                  <a:gd name="connsiteY67" fmla="*/ 1709874 h 2752820"/>
                  <a:gd name="connsiteX68" fmla="*/ 497008 w 1206591"/>
                  <a:gd name="connsiteY68" fmla="*/ 1687937 h 2752820"/>
                  <a:gd name="connsiteX69" fmla="*/ 531808 w 1206591"/>
                  <a:gd name="connsiteY69" fmla="*/ 1626564 h 2752820"/>
                  <a:gd name="connsiteX70" fmla="*/ 531822 w 1206591"/>
                  <a:gd name="connsiteY70" fmla="*/ 1627420 h 2752820"/>
                  <a:gd name="connsiteX71" fmla="*/ 532461 w 1206591"/>
                  <a:gd name="connsiteY71" fmla="*/ 1563126 h 2752820"/>
                  <a:gd name="connsiteX72" fmla="*/ 473315 w 1206591"/>
                  <a:gd name="connsiteY72" fmla="*/ 1495321 h 2752820"/>
                  <a:gd name="connsiteX73" fmla="*/ 471341 w 1206591"/>
                  <a:gd name="connsiteY73" fmla="*/ 1476454 h 2752820"/>
                  <a:gd name="connsiteX74" fmla="*/ 495253 w 1206591"/>
                  <a:gd name="connsiteY74" fmla="*/ 1441134 h 2752820"/>
                  <a:gd name="connsiteX75" fmla="*/ 463662 w 1206591"/>
                  <a:gd name="connsiteY75" fmla="*/ 1350750 h 2752820"/>
                  <a:gd name="connsiteX76" fmla="*/ 449841 w 1206591"/>
                  <a:gd name="connsiteY76" fmla="*/ 1348117 h 2752820"/>
                  <a:gd name="connsiteX77" fmla="*/ 437556 w 1206591"/>
                  <a:gd name="connsiteY77" fmla="*/ 1335173 h 2752820"/>
                  <a:gd name="connsiteX78" fmla="*/ 438214 w 1206591"/>
                  <a:gd name="connsiteY78" fmla="*/ 1311042 h 2752820"/>
                  <a:gd name="connsiteX79" fmla="*/ 422638 w 1206591"/>
                  <a:gd name="connsiteY79" fmla="*/ 1304021 h 2752820"/>
                  <a:gd name="connsiteX80" fmla="*/ 406404 w 1206591"/>
                  <a:gd name="connsiteY80" fmla="*/ 1304021 h 2752820"/>
                  <a:gd name="connsiteX81" fmla="*/ 348049 w 1206591"/>
                  <a:gd name="connsiteY81" fmla="*/ 1311041 h 2752820"/>
                  <a:gd name="connsiteX82" fmla="*/ 334447 w 1206591"/>
                  <a:gd name="connsiteY82" fmla="*/ 1296343 h 2752820"/>
                  <a:gd name="connsiteX83" fmla="*/ 338177 w 1206591"/>
                  <a:gd name="connsiteY83" fmla="*/ 1192356 h 2752820"/>
                  <a:gd name="connsiteX84" fmla="*/ 339472 w 1206591"/>
                  <a:gd name="connsiteY84" fmla="*/ 1143444 h 2752820"/>
                  <a:gd name="connsiteX85" fmla="*/ 265987 w 1206591"/>
                  <a:gd name="connsiteY85" fmla="*/ 1103558 h 2752820"/>
                  <a:gd name="connsiteX86" fmla="*/ 0 w 1206591"/>
                  <a:gd name="connsiteY86" fmla="*/ 603296 h 2752820"/>
                  <a:gd name="connsiteX87" fmla="*/ 47410 w 1206591"/>
                  <a:gd name="connsiteY87" fmla="*/ 368466 h 2752820"/>
                  <a:gd name="connsiteX0" fmla="*/ 47410 w 1206591"/>
                  <a:gd name="connsiteY0" fmla="*/ 368466 h 2752820"/>
                  <a:gd name="connsiteX1" fmla="*/ 603296 w 1206591"/>
                  <a:gd name="connsiteY1" fmla="*/ 0 h 2752820"/>
                  <a:gd name="connsiteX2" fmla="*/ 838125 w 1206591"/>
                  <a:gd name="connsiteY2" fmla="*/ 47410 h 2752820"/>
                  <a:gd name="connsiteX3" fmla="*/ 897862 w 1206591"/>
                  <a:gd name="connsiteY3" fmla="*/ 79833 h 2752820"/>
                  <a:gd name="connsiteX4" fmla="*/ 803376 w 1206591"/>
                  <a:gd name="connsiteY4" fmla="*/ 156473 h 2752820"/>
                  <a:gd name="connsiteX5" fmla="*/ 665356 w 1206591"/>
                  <a:gd name="connsiteY5" fmla="*/ 176012 h 2752820"/>
                  <a:gd name="connsiteX6" fmla="*/ 603296 w 1206591"/>
                  <a:gd name="connsiteY6" fmla="*/ 163483 h 2752820"/>
                  <a:gd name="connsiteX7" fmla="*/ 443859 w 1206591"/>
                  <a:gd name="connsiteY7" fmla="*/ 322919 h 2752820"/>
                  <a:gd name="connsiteX8" fmla="*/ 603296 w 1206591"/>
                  <a:gd name="connsiteY8" fmla="*/ 482356 h 2752820"/>
                  <a:gd name="connsiteX9" fmla="*/ 762733 w 1206591"/>
                  <a:gd name="connsiteY9" fmla="*/ 322919 h 2752820"/>
                  <a:gd name="connsiteX10" fmla="*/ 753492 w 1206591"/>
                  <a:gd name="connsiteY10" fmla="*/ 277148 h 2752820"/>
                  <a:gd name="connsiteX11" fmla="*/ 785562 w 1206591"/>
                  <a:gd name="connsiteY11" fmla="*/ 266006 h 2752820"/>
                  <a:gd name="connsiteX12" fmla="*/ 963332 w 1206591"/>
                  <a:gd name="connsiteY12" fmla="*/ 139490 h 2752820"/>
                  <a:gd name="connsiteX13" fmla="*/ 972122 w 1206591"/>
                  <a:gd name="connsiteY13" fmla="*/ 129039 h 2752820"/>
                  <a:gd name="connsiteX14" fmla="*/ 1029890 w 1206591"/>
                  <a:gd name="connsiteY14" fmla="*/ 176701 h 2752820"/>
                  <a:gd name="connsiteX15" fmla="*/ 1206591 w 1206591"/>
                  <a:gd name="connsiteY15" fmla="*/ 603295 h 2752820"/>
                  <a:gd name="connsiteX16" fmla="*/ 940604 w 1206591"/>
                  <a:gd name="connsiteY16" fmla="*/ 1103558 h 2752820"/>
                  <a:gd name="connsiteX17" fmla="*/ 857670 w 1206591"/>
                  <a:gd name="connsiteY17" fmla="*/ 1148573 h 2752820"/>
                  <a:gd name="connsiteX18" fmla="*/ 857670 w 1206591"/>
                  <a:gd name="connsiteY18" fmla="*/ 2588272 h 2752820"/>
                  <a:gd name="connsiteX19" fmla="*/ 858547 w 1206591"/>
                  <a:gd name="connsiteY19" fmla="*/ 2599022 h 2752820"/>
                  <a:gd name="connsiteX20" fmla="*/ 853940 w 1206591"/>
                  <a:gd name="connsiteY20" fmla="*/ 2605603 h 2752820"/>
                  <a:gd name="connsiteX21" fmla="*/ 792294 w 1206591"/>
                  <a:gd name="connsiteY21" fmla="*/ 2666372 h 2752820"/>
                  <a:gd name="connsiteX22" fmla="*/ 755438 w 1206591"/>
                  <a:gd name="connsiteY22" fmla="*/ 2700595 h 2752820"/>
                  <a:gd name="connsiteX23" fmla="*/ 754564 w 1206591"/>
                  <a:gd name="connsiteY23" fmla="*/ 2698017 h 2752820"/>
                  <a:gd name="connsiteX24" fmla="*/ 754561 w 1206591"/>
                  <a:gd name="connsiteY24" fmla="*/ 2698182 h 2752820"/>
                  <a:gd name="connsiteX25" fmla="*/ 753684 w 1206591"/>
                  <a:gd name="connsiteY25" fmla="*/ 2702350 h 2752820"/>
                  <a:gd name="connsiteX26" fmla="*/ 710465 w 1206591"/>
                  <a:gd name="connsiteY26" fmla="*/ 2745349 h 2752820"/>
                  <a:gd name="connsiteX27" fmla="*/ 691819 w 1206591"/>
                  <a:gd name="connsiteY27" fmla="*/ 2752808 h 2752820"/>
                  <a:gd name="connsiteX28" fmla="*/ 657156 w 1206591"/>
                  <a:gd name="connsiteY28" fmla="*/ 2751930 h 2752820"/>
                  <a:gd name="connsiteX29" fmla="*/ 657149 w 1206591"/>
                  <a:gd name="connsiteY29" fmla="*/ 2747739 h 2752820"/>
                  <a:gd name="connsiteX30" fmla="*/ 655130 w 1206591"/>
                  <a:gd name="connsiteY30" fmla="*/ 2750014 h 2752820"/>
                  <a:gd name="connsiteX31" fmla="*/ 650136 w 1206591"/>
                  <a:gd name="connsiteY31" fmla="*/ 2750394 h 2752820"/>
                  <a:gd name="connsiteX32" fmla="*/ 636754 w 1206591"/>
                  <a:gd name="connsiteY32" fmla="*/ 2739645 h 2752820"/>
                  <a:gd name="connsiteX33" fmla="*/ 464979 w 1206591"/>
                  <a:gd name="connsiteY33" fmla="*/ 2536499 h 2752820"/>
                  <a:gd name="connsiteX34" fmla="*/ 466076 w 1206591"/>
                  <a:gd name="connsiteY34" fmla="*/ 2504909 h 2752820"/>
                  <a:gd name="connsiteX35" fmla="*/ 512365 w 1206591"/>
                  <a:gd name="connsiteY35" fmla="*/ 2450064 h 2752820"/>
                  <a:gd name="connsiteX36" fmla="*/ 513461 w 1206591"/>
                  <a:gd name="connsiteY36" fmla="*/ 2414304 h 2752820"/>
                  <a:gd name="connsiteX37" fmla="*/ 542639 w 1206591"/>
                  <a:gd name="connsiteY37" fmla="*/ 2356607 h 2752820"/>
                  <a:gd name="connsiteX38" fmla="*/ 640702 w 1206591"/>
                  <a:gd name="connsiteY38" fmla="*/ 2281579 h 2752820"/>
                  <a:gd name="connsiteX39" fmla="*/ 657156 w 1206591"/>
                  <a:gd name="connsiteY39" fmla="*/ 2261176 h 2752820"/>
                  <a:gd name="connsiteX40" fmla="*/ 659999 w 1206591"/>
                  <a:gd name="connsiteY40" fmla="*/ 2263633 h 2752820"/>
                  <a:gd name="connsiteX41" fmla="*/ 660008 w 1206591"/>
                  <a:gd name="connsiteY41" fmla="*/ 2261397 h 2752820"/>
                  <a:gd name="connsiteX42" fmla="*/ 661105 w 1206591"/>
                  <a:gd name="connsiteY42" fmla="*/ 2256131 h 2752820"/>
                  <a:gd name="connsiteX43" fmla="*/ 679094 w 1206591"/>
                  <a:gd name="connsiteY43" fmla="*/ 2199970 h 2752820"/>
                  <a:gd name="connsiteX44" fmla="*/ 680850 w 1206591"/>
                  <a:gd name="connsiteY44" fmla="*/ 2198873 h 2752820"/>
                  <a:gd name="connsiteX45" fmla="*/ 678655 w 1206591"/>
                  <a:gd name="connsiteY45" fmla="*/ 2173205 h 2752820"/>
                  <a:gd name="connsiteX46" fmla="*/ 663080 w 1206591"/>
                  <a:gd name="connsiteY46" fmla="*/ 2157849 h 2752820"/>
                  <a:gd name="connsiteX47" fmla="*/ 663299 w 1206591"/>
                  <a:gd name="connsiteY47" fmla="*/ 2156313 h 2752820"/>
                  <a:gd name="connsiteX48" fmla="*/ 663807 w 1206591"/>
                  <a:gd name="connsiteY48" fmla="*/ 2151829 h 2752820"/>
                  <a:gd name="connsiteX49" fmla="*/ 661325 w 1206591"/>
                  <a:gd name="connsiteY49" fmla="*/ 2155874 h 2752820"/>
                  <a:gd name="connsiteX50" fmla="*/ 582567 w 1206591"/>
                  <a:gd name="connsiteY50" fmla="*/ 2089402 h 2752820"/>
                  <a:gd name="connsiteX51" fmla="*/ 580320 w 1206591"/>
                  <a:gd name="connsiteY51" fmla="*/ 2084265 h 2752820"/>
                  <a:gd name="connsiteX52" fmla="*/ 577741 w 1206591"/>
                  <a:gd name="connsiteY52" fmla="*/ 2085892 h 2752820"/>
                  <a:gd name="connsiteX53" fmla="*/ 573792 w 1206591"/>
                  <a:gd name="connsiteY53" fmla="*/ 2083259 h 2752820"/>
                  <a:gd name="connsiteX54" fmla="*/ 559971 w 1206591"/>
                  <a:gd name="connsiteY54" fmla="*/ 2070316 h 2752820"/>
                  <a:gd name="connsiteX55" fmla="*/ 575766 w 1206591"/>
                  <a:gd name="connsiteY55" fmla="*/ 2039603 h 2752820"/>
                  <a:gd name="connsiteX56" fmla="*/ 581909 w 1206591"/>
                  <a:gd name="connsiteY56" fmla="*/ 2023588 h 2752820"/>
                  <a:gd name="connsiteX57" fmla="*/ 575985 w 1206591"/>
                  <a:gd name="connsiteY57" fmla="*/ 1975544 h 2752820"/>
                  <a:gd name="connsiteX58" fmla="*/ 527502 w 1206591"/>
                  <a:gd name="connsiteY58" fmla="*/ 1912143 h 2752820"/>
                  <a:gd name="connsiteX59" fmla="*/ 527502 w 1206591"/>
                  <a:gd name="connsiteY59" fmla="*/ 1883623 h 2752820"/>
                  <a:gd name="connsiteX60" fmla="*/ 562164 w 1206591"/>
                  <a:gd name="connsiteY60" fmla="*/ 1814738 h 2752820"/>
                  <a:gd name="connsiteX61" fmla="*/ 543736 w 1206591"/>
                  <a:gd name="connsiteY61" fmla="*/ 1755725 h 2752820"/>
                  <a:gd name="connsiteX62" fmla="*/ 532109 w 1206591"/>
                  <a:gd name="connsiteY62" fmla="*/ 1738613 h 2752820"/>
                  <a:gd name="connsiteX63" fmla="*/ 534084 w 1206591"/>
                  <a:gd name="connsiteY63" fmla="*/ 1736639 h 2752820"/>
                  <a:gd name="connsiteX64" fmla="*/ 534303 w 1206591"/>
                  <a:gd name="connsiteY64" fmla="*/ 1736200 h 2752820"/>
                  <a:gd name="connsiteX65" fmla="*/ 532109 w 1206591"/>
                  <a:gd name="connsiteY65" fmla="*/ 1735103 h 2752820"/>
                  <a:gd name="connsiteX66" fmla="*/ 501616 w 1206591"/>
                  <a:gd name="connsiteY66" fmla="*/ 1709874 h 2752820"/>
                  <a:gd name="connsiteX67" fmla="*/ 497008 w 1206591"/>
                  <a:gd name="connsiteY67" fmla="*/ 1687937 h 2752820"/>
                  <a:gd name="connsiteX68" fmla="*/ 531808 w 1206591"/>
                  <a:gd name="connsiteY68" fmla="*/ 1626564 h 2752820"/>
                  <a:gd name="connsiteX69" fmla="*/ 531822 w 1206591"/>
                  <a:gd name="connsiteY69" fmla="*/ 1627420 h 2752820"/>
                  <a:gd name="connsiteX70" fmla="*/ 532461 w 1206591"/>
                  <a:gd name="connsiteY70" fmla="*/ 1563126 h 2752820"/>
                  <a:gd name="connsiteX71" fmla="*/ 473315 w 1206591"/>
                  <a:gd name="connsiteY71" fmla="*/ 1495321 h 2752820"/>
                  <a:gd name="connsiteX72" fmla="*/ 471341 w 1206591"/>
                  <a:gd name="connsiteY72" fmla="*/ 1476454 h 2752820"/>
                  <a:gd name="connsiteX73" fmla="*/ 495253 w 1206591"/>
                  <a:gd name="connsiteY73" fmla="*/ 1441134 h 2752820"/>
                  <a:gd name="connsiteX74" fmla="*/ 463662 w 1206591"/>
                  <a:gd name="connsiteY74" fmla="*/ 1350750 h 2752820"/>
                  <a:gd name="connsiteX75" fmla="*/ 449841 w 1206591"/>
                  <a:gd name="connsiteY75" fmla="*/ 1348117 h 2752820"/>
                  <a:gd name="connsiteX76" fmla="*/ 437556 w 1206591"/>
                  <a:gd name="connsiteY76" fmla="*/ 1335173 h 2752820"/>
                  <a:gd name="connsiteX77" fmla="*/ 438214 w 1206591"/>
                  <a:gd name="connsiteY77" fmla="*/ 1311042 h 2752820"/>
                  <a:gd name="connsiteX78" fmla="*/ 422638 w 1206591"/>
                  <a:gd name="connsiteY78" fmla="*/ 1304021 h 2752820"/>
                  <a:gd name="connsiteX79" fmla="*/ 406404 w 1206591"/>
                  <a:gd name="connsiteY79" fmla="*/ 1304021 h 2752820"/>
                  <a:gd name="connsiteX80" fmla="*/ 348049 w 1206591"/>
                  <a:gd name="connsiteY80" fmla="*/ 1311041 h 2752820"/>
                  <a:gd name="connsiteX81" fmla="*/ 334447 w 1206591"/>
                  <a:gd name="connsiteY81" fmla="*/ 1296343 h 2752820"/>
                  <a:gd name="connsiteX82" fmla="*/ 338177 w 1206591"/>
                  <a:gd name="connsiteY82" fmla="*/ 1192356 h 2752820"/>
                  <a:gd name="connsiteX83" fmla="*/ 339472 w 1206591"/>
                  <a:gd name="connsiteY83" fmla="*/ 1143444 h 2752820"/>
                  <a:gd name="connsiteX84" fmla="*/ 265987 w 1206591"/>
                  <a:gd name="connsiteY84" fmla="*/ 1103558 h 2752820"/>
                  <a:gd name="connsiteX85" fmla="*/ 0 w 1206591"/>
                  <a:gd name="connsiteY85" fmla="*/ 603296 h 2752820"/>
                  <a:gd name="connsiteX86" fmla="*/ 47410 w 1206591"/>
                  <a:gd name="connsiteY86" fmla="*/ 368466 h 2752820"/>
                  <a:gd name="connsiteX0" fmla="*/ 47410 w 1206591"/>
                  <a:gd name="connsiteY0" fmla="*/ 368466 h 2752820"/>
                  <a:gd name="connsiteX1" fmla="*/ 603296 w 1206591"/>
                  <a:gd name="connsiteY1" fmla="*/ 0 h 2752820"/>
                  <a:gd name="connsiteX2" fmla="*/ 838125 w 1206591"/>
                  <a:gd name="connsiteY2" fmla="*/ 47410 h 2752820"/>
                  <a:gd name="connsiteX3" fmla="*/ 897862 w 1206591"/>
                  <a:gd name="connsiteY3" fmla="*/ 79833 h 2752820"/>
                  <a:gd name="connsiteX4" fmla="*/ 665356 w 1206591"/>
                  <a:gd name="connsiteY4" fmla="*/ 176012 h 2752820"/>
                  <a:gd name="connsiteX5" fmla="*/ 603296 w 1206591"/>
                  <a:gd name="connsiteY5" fmla="*/ 163483 h 2752820"/>
                  <a:gd name="connsiteX6" fmla="*/ 443859 w 1206591"/>
                  <a:gd name="connsiteY6" fmla="*/ 322919 h 2752820"/>
                  <a:gd name="connsiteX7" fmla="*/ 603296 w 1206591"/>
                  <a:gd name="connsiteY7" fmla="*/ 482356 h 2752820"/>
                  <a:gd name="connsiteX8" fmla="*/ 762733 w 1206591"/>
                  <a:gd name="connsiteY8" fmla="*/ 322919 h 2752820"/>
                  <a:gd name="connsiteX9" fmla="*/ 753492 w 1206591"/>
                  <a:gd name="connsiteY9" fmla="*/ 277148 h 2752820"/>
                  <a:gd name="connsiteX10" fmla="*/ 785562 w 1206591"/>
                  <a:gd name="connsiteY10" fmla="*/ 266006 h 2752820"/>
                  <a:gd name="connsiteX11" fmla="*/ 963332 w 1206591"/>
                  <a:gd name="connsiteY11" fmla="*/ 139490 h 2752820"/>
                  <a:gd name="connsiteX12" fmla="*/ 972122 w 1206591"/>
                  <a:gd name="connsiteY12" fmla="*/ 129039 h 2752820"/>
                  <a:gd name="connsiteX13" fmla="*/ 1029890 w 1206591"/>
                  <a:gd name="connsiteY13" fmla="*/ 176701 h 2752820"/>
                  <a:gd name="connsiteX14" fmla="*/ 1206591 w 1206591"/>
                  <a:gd name="connsiteY14" fmla="*/ 603295 h 2752820"/>
                  <a:gd name="connsiteX15" fmla="*/ 940604 w 1206591"/>
                  <a:gd name="connsiteY15" fmla="*/ 1103558 h 2752820"/>
                  <a:gd name="connsiteX16" fmla="*/ 857670 w 1206591"/>
                  <a:gd name="connsiteY16" fmla="*/ 1148573 h 2752820"/>
                  <a:gd name="connsiteX17" fmla="*/ 857670 w 1206591"/>
                  <a:gd name="connsiteY17" fmla="*/ 2588272 h 2752820"/>
                  <a:gd name="connsiteX18" fmla="*/ 858547 w 1206591"/>
                  <a:gd name="connsiteY18" fmla="*/ 2599022 h 2752820"/>
                  <a:gd name="connsiteX19" fmla="*/ 853940 w 1206591"/>
                  <a:gd name="connsiteY19" fmla="*/ 2605603 h 2752820"/>
                  <a:gd name="connsiteX20" fmla="*/ 792294 w 1206591"/>
                  <a:gd name="connsiteY20" fmla="*/ 2666372 h 2752820"/>
                  <a:gd name="connsiteX21" fmla="*/ 755438 w 1206591"/>
                  <a:gd name="connsiteY21" fmla="*/ 2700595 h 2752820"/>
                  <a:gd name="connsiteX22" fmla="*/ 754564 w 1206591"/>
                  <a:gd name="connsiteY22" fmla="*/ 2698017 h 2752820"/>
                  <a:gd name="connsiteX23" fmla="*/ 754561 w 1206591"/>
                  <a:gd name="connsiteY23" fmla="*/ 2698182 h 2752820"/>
                  <a:gd name="connsiteX24" fmla="*/ 753684 w 1206591"/>
                  <a:gd name="connsiteY24" fmla="*/ 2702350 h 2752820"/>
                  <a:gd name="connsiteX25" fmla="*/ 710465 w 1206591"/>
                  <a:gd name="connsiteY25" fmla="*/ 2745349 h 2752820"/>
                  <a:gd name="connsiteX26" fmla="*/ 691819 w 1206591"/>
                  <a:gd name="connsiteY26" fmla="*/ 2752808 h 2752820"/>
                  <a:gd name="connsiteX27" fmla="*/ 657156 w 1206591"/>
                  <a:gd name="connsiteY27" fmla="*/ 2751930 h 2752820"/>
                  <a:gd name="connsiteX28" fmla="*/ 657149 w 1206591"/>
                  <a:gd name="connsiteY28" fmla="*/ 2747739 h 2752820"/>
                  <a:gd name="connsiteX29" fmla="*/ 655130 w 1206591"/>
                  <a:gd name="connsiteY29" fmla="*/ 2750014 h 2752820"/>
                  <a:gd name="connsiteX30" fmla="*/ 650136 w 1206591"/>
                  <a:gd name="connsiteY30" fmla="*/ 2750394 h 2752820"/>
                  <a:gd name="connsiteX31" fmla="*/ 636754 w 1206591"/>
                  <a:gd name="connsiteY31" fmla="*/ 2739645 h 2752820"/>
                  <a:gd name="connsiteX32" fmla="*/ 464979 w 1206591"/>
                  <a:gd name="connsiteY32" fmla="*/ 2536499 h 2752820"/>
                  <a:gd name="connsiteX33" fmla="*/ 466076 w 1206591"/>
                  <a:gd name="connsiteY33" fmla="*/ 2504909 h 2752820"/>
                  <a:gd name="connsiteX34" fmla="*/ 512365 w 1206591"/>
                  <a:gd name="connsiteY34" fmla="*/ 2450064 h 2752820"/>
                  <a:gd name="connsiteX35" fmla="*/ 513461 w 1206591"/>
                  <a:gd name="connsiteY35" fmla="*/ 2414304 h 2752820"/>
                  <a:gd name="connsiteX36" fmla="*/ 542639 w 1206591"/>
                  <a:gd name="connsiteY36" fmla="*/ 2356607 h 2752820"/>
                  <a:gd name="connsiteX37" fmla="*/ 640702 w 1206591"/>
                  <a:gd name="connsiteY37" fmla="*/ 2281579 h 2752820"/>
                  <a:gd name="connsiteX38" fmla="*/ 657156 w 1206591"/>
                  <a:gd name="connsiteY38" fmla="*/ 2261176 h 2752820"/>
                  <a:gd name="connsiteX39" fmla="*/ 659999 w 1206591"/>
                  <a:gd name="connsiteY39" fmla="*/ 2263633 h 2752820"/>
                  <a:gd name="connsiteX40" fmla="*/ 660008 w 1206591"/>
                  <a:gd name="connsiteY40" fmla="*/ 2261397 h 2752820"/>
                  <a:gd name="connsiteX41" fmla="*/ 661105 w 1206591"/>
                  <a:gd name="connsiteY41" fmla="*/ 2256131 h 2752820"/>
                  <a:gd name="connsiteX42" fmla="*/ 679094 w 1206591"/>
                  <a:gd name="connsiteY42" fmla="*/ 2199970 h 2752820"/>
                  <a:gd name="connsiteX43" fmla="*/ 680850 w 1206591"/>
                  <a:gd name="connsiteY43" fmla="*/ 2198873 h 2752820"/>
                  <a:gd name="connsiteX44" fmla="*/ 678655 w 1206591"/>
                  <a:gd name="connsiteY44" fmla="*/ 2173205 h 2752820"/>
                  <a:gd name="connsiteX45" fmla="*/ 663080 w 1206591"/>
                  <a:gd name="connsiteY45" fmla="*/ 2157849 h 2752820"/>
                  <a:gd name="connsiteX46" fmla="*/ 663299 w 1206591"/>
                  <a:gd name="connsiteY46" fmla="*/ 2156313 h 2752820"/>
                  <a:gd name="connsiteX47" fmla="*/ 663807 w 1206591"/>
                  <a:gd name="connsiteY47" fmla="*/ 2151829 h 2752820"/>
                  <a:gd name="connsiteX48" fmla="*/ 661325 w 1206591"/>
                  <a:gd name="connsiteY48" fmla="*/ 2155874 h 2752820"/>
                  <a:gd name="connsiteX49" fmla="*/ 582567 w 1206591"/>
                  <a:gd name="connsiteY49" fmla="*/ 2089402 h 2752820"/>
                  <a:gd name="connsiteX50" fmla="*/ 580320 w 1206591"/>
                  <a:gd name="connsiteY50" fmla="*/ 2084265 h 2752820"/>
                  <a:gd name="connsiteX51" fmla="*/ 577741 w 1206591"/>
                  <a:gd name="connsiteY51" fmla="*/ 2085892 h 2752820"/>
                  <a:gd name="connsiteX52" fmla="*/ 573792 w 1206591"/>
                  <a:gd name="connsiteY52" fmla="*/ 2083259 h 2752820"/>
                  <a:gd name="connsiteX53" fmla="*/ 559971 w 1206591"/>
                  <a:gd name="connsiteY53" fmla="*/ 2070316 h 2752820"/>
                  <a:gd name="connsiteX54" fmla="*/ 575766 w 1206591"/>
                  <a:gd name="connsiteY54" fmla="*/ 2039603 h 2752820"/>
                  <a:gd name="connsiteX55" fmla="*/ 581909 w 1206591"/>
                  <a:gd name="connsiteY55" fmla="*/ 2023588 h 2752820"/>
                  <a:gd name="connsiteX56" fmla="*/ 575985 w 1206591"/>
                  <a:gd name="connsiteY56" fmla="*/ 1975544 h 2752820"/>
                  <a:gd name="connsiteX57" fmla="*/ 527502 w 1206591"/>
                  <a:gd name="connsiteY57" fmla="*/ 1912143 h 2752820"/>
                  <a:gd name="connsiteX58" fmla="*/ 527502 w 1206591"/>
                  <a:gd name="connsiteY58" fmla="*/ 1883623 h 2752820"/>
                  <a:gd name="connsiteX59" fmla="*/ 562164 w 1206591"/>
                  <a:gd name="connsiteY59" fmla="*/ 1814738 h 2752820"/>
                  <a:gd name="connsiteX60" fmla="*/ 543736 w 1206591"/>
                  <a:gd name="connsiteY60" fmla="*/ 1755725 h 2752820"/>
                  <a:gd name="connsiteX61" fmla="*/ 532109 w 1206591"/>
                  <a:gd name="connsiteY61" fmla="*/ 1738613 h 2752820"/>
                  <a:gd name="connsiteX62" fmla="*/ 534084 w 1206591"/>
                  <a:gd name="connsiteY62" fmla="*/ 1736639 h 2752820"/>
                  <a:gd name="connsiteX63" fmla="*/ 534303 w 1206591"/>
                  <a:gd name="connsiteY63" fmla="*/ 1736200 h 2752820"/>
                  <a:gd name="connsiteX64" fmla="*/ 532109 w 1206591"/>
                  <a:gd name="connsiteY64" fmla="*/ 1735103 h 2752820"/>
                  <a:gd name="connsiteX65" fmla="*/ 501616 w 1206591"/>
                  <a:gd name="connsiteY65" fmla="*/ 1709874 h 2752820"/>
                  <a:gd name="connsiteX66" fmla="*/ 497008 w 1206591"/>
                  <a:gd name="connsiteY66" fmla="*/ 1687937 h 2752820"/>
                  <a:gd name="connsiteX67" fmla="*/ 531808 w 1206591"/>
                  <a:gd name="connsiteY67" fmla="*/ 1626564 h 2752820"/>
                  <a:gd name="connsiteX68" fmla="*/ 531822 w 1206591"/>
                  <a:gd name="connsiteY68" fmla="*/ 1627420 h 2752820"/>
                  <a:gd name="connsiteX69" fmla="*/ 532461 w 1206591"/>
                  <a:gd name="connsiteY69" fmla="*/ 1563126 h 2752820"/>
                  <a:gd name="connsiteX70" fmla="*/ 473315 w 1206591"/>
                  <a:gd name="connsiteY70" fmla="*/ 1495321 h 2752820"/>
                  <a:gd name="connsiteX71" fmla="*/ 471341 w 1206591"/>
                  <a:gd name="connsiteY71" fmla="*/ 1476454 h 2752820"/>
                  <a:gd name="connsiteX72" fmla="*/ 495253 w 1206591"/>
                  <a:gd name="connsiteY72" fmla="*/ 1441134 h 2752820"/>
                  <a:gd name="connsiteX73" fmla="*/ 463662 w 1206591"/>
                  <a:gd name="connsiteY73" fmla="*/ 1350750 h 2752820"/>
                  <a:gd name="connsiteX74" fmla="*/ 449841 w 1206591"/>
                  <a:gd name="connsiteY74" fmla="*/ 1348117 h 2752820"/>
                  <a:gd name="connsiteX75" fmla="*/ 437556 w 1206591"/>
                  <a:gd name="connsiteY75" fmla="*/ 1335173 h 2752820"/>
                  <a:gd name="connsiteX76" fmla="*/ 438214 w 1206591"/>
                  <a:gd name="connsiteY76" fmla="*/ 1311042 h 2752820"/>
                  <a:gd name="connsiteX77" fmla="*/ 422638 w 1206591"/>
                  <a:gd name="connsiteY77" fmla="*/ 1304021 h 2752820"/>
                  <a:gd name="connsiteX78" fmla="*/ 406404 w 1206591"/>
                  <a:gd name="connsiteY78" fmla="*/ 1304021 h 2752820"/>
                  <a:gd name="connsiteX79" fmla="*/ 348049 w 1206591"/>
                  <a:gd name="connsiteY79" fmla="*/ 1311041 h 2752820"/>
                  <a:gd name="connsiteX80" fmla="*/ 334447 w 1206591"/>
                  <a:gd name="connsiteY80" fmla="*/ 1296343 h 2752820"/>
                  <a:gd name="connsiteX81" fmla="*/ 338177 w 1206591"/>
                  <a:gd name="connsiteY81" fmla="*/ 1192356 h 2752820"/>
                  <a:gd name="connsiteX82" fmla="*/ 339472 w 1206591"/>
                  <a:gd name="connsiteY82" fmla="*/ 1143444 h 2752820"/>
                  <a:gd name="connsiteX83" fmla="*/ 265987 w 1206591"/>
                  <a:gd name="connsiteY83" fmla="*/ 1103558 h 2752820"/>
                  <a:gd name="connsiteX84" fmla="*/ 0 w 1206591"/>
                  <a:gd name="connsiteY84" fmla="*/ 603296 h 2752820"/>
                  <a:gd name="connsiteX85" fmla="*/ 47410 w 1206591"/>
                  <a:gd name="connsiteY85" fmla="*/ 368466 h 2752820"/>
                  <a:gd name="connsiteX0" fmla="*/ 47410 w 1206591"/>
                  <a:gd name="connsiteY0" fmla="*/ 368466 h 2752820"/>
                  <a:gd name="connsiteX1" fmla="*/ 603296 w 1206591"/>
                  <a:gd name="connsiteY1" fmla="*/ 0 h 2752820"/>
                  <a:gd name="connsiteX2" fmla="*/ 838125 w 1206591"/>
                  <a:gd name="connsiteY2" fmla="*/ 47410 h 2752820"/>
                  <a:gd name="connsiteX3" fmla="*/ 888365 w 1206591"/>
                  <a:gd name="connsiteY3" fmla="*/ 66990 h 2752820"/>
                  <a:gd name="connsiteX4" fmla="*/ 665356 w 1206591"/>
                  <a:gd name="connsiteY4" fmla="*/ 176012 h 2752820"/>
                  <a:gd name="connsiteX5" fmla="*/ 603296 w 1206591"/>
                  <a:gd name="connsiteY5" fmla="*/ 163483 h 2752820"/>
                  <a:gd name="connsiteX6" fmla="*/ 443859 w 1206591"/>
                  <a:gd name="connsiteY6" fmla="*/ 322919 h 2752820"/>
                  <a:gd name="connsiteX7" fmla="*/ 603296 w 1206591"/>
                  <a:gd name="connsiteY7" fmla="*/ 482356 h 2752820"/>
                  <a:gd name="connsiteX8" fmla="*/ 762733 w 1206591"/>
                  <a:gd name="connsiteY8" fmla="*/ 322919 h 2752820"/>
                  <a:gd name="connsiteX9" fmla="*/ 753492 w 1206591"/>
                  <a:gd name="connsiteY9" fmla="*/ 277148 h 2752820"/>
                  <a:gd name="connsiteX10" fmla="*/ 785562 w 1206591"/>
                  <a:gd name="connsiteY10" fmla="*/ 266006 h 2752820"/>
                  <a:gd name="connsiteX11" fmla="*/ 963332 w 1206591"/>
                  <a:gd name="connsiteY11" fmla="*/ 139490 h 2752820"/>
                  <a:gd name="connsiteX12" fmla="*/ 972122 w 1206591"/>
                  <a:gd name="connsiteY12" fmla="*/ 129039 h 2752820"/>
                  <a:gd name="connsiteX13" fmla="*/ 1029890 w 1206591"/>
                  <a:gd name="connsiteY13" fmla="*/ 176701 h 2752820"/>
                  <a:gd name="connsiteX14" fmla="*/ 1206591 w 1206591"/>
                  <a:gd name="connsiteY14" fmla="*/ 603295 h 2752820"/>
                  <a:gd name="connsiteX15" fmla="*/ 940604 w 1206591"/>
                  <a:gd name="connsiteY15" fmla="*/ 1103558 h 2752820"/>
                  <a:gd name="connsiteX16" fmla="*/ 857670 w 1206591"/>
                  <a:gd name="connsiteY16" fmla="*/ 1148573 h 2752820"/>
                  <a:gd name="connsiteX17" fmla="*/ 857670 w 1206591"/>
                  <a:gd name="connsiteY17" fmla="*/ 2588272 h 2752820"/>
                  <a:gd name="connsiteX18" fmla="*/ 858547 w 1206591"/>
                  <a:gd name="connsiteY18" fmla="*/ 2599022 h 2752820"/>
                  <a:gd name="connsiteX19" fmla="*/ 853940 w 1206591"/>
                  <a:gd name="connsiteY19" fmla="*/ 2605603 h 2752820"/>
                  <a:gd name="connsiteX20" fmla="*/ 792294 w 1206591"/>
                  <a:gd name="connsiteY20" fmla="*/ 2666372 h 2752820"/>
                  <a:gd name="connsiteX21" fmla="*/ 755438 w 1206591"/>
                  <a:gd name="connsiteY21" fmla="*/ 2700595 h 2752820"/>
                  <a:gd name="connsiteX22" fmla="*/ 754564 w 1206591"/>
                  <a:gd name="connsiteY22" fmla="*/ 2698017 h 2752820"/>
                  <a:gd name="connsiteX23" fmla="*/ 754561 w 1206591"/>
                  <a:gd name="connsiteY23" fmla="*/ 2698182 h 2752820"/>
                  <a:gd name="connsiteX24" fmla="*/ 753684 w 1206591"/>
                  <a:gd name="connsiteY24" fmla="*/ 2702350 h 2752820"/>
                  <a:gd name="connsiteX25" fmla="*/ 710465 w 1206591"/>
                  <a:gd name="connsiteY25" fmla="*/ 2745349 h 2752820"/>
                  <a:gd name="connsiteX26" fmla="*/ 691819 w 1206591"/>
                  <a:gd name="connsiteY26" fmla="*/ 2752808 h 2752820"/>
                  <a:gd name="connsiteX27" fmla="*/ 657156 w 1206591"/>
                  <a:gd name="connsiteY27" fmla="*/ 2751930 h 2752820"/>
                  <a:gd name="connsiteX28" fmla="*/ 657149 w 1206591"/>
                  <a:gd name="connsiteY28" fmla="*/ 2747739 h 2752820"/>
                  <a:gd name="connsiteX29" fmla="*/ 655130 w 1206591"/>
                  <a:gd name="connsiteY29" fmla="*/ 2750014 h 2752820"/>
                  <a:gd name="connsiteX30" fmla="*/ 650136 w 1206591"/>
                  <a:gd name="connsiteY30" fmla="*/ 2750394 h 2752820"/>
                  <a:gd name="connsiteX31" fmla="*/ 636754 w 1206591"/>
                  <a:gd name="connsiteY31" fmla="*/ 2739645 h 2752820"/>
                  <a:gd name="connsiteX32" fmla="*/ 464979 w 1206591"/>
                  <a:gd name="connsiteY32" fmla="*/ 2536499 h 2752820"/>
                  <a:gd name="connsiteX33" fmla="*/ 466076 w 1206591"/>
                  <a:gd name="connsiteY33" fmla="*/ 2504909 h 2752820"/>
                  <a:gd name="connsiteX34" fmla="*/ 512365 w 1206591"/>
                  <a:gd name="connsiteY34" fmla="*/ 2450064 h 2752820"/>
                  <a:gd name="connsiteX35" fmla="*/ 513461 w 1206591"/>
                  <a:gd name="connsiteY35" fmla="*/ 2414304 h 2752820"/>
                  <a:gd name="connsiteX36" fmla="*/ 542639 w 1206591"/>
                  <a:gd name="connsiteY36" fmla="*/ 2356607 h 2752820"/>
                  <a:gd name="connsiteX37" fmla="*/ 640702 w 1206591"/>
                  <a:gd name="connsiteY37" fmla="*/ 2281579 h 2752820"/>
                  <a:gd name="connsiteX38" fmla="*/ 657156 w 1206591"/>
                  <a:gd name="connsiteY38" fmla="*/ 2261176 h 2752820"/>
                  <a:gd name="connsiteX39" fmla="*/ 659999 w 1206591"/>
                  <a:gd name="connsiteY39" fmla="*/ 2263633 h 2752820"/>
                  <a:gd name="connsiteX40" fmla="*/ 660008 w 1206591"/>
                  <a:gd name="connsiteY40" fmla="*/ 2261397 h 2752820"/>
                  <a:gd name="connsiteX41" fmla="*/ 661105 w 1206591"/>
                  <a:gd name="connsiteY41" fmla="*/ 2256131 h 2752820"/>
                  <a:gd name="connsiteX42" fmla="*/ 679094 w 1206591"/>
                  <a:gd name="connsiteY42" fmla="*/ 2199970 h 2752820"/>
                  <a:gd name="connsiteX43" fmla="*/ 680850 w 1206591"/>
                  <a:gd name="connsiteY43" fmla="*/ 2198873 h 2752820"/>
                  <a:gd name="connsiteX44" fmla="*/ 678655 w 1206591"/>
                  <a:gd name="connsiteY44" fmla="*/ 2173205 h 2752820"/>
                  <a:gd name="connsiteX45" fmla="*/ 663080 w 1206591"/>
                  <a:gd name="connsiteY45" fmla="*/ 2157849 h 2752820"/>
                  <a:gd name="connsiteX46" fmla="*/ 663299 w 1206591"/>
                  <a:gd name="connsiteY46" fmla="*/ 2156313 h 2752820"/>
                  <a:gd name="connsiteX47" fmla="*/ 663807 w 1206591"/>
                  <a:gd name="connsiteY47" fmla="*/ 2151829 h 2752820"/>
                  <a:gd name="connsiteX48" fmla="*/ 661325 w 1206591"/>
                  <a:gd name="connsiteY48" fmla="*/ 2155874 h 2752820"/>
                  <a:gd name="connsiteX49" fmla="*/ 582567 w 1206591"/>
                  <a:gd name="connsiteY49" fmla="*/ 2089402 h 2752820"/>
                  <a:gd name="connsiteX50" fmla="*/ 580320 w 1206591"/>
                  <a:gd name="connsiteY50" fmla="*/ 2084265 h 2752820"/>
                  <a:gd name="connsiteX51" fmla="*/ 577741 w 1206591"/>
                  <a:gd name="connsiteY51" fmla="*/ 2085892 h 2752820"/>
                  <a:gd name="connsiteX52" fmla="*/ 573792 w 1206591"/>
                  <a:gd name="connsiteY52" fmla="*/ 2083259 h 2752820"/>
                  <a:gd name="connsiteX53" fmla="*/ 559971 w 1206591"/>
                  <a:gd name="connsiteY53" fmla="*/ 2070316 h 2752820"/>
                  <a:gd name="connsiteX54" fmla="*/ 575766 w 1206591"/>
                  <a:gd name="connsiteY54" fmla="*/ 2039603 h 2752820"/>
                  <a:gd name="connsiteX55" fmla="*/ 581909 w 1206591"/>
                  <a:gd name="connsiteY55" fmla="*/ 2023588 h 2752820"/>
                  <a:gd name="connsiteX56" fmla="*/ 575985 w 1206591"/>
                  <a:gd name="connsiteY56" fmla="*/ 1975544 h 2752820"/>
                  <a:gd name="connsiteX57" fmla="*/ 527502 w 1206591"/>
                  <a:gd name="connsiteY57" fmla="*/ 1912143 h 2752820"/>
                  <a:gd name="connsiteX58" fmla="*/ 527502 w 1206591"/>
                  <a:gd name="connsiteY58" fmla="*/ 1883623 h 2752820"/>
                  <a:gd name="connsiteX59" fmla="*/ 562164 w 1206591"/>
                  <a:gd name="connsiteY59" fmla="*/ 1814738 h 2752820"/>
                  <a:gd name="connsiteX60" fmla="*/ 543736 w 1206591"/>
                  <a:gd name="connsiteY60" fmla="*/ 1755725 h 2752820"/>
                  <a:gd name="connsiteX61" fmla="*/ 532109 w 1206591"/>
                  <a:gd name="connsiteY61" fmla="*/ 1738613 h 2752820"/>
                  <a:gd name="connsiteX62" fmla="*/ 534084 w 1206591"/>
                  <a:gd name="connsiteY62" fmla="*/ 1736639 h 2752820"/>
                  <a:gd name="connsiteX63" fmla="*/ 534303 w 1206591"/>
                  <a:gd name="connsiteY63" fmla="*/ 1736200 h 2752820"/>
                  <a:gd name="connsiteX64" fmla="*/ 532109 w 1206591"/>
                  <a:gd name="connsiteY64" fmla="*/ 1735103 h 2752820"/>
                  <a:gd name="connsiteX65" fmla="*/ 501616 w 1206591"/>
                  <a:gd name="connsiteY65" fmla="*/ 1709874 h 2752820"/>
                  <a:gd name="connsiteX66" fmla="*/ 497008 w 1206591"/>
                  <a:gd name="connsiteY66" fmla="*/ 1687937 h 2752820"/>
                  <a:gd name="connsiteX67" fmla="*/ 531808 w 1206591"/>
                  <a:gd name="connsiteY67" fmla="*/ 1626564 h 2752820"/>
                  <a:gd name="connsiteX68" fmla="*/ 531822 w 1206591"/>
                  <a:gd name="connsiteY68" fmla="*/ 1627420 h 2752820"/>
                  <a:gd name="connsiteX69" fmla="*/ 532461 w 1206591"/>
                  <a:gd name="connsiteY69" fmla="*/ 1563126 h 2752820"/>
                  <a:gd name="connsiteX70" fmla="*/ 473315 w 1206591"/>
                  <a:gd name="connsiteY70" fmla="*/ 1495321 h 2752820"/>
                  <a:gd name="connsiteX71" fmla="*/ 471341 w 1206591"/>
                  <a:gd name="connsiteY71" fmla="*/ 1476454 h 2752820"/>
                  <a:gd name="connsiteX72" fmla="*/ 495253 w 1206591"/>
                  <a:gd name="connsiteY72" fmla="*/ 1441134 h 2752820"/>
                  <a:gd name="connsiteX73" fmla="*/ 463662 w 1206591"/>
                  <a:gd name="connsiteY73" fmla="*/ 1350750 h 2752820"/>
                  <a:gd name="connsiteX74" fmla="*/ 449841 w 1206591"/>
                  <a:gd name="connsiteY74" fmla="*/ 1348117 h 2752820"/>
                  <a:gd name="connsiteX75" fmla="*/ 437556 w 1206591"/>
                  <a:gd name="connsiteY75" fmla="*/ 1335173 h 2752820"/>
                  <a:gd name="connsiteX76" fmla="*/ 438214 w 1206591"/>
                  <a:gd name="connsiteY76" fmla="*/ 1311042 h 2752820"/>
                  <a:gd name="connsiteX77" fmla="*/ 422638 w 1206591"/>
                  <a:gd name="connsiteY77" fmla="*/ 1304021 h 2752820"/>
                  <a:gd name="connsiteX78" fmla="*/ 406404 w 1206591"/>
                  <a:gd name="connsiteY78" fmla="*/ 1304021 h 2752820"/>
                  <a:gd name="connsiteX79" fmla="*/ 348049 w 1206591"/>
                  <a:gd name="connsiteY79" fmla="*/ 1311041 h 2752820"/>
                  <a:gd name="connsiteX80" fmla="*/ 334447 w 1206591"/>
                  <a:gd name="connsiteY80" fmla="*/ 1296343 h 2752820"/>
                  <a:gd name="connsiteX81" fmla="*/ 338177 w 1206591"/>
                  <a:gd name="connsiteY81" fmla="*/ 1192356 h 2752820"/>
                  <a:gd name="connsiteX82" fmla="*/ 339472 w 1206591"/>
                  <a:gd name="connsiteY82" fmla="*/ 1143444 h 2752820"/>
                  <a:gd name="connsiteX83" fmla="*/ 265987 w 1206591"/>
                  <a:gd name="connsiteY83" fmla="*/ 1103558 h 2752820"/>
                  <a:gd name="connsiteX84" fmla="*/ 0 w 1206591"/>
                  <a:gd name="connsiteY84" fmla="*/ 603296 h 2752820"/>
                  <a:gd name="connsiteX85" fmla="*/ 47410 w 1206591"/>
                  <a:gd name="connsiteY85" fmla="*/ 368466 h 2752820"/>
                  <a:gd name="connsiteX0" fmla="*/ 47410 w 1206591"/>
                  <a:gd name="connsiteY0" fmla="*/ 368466 h 2752820"/>
                  <a:gd name="connsiteX1" fmla="*/ 603296 w 1206591"/>
                  <a:gd name="connsiteY1" fmla="*/ 0 h 2752820"/>
                  <a:gd name="connsiteX2" fmla="*/ 838125 w 1206591"/>
                  <a:gd name="connsiteY2" fmla="*/ 47410 h 2752820"/>
                  <a:gd name="connsiteX3" fmla="*/ 877680 w 1206591"/>
                  <a:gd name="connsiteY3" fmla="*/ 72242 h 2752820"/>
                  <a:gd name="connsiteX4" fmla="*/ 665356 w 1206591"/>
                  <a:gd name="connsiteY4" fmla="*/ 176012 h 2752820"/>
                  <a:gd name="connsiteX5" fmla="*/ 603296 w 1206591"/>
                  <a:gd name="connsiteY5" fmla="*/ 163483 h 2752820"/>
                  <a:gd name="connsiteX6" fmla="*/ 443859 w 1206591"/>
                  <a:gd name="connsiteY6" fmla="*/ 322919 h 2752820"/>
                  <a:gd name="connsiteX7" fmla="*/ 603296 w 1206591"/>
                  <a:gd name="connsiteY7" fmla="*/ 482356 h 2752820"/>
                  <a:gd name="connsiteX8" fmla="*/ 762733 w 1206591"/>
                  <a:gd name="connsiteY8" fmla="*/ 322919 h 2752820"/>
                  <a:gd name="connsiteX9" fmla="*/ 753492 w 1206591"/>
                  <a:gd name="connsiteY9" fmla="*/ 277148 h 2752820"/>
                  <a:gd name="connsiteX10" fmla="*/ 785562 w 1206591"/>
                  <a:gd name="connsiteY10" fmla="*/ 266006 h 2752820"/>
                  <a:gd name="connsiteX11" fmla="*/ 963332 w 1206591"/>
                  <a:gd name="connsiteY11" fmla="*/ 139490 h 2752820"/>
                  <a:gd name="connsiteX12" fmla="*/ 972122 w 1206591"/>
                  <a:gd name="connsiteY12" fmla="*/ 129039 h 2752820"/>
                  <a:gd name="connsiteX13" fmla="*/ 1029890 w 1206591"/>
                  <a:gd name="connsiteY13" fmla="*/ 176701 h 2752820"/>
                  <a:gd name="connsiteX14" fmla="*/ 1206591 w 1206591"/>
                  <a:gd name="connsiteY14" fmla="*/ 603295 h 2752820"/>
                  <a:gd name="connsiteX15" fmla="*/ 940604 w 1206591"/>
                  <a:gd name="connsiteY15" fmla="*/ 1103558 h 2752820"/>
                  <a:gd name="connsiteX16" fmla="*/ 857670 w 1206591"/>
                  <a:gd name="connsiteY16" fmla="*/ 1148573 h 2752820"/>
                  <a:gd name="connsiteX17" fmla="*/ 857670 w 1206591"/>
                  <a:gd name="connsiteY17" fmla="*/ 2588272 h 2752820"/>
                  <a:gd name="connsiteX18" fmla="*/ 858547 w 1206591"/>
                  <a:gd name="connsiteY18" fmla="*/ 2599022 h 2752820"/>
                  <a:gd name="connsiteX19" fmla="*/ 853940 w 1206591"/>
                  <a:gd name="connsiteY19" fmla="*/ 2605603 h 2752820"/>
                  <a:gd name="connsiteX20" fmla="*/ 792294 w 1206591"/>
                  <a:gd name="connsiteY20" fmla="*/ 2666372 h 2752820"/>
                  <a:gd name="connsiteX21" fmla="*/ 755438 w 1206591"/>
                  <a:gd name="connsiteY21" fmla="*/ 2700595 h 2752820"/>
                  <a:gd name="connsiteX22" fmla="*/ 754564 w 1206591"/>
                  <a:gd name="connsiteY22" fmla="*/ 2698017 h 2752820"/>
                  <a:gd name="connsiteX23" fmla="*/ 754561 w 1206591"/>
                  <a:gd name="connsiteY23" fmla="*/ 2698182 h 2752820"/>
                  <a:gd name="connsiteX24" fmla="*/ 753684 w 1206591"/>
                  <a:gd name="connsiteY24" fmla="*/ 2702350 h 2752820"/>
                  <a:gd name="connsiteX25" fmla="*/ 710465 w 1206591"/>
                  <a:gd name="connsiteY25" fmla="*/ 2745349 h 2752820"/>
                  <a:gd name="connsiteX26" fmla="*/ 691819 w 1206591"/>
                  <a:gd name="connsiteY26" fmla="*/ 2752808 h 2752820"/>
                  <a:gd name="connsiteX27" fmla="*/ 657156 w 1206591"/>
                  <a:gd name="connsiteY27" fmla="*/ 2751930 h 2752820"/>
                  <a:gd name="connsiteX28" fmla="*/ 657149 w 1206591"/>
                  <a:gd name="connsiteY28" fmla="*/ 2747739 h 2752820"/>
                  <a:gd name="connsiteX29" fmla="*/ 655130 w 1206591"/>
                  <a:gd name="connsiteY29" fmla="*/ 2750014 h 2752820"/>
                  <a:gd name="connsiteX30" fmla="*/ 650136 w 1206591"/>
                  <a:gd name="connsiteY30" fmla="*/ 2750394 h 2752820"/>
                  <a:gd name="connsiteX31" fmla="*/ 636754 w 1206591"/>
                  <a:gd name="connsiteY31" fmla="*/ 2739645 h 2752820"/>
                  <a:gd name="connsiteX32" fmla="*/ 464979 w 1206591"/>
                  <a:gd name="connsiteY32" fmla="*/ 2536499 h 2752820"/>
                  <a:gd name="connsiteX33" fmla="*/ 466076 w 1206591"/>
                  <a:gd name="connsiteY33" fmla="*/ 2504909 h 2752820"/>
                  <a:gd name="connsiteX34" fmla="*/ 512365 w 1206591"/>
                  <a:gd name="connsiteY34" fmla="*/ 2450064 h 2752820"/>
                  <a:gd name="connsiteX35" fmla="*/ 513461 w 1206591"/>
                  <a:gd name="connsiteY35" fmla="*/ 2414304 h 2752820"/>
                  <a:gd name="connsiteX36" fmla="*/ 542639 w 1206591"/>
                  <a:gd name="connsiteY36" fmla="*/ 2356607 h 2752820"/>
                  <a:gd name="connsiteX37" fmla="*/ 640702 w 1206591"/>
                  <a:gd name="connsiteY37" fmla="*/ 2281579 h 2752820"/>
                  <a:gd name="connsiteX38" fmla="*/ 657156 w 1206591"/>
                  <a:gd name="connsiteY38" fmla="*/ 2261176 h 2752820"/>
                  <a:gd name="connsiteX39" fmla="*/ 659999 w 1206591"/>
                  <a:gd name="connsiteY39" fmla="*/ 2263633 h 2752820"/>
                  <a:gd name="connsiteX40" fmla="*/ 660008 w 1206591"/>
                  <a:gd name="connsiteY40" fmla="*/ 2261397 h 2752820"/>
                  <a:gd name="connsiteX41" fmla="*/ 661105 w 1206591"/>
                  <a:gd name="connsiteY41" fmla="*/ 2256131 h 2752820"/>
                  <a:gd name="connsiteX42" fmla="*/ 679094 w 1206591"/>
                  <a:gd name="connsiteY42" fmla="*/ 2199970 h 2752820"/>
                  <a:gd name="connsiteX43" fmla="*/ 680850 w 1206591"/>
                  <a:gd name="connsiteY43" fmla="*/ 2198873 h 2752820"/>
                  <a:gd name="connsiteX44" fmla="*/ 678655 w 1206591"/>
                  <a:gd name="connsiteY44" fmla="*/ 2173205 h 2752820"/>
                  <a:gd name="connsiteX45" fmla="*/ 663080 w 1206591"/>
                  <a:gd name="connsiteY45" fmla="*/ 2157849 h 2752820"/>
                  <a:gd name="connsiteX46" fmla="*/ 663299 w 1206591"/>
                  <a:gd name="connsiteY46" fmla="*/ 2156313 h 2752820"/>
                  <a:gd name="connsiteX47" fmla="*/ 663807 w 1206591"/>
                  <a:gd name="connsiteY47" fmla="*/ 2151829 h 2752820"/>
                  <a:gd name="connsiteX48" fmla="*/ 661325 w 1206591"/>
                  <a:gd name="connsiteY48" fmla="*/ 2155874 h 2752820"/>
                  <a:gd name="connsiteX49" fmla="*/ 582567 w 1206591"/>
                  <a:gd name="connsiteY49" fmla="*/ 2089402 h 2752820"/>
                  <a:gd name="connsiteX50" fmla="*/ 580320 w 1206591"/>
                  <a:gd name="connsiteY50" fmla="*/ 2084265 h 2752820"/>
                  <a:gd name="connsiteX51" fmla="*/ 577741 w 1206591"/>
                  <a:gd name="connsiteY51" fmla="*/ 2085892 h 2752820"/>
                  <a:gd name="connsiteX52" fmla="*/ 573792 w 1206591"/>
                  <a:gd name="connsiteY52" fmla="*/ 2083259 h 2752820"/>
                  <a:gd name="connsiteX53" fmla="*/ 559971 w 1206591"/>
                  <a:gd name="connsiteY53" fmla="*/ 2070316 h 2752820"/>
                  <a:gd name="connsiteX54" fmla="*/ 575766 w 1206591"/>
                  <a:gd name="connsiteY54" fmla="*/ 2039603 h 2752820"/>
                  <a:gd name="connsiteX55" fmla="*/ 581909 w 1206591"/>
                  <a:gd name="connsiteY55" fmla="*/ 2023588 h 2752820"/>
                  <a:gd name="connsiteX56" fmla="*/ 575985 w 1206591"/>
                  <a:gd name="connsiteY56" fmla="*/ 1975544 h 2752820"/>
                  <a:gd name="connsiteX57" fmla="*/ 527502 w 1206591"/>
                  <a:gd name="connsiteY57" fmla="*/ 1912143 h 2752820"/>
                  <a:gd name="connsiteX58" fmla="*/ 527502 w 1206591"/>
                  <a:gd name="connsiteY58" fmla="*/ 1883623 h 2752820"/>
                  <a:gd name="connsiteX59" fmla="*/ 562164 w 1206591"/>
                  <a:gd name="connsiteY59" fmla="*/ 1814738 h 2752820"/>
                  <a:gd name="connsiteX60" fmla="*/ 543736 w 1206591"/>
                  <a:gd name="connsiteY60" fmla="*/ 1755725 h 2752820"/>
                  <a:gd name="connsiteX61" fmla="*/ 532109 w 1206591"/>
                  <a:gd name="connsiteY61" fmla="*/ 1738613 h 2752820"/>
                  <a:gd name="connsiteX62" fmla="*/ 534084 w 1206591"/>
                  <a:gd name="connsiteY62" fmla="*/ 1736639 h 2752820"/>
                  <a:gd name="connsiteX63" fmla="*/ 534303 w 1206591"/>
                  <a:gd name="connsiteY63" fmla="*/ 1736200 h 2752820"/>
                  <a:gd name="connsiteX64" fmla="*/ 532109 w 1206591"/>
                  <a:gd name="connsiteY64" fmla="*/ 1735103 h 2752820"/>
                  <a:gd name="connsiteX65" fmla="*/ 501616 w 1206591"/>
                  <a:gd name="connsiteY65" fmla="*/ 1709874 h 2752820"/>
                  <a:gd name="connsiteX66" fmla="*/ 497008 w 1206591"/>
                  <a:gd name="connsiteY66" fmla="*/ 1687937 h 2752820"/>
                  <a:gd name="connsiteX67" fmla="*/ 531808 w 1206591"/>
                  <a:gd name="connsiteY67" fmla="*/ 1626564 h 2752820"/>
                  <a:gd name="connsiteX68" fmla="*/ 531822 w 1206591"/>
                  <a:gd name="connsiteY68" fmla="*/ 1627420 h 2752820"/>
                  <a:gd name="connsiteX69" fmla="*/ 532461 w 1206591"/>
                  <a:gd name="connsiteY69" fmla="*/ 1563126 h 2752820"/>
                  <a:gd name="connsiteX70" fmla="*/ 473315 w 1206591"/>
                  <a:gd name="connsiteY70" fmla="*/ 1495321 h 2752820"/>
                  <a:gd name="connsiteX71" fmla="*/ 471341 w 1206591"/>
                  <a:gd name="connsiteY71" fmla="*/ 1476454 h 2752820"/>
                  <a:gd name="connsiteX72" fmla="*/ 495253 w 1206591"/>
                  <a:gd name="connsiteY72" fmla="*/ 1441134 h 2752820"/>
                  <a:gd name="connsiteX73" fmla="*/ 463662 w 1206591"/>
                  <a:gd name="connsiteY73" fmla="*/ 1350750 h 2752820"/>
                  <a:gd name="connsiteX74" fmla="*/ 449841 w 1206591"/>
                  <a:gd name="connsiteY74" fmla="*/ 1348117 h 2752820"/>
                  <a:gd name="connsiteX75" fmla="*/ 437556 w 1206591"/>
                  <a:gd name="connsiteY75" fmla="*/ 1335173 h 2752820"/>
                  <a:gd name="connsiteX76" fmla="*/ 438214 w 1206591"/>
                  <a:gd name="connsiteY76" fmla="*/ 1311042 h 2752820"/>
                  <a:gd name="connsiteX77" fmla="*/ 422638 w 1206591"/>
                  <a:gd name="connsiteY77" fmla="*/ 1304021 h 2752820"/>
                  <a:gd name="connsiteX78" fmla="*/ 406404 w 1206591"/>
                  <a:gd name="connsiteY78" fmla="*/ 1304021 h 2752820"/>
                  <a:gd name="connsiteX79" fmla="*/ 348049 w 1206591"/>
                  <a:gd name="connsiteY79" fmla="*/ 1311041 h 2752820"/>
                  <a:gd name="connsiteX80" fmla="*/ 334447 w 1206591"/>
                  <a:gd name="connsiteY80" fmla="*/ 1296343 h 2752820"/>
                  <a:gd name="connsiteX81" fmla="*/ 338177 w 1206591"/>
                  <a:gd name="connsiteY81" fmla="*/ 1192356 h 2752820"/>
                  <a:gd name="connsiteX82" fmla="*/ 339472 w 1206591"/>
                  <a:gd name="connsiteY82" fmla="*/ 1143444 h 2752820"/>
                  <a:gd name="connsiteX83" fmla="*/ 265987 w 1206591"/>
                  <a:gd name="connsiteY83" fmla="*/ 1103558 h 2752820"/>
                  <a:gd name="connsiteX84" fmla="*/ 0 w 1206591"/>
                  <a:gd name="connsiteY84" fmla="*/ 603296 h 2752820"/>
                  <a:gd name="connsiteX85" fmla="*/ 47410 w 1206591"/>
                  <a:gd name="connsiteY85" fmla="*/ 368466 h 2752820"/>
                  <a:gd name="connsiteX0" fmla="*/ 47410 w 1206591"/>
                  <a:gd name="connsiteY0" fmla="*/ 368466 h 2752820"/>
                  <a:gd name="connsiteX1" fmla="*/ 603296 w 1206591"/>
                  <a:gd name="connsiteY1" fmla="*/ 0 h 2752820"/>
                  <a:gd name="connsiteX2" fmla="*/ 838125 w 1206591"/>
                  <a:gd name="connsiteY2" fmla="*/ 47410 h 2752820"/>
                  <a:gd name="connsiteX3" fmla="*/ 877680 w 1206591"/>
                  <a:gd name="connsiteY3" fmla="*/ 72242 h 2752820"/>
                  <a:gd name="connsiteX4" fmla="*/ 665356 w 1206591"/>
                  <a:gd name="connsiteY4" fmla="*/ 176012 h 2752820"/>
                  <a:gd name="connsiteX5" fmla="*/ 603296 w 1206591"/>
                  <a:gd name="connsiteY5" fmla="*/ 163483 h 2752820"/>
                  <a:gd name="connsiteX6" fmla="*/ 443859 w 1206591"/>
                  <a:gd name="connsiteY6" fmla="*/ 322919 h 2752820"/>
                  <a:gd name="connsiteX7" fmla="*/ 603296 w 1206591"/>
                  <a:gd name="connsiteY7" fmla="*/ 482356 h 2752820"/>
                  <a:gd name="connsiteX8" fmla="*/ 762733 w 1206591"/>
                  <a:gd name="connsiteY8" fmla="*/ 322919 h 2752820"/>
                  <a:gd name="connsiteX9" fmla="*/ 753492 w 1206591"/>
                  <a:gd name="connsiteY9" fmla="*/ 277148 h 2752820"/>
                  <a:gd name="connsiteX10" fmla="*/ 785562 w 1206591"/>
                  <a:gd name="connsiteY10" fmla="*/ 266006 h 2752820"/>
                  <a:gd name="connsiteX11" fmla="*/ 941063 w 1206591"/>
                  <a:gd name="connsiteY11" fmla="*/ 125493 h 2752820"/>
                  <a:gd name="connsiteX12" fmla="*/ 972122 w 1206591"/>
                  <a:gd name="connsiteY12" fmla="*/ 129039 h 2752820"/>
                  <a:gd name="connsiteX13" fmla="*/ 1029890 w 1206591"/>
                  <a:gd name="connsiteY13" fmla="*/ 176701 h 2752820"/>
                  <a:gd name="connsiteX14" fmla="*/ 1206591 w 1206591"/>
                  <a:gd name="connsiteY14" fmla="*/ 603295 h 2752820"/>
                  <a:gd name="connsiteX15" fmla="*/ 940604 w 1206591"/>
                  <a:gd name="connsiteY15" fmla="*/ 1103558 h 2752820"/>
                  <a:gd name="connsiteX16" fmla="*/ 857670 w 1206591"/>
                  <a:gd name="connsiteY16" fmla="*/ 1148573 h 2752820"/>
                  <a:gd name="connsiteX17" fmla="*/ 857670 w 1206591"/>
                  <a:gd name="connsiteY17" fmla="*/ 2588272 h 2752820"/>
                  <a:gd name="connsiteX18" fmla="*/ 858547 w 1206591"/>
                  <a:gd name="connsiteY18" fmla="*/ 2599022 h 2752820"/>
                  <a:gd name="connsiteX19" fmla="*/ 853940 w 1206591"/>
                  <a:gd name="connsiteY19" fmla="*/ 2605603 h 2752820"/>
                  <a:gd name="connsiteX20" fmla="*/ 792294 w 1206591"/>
                  <a:gd name="connsiteY20" fmla="*/ 2666372 h 2752820"/>
                  <a:gd name="connsiteX21" fmla="*/ 755438 w 1206591"/>
                  <a:gd name="connsiteY21" fmla="*/ 2700595 h 2752820"/>
                  <a:gd name="connsiteX22" fmla="*/ 754564 w 1206591"/>
                  <a:gd name="connsiteY22" fmla="*/ 2698017 h 2752820"/>
                  <a:gd name="connsiteX23" fmla="*/ 754561 w 1206591"/>
                  <a:gd name="connsiteY23" fmla="*/ 2698182 h 2752820"/>
                  <a:gd name="connsiteX24" fmla="*/ 753684 w 1206591"/>
                  <a:gd name="connsiteY24" fmla="*/ 2702350 h 2752820"/>
                  <a:gd name="connsiteX25" fmla="*/ 710465 w 1206591"/>
                  <a:gd name="connsiteY25" fmla="*/ 2745349 h 2752820"/>
                  <a:gd name="connsiteX26" fmla="*/ 691819 w 1206591"/>
                  <a:gd name="connsiteY26" fmla="*/ 2752808 h 2752820"/>
                  <a:gd name="connsiteX27" fmla="*/ 657156 w 1206591"/>
                  <a:gd name="connsiteY27" fmla="*/ 2751930 h 2752820"/>
                  <a:gd name="connsiteX28" fmla="*/ 657149 w 1206591"/>
                  <a:gd name="connsiteY28" fmla="*/ 2747739 h 2752820"/>
                  <a:gd name="connsiteX29" fmla="*/ 655130 w 1206591"/>
                  <a:gd name="connsiteY29" fmla="*/ 2750014 h 2752820"/>
                  <a:gd name="connsiteX30" fmla="*/ 650136 w 1206591"/>
                  <a:gd name="connsiteY30" fmla="*/ 2750394 h 2752820"/>
                  <a:gd name="connsiteX31" fmla="*/ 636754 w 1206591"/>
                  <a:gd name="connsiteY31" fmla="*/ 2739645 h 2752820"/>
                  <a:gd name="connsiteX32" fmla="*/ 464979 w 1206591"/>
                  <a:gd name="connsiteY32" fmla="*/ 2536499 h 2752820"/>
                  <a:gd name="connsiteX33" fmla="*/ 466076 w 1206591"/>
                  <a:gd name="connsiteY33" fmla="*/ 2504909 h 2752820"/>
                  <a:gd name="connsiteX34" fmla="*/ 512365 w 1206591"/>
                  <a:gd name="connsiteY34" fmla="*/ 2450064 h 2752820"/>
                  <a:gd name="connsiteX35" fmla="*/ 513461 w 1206591"/>
                  <a:gd name="connsiteY35" fmla="*/ 2414304 h 2752820"/>
                  <a:gd name="connsiteX36" fmla="*/ 542639 w 1206591"/>
                  <a:gd name="connsiteY36" fmla="*/ 2356607 h 2752820"/>
                  <a:gd name="connsiteX37" fmla="*/ 640702 w 1206591"/>
                  <a:gd name="connsiteY37" fmla="*/ 2281579 h 2752820"/>
                  <a:gd name="connsiteX38" fmla="*/ 657156 w 1206591"/>
                  <a:gd name="connsiteY38" fmla="*/ 2261176 h 2752820"/>
                  <a:gd name="connsiteX39" fmla="*/ 659999 w 1206591"/>
                  <a:gd name="connsiteY39" fmla="*/ 2263633 h 2752820"/>
                  <a:gd name="connsiteX40" fmla="*/ 660008 w 1206591"/>
                  <a:gd name="connsiteY40" fmla="*/ 2261397 h 2752820"/>
                  <a:gd name="connsiteX41" fmla="*/ 661105 w 1206591"/>
                  <a:gd name="connsiteY41" fmla="*/ 2256131 h 2752820"/>
                  <a:gd name="connsiteX42" fmla="*/ 679094 w 1206591"/>
                  <a:gd name="connsiteY42" fmla="*/ 2199970 h 2752820"/>
                  <a:gd name="connsiteX43" fmla="*/ 680850 w 1206591"/>
                  <a:gd name="connsiteY43" fmla="*/ 2198873 h 2752820"/>
                  <a:gd name="connsiteX44" fmla="*/ 678655 w 1206591"/>
                  <a:gd name="connsiteY44" fmla="*/ 2173205 h 2752820"/>
                  <a:gd name="connsiteX45" fmla="*/ 663080 w 1206591"/>
                  <a:gd name="connsiteY45" fmla="*/ 2157849 h 2752820"/>
                  <a:gd name="connsiteX46" fmla="*/ 663299 w 1206591"/>
                  <a:gd name="connsiteY46" fmla="*/ 2156313 h 2752820"/>
                  <a:gd name="connsiteX47" fmla="*/ 663807 w 1206591"/>
                  <a:gd name="connsiteY47" fmla="*/ 2151829 h 2752820"/>
                  <a:gd name="connsiteX48" fmla="*/ 661325 w 1206591"/>
                  <a:gd name="connsiteY48" fmla="*/ 2155874 h 2752820"/>
                  <a:gd name="connsiteX49" fmla="*/ 582567 w 1206591"/>
                  <a:gd name="connsiteY49" fmla="*/ 2089402 h 2752820"/>
                  <a:gd name="connsiteX50" fmla="*/ 580320 w 1206591"/>
                  <a:gd name="connsiteY50" fmla="*/ 2084265 h 2752820"/>
                  <a:gd name="connsiteX51" fmla="*/ 577741 w 1206591"/>
                  <a:gd name="connsiteY51" fmla="*/ 2085892 h 2752820"/>
                  <a:gd name="connsiteX52" fmla="*/ 573792 w 1206591"/>
                  <a:gd name="connsiteY52" fmla="*/ 2083259 h 2752820"/>
                  <a:gd name="connsiteX53" fmla="*/ 559971 w 1206591"/>
                  <a:gd name="connsiteY53" fmla="*/ 2070316 h 2752820"/>
                  <a:gd name="connsiteX54" fmla="*/ 575766 w 1206591"/>
                  <a:gd name="connsiteY54" fmla="*/ 2039603 h 2752820"/>
                  <a:gd name="connsiteX55" fmla="*/ 581909 w 1206591"/>
                  <a:gd name="connsiteY55" fmla="*/ 2023588 h 2752820"/>
                  <a:gd name="connsiteX56" fmla="*/ 575985 w 1206591"/>
                  <a:gd name="connsiteY56" fmla="*/ 1975544 h 2752820"/>
                  <a:gd name="connsiteX57" fmla="*/ 527502 w 1206591"/>
                  <a:gd name="connsiteY57" fmla="*/ 1912143 h 2752820"/>
                  <a:gd name="connsiteX58" fmla="*/ 527502 w 1206591"/>
                  <a:gd name="connsiteY58" fmla="*/ 1883623 h 2752820"/>
                  <a:gd name="connsiteX59" fmla="*/ 562164 w 1206591"/>
                  <a:gd name="connsiteY59" fmla="*/ 1814738 h 2752820"/>
                  <a:gd name="connsiteX60" fmla="*/ 543736 w 1206591"/>
                  <a:gd name="connsiteY60" fmla="*/ 1755725 h 2752820"/>
                  <a:gd name="connsiteX61" fmla="*/ 532109 w 1206591"/>
                  <a:gd name="connsiteY61" fmla="*/ 1738613 h 2752820"/>
                  <a:gd name="connsiteX62" fmla="*/ 534084 w 1206591"/>
                  <a:gd name="connsiteY62" fmla="*/ 1736639 h 2752820"/>
                  <a:gd name="connsiteX63" fmla="*/ 534303 w 1206591"/>
                  <a:gd name="connsiteY63" fmla="*/ 1736200 h 2752820"/>
                  <a:gd name="connsiteX64" fmla="*/ 532109 w 1206591"/>
                  <a:gd name="connsiteY64" fmla="*/ 1735103 h 2752820"/>
                  <a:gd name="connsiteX65" fmla="*/ 501616 w 1206591"/>
                  <a:gd name="connsiteY65" fmla="*/ 1709874 h 2752820"/>
                  <a:gd name="connsiteX66" fmla="*/ 497008 w 1206591"/>
                  <a:gd name="connsiteY66" fmla="*/ 1687937 h 2752820"/>
                  <a:gd name="connsiteX67" fmla="*/ 531808 w 1206591"/>
                  <a:gd name="connsiteY67" fmla="*/ 1626564 h 2752820"/>
                  <a:gd name="connsiteX68" fmla="*/ 531822 w 1206591"/>
                  <a:gd name="connsiteY68" fmla="*/ 1627420 h 2752820"/>
                  <a:gd name="connsiteX69" fmla="*/ 532461 w 1206591"/>
                  <a:gd name="connsiteY69" fmla="*/ 1563126 h 2752820"/>
                  <a:gd name="connsiteX70" fmla="*/ 473315 w 1206591"/>
                  <a:gd name="connsiteY70" fmla="*/ 1495321 h 2752820"/>
                  <a:gd name="connsiteX71" fmla="*/ 471341 w 1206591"/>
                  <a:gd name="connsiteY71" fmla="*/ 1476454 h 2752820"/>
                  <a:gd name="connsiteX72" fmla="*/ 495253 w 1206591"/>
                  <a:gd name="connsiteY72" fmla="*/ 1441134 h 2752820"/>
                  <a:gd name="connsiteX73" fmla="*/ 463662 w 1206591"/>
                  <a:gd name="connsiteY73" fmla="*/ 1350750 h 2752820"/>
                  <a:gd name="connsiteX74" fmla="*/ 449841 w 1206591"/>
                  <a:gd name="connsiteY74" fmla="*/ 1348117 h 2752820"/>
                  <a:gd name="connsiteX75" fmla="*/ 437556 w 1206591"/>
                  <a:gd name="connsiteY75" fmla="*/ 1335173 h 2752820"/>
                  <a:gd name="connsiteX76" fmla="*/ 438214 w 1206591"/>
                  <a:gd name="connsiteY76" fmla="*/ 1311042 h 2752820"/>
                  <a:gd name="connsiteX77" fmla="*/ 422638 w 1206591"/>
                  <a:gd name="connsiteY77" fmla="*/ 1304021 h 2752820"/>
                  <a:gd name="connsiteX78" fmla="*/ 406404 w 1206591"/>
                  <a:gd name="connsiteY78" fmla="*/ 1304021 h 2752820"/>
                  <a:gd name="connsiteX79" fmla="*/ 348049 w 1206591"/>
                  <a:gd name="connsiteY79" fmla="*/ 1311041 h 2752820"/>
                  <a:gd name="connsiteX80" fmla="*/ 334447 w 1206591"/>
                  <a:gd name="connsiteY80" fmla="*/ 1296343 h 2752820"/>
                  <a:gd name="connsiteX81" fmla="*/ 338177 w 1206591"/>
                  <a:gd name="connsiteY81" fmla="*/ 1192356 h 2752820"/>
                  <a:gd name="connsiteX82" fmla="*/ 339472 w 1206591"/>
                  <a:gd name="connsiteY82" fmla="*/ 1143444 h 2752820"/>
                  <a:gd name="connsiteX83" fmla="*/ 265987 w 1206591"/>
                  <a:gd name="connsiteY83" fmla="*/ 1103558 h 2752820"/>
                  <a:gd name="connsiteX84" fmla="*/ 0 w 1206591"/>
                  <a:gd name="connsiteY84" fmla="*/ 603296 h 2752820"/>
                  <a:gd name="connsiteX85" fmla="*/ 47410 w 1206591"/>
                  <a:gd name="connsiteY85" fmla="*/ 368466 h 2752820"/>
                  <a:gd name="connsiteX0" fmla="*/ 47410 w 1206591"/>
                  <a:gd name="connsiteY0" fmla="*/ 368466 h 2752820"/>
                  <a:gd name="connsiteX1" fmla="*/ 603296 w 1206591"/>
                  <a:gd name="connsiteY1" fmla="*/ 0 h 2752820"/>
                  <a:gd name="connsiteX2" fmla="*/ 838125 w 1206591"/>
                  <a:gd name="connsiteY2" fmla="*/ 47410 h 2752820"/>
                  <a:gd name="connsiteX3" fmla="*/ 877680 w 1206591"/>
                  <a:gd name="connsiteY3" fmla="*/ 72242 h 2752820"/>
                  <a:gd name="connsiteX4" fmla="*/ 665356 w 1206591"/>
                  <a:gd name="connsiteY4" fmla="*/ 176012 h 2752820"/>
                  <a:gd name="connsiteX5" fmla="*/ 603296 w 1206591"/>
                  <a:gd name="connsiteY5" fmla="*/ 163483 h 2752820"/>
                  <a:gd name="connsiteX6" fmla="*/ 443859 w 1206591"/>
                  <a:gd name="connsiteY6" fmla="*/ 322919 h 2752820"/>
                  <a:gd name="connsiteX7" fmla="*/ 603296 w 1206591"/>
                  <a:gd name="connsiteY7" fmla="*/ 482356 h 2752820"/>
                  <a:gd name="connsiteX8" fmla="*/ 762733 w 1206591"/>
                  <a:gd name="connsiteY8" fmla="*/ 322919 h 2752820"/>
                  <a:gd name="connsiteX9" fmla="*/ 753492 w 1206591"/>
                  <a:gd name="connsiteY9" fmla="*/ 277148 h 2752820"/>
                  <a:gd name="connsiteX10" fmla="*/ 785562 w 1206591"/>
                  <a:gd name="connsiteY10" fmla="*/ 266006 h 2752820"/>
                  <a:gd name="connsiteX11" fmla="*/ 938904 w 1206591"/>
                  <a:gd name="connsiteY11" fmla="*/ 129739 h 2752820"/>
                  <a:gd name="connsiteX12" fmla="*/ 972122 w 1206591"/>
                  <a:gd name="connsiteY12" fmla="*/ 129039 h 2752820"/>
                  <a:gd name="connsiteX13" fmla="*/ 1029890 w 1206591"/>
                  <a:gd name="connsiteY13" fmla="*/ 176701 h 2752820"/>
                  <a:gd name="connsiteX14" fmla="*/ 1206591 w 1206591"/>
                  <a:gd name="connsiteY14" fmla="*/ 603295 h 2752820"/>
                  <a:gd name="connsiteX15" fmla="*/ 940604 w 1206591"/>
                  <a:gd name="connsiteY15" fmla="*/ 1103558 h 2752820"/>
                  <a:gd name="connsiteX16" fmla="*/ 857670 w 1206591"/>
                  <a:gd name="connsiteY16" fmla="*/ 1148573 h 2752820"/>
                  <a:gd name="connsiteX17" fmla="*/ 857670 w 1206591"/>
                  <a:gd name="connsiteY17" fmla="*/ 2588272 h 2752820"/>
                  <a:gd name="connsiteX18" fmla="*/ 858547 w 1206591"/>
                  <a:gd name="connsiteY18" fmla="*/ 2599022 h 2752820"/>
                  <a:gd name="connsiteX19" fmla="*/ 853940 w 1206591"/>
                  <a:gd name="connsiteY19" fmla="*/ 2605603 h 2752820"/>
                  <a:gd name="connsiteX20" fmla="*/ 792294 w 1206591"/>
                  <a:gd name="connsiteY20" fmla="*/ 2666372 h 2752820"/>
                  <a:gd name="connsiteX21" fmla="*/ 755438 w 1206591"/>
                  <a:gd name="connsiteY21" fmla="*/ 2700595 h 2752820"/>
                  <a:gd name="connsiteX22" fmla="*/ 754564 w 1206591"/>
                  <a:gd name="connsiteY22" fmla="*/ 2698017 h 2752820"/>
                  <a:gd name="connsiteX23" fmla="*/ 754561 w 1206591"/>
                  <a:gd name="connsiteY23" fmla="*/ 2698182 h 2752820"/>
                  <a:gd name="connsiteX24" fmla="*/ 753684 w 1206591"/>
                  <a:gd name="connsiteY24" fmla="*/ 2702350 h 2752820"/>
                  <a:gd name="connsiteX25" fmla="*/ 710465 w 1206591"/>
                  <a:gd name="connsiteY25" fmla="*/ 2745349 h 2752820"/>
                  <a:gd name="connsiteX26" fmla="*/ 691819 w 1206591"/>
                  <a:gd name="connsiteY26" fmla="*/ 2752808 h 2752820"/>
                  <a:gd name="connsiteX27" fmla="*/ 657156 w 1206591"/>
                  <a:gd name="connsiteY27" fmla="*/ 2751930 h 2752820"/>
                  <a:gd name="connsiteX28" fmla="*/ 657149 w 1206591"/>
                  <a:gd name="connsiteY28" fmla="*/ 2747739 h 2752820"/>
                  <a:gd name="connsiteX29" fmla="*/ 655130 w 1206591"/>
                  <a:gd name="connsiteY29" fmla="*/ 2750014 h 2752820"/>
                  <a:gd name="connsiteX30" fmla="*/ 650136 w 1206591"/>
                  <a:gd name="connsiteY30" fmla="*/ 2750394 h 2752820"/>
                  <a:gd name="connsiteX31" fmla="*/ 636754 w 1206591"/>
                  <a:gd name="connsiteY31" fmla="*/ 2739645 h 2752820"/>
                  <a:gd name="connsiteX32" fmla="*/ 464979 w 1206591"/>
                  <a:gd name="connsiteY32" fmla="*/ 2536499 h 2752820"/>
                  <a:gd name="connsiteX33" fmla="*/ 466076 w 1206591"/>
                  <a:gd name="connsiteY33" fmla="*/ 2504909 h 2752820"/>
                  <a:gd name="connsiteX34" fmla="*/ 512365 w 1206591"/>
                  <a:gd name="connsiteY34" fmla="*/ 2450064 h 2752820"/>
                  <a:gd name="connsiteX35" fmla="*/ 513461 w 1206591"/>
                  <a:gd name="connsiteY35" fmla="*/ 2414304 h 2752820"/>
                  <a:gd name="connsiteX36" fmla="*/ 542639 w 1206591"/>
                  <a:gd name="connsiteY36" fmla="*/ 2356607 h 2752820"/>
                  <a:gd name="connsiteX37" fmla="*/ 640702 w 1206591"/>
                  <a:gd name="connsiteY37" fmla="*/ 2281579 h 2752820"/>
                  <a:gd name="connsiteX38" fmla="*/ 657156 w 1206591"/>
                  <a:gd name="connsiteY38" fmla="*/ 2261176 h 2752820"/>
                  <a:gd name="connsiteX39" fmla="*/ 659999 w 1206591"/>
                  <a:gd name="connsiteY39" fmla="*/ 2263633 h 2752820"/>
                  <a:gd name="connsiteX40" fmla="*/ 660008 w 1206591"/>
                  <a:gd name="connsiteY40" fmla="*/ 2261397 h 2752820"/>
                  <a:gd name="connsiteX41" fmla="*/ 661105 w 1206591"/>
                  <a:gd name="connsiteY41" fmla="*/ 2256131 h 2752820"/>
                  <a:gd name="connsiteX42" fmla="*/ 679094 w 1206591"/>
                  <a:gd name="connsiteY42" fmla="*/ 2199970 h 2752820"/>
                  <a:gd name="connsiteX43" fmla="*/ 680850 w 1206591"/>
                  <a:gd name="connsiteY43" fmla="*/ 2198873 h 2752820"/>
                  <a:gd name="connsiteX44" fmla="*/ 678655 w 1206591"/>
                  <a:gd name="connsiteY44" fmla="*/ 2173205 h 2752820"/>
                  <a:gd name="connsiteX45" fmla="*/ 663080 w 1206591"/>
                  <a:gd name="connsiteY45" fmla="*/ 2157849 h 2752820"/>
                  <a:gd name="connsiteX46" fmla="*/ 663299 w 1206591"/>
                  <a:gd name="connsiteY46" fmla="*/ 2156313 h 2752820"/>
                  <a:gd name="connsiteX47" fmla="*/ 663807 w 1206591"/>
                  <a:gd name="connsiteY47" fmla="*/ 2151829 h 2752820"/>
                  <a:gd name="connsiteX48" fmla="*/ 661325 w 1206591"/>
                  <a:gd name="connsiteY48" fmla="*/ 2155874 h 2752820"/>
                  <a:gd name="connsiteX49" fmla="*/ 582567 w 1206591"/>
                  <a:gd name="connsiteY49" fmla="*/ 2089402 h 2752820"/>
                  <a:gd name="connsiteX50" fmla="*/ 580320 w 1206591"/>
                  <a:gd name="connsiteY50" fmla="*/ 2084265 h 2752820"/>
                  <a:gd name="connsiteX51" fmla="*/ 577741 w 1206591"/>
                  <a:gd name="connsiteY51" fmla="*/ 2085892 h 2752820"/>
                  <a:gd name="connsiteX52" fmla="*/ 573792 w 1206591"/>
                  <a:gd name="connsiteY52" fmla="*/ 2083259 h 2752820"/>
                  <a:gd name="connsiteX53" fmla="*/ 559971 w 1206591"/>
                  <a:gd name="connsiteY53" fmla="*/ 2070316 h 2752820"/>
                  <a:gd name="connsiteX54" fmla="*/ 575766 w 1206591"/>
                  <a:gd name="connsiteY54" fmla="*/ 2039603 h 2752820"/>
                  <a:gd name="connsiteX55" fmla="*/ 581909 w 1206591"/>
                  <a:gd name="connsiteY55" fmla="*/ 2023588 h 2752820"/>
                  <a:gd name="connsiteX56" fmla="*/ 575985 w 1206591"/>
                  <a:gd name="connsiteY56" fmla="*/ 1975544 h 2752820"/>
                  <a:gd name="connsiteX57" fmla="*/ 527502 w 1206591"/>
                  <a:gd name="connsiteY57" fmla="*/ 1912143 h 2752820"/>
                  <a:gd name="connsiteX58" fmla="*/ 527502 w 1206591"/>
                  <a:gd name="connsiteY58" fmla="*/ 1883623 h 2752820"/>
                  <a:gd name="connsiteX59" fmla="*/ 562164 w 1206591"/>
                  <a:gd name="connsiteY59" fmla="*/ 1814738 h 2752820"/>
                  <a:gd name="connsiteX60" fmla="*/ 543736 w 1206591"/>
                  <a:gd name="connsiteY60" fmla="*/ 1755725 h 2752820"/>
                  <a:gd name="connsiteX61" fmla="*/ 532109 w 1206591"/>
                  <a:gd name="connsiteY61" fmla="*/ 1738613 h 2752820"/>
                  <a:gd name="connsiteX62" fmla="*/ 534084 w 1206591"/>
                  <a:gd name="connsiteY62" fmla="*/ 1736639 h 2752820"/>
                  <a:gd name="connsiteX63" fmla="*/ 534303 w 1206591"/>
                  <a:gd name="connsiteY63" fmla="*/ 1736200 h 2752820"/>
                  <a:gd name="connsiteX64" fmla="*/ 532109 w 1206591"/>
                  <a:gd name="connsiteY64" fmla="*/ 1735103 h 2752820"/>
                  <a:gd name="connsiteX65" fmla="*/ 501616 w 1206591"/>
                  <a:gd name="connsiteY65" fmla="*/ 1709874 h 2752820"/>
                  <a:gd name="connsiteX66" fmla="*/ 497008 w 1206591"/>
                  <a:gd name="connsiteY66" fmla="*/ 1687937 h 2752820"/>
                  <a:gd name="connsiteX67" fmla="*/ 531808 w 1206591"/>
                  <a:gd name="connsiteY67" fmla="*/ 1626564 h 2752820"/>
                  <a:gd name="connsiteX68" fmla="*/ 531822 w 1206591"/>
                  <a:gd name="connsiteY68" fmla="*/ 1627420 h 2752820"/>
                  <a:gd name="connsiteX69" fmla="*/ 532461 w 1206591"/>
                  <a:gd name="connsiteY69" fmla="*/ 1563126 h 2752820"/>
                  <a:gd name="connsiteX70" fmla="*/ 473315 w 1206591"/>
                  <a:gd name="connsiteY70" fmla="*/ 1495321 h 2752820"/>
                  <a:gd name="connsiteX71" fmla="*/ 471341 w 1206591"/>
                  <a:gd name="connsiteY71" fmla="*/ 1476454 h 2752820"/>
                  <a:gd name="connsiteX72" fmla="*/ 495253 w 1206591"/>
                  <a:gd name="connsiteY72" fmla="*/ 1441134 h 2752820"/>
                  <a:gd name="connsiteX73" fmla="*/ 463662 w 1206591"/>
                  <a:gd name="connsiteY73" fmla="*/ 1350750 h 2752820"/>
                  <a:gd name="connsiteX74" fmla="*/ 449841 w 1206591"/>
                  <a:gd name="connsiteY74" fmla="*/ 1348117 h 2752820"/>
                  <a:gd name="connsiteX75" fmla="*/ 437556 w 1206591"/>
                  <a:gd name="connsiteY75" fmla="*/ 1335173 h 2752820"/>
                  <a:gd name="connsiteX76" fmla="*/ 438214 w 1206591"/>
                  <a:gd name="connsiteY76" fmla="*/ 1311042 h 2752820"/>
                  <a:gd name="connsiteX77" fmla="*/ 422638 w 1206591"/>
                  <a:gd name="connsiteY77" fmla="*/ 1304021 h 2752820"/>
                  <a:gd name="connsiteX78" fmla="*/ 406404 w 1206591"/>
                  <a:gd name="connsiteY78" fmla="*/ 1304021 h 2752820"/>
                  <a:gd name="connsiteX79" fmla="*/ 348049 w 1206591"/>
                  <a:gd name="connsiteY79" fmla="*/ 1311041 h 2752820"/>
                  <a:gd name="connsiteX80" fmla="*/ 334447 w 1206591"/>
                  <a:gd name="connsiteY80" fmla="*/ 1296343 h 2752820"/>
                  <a:gd name="connsiteX81" fmla="*/ 338177 w 1206591"/>
                  <a:gd name="connsiteY81" fmla="*/ 1192356 h 2752820"/>
                  <a:gd name="connsiteX82" fmla="*/ 339472 w 1206591"/>
                  <a:gd name="connsiteY82" fmla="*/ 1143444 h 2752820"/>
                  <a:gd name="connsiteX83" fmla="*/ 265987 w 1206591"/>
                  <a:gd name="connsiteY83" fmla="*/ 1103558 h 2752820"/>
                  <a:gd name="connsiteX84" fmla="*/ 0 w 1206591"/>
                  <a:gd name="connsiteY84" fmla="*/ 603296 h 2752820"/>
                  <a:gd name="connsiteX85" fmla="*/ 47410 w 1206591"/>
                  <a:gd name="connsiteY85" fmla="*/ 368466 h 275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206591" h="2752820">
                    <a:moveTo>
                      <a:pt x="47410" y="368466"/>
                    </a:moveTo>
                    <a:cubicBezTo>
                      <a:pt x="138995" y="151934"/>
                      <a:pt x="353402" y="0"/>
                      <a:pt x="603296" y="0"/>
                    </a:cubicBezTo>
                    <a:cubicBezTo>
                      <a:pt x="686593" y="0"/>
                      <a:pt x="765948" y="16882"/>
                      <a:pt x="838125" y="47410"/>
                    </a:cubicBezTo>
                    <a:lnTo>
                      <a:pt x="877680" y="72242"/>
                    </a:lnTo>
                    <a:lnTo>
                      <a:pt x="665356" y="176012"/>
                    </a:lnTo>
                    <a:cubicBezTo>
                      <a:pt x="646281" y="167944"/>
                      <a:pt x="625309" y="163483"/>
                      <a:pt x="603296" y="163483"/>
                    </a:cubicBezTo>
                    <a:cubicBezTo>
                      <a:pt x="515241" y="163482"/>
                      <a:pt x="443859" y="234864"/>
                      <a:pt x="443859" y="322919"/>
                    </a:cubicBezTo>
                    <a:cubicBezTo>
                      <a:pt x="443859" y="410974"/>
                      <a:pt x="515241" y="482356"/>
                      <a:pt x="603296" y="482356"/>
                    </a:cubicBezTo>
                    <a:cubicBezTo>
                      <a:pt x="691351" y="482356"/>
                      <a:pt x="762733" y="410974"/>
                      <a:pt x="762733" y="322919"/>
                    </a:cubicBezTo>
                    <a:lnTo>
                      <a:pt x="753492" y="277148"/>
                    </a:lnTo>
                    <a:lnTo>
                      <a:pt x="785562" y="266006"/>
                    </a:lnTo>
                    <a:cubicBezTo>
                      <a:pt x="852084" y="235545"/>
                      <a:pt x="888055" y="182914"/>
                      <a:pt x="938904" y="129739"/>
                    </a:cubicBezTo>
                    <a:lnTo>
                      <a:pt x="972122" y="129039"/>
                    </a:lnTo>
                    <a:lnTo>
                      <a:pt x="1029890" y="176701"/>
                    </a:lnTo>
                    <a:cubicBezTo>
                      <a:pt x="1139065" y="285875"/>
                      <a:pt x="1206591" y="436699"/>
                      <a:pt x="1206591" y="603295"/>
                    </a:cubicBezTo>
                    <a:cubicBezTo>
                      <a:pt x="1206591" y="811540"/>
                      <a:pt x="1101081" y="995141"/>
                      <a:pt x="940604" y="1103558"/>
                    </a:cubicBezTo>
                    <a:lnTo>
                      <a:pt x="857670" y="1148573"/>
                    </a:lnTo>
                    <a:lnTo>
                      <a:pt x="857670" y="2588272"/>
                    </a:lnTo>
                    <a:cubicBezTo>
                      <a:pt x="857669" y="2591783"/>
                      <a:pt x="856792" y="2595512"/>
                      <a:pt x="858547" y="2599022"/>
                    </a:cubicBezTo>
                    <a:lnTo>
                      <a:pt x="853940" y="2605603"/>
                    </a:lnTo>
                    <a:cubicBezTo>
                      <a:pt x="832879" y="2625347"/>
                      <a:pt x="812258" y="2645530"/>
                      <a:pt x="792294" y="2666372"/>
                    </a:cubicBezTo>
                    <a:cubicBezTo>
                      <a:pt x="780667" y="2678657"/>
                      <a:pt x="768601" y="2690065"/>
                      <a:pt x="755438" y="2700595"/>
                    </a:cubicBezTo>
                    <a:lnTo>
                      <a:pt x="754564" y="2698017"/>
                    </a:lnTo>
                    <a:lnTo>
                      <a:pt x="754561" y="2698182"/>
                    </a:lnTo>
                    <a:cubicBezTo>
                      <a:pt x="754341" y="2699498"/>
                      <a:pt x="754342" y="2701034"/>
                      <a:pt x="753684" y="2702350"/>
                    </a:cubicBezTo>
                    <a:lnTo>
                      <a:pt x="710465" y="2745349"/>
                    </a:lnTo>
                    <a:cubicBezTo>
                      <a:pt x="705420" y="2750394"/>
                      <a:pt x="699058" y="2753027"/>
                      <a:pt x="691819" y="2752808"/>
                    </a:cubicBezTo>
                    <a:lnTo>
                      <a:pt x="657156" y="2751930"/>
                    </a:lnTo>
                    <a:cubicBezTo>
                      <a:pt x="657154" y="2750533"/>
                      <a:pt x="657151" y="2749136"/>
                      <a:pt x="657149" y="2747739"/>
                    </a:cubicBezTo>
                    <a:lnTo>
                      <a:pt x="655130" y="2750014"/>
                    </a:lnTo>
                    <a:cubicBezTo>
                      <a:pt x="653989" y="2750545"/>
                      <a:pt x="652385" y="2750724"/>
                      <a:pt x="650136" y="2750394"/>
                    </a:cubicBezTo>
                    <a:cubicBezTo>
                      <a:pt x="644213" y="2748639"/>
                      <a:pt x="640483" y="2744033"/>
                      <a:pt x="636754" y="2739645"/>
                    </a:cubicBezTo>
                    <a:lnTo>
                      <a:pt x="464979" y="2536499"/>
                    </a:lnTo>
                    <a:cubicBezTo>
                      <a:pt x="454668" y="2524433"/>
                      <a:pt x="455107" y="2516974"/>
                      <a:pt x="466076" y="2504909"/>
                    </a:cubicBezTo>
                    <a:cubicBezTo>
                      <a:pt x="482090" y="2487138"/>
                      <a:pt x="500298" y="2471343"/>
                      <a:pt x="512365" y="2450064"/>
                    </a:cubicBezTo>
                    <a:cubicBezTo>
                      <a:pt x="516313" y="2438216"/>
                      <a:pt x="514339" y="2426150"/>
                      <a:pt x="513461" y="2414304"/>
                    </a:cubicBezTo>
                    <a:cubicBezTo>
                      <a:pt x="509951" y="2368893"/>
                      <a:pt x="508635" y="2377229"/>
                      <a:pt x="542639" y="2356607"/>
                    </a:cubicBezTo>
                    <a:cubicBezTo>
                      <a:pt x="577960" y="2335108"/>
                      <a:pt x="612183" y="2312073"/>
                      <a:pt x="640702" y="2281579"/>
                    </a:cubicBezTo>
                    <a:cubicBezTo>
                      <a:pt x="646626" y="2275217"/>
                      <a:pt x="651672" y="2267978"/>
                      <a:pt x="657156" y="2261176"/>
                    </a:cubicBezTo>
                    <a:lnTo>
                      <a:pt x="659999" y="2263633"/>
                    </a:lnTo>
                    <a:cubicBezTo>
                      <a:pt x="660002" y="2262887"/>
                      <a:pt x="660005" y="2262142"/>
                      <a:pt x="660008" y="2261397"/>
                    </a:cubicBezTo>
                    <a:cubicBezTo>
                      <a:pt x="660008" y="2259421"/>
                      <a:pt x="660227" y="2257886"/>
                      <a:pt x="661105" y="2256131"/>
                    </a:cubicBezTo>
                    <a:cubicBezTo>
                      <a:pt x="669661" y="2238361"/>
                      <a:pt x="676681" y="2219933"/>
                      <a:pt x="679094" y="2199970"/>
                    </a:cubicBezTo>
                    <a:cubicBezTo>
                      <a:pt x="679752" y="2199751"/>
                      <a:pt x="680191" y="2199311"/>
                      <a:pt x="680850" y="2198873"/>
                    </a:cubicBezTo>
                    <a:cubicBezTo>
                      <a:pt x="682385" y="2190098"/>
                      <a:pt x="686992" y="2181103"/>
                      <a:pt x="678655" y="2173205"/>
                    </a:cubicBezTo>
                    <a:cubicBezTo>
                      <a:pt x="673390" y="2167940"/>
                      <a:pt x="668345" y="2162895"/>
                      <a:pt x="663080" y="2157849"/>
                    </a:cubicBezTo>
                    <a:cubicBezTo>
                      <a:pt x="663079" y="2157410"/>
                      <a:pt x="663299" y="2156752"/>
                      <a:pt x="663299" y="2156313"/>
                    </a:cubicBezTo>
                    <a:cubicBezTo>
                      <a:pt x="663468" y="2154818"/>
                      <a:pt x="663638" y="2153324"/>
                      <a:pt x="663807" y="2151829"/>
                    </a:cubicBezTo>
                    <a:lnTo>
                      <a:pt x="661325" y="2155874"/>
                    </a:lnTo>
                    <a:lnTo>
                      <a:pt x="582567" y="2089402"/>
                    </a:lnTo>
                    <a:lnTo>
                      <a:pt x="580320" y="2084265"/>
                    </a:lnTo>
                    <a:lnTo>
                      <a:pt x="577741" y="2085892"/>
                    </a:lnTo>
                    <a:lnTo>
                      <a:pt x="573792" y="2083259"/>
                    </a:lnTo>
                    <a:cubicBezTo>
                      <a:pt x="569185" y="2078872"/>
                      <a:pt x="564578" y="2074484"/>
                      <a:pt x="559971" y="2070316"/>
                    </a:cubicBezTo>
                    <a:cubicBezTo>
                      <a:pt x="564578" y="2059566"/>
                      <a:pt x="568526" y="2048817"/>
                      <a:pt x="575766" y="2039603"/>
                    </a:cubicBezTo>
                    <a:cubicBezTo>
                      <a:pt x="579423" y="2031814"/>
                      <a:pt x="581292" y="2034438"/>
                      <a:pt x="581909" y="2023588"/>
                    </a:cubicBezTo>
                    <a:cubicBezTo>
                      <a:pt x="581945" y="2012912"/>
                      <a:pt x="585052" y="1994118"/>
                      <a:pt x="575985" y="1975544"/>
                    </a:cubicBezTo>
                    <a:cubicBezTo>
                      <a:pt x="561725" y="1952948"/>
                      <a:pt x="543517" y="1933423"/>
                      <a:pt x="527502" y="1912143"/>
                    </a:cubicBezTo>
                    <a:cubicBezTo>
                      <a:pt x="524870" y="1902710"/>
                      <a:pt x="524870" y="1893057"/>
                      <a:pt x="527502" y="1883623"/>
                    </a:cubicBezTo>
                    <a:cubicBezTo>
                      <a:pt x="543078" y="1862563"/>
                      <a:pt x="554266" y="1839528"/>
                      <a:pt x="562164" y="1814738"/>
                    </a:cubicBezTo>
                    <a:cubicBezTo>
                      <a:pt x="566332" y="1791923"/>
                      <a:pt x="554925" y="1773934"/>
                      <a:pt x="543736" y="1755725"/>
                    </a:cubicBezTo>
                    <a:cubicBezTo>
                      <a:pt x="540226" y="1749801"/>
                      <a:pt x="536058" y="1744317"/>
                      <a:pt x="532109" y="1738613"/>
                    </a:cubicBezTo>
                    <a:cubicBezTo>
                      <a:pt x="531451" y="1736858"/>
                      <a:pt x="532109" y="1735981"/>
                      <a:pt x="534084" y="1736639"/>
                    </a:cubicBezTo>
                    <a:cubicBezTo>
                      <a:pt x="534303" y="1736420"/>
                      <a:pt x="534303" y="1736420"/>
                      <a:pt x="534303" y="1736200"/>
                    </a:cubicBezTo>
                    <a:cubicBezTo>
                      <a:pt x="533645" y="1735761"/>
                      <a:pt x="532987" y="1735542"/>
                      <a:pt x="532109" y="1735103"/>
                    </a:cubicBezTo>
                    <a:lnTo>
                      <a:pt x="501616" y="1709874"/>
                    </a:lnTo>
                    <a:cubicBezTo>
                      <a:pt x="493498" y="1703732"/>
                      <a:pt x="492621" y="1696712"/>
                      <a:pt x="497008" y="1687937"/>
                    </a:cubicBezTo>
                    <a:cubicBezTo>
                      <a:pt x="502040" y="1674052"/>
                      <a:pt x="526006" y="1636651"/>
                      <a:pt x="531808" y="1626564"/>
                    </a:cubicBezTo>
                    <a:cubicBezTo>
                      <a:pt x="531813" y="1626850"/>
                      <a:pt x="531817" y="1627134"/>
                      <a:pt x="531822" y="1627420"/>
                    </a:cubicBezTo>
                    <a:cubicBezTo>
                      <a:pt x="531931" y="1616847"/>
                      <a:pt x="542213" y="1585142"/>
                      <a:pt x="532461" y="1563126"/>
                    </a:cubicBezTo>
                    <a:lnTo>
                      <a:pt x="473315" y="1495321"/>
                    </a:lnTo>
                    <a:cubicBezTo>
                      <a:pt x="465417" y="1489837"/>
                      <a:pt x="466295" y="1483475"/>
                      <a:pt x="471341" y="1476454"/>
                    </a:cubicBezTo>
                    <a:cubicBezTo>
                      <a:pt x="479896" y="1465046"/>
                      <a:pt x="488233" y="1453638"/>
                      <a:pt x="495253" y="1441134"/>
                    </a:cubicBezTo>
                    <a:cubicBezTo>
                      <a:pt x="516972" y="1402742"/>
                      <a:pt x="504687" y="1367642"/>
                      <a:pt x="463662" y="1350750"/>
                    </a:cubicBezTo>
                    <a:cubicBezTo>
                      <a:pt x="459275" y="1348994"/>
                      <a:pt x="454668" y="1347678"/>
                      <a:pt x="449841" y="1348117"/>
                    </a:cubicBezTo>
                    <a:cubicBezTo>
                      <a:pt x="439969" y="1349213"/>
                      <a:pt x="436679" y="1344388"/>
                      <a:pt x="437556" y="1335173"/>
                    </a:cubicBezTo>
                    <a:cubicBezTo>
                      <a:pt x="438214" y="1327276"/>
                      <a:pt x="437995" y="1319159"/>
                      <a:pt x="438214" y="1311042"/>
                    </a:cubicBezTo>
                    <a:lnTo>
                      <a:pt x="422638" y="1304021"/>
                    </a:lnTo>
                    <a:lnTo>
                      <a:pt x="406404" y="1304021"/>
                    </a:lnTo>
                    <a:cubicBezTo>
                      <a:pt x="387098" y="1306873"/>
                      <a:pt x="368012" y="1312358"/>
                      <a:pt x="348049" y="1311041"/>
                    </a:cubicBezTo>
                    <a:cubicBezTo>
                      <a:pt x="334667" y="1310164"/>
                      <a:pt x="333789" y="1310164"/>
                      <a:pt x="334447" y="1296343"/>
                    </a:cubicBezTo>
                    <a:cubicBezTo>
                      <a:pt x="336422" y="1261680"/>
                      <a:pt x="337738" y="1227018"/>
                      <a:pt x="338177" y="1192356"/>
                    </a:cubicBezTo>
                    <a:cubicBezTo>
                      <a:pt x="338609" y="1176052"/>
                      <a:pt x="339040" y="1159748"/>
                      <a:pt x="339472" y="1143444"/>
                    </a:cubicBezTo>
                    <a:lnTo>
                      <a:pt x="265987" y="1103558"/>
                    </a:lnTo>
                    <a:cubicBezTo>
                      <a:pt x="105510" y="995141"/>
                      <a:pt x="0" y="811540"/>
                      <a:pt x="0" y="603296"/>
                    </a:cubicBezTo>
                    <a:cubicBezTo>
                      <a:pt x="0" y="519998"/>
                      <a:pt x="16882" y="440643"/>
                      <a:pt x="47410" y="368466"/>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50" name="Freeform: Shape 49">
                <a:extLst>
                  <a:ext uri="{FF2B5EF4-FFF2-40B4-BE49-F238E27FC236}">
                    <a16:creationId xmlns:a16="http://schemas.microsoft.com/office/drawing/2014/main" id="{F991DA42-BE3E-4EE3-91E6-F1547019BC3A}"/>
                  </a:ext>
                </a:extLst>
              </p:cNvPr>
              <p:cNvSpPr/>
              <p:nvPr/>
            </p:nvSpPr>
            <p:spPr>
              <a:xfrm rot="3782544">
                <a:off x="6877925" y="2428832"/>
                <a:ext cx="1206591" cy="2752820"/>
              </a:xfrm>
              <a:custGeom>
                <a:avLst/>
                <a:gdLst>
                  <a:gd name="connsiteX0" fmla="*/ 47410 w 1206591"/>
                  <a:gd name="connsiteY0" fmla="*/ 368466 h 2752820"/>
                  <a:gd name="connsiteX1" fmla="*/ 603296 w 1206591"/>
                  <a:gd name="connsiteY1" fmla="*/ 0 h 2752820"/>
                  <a:gd name="connsiteX2" fmla="*/ 838125 w 1206591"/>
                  <a:gd name="connsiteY2" fmla="*/ 47410 h 2752820"/>
                  <a:gd name="connsiteX3" fmla="*/ 897862 w 1206591"/>
                  <a:gd name="connsiteY3" fmla="*/ 79833 h 2752820"/>
                  <a:gd name="connsiteX4" fmla="*/ 803376 w 1206591"/>
                  <a:gd name="connsiteY4" fmla="*/ 156473 h 2752820"/>
                  <a:gd name="connsiteX5" fmla="*/ 703894 w 1206591"/>
                  <a:gd name="connsiteY5" fmla="*/ 201995 h 2752820"/>
                  <a:gd name="connsiteX6" fmla="*/ 665356 w 1206591"/>
                  <a:gd name="connsiteY6" fmla="*/ 176012 h 2752820"/>
                  <a:gd name="connsiteX7" fmla="*/ 603296 w 1206591"/>
                  <a:gd name="connsiteY7" fmla="*/ 163483 h 2752820"/>
                  <a:gd name="connsiteX8" fmla="*/ 443859 w 1206591"/>
                  <a:gd name="connsiteY8" fmla="*/ 322919 h 2752820"/>
                  <a:gd name="connsiteX9" fmla="*/ 603296 w 1206591"/>
                  <a:gd name="connsiteY9" fmla="*/ 482356 h 2752820"/>
                  <a:gd name="connsiteX10" fmla="*/ 762733 w 1206591"/>
                  <a:gd name="connsiteY10" fmla="*/ 322919 h 2752820"/>
                  <a:gd name="connsiteX11" fmla="*/ 753492 w 1206591"/>
                  <a:gd name="connsiteY11" fmla="*/ 277148 h 2752820"/>
                  <a:gd name="connsiteX12" fmla="*/ 785562 w 1206591"/>
                  <a:gd name="connsiteY12" fmla="*/ 266006 h 2752820"/>
                  <a:gd name="connsiteX13" fmla="*/ 963332 w 1206591"/>
                  <a:gd name="connsiteY13" fmla="*/ 139490 h 2752820"/>
                  <a:gd name="connsiteX14" fmla="*/ 972122 w 1206591"/>
                  <a:gd name="connsiteY14" fmla="*/ 129039 h 2752820"/>
                  <a:gd name="connsiteX15" fmla="*/ 1029890 w 1206591"/>
                  <a:gd name="connsiteY15" fmla="*/ 176701 h 2752820"/>
                  <a:gd name="connsiteX16" fmla="*/ 1206591 w 1206591"/>
                  <a:gd name="connsiteY16" fmla="*/ 603295 h 2752820"/>
                  <a:gd name="connsiteX17" fmla="*/ 940604 w 1206591"/>
                  <a:gd name="connsiteY17" fmla="*/ 1103558 h 2752820"/>
                  <a:gd name="connsiteX18" fmla="*/ 857670 w 1206591"/>
                  <a:gd name="connsiteY18" fmla="*/ 1148573 h 2752820"/>
                  <a:gd name="connsiteX19" fmla="*/ 857670 w 1206591"/>
                  <a:gd name="connsiteY19" fmla="*/ 2588272 h 2752820"/>
                  <a:gd name="connsiteX20" fmla="*/ 858547 w 1206591"/>
                  <a:gd name="connsiteY20" fmla="*/ 2599022 h 2752820"/>
                  <a:gd name="connsiteX21" fmla="*/ 853940 w 1206591"/>
                  <a:gd name="connsiteY21" fmla="*/ 2605603 h 2752820"/>
                  <a:gd name="connsiteX22" fmla="*/ 792294 w 1206591"/>
                  <a:gd name="connsiteY22" fmla="*/ 2666372 h 2752820"/>
                  <a:gd name="connsiteX23" fmla="*/ 755438 w 1206591"/>
                  <a:gd name="connsiteY23" fmla="*/ 2700595 h 2752820"/>
                  <a:gd name="connsiteX24" fmla="*/ 754564 w 1206591"/>
                  <a:gd name="connsiteY24" fmla="*/ 2698017 h 2752820"/>
                  <a:gd name="connsiteX25" fmla="*/ 754561 w 1206591"/>
                  <a:gd name="connsiteY25" fmla="*/ 2698182 h 2752820"/>
                  <a:gd name="connsiteX26" fmla="*/ 753684 w 1206591"/>
                  <a:gd name="connsiteY26" fmla="*/ 2702350 h 2752820"/>
                  <a:gd name="connsiteX27" fmla="*/ 710465 w 1206591"/>
                  <a:gd name="connsiteY27" fmla="*/ 2745349 h 2752820"/>
                  <a:gd name="connsiteX28" fmla="*/ 691819 w 1206591"/>
                  <a:gd name="connsiteY28" fmla="*/ 2752808 h 2752820"/>
                  <a:gd name="connsiteX29" fmla="*/ 657156 w 1206591"/>
                  <a:gd name="connsiteY29" fmla="*/ 2751930 h 2752820"/>
                  <a:gd name="connsiteX30" fmla="*/ 657149 w 1206591"/>
                  <a:gd name="connsiteY30" fmla="*/ 2747739 h 2752820"/>
                  <a:gd name="connsiteX31" fmla="*/ 655130 w 1206591"/>
                  <a:gd name="connsiteY31" fmla="*/ 2750014 h 2752820"/>
                  <a:gd name="connsiteX32" fmla="*/ 650136 w 1206591"/>
                  <a:gd name="connsiteY32" fmla="*/ 2750394 h 2752820"/>
                  <a:gd name="connsiteX33" fmla="*/ 636754 w 1206591"/>
                  <a:gd name="connsiteY33" fmla="*/ 2739645 h 2752820"/>
                  <a:gd name="connsiteX34" fmla="*/ 464979 w 1206591"/>
                  <a:gd name="connsiteY34" fmla="*/ 2536499 h 2752820"/>
                  <a:gd name="connsiteX35" fmla="*/ 466076 w 1206591"/>
                  <a:gd name="connsiteY35" fmla="*/ 2504909 h 2752820"/>
                  <a:gd name="connsiteX36" fmla="*/ 512365 w 1206591"/>
                  <a:gd name="connsiteY36" fmla="*/ 2450064 h 2752820"/>
                  <a:gd name="connsiteX37" fmla="*/ 513461 w 1206591"/>
                  <a:gd name="connsiteY37" fmla="*/ 2414304 h 2752820"/>
                  <a:gd name="connsiteX38" fmla="*/ 542639 w 1206591"/>
                  <a:gd name="connsiteY38" fmla="*/ 2356607 h 2752820"/>
                  <a:gd name="connsiteX39" fmla="*/ 640702 w 1206591"/>
                  <a:gd name="connsiteY39" fmla="*/ 2281579 h 2752820"/>
                  <a:gd name="connsiteX40" fmla="*/ 657156 w 1206591"/>
                  <a:gd name="connsiteY40" fmla="*/ 2261176 h 2752820"/>
                  <a:gd name="connsiteX41" fmla="*/ 659999 w 1206591"/>
                  <a:gd name="connsiteY41" fmla="*/ 2263633 h 2752820"/>
                  <a:gd name="connsiteX42" fmla="*/ 660008 w 1206591"/>
                  <a:gd name="connsiteY42" fmla="*/ 2261397 h 2752820"/>
                  <a:gd name="connsiteX43" fmla="*/ 661105 w 1206591"/>
                  <a:gd name="connsiteY43" fmla="*/ 2256131 h 2752820"/>
                  <a:gd name="connsiteX44" fmla="*/ 679094 w 1206591"/>
                  <a:gd name="connsiteY44" fmla="*/ 2199970 h 2752820"/>
                  <a:gd name="connsiteX45" fmla="*/ 680850 w 1206591"/>
                  <a:gd name="connsiteY45" fmla="*/ 2198873 h 2752820"/>
                  <a:gd name="connsiteX46" fmla="*/ 678655 w 1206591"/>
                  <a:gd name="connsiteY46" fmla="*/ 2173205 h 2752820"/>
                  <a:gd name="connsiteX47" fmla="*/ 663080 w 1206591"/>
                  <a:gd name="connsiteY47" fmla="*/ 2157849 h 2752820"/>
                  <a:gd name="connsiteX48" fmla="*/ 663299 w 1206591"/>
                  <a:gd name="connsiteY48" fmla="*/ 2156313 h 2752820"/>
                  <a:gd name="connsiteX49" fmla="*/ 663807 w 1206591"/>
                  <a:gd name="connsiteY49" fmla="*/ 2151829 h 2752820"/>
                  <a:gd name="connsiteX50" fmla="*/ 661325 w 1206591"/>
                  <a:gd name="connsiteY50" fmla="*/ 2155874 h 2752820"/>
                  <a:gd name="connsiteX51" fmla="*/ 582567 w 1206591"/>
                  <a:gd name="connsiteY51" fmla="*/ 2089402 h 2752820"/>
                  <a:gd name="connsiteX52" fmla="*/ 580320 w 1206591"/>
                  <a:gd name="connsiteY52" fmla="*/ 2084265 h 2752820"/>
                  <a:gd name="connsiteX53" fmla="*/ 577741 w 1206591"/>
                  <a:gd name="connsiteY53" fmla="*/ 2085892 h 2752820"/>
                  <a:gd name="connsiteX54" fmla="*/ 573792 w 1206591"/>
                  <a:gd name="connsiteY54" fmla="*/ 2083259 h 2752820"/>
                  <a:gd name="connsiteX55" fmla="*/ 559971 w 1206591"/>
                  <a:gd name="connsiteY55" fmla="*/ 2070316 h 2752820"/>
                  <a:gd name="connsiteX56" fmla="*/ 575766 w 1206591"/>
                  <a:gd name="connsiteY56" fmla="*/ 2039603 h 2752820"/>
                  <a:gd name="connsiteX57" fmla="*/ 581909 w 1206591"/>
                  <a:gd name="connsiteY57" fmla="*/ 2023588 h 2752820"/>
                  <a:gd name="connsiteX58" fmla="*/ 575985 w 1206591"/>
                  <a:gd name="connsiteY58" fmla="*/ 1975544 h 2752820"/>
                  <a:gd name="connsiteX59" fmla="*/ 527502 w 1206591"/>
                  <a:gd name="connsiteY59" fmla="*/ 1912143 h 2752820"/>
                  <a:gd name="connsiteX60" fmla="*/ 527502 w 1206591"/>
                  <a:gd name="connsiteY60" fmla="*/ 1883623 h 2752820"/>
                  <a:gd name="connsiteX61" fmla="*/ 562164 w 1206591"/>
                  <a:gd name="connsiteY61" fmla="*/ 1814738 h 2752820"/>
                  <a:gd name="connsiteX62" fmla="*/ 543736 w 1206591"/>
                  <a:gd name="connsiteY62" fmla="*/ 1755725 h 2752820"/>
                  <a:gd name="connsiteX63" fmla="*/ 532109 w 1206591"/>
                  <a:gd name="connsiteY63" fmla="*/ 1738613 h 2752820"/>
                  <a:gd name="connsiteX64" fmla="*/ 534084 w 1206591"/>
                  <a:gd name="connsiteY64" fmla="*/ 1736639 h 2752820"/>
                  <a:gd name="connsiteX65" fmla="*/ 534303 w 1206591"/>
                  <a:gd name="connsiteY65" fmla="*/ 1736200 h 2752820"/>
                  <a:gd name="connsiteX66" fmla="*/ 532109 w 1206591"/>
                  <a:gd name="connsiteY66" fmla="*/ 1735103 h 2752820"/>
                  <a:gd name="connsiteX67" fmla="*/ 501616 w 1206591"/>
                  <a:gd name="connsiteY67" fmla="*/ 1709874 h 2752820"/>
                  <a:gd name="connsiteX68" fmla="*/ 497008 w 1206591"/>
                  <a:gd name="connsiteY68" fmla="*/ 1687937 h 2752820"/>
                  <a:gd name="connsiteX69" fmla="*/ 531808 w 1206591"/>
                  <a:gd name="connsiteY69" fmla="*/ 1626564 h 2752820"/>
                  <a:gd name="connsiteX70" fmla="*/ 531822 w 1206591"/>
                  <a:gd name="connsiteY70" fmla="*/ 1627420 h 2752820"/>
                  <a:gd name="connsiteX71" fmla="*/ 532461 w 1206591"/>
                  <a:gd name="connsiteY71" fmla="*/ 1563126 h 2752820"/>
                  <a:gd name="connsiteX72" fmla="*/ 473315 w 1206591"/>
                  <a:gd name="connsiteY72" fmla="*/ 1495321 h 2752820"/>
                  <a:gd name="connsiteX73" fmla="*/ 471341 w 1206591"/>
                  <a:gd name="connsiteY73" fmla="*/ 1476454 h 2752820"/>
                  <a:gd name="connsiteX74" fmla="*/ 495253 w 1206591"/>
                  <a:gd name="connsiteY74" fmla="*/ 1441134 h 2752820"/>
                  <a:gd name="connsiteX75" fmla="*/ 463662 w 1206591"/>
                  <a:gd name="connsiteY75" fmla="*/ 1350750 h 2752820"/>
                  <a:gd name="connsiteX76" fmla="*/ 449841 w 1206591"/>
                  <a:gd name="connsiteY76" fmla="*/ 1348117 h 2752820"/>
                  <a:gd name="connsiteX77" fmla="*/ 437556 w 1206591"/>
                  <a:gd name="connsiteY77" fmla="*/ 1335173 h 2752820"/>
                  <a:gd name="connsiteX78" fmla="*/ 438214 w 1206591"/>
                  <a:gd name="connsiteY78" fmla="*/ 1311042 h 2752820"/>
                  <a:gd name="connsiteX79" fmla="*/ 422638 w 1206591"/>
                  <a:gd name="connsiteY79" fmla="*/ 1304021 h 2752820"/>
                  <a:gd name="connsiteX80" fmla="*/ 406404 w 1206591"/>
                  <a:gd name="connsiteY80" fmla="*/ 1304021 h 2752820"/>
                  <a:gd name="connsiteX81" fmla="*/ 348049 w 1206591"/>
                  <a:gd name="connsiteY81" fmla="*/ 1311041 h 2752820"/>
                  <a:gd name="connsiteX82" fmla="*/ 334447 w 1206591"/>
                  <a:gd name="connsiteY82" fmla="*/ 1296343 h 2752820"/>
                  <a:gd name="connsiteX83" fmla="*/ 338177 w 1206591"/>
                  <a:gd name="connsiteY83" fmla="*/ 1192356 h 2752820"/>
                  <a:gd name="connsiteX84" fmla="*/ 339472 w 1206591"/>
                  <a:gd name="connsiteY84" fmla="*/ 1143444 h 2752820"/>
                  <a:gd name="connsiteX85" fmla="*/ 265987 w 1206591"/>
                  <a:gd name="connsiteY85" fmla="*/ 1103558 h 2752820"/>
                  <a:gd name="connsiteX86" fmla="*/ 0 w 1206591"/>
                  <a:gd name="connsiteY86" fmla="*/ 603296 h 2752820"/>
                  <a:gd name="connsiteX87" fmla="*/ 47410 w 1206591"/>
                  <a:gd name="connsiteY87" fmla="*/ 368466 h 275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206591" h="2752820">
                    <a:moveTo>
                      <a:pt x="47410" y="368466"/>
                    </a:moveTo>
                    <a:cubicBezTo>
                      <a:pt x="138995" y="151934"/>
                      <a:pt x="353402" y="0"/>
                      <a:pt x="603296" y="0"/>
                    </a:cubicBezTo>
                    <a:cubicBezTo>
                      <a:pt x="686593" y="0"/>
                      <a:pt x="765948" y="16882"/>
                      <a:pt x="838125" y="47410"/>
                    </a:cubicBezTo>
                    <a:lnTo>
                      <a:pt x="897862" y="79833"/>
                    </a:lnTo>
                    <a:lnTo>
                      <a:pt x="803376" y="156473"/>
                    </a:lnTo>
                    <a:lnTo>
                      <a:pt x="703894" y="201995"/>
                    </a:lnTo>
                    <a:lnTo>
                      <a:pt x="665356" y="176012"/>
                    </a:lnTo>
                    <a:cubicBezTo>
                      <a:pt x="646281" y="167944"/>
                      <a:pt x="625309" y="163483"/>
                      <a:pt x="603296" y="163483"/>
                    </a:cubicBezTo>
                    <a:cubicBezTo>
                      <a:pt x="515241" y="163482"/>
                      <a:pt x="443859" y="234864"/>
                      <a:pt x="443859" y="322919"/>
                    </a:cubicBezTo>
                    <a:cubicBezTo>
                      <a:pt x="443859" y="410974"/>
                      <a:pt x="515241" y="482356"/>
                      <a:pt x="603296" y="482356"/>
                    </a:cubicBezTo>
                    <a:cubicBezTo>
                      <a:pt x="691351" y="482356"/>
                      <a:pt x="762733" y="410974"/>
                      <a:pt x="762733" y="322919"/>
                    </a:cubicBezTo>
                    <a:lnTo>
                      <a:pt x="753492" y="277148"/>
                    </a:lnTo>
                    <a:lnTo>
                      <a:pt x="785562" y="266006"/>
                    </a:lnTo>
                    <a:cubicBezTo>
                      <a:pt x="852084" y="235545"/>
                      <a:pt x="912483" y="192665"/>
                      <a:pt x="963332" y="139490"/>
                    </a:cubicBezTo>
                    <a:lnTo>
                      <a:pt x="972122" y="129039"/>
                    </a:lnTo>
                    <a:lnTo>
                      <a:pt x="1029890" y="176701"/>
                    </a:lnTo>
                    <a:cubicBezTo>
                      <a:pt x="1139065" y="285875"/>
                      <a:pt x="1206591" y="436699"/>
                      <a:pt x="1206591" y="603295"/>
                    </a:cubicBezTo>
                    <a:cubicBezTo>
                      <a:pt x="1206591" y="811540"/>
                      <a:pt x="1101081" y="995141"/>
                      <a:pt x="940604" y="1103558"/>
                    </a:cubicBezTo>
                    <a:lnTo>
                      <a:pt x="857670" y="1148573"/>
                    </a:lnTo>
                    <a:lnTo>
                      <a:pt x="857670" y="2588272"/>
                    </a:lnTo>
                    <a:cubicBezTo>
                      <a:pt x="857669" y="2591783"/>
                      <a:pt x="856792" y="2595512"/>
                      <a:pt x="858547" y="2599022"/>
                    </a:cubicBezTo>
                    <a:lnTo>
                      <a:pt x="853940" y="2605603"/>
                    </a:lnTo>
                    <a:cubicBezTo>
                      <a:pt x="832879" y="2625347"/>
                      <a:pt x="812258" y="2645530"/>
                      <a:pt x="792294" y="2666372"/>
                    </a:cubicBezTo>
                    <a:cubicBezTo>
                      <a:pt x="780667" y="2678657"/>
                      <a:pt x="768601" y="2690065"/>
                      <a:pt x="755438" y="2700595"/>
                    </a:cubicBezTo>
                    <a:lnTo>
                      <a:pt x="754564" y="2698017"/>
                    </a:lnTo>
                    <a:cubicBezTo>
                      <a:pt x="754563" y="2698072"/>
                      <a:pt x="754562" y="2698127"/>
                      <a:pt x="754561" y="2698182"/>
                    </a:cubicBezTo>
                    <a:cubicBezTo>
                      <a:pt x="754341" y="2699498"/>
                      <a:pt x="754342" y="2701034"/>
                      <a:pt x="753684" y="2702350"/>
                    </a:cubicBezTo>
                    <a:lnTo>
                      <a:pt x="710465" y="2745349"/>
                    </a:lnTo>
                    <a:cubicBezTo>
                      <a:pt x="705420" y="2750394"/>
                      <a:pt x="699058" y="2753027"/>
                      <a:pt x="691819" y="2752808"/>
                    </a:cubicBezTo>
                    <a:lnTo>
                      <a:pt x="657156" y="2751930"/>
                    </a:lnTo>
                    <a:cubicBezTo>
                      <a:pt x="657154" y="2750533"/>
                      <a:pt x="657151" y="2749136"/>
                      <a:pt x="657149" y="2747739"/>
                    </a:cubicBezTo>
                    <a:lnTo>
                      <a:pt x="655130" y="2750014"/>
                    </a:lnTo>
                    <a:cubicBezTo>
                      <a:pt x="653989" y="2750545"/>
                      <a:pt x="652385" y="2750724"/>
                      <a:pt x="650136" y="2750394"/>
                    </a:cubicBezTo>
                    <a:cubicBezTo>
                      <a:pt x="644213" y="2748639"/>
                      <a:pt x="640483" y="2744033"/>
                      <a:pt x="636754" y="2739645"/>
                    </a:cubicBezTo>
                    <a:lnTo>
                      <a:pt x="464979" y="2536499"/>
                    </a:lnTo>
                    <a:cubicBezTo>
                      <a:pt x="454668" y="2524433"/>
                      <a:pt x="455107" y="2516974"/>
                      <a:pt x="466076" y="2504909"/>
                    </a:cubicBezTo>
                    <a:cubicBezTo>
                      <a:pt x="482090" y="2487138"/>
                      <a:pt x="500298" y="2471343"/>
                      <a:pt x="512365" y="2450064"/>
                    </a:cubicBezTo>
                    <a:cubicBezTo>
                      <a:pt x="516313" y="2438216"/>
                      <a:pt x="514339" y="2426150"/>
                      <a:pt x="513461" y="2414304"/>
                    </a:cubicBezTo>
                    <a:cubicBezTo>
                      <a:pt x="509951" y="2368893"/>
                      <a:pt x="508635" y="2377229"/>
                      <a:pt x="542639" y="2356607"/>
                    </a:cubicBezTo>
                    <a:cubicBezTo>
                      <a:pt x="577960" y="2335108"/>
                      <a:pt x="612183" y="2312073"/>
                      <a:pt x="640702" y="2281579"/>
                    </a:cubicBezTo>
                    <a:cubicBezTo>
                      <a:pt x="646626" y="2275217"/>
                      <a:pt x="651672" y="2267978"/>
                      <a:pt x="657156" y="2261176"/>
                    </a:cubicBezTo>
                    <a:lnTo>
                      <a:pt x="659999" y="2263633"/>
                    </a:lnTo>
                    <a:cubicBezTo>
                      <a:pt x="660002" y="2262887"/>
                      <a:pt x="660005" y="2262142"/>
                      <a:pt x="660008" y="2261397"/>
                    </a:cubicBezTo>
                    <a:cubicBezTo>
                      <a:pt x="660008" y="2259421"/>
                      <a:pt x="660227" y="2257886"/>
                      <a:pt x="661105" y="2256131"/>
                    </a:cubicBezTo>
                    <a:cubicBezTo>
                      <a:pt x="669661" y="2238361"/>
                      <a:pt x="676681" y="2219933"/>
                      <a:pt x="679094" y="2199970"/>
                    </a:cubicBezTo>
                    <a:cubicBezTo>
                      <a:pt x="679752" y="2199751"/>
                      <a:pt x="680191" y="2199311"/>
                      <a:pt x="680850" y="2198873"/>
                    </a:cubicBezTo>
                    <a:cubicBezTo>
                      <a:pt x="682385" y="2190098"/>
                      <a:pt x="686992" y="2181103"/>
                      <a:pt x="678655" y="2173205"/>
                    </a:cubicBezTo>
                    <a:cubicBezTo>
                      <a:pt x="673390" y="2167940"/>
                      <a:pt x="668345" y="2162895"/>
                      <a:pt x="663080" y="2157849"/>
                    </a:cubicBezTo>
                    <a:cubicBezTo>
                      <a:pt x="663079" y="2157410"/>
                      <a:pt x="663299" y="2156752"/>
                      <a:pt x="663299" y="2156313"/>
                    </a:cubicBezTo>
                    <a:lnTo>
                      <a:pt x="663807" y="2151829"/>
                    </a:lnTo>
                    <a:lnTo>
                      <a:pt x="661325" y="2155874"/>
                    </a:lnTo>
                    <a:lnTo>
                      <a:pt x="582567" y="2089402"/>
                    </a:lnTo>
                    <a:lnTo>
                      <a:pt x="580320" y="2084265"/>
                    </a:lnTo>
                    <a:lnTo>
                      <a:pt x="577741" y="2085892"/>
                    </a:lnTo>
                    <a:lnTo>
                      <a:pt x="573792" y="2083259"/>
                    </a:lnTo>
                    <a:cubicBezTo>
                      <a:pt x="569185" y="2078872"/>
                      <a:pt x="564578" y="2074484"/>
                      <a:pt x="559971" y="2070316"/>
                    </a:cubicBezTo>
                    <a:cubicBezTo>
                      <a:pt x="564578" y="2059566"/>
                      <a:pt x="568526" y="2048817"/>
                      <a:pt x="575766" y="2039603"/>
                    </a:cubicBezTo>
                    <a:cubicBezTo>
                      <a:pt x="579423" y="2031814"/>
                      <a:pt x="581292" y="2034438"/>
                      <a:pt x="581909" y="2023588"/>
                    </a:cubicBezTo>
                    <a:cubicBezTo>
                      <a:pt x="581945" y="2012912"/>
                      <a:pt x="585052" y="1994118"/>
                      <a:pt x="575985" y="1975544"/>
                    </a:cubicBezTo>
                    <a:cubicBezTo>
                      <a:pt x="561725" y="1952948"/>
                      <a:pt x="543517" y="1933423"/>
                      <a:pt x="527502" y="1912143"/>
                    </a:cubicBezTo>
                    <a:cubicBezTo>
                      <a:pt x="524870" y="1902710"/>
                      <a:pt x="524870" y="1893057"/>
                      <a:pt x="527502" y="1883623"/>
                    </a:cubicBezTo>
                    <a:cubicBezTo>
                      <a:pt x="543078" y="1862563"/>
                      <a:pt x="554266" y="1839528"/>
                      <a:pt x="562164" y="1814738"/>
                    </a:cubicBezTo>
                    <a:cubicBezTo>
                      <a:pt x="566332" y="1791923"/>
                      <a:pt x="554925" y="1773934"/>
                      <a:pt x="543736" y="1755725"/>
                    </a:cubicBezTo>
                    <a:cubicBezTo>
                      <a:pt x="540226" y="1749801"/>
                      <a:pt x="536058" y="1744317"/>
                      <a:pt x="532109" y="1738613"/>
                    </a:cubicBezTo>
                    <a:cubicBezTo>
                      <a:pt x="531451" y="1736858"/>
                      <a:pt x="532109" y="1735981"/>
                      <a:pt x="534084" y="1736639"/>
                    </a:cubicBezTo>
                    <a:cubicBezTo>
                      <a:pt x="534303" y="1736420"/>
                      <a:pt x="534303" y="1736420"/>
                      <a:pt x="534303" y="1736200"/>
                    </a:cubicBezTo>
                    <a:cubicBezTo>
                      <a:pt x="533645" y="1735761"/>
                      <a:pt x="532987" y="1735542"/>
                      <a:pt x="532109" y="1735103"/>
                    </a:cubicBezTo>
                    <a:lnTo>
                      <a:pt x="501616" y="1709874"/>
                    </a:lnTo>
                    <a:cubicBezTo>
                      <a:pt x="493498" y="1703732"/>
                      <a:pt x="492621" y="1696712"/>
                      <a:pt x="497008" y="1687937"/>
                    </a:cubicBezTo>
                    <a:cubicBezTo>
                      <a:pt x="502040" y="1674052"/>
                      <a:pt x="526006" y="1636651"/>
                      <a:pt x="531808" y="1626564"/>
                    </a:cubicBezTo>
                    <a:cubicBezTo>
                      <a:pt x="531813" y="1626850"/>
                      <a:pt x="531817" y="1627134"/>
                      <a:pt x="531822" y="1627420"/>
                    </a:cubicBezTo>
                    <a:cubicBezTo>
                      <a:pt x="531931" y="1616847"/>
                      <a:pt x="542213" y="1585142"/>
                      <a:pt x="532461" y="1563126"/>
                    </a:cubicBezTo>
                    <a:lnTo>
                      <a:pt x="473315" y="1495321"/>
                    </a:lnTo>
                    <a:cubicBezTo>
                      <a:pt x="465417" y="1489837"/>
                      <a:pt x="466295" y="1483475"/>
                      <a:pt x="471341" y="1476454"/>
                    </a:cubicBezTo>
                    <a:cubicBezTo>
                      <a:pt x="479896" y="1465046"/>
                      <a:pt x="488233" y="1453638"/>
                      <a:pt x="495253" y="1441134"/>
                    </a:cubicBezTo>
                    <a:cubicBezTo>
                      <a:pt x="516972" y="1402742"/>
                      <a:pt x="504687" y="1367642"/>
                      <a:pt x="463662" y="1350750"/>
                    </a:cubicBezTo>
                    <a:cubicBezTo>
                      <a:pt x="459275" y="1348994"/>
                      <a:pt x="454668" y="1347678"/>
                      <a:pt x="449841" y="1348117"/>
                    </a:cubicBezTo>
                    <a:cubicBezTo>
                      <a:pt x="439969" y="1349213"/>
                      <a:pt x="436679" y="1344388"/>
                      <a:pt x="437556" y="1335173"/>
                    </a:cubicBezTo>
                    <a:cubicBezTo>
                      <a:pt x="438214" y="1327276"/>
                      <a:pt x="437995" y="1319159"/>
                      <a:pt x="438214" y="1311042"/>
                    </a:cubicBezTo>
                    <a:lnTo>
                      <a:pt x="422638" y="1304021"/>
                    </a:lnTo>
                    <a:lnTo>
                      <a:pt x="406404" y="1304021"/>
                    </a:lnTo>
                    <a:cubicBezTo>
                      <a:pt x="387098" y="1306873"/>
                      <a:pt x="368012" y="1312358"/>
                      <a:pt x="348049" y="1311041"/>
                    </a:cubicBezTo>
                    <a:cubicBezTo>
                      <a:pt x="334667" y="1310164"/>
                      <a:pt x="333789" y="1310164"/>
                      <a:pt x="334447" y="1296343"/>
                    </a:cubicBezTo>
                    <a:cubicBezTo>
                      <a:pt x="336422" y="1261680"/>
                      <a:pt x="337738" y="1227018"/>
                      <a:pt x="338177" y="1192356"/>
                    </a:cubicBezTo>
                    <a:lnTo>
                      <a:pt x="339472" y="1143444"/>
                    </a:lnTo>
                    <a:lnTo>
                      <a:pt x="265987" y="1103558"/>
                    </a:lnTo>
                    <a:cubicBezTo>
                      <a:pt x="105510" y="995141"/>
                      <a:pt x="0" y="811540"/>
                      <a:pt x="0" y="603296"/>
                    </a:cubicBezTo>
                    <a:cubicBezTo>
                      <a:pt x="0" y="519998"/>
                      <a:pt x="16882" y="440643"/>
                      <a:pt x="47410" y="368466"/>
                    </a:cubicBezTo>
                    <a:close/>
                  </a:path>
                </a:pathLst>
              </a:custGeom>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51" name="Freeform: Shape 50">
                <a:extLst>
                  <a:ext uri="{FF2B5EF4-FFF2-40B4-BE49-F238E27FC236}">
                    <a16:creationId xmlns:a16="http://schemas.microsoft.com/office/drawing/2014/main" id="{65371DA0-3736-4201-92AF-EFF98833F088}"/>
                  </a:ext>
                </a:extLst>
              </p:cNvPr>
              <p:cNvSpPr/>
              <p:nvPr/>
            </p:nvSpPr>
            <p:spPr>
              <a:xfrm rot="3782544">
                <a:off x="7649215" y="2933651"/>
                <a:ext cx="1042230" cy="1042230"/>
              </a:xfrm>
              <a:custGeom>
                <a:avLst/>
                <a:gdLst>
                  <a:gd name="connsiteX0" fmla="*/ 40952 w 1042230"/>
                  <a:gd name="connsiteY0" fmla="*/ 318273 h 1042230"/>
                  <a:gd name="connsiteX1" fmla="*/ 521115 w 1042230"/>
                  <a:gd name="connsiteY1" fmla="*/ 0 h 1042230"/>
                  <a:gd name="connsiteX2" fmla="*/ 723956 w 1042230"/>
                  <a:gd name="connsiteY2" fmla="*/ 40952 h 1042230"/>
                  <a:gd name="connsiteX3" fmla="*/ 746927 w 1042230"/>
                  <a:gd name="connsiteY3" fmla="*/ 53420 h 1042230"/>
                  <a:gd name="connsiteX4" fmla="*/ 736019 w 1042230"/>
                  <a:gd name="connsiteY4" fmla="*/ 62267 h 1042230"/>
                  <a:gd name="connsiteX5" fmla="*/ 718881 w 1042230"/>
                  <a:gd name="connsiteY5" fmla="*/ 52966 h 1042230"/>
                  <a:gd name="connsiteX6" fmla="*/ 521115 w 1042230"/>
                  <a:gd name="connsiteY6" fmla="*/ 13038 h 1042230"/>
                  <a:gd name="connsiteX7" fmla="*/ 13038 w 1042230"/>
                  <a:gd name="connsiteY7" fmla="*/ 521115 h 1042230"/>
                  <a:gd name="connsiteX8" fmla="*/ 521115 w 1042230"/>
                  <a:gd name="connsiteY8" fmla="*/ 1029192 h 1042230"/>
                  <a:gd name="connsiteX9" fmla="*/ 1029192 w 1042230"/>
                  <a:gd name="connsiteY9" fmla="*/ 521115 h 1042230"/>
                  <a:gd name="connsiteX10" fmla="*/ 880380 w 1042230"/>
                  <a:gd name="connsiteY10" fmla="*/ 161850 h 1042230"/>
                  <a:gd name="connsiteX11" fmla="*/ 820062 w 1042230"/>
                  <a:gd name="connsiteY11" fmla="*/ 112084 h 1042230"/>
                  <a:gd name="connsiteX12" fmla="*/ 827246 w 1042230"/>
                  <a:gd name="connsiteY12" fmla="*/ 106974 h 1042230"/>
                  <a:gd name="connsiteX13" fmla="*/ 830561 w 1042230"/>
                  <a:gd name="connsiteY13" fmla="*/ 103920 h 1042230"/>
                  <a:gd name="connsiteX14" fmla="*/ 889599 w 1042230"/>
                  <a:gd name="connsiteY14" fmla="*/ 152631 h 1042230"/>
                  <a:gd name="connsiteX15" fmla="*/ 1042230 w 1042230"/>
                  <a:gd name="connsiteY15" fmla="*/ 521115 h 1042230"/>
                  <a:gd name="connsiteX16" fmla="*/ 521115 w 1042230"/>
                  <a:gd name="connsiteY16" fmla="*/ 1042230 h 1042230"/>
                  <a:gd name="connsiteX17" fmla="*/ 0 w 1042230"/>
                  <a:gd name="connsiteY17" fmla="*/ 521115 h 1042230"/>
                  <a:gd name="connsiteX18" fmla="*/ 40952 w 1042230"/>
                  <a:gd name="connsiteY18" fmla="*/ 318273 h 104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42230" h="1042230">
                    <a:moveTo>
                      <a:pt x="40952" y="318273"/>
                    </a:moveTo>
                    <a:cubicBezTo>
                      <a:pt x="120061" y="131237"/>
                      <a:pt x="305262" y="0"/>
                      <a:pt x="521115" y="0"/>
                    </a:cubicBezTo>
                    <a:cubicBezTo>
                      <a:pt x="593066" y="0"/>
                      <a:pt x="661611" y="14582"/>
                      <a:pt x="723956" y="40952"/>
                    </a:cubicBezTo>
                    <a:lnTo>
                      <a:pt x="746927" y="53420"/>
                    </a:lnTo>
                    <a:lnTo>
                      <a:pt x="736019" y="62267"/>
                    </a:lnTo>
                    <a:lnTo>
                      <a:pt x="718881" y="52966"/>
                    </a:lnTo>
                    <a:cubicBezTo>
                      <a:pt x="658096" y="27255"/>
                      <a:pt x="591266" y="13038"/>
                      <a:pt x="521115" y="13038"/>
                    </a:cubicBezTo>
                    <a:cubicBezTo>
                      <a:pt x="240512" y="13038"/>
                      <a:pt x="13038" y="240512"/>
                      <a:pt x="13038" y="521115"/>
                    </a:cubicBezTo>
                    <a:cubicBezTo>
                      <a:pt x="13038" y="801718"/>
                      <a:pt x="240512" y="1029192"/>
                      <a:pt x="521115" y="1029192"/>
                    </a:cubicBezTo>
                    <a:cubicBezTo>
                      <a:pt x="801718" y="1029192"/>
                      <a:pt x="1029192" y="801718"/>
                      <a:pt x="1029192" y="521115"/>
                    </a:cubicBezTo>
                    <a:cubicBezTo>
                      <a:pt x="1029192" y="380813"/>
                      <a:pt x="972324" y="253794"/>
                      <a:pt x="880380" y="161850"/>
                    </a:cubicBezTo>
                    <a:lnTo>
                      <a:pt x="820062" y="112084"/>
                    </a:lnTo>
                    <a:lnTo>
                      <a:pt x="827246" y="106974"/>
                    </a:lnTo>
                    <a:lnTo>
                      <a:pt x="830561" y="103920"/>
                    </a:lnTo>
                    <a:lnTo>
                      <a:pt x="889599" y="152631"/>
                    </a:lnTo>
                    <a:cubicBezTo>
                      <a:pt x="983902" y="246934"/>
                      <a:pt x="1042230" y="377213"/>
                      <a:pt x="1042230" y="521115"/>
                    </a:cubicBezTo>
                    <a:cubicBezTo>
                      <a:pt x="1042230" y="808919"/>
                      <a:pt x="808919" y="1042230"/>
                      <a:pt x="521115" y="1042230"/>
                    </a:cubicBezTo>
                    <a:cubicBezTo>
                      <a:pt x="233311" y="1042230"/>
                      <a:pt x="0" y="808919"/>
                      <a:pt x="0" y="521115"/>
                    </a:cubicBezTo>
                    <a:cubicBezTo>
                      <a:pt x="0" y="449164"/>
                      <a:pt x="14582" y="380619"/>
                      <a:pt x="40952" y="31827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52" name="Freeform: Shape 51">
                <a:extLst>
                  <a:ext uri="{FF2B5EF4-FFF2-40B4-BE49-F238E27FC236}">
                    <a16:creationId xmlns:a16="http://schemas.microsoft.com/office/drawing/2014/main" id="{55DBBB2C-6216-4A6F-A0EC-3BD341533EAB}"/>
                  </a:ext>
                </a:extLst>
              </p:cNvPr>
              <p:cNvSpPr/>
              <p:nvPr/>
            </p:nvSpPr>
            <p:spPr>
              <a:xfrm rot="3782544">
                <a:off x="8299277" y="3109416"/>
                <a:ext cx="182110" cy="318873"/>
              </a:xfrm>
              <a:custGeom>
                <a:avLst/>
                <a:gdLst>
                  <a:gd name="connsiteX0" fmla="*/ 332056 w 379278"/>
                  <a:gd name="connsiteY0" fmla="*/ 0 h 664112"/>
                  <a:gd name="connsiteX1" fmla="*/ 379278 w 379278"/>
                  <a:gd name="connsiteY1" fmla="*/ 4760 h 664112"/>
                  <a:gd name="connsiteX2" fmla="*/ 359578 w 379278"/>
                  <a:gd name="connsiteY2" fmla="*/ 6746 h 664112"/>
                  <a:gd name="connsiteX3" fmla="*/ 94443 w 379278"/>
                  <a:gd name="connsiteY3" fmla="*/ 332056 h 664112"/>
                  <a:gd name="connsiteX4" fmla="*/ 359578 w 379278"/>
                  <a:gd name="connsiteY4" fmla="*/ 657366 h 664112"/>
                  <a:gd name="connsiteX5" fmla="*/ 379278 w 379278"/>
                  <a:gd name="connsiteY5" fmla="*/ 659352 h 664112"/>
                  <a:gd name="connsiteX6" fmla="*/ 332056 w 379278"/>
                  <a:gd name="connsiteY6" fmla="*/ 664112 h 664112"/>
                  <a:gd name="connsiteX7" fmla="*/ 0 w 379278"/>
                  <a:gd name="connsiteY7" fmla="*/ 332056 h 664112"/>
                  <a:gd name="connsiteX8" fmla="*/ 332056 w 379278"/>
                  <a:gd name="connsiteY8" fmla="*/ 0 h 6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9278" h="664112">
                    <a:moveTo>
                      <a:pt x="332056" y="0"/>
                    </a:moveTo>
                    <a:lnTo>
                      <a:pt x="379278" y="4760"/>
                    </a:lnTo>
                    <a:lnTo>
                      <a:pt x="359578" y="6746"/>
                    </a:lnTo>
                    <a:cubicBezTo>
                      <a:pt x="208266" y="37709"/>
                      <a:pt x="94443" y="171591"/>
                      <a:pt x="94443" y="332056"/>
                    </a:cubicBezTo>
                    <a:cubicBezTo>
                      <a:pt x="94443" y="492522"/>
                      <a:pt x="208266" y="626403"/>
                      <a:pt x="359578" y="657366"/>
                    </a:cubicBezTo>
                    <a:lnTo>
                      <a:pt x="379278" y="659352"/>
                    </a:lnTo>
                    <a:lnTo>
                      <a:pt x="332056" y="664112"/>
                    </a:lnTo>
                    <a:cubicBezTo>
                      <a:pt x="148667" y="664112"/>
                      <a:pt x="0" y="515445"/>
                      <a:pt x="0" y="332056"/>
                    </a:cubicBezTo>
                    <a:cubicBezTo>
                      <a:pt x="0" y="148667"/>
                      <a:pt x="148667" y="0"/>
                      <a:pt x="332056"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53" name="Freeform: Shape 52">
                <a:extLst>
                  <a:ext uri="{FF2B5EF4-FFF2-40B4-BE49-F238E27FC236}">
                    <a16:creationId xmlns:a16="http://schemas.microsoft.com/office/drawing/2014/main" id="{28B8FEE2-E1AF-4110-B217-902F18279848}"/>
                  </a:ext>
                </a:extLst>
              </p:cNvPr>
              <p:cNvSpPr/>
              <p:nvPr/>
            </p:nvSpPr>
            <p:spPr>
              <a:xfrm rot="19982544">
                <a:off x="6859439" y="3733998"/>
                <a:ext cx="826635" cy="142501"/>
              </a:xfrm>
              <a:custGeom>
                <a:avLst/>
                <a:gdLst>
                  <a:gd name="connsiteX0" fmla="*/ 1719934 w 1721618"/>
                  <a:gd name="connsiteY0" fmla="*/ 186524 h 296786"/>
                  <a:gd name="connsiteX1" fmla="*/ 1716717 w 1721618"/>
                  <a:gd name="connsiteY1" fmla="*/ 206230 h 296786"/>
                  <a:gd name="connsiteX2" fmla="*/ 1636285 w 1721618"/>
                  <a:gd name="connsiteY2" fmla="*/ 233976 h 296786"/>
                  <a:gd name="connsiteX3" fmla="*/ 1302459 w 1721618"/>
                  <a:gd name="connsiteY3" fmla="*/ 288285 h 296786"/>
                  <a:gd name="connsiteX4" fmla="*/ 1302459 w 1721618"/>
                  <a:gd name="connsiteY4" fmla="*/ 290112 h 296786"/>
                  <a:gd name="connsiteX5" fmla="*/ 1291028 w 1721618"/>
                  <a:gd name="connsiteY5" fmla="*/ 290145 h 296786"/>
                  <a:gd name="connsiteX6" fmla="*/ 1250349 w 1721618"/>
                  <a:gd name="connsiteY6" fmla="*/ 296763 h 296786"/>
                  <a:gd name="connsiteX7" fmla="*/ 1242101 w 1721618"/>
                  <a:gd name="connsiteY7" fmla="*/ 296786 h 296786"/>
                  <a:gd name="connsiteX8" fmla="*/ 1242101 w 1721618"/>
                  <a:gd name="connsiteY8" fmla="*/ 290284 h 296786"/>
                  <a:gd name="connsiteX9" fmla="*/ 690375 w 1721618"/>
                  <a:gd name="connsiteY9" fmla="*/ 291854 h 296786"/>
                  <a:gd name="connsiteX10" fmla="*/ 566098 w 1721618"/>
                  <a:gd name="connsiteY10" fmla="*/ 291854 h 296786"/>
                  <a:gd name="connsiteX11" fmla="*/ 528175 w 1721618"/>
                  <a:gd name="connsiteY11" fmla="*/ 294139 h 296786"/>
                  <a:gd name="connsiteX12" fmla="*/ 389278 w 1721618"/>
                  <a:gd name="connsiteY12" fmla="*/ 292311 h 296786"/>
                  <a:gd name="connsiteX13" fmla="*/ 258605 w 1721618"/>
                  <a:gd name="connsiteY13" fmla="*/ 294596 h 296786"/>
                  <a:gd name="connsiteX14" fmla="*/ 246726 w 1721618"/>
                  <a:gd name="connsiteY14" fmla="*/ 293225 h 296786"/>
                  <a:gd name="connsiteX15" fmla="*/ 238045 w 1721618"/>
                  <a:gd name="connsiteY15" fmla="*/ 294596 h 296786"/>
                  <a:gd name="connsiteX16" fmla="*/ 22389 w 1721618"/>
                  <a:gd name="connsiteY16" fmla="*/ 294596 h 296786"/>
                  <a:gd name="connsiteX17" fmla="*/ 0 w 1721618"/>
                  <a:gd name="connsiteY17" fmla="*/ 286372 h 296786"/>
                  <a:gd name="connsiteX18" fmla="*/ 132044 w 1721618"/>
                  <a:gd name="connsiteY18" fmla="*/ 185397 h 296786"/>
                  <a:gd name="connsiteX19" fmla="*/ 191441 w 1721618"/>
                  <a:gd name="connsiteY19" fmla="*/ 185397 h 296786"/>
                  <a:gd name="connsiteX20" fmla="*/ 334907 w 1721618"/>
                  <a:gd name="connsiteY20" fmla="*/ 257587 h 296786"/>
                  <a:gd name="connsiteX21" fmla="*/ 457813 w 1721618"/>
                  <a:gd name="connsiteY21" fmla="*/ 219208 h 296786"/>
                  <a:gd name="connsiteX22" fmla="*/ 493451 w 1721618"/>
                  <a:gd name="connsiteY22" fmla="*/ 194992 h 296786"/>
                  <a:gd name="connsiteX23" fmla="*/ 497563 w 1721618"/>
                  <a:gd name="connsiteY23" fmla="*/ 199104 h 296786"/>
                  <a:gd name="connsiteX24" fmla="*/ 498477 w 1721618"/>
                  <a:gd name="connsiteY24" fmla="*/ 199561 h 296786"/>
                  <a:gd name="connsiteX25" fmla="*/ 500761 w 1721618"/>
                  <a:gd name="connsiteY25" fmla="*/ 194992 h 296786"/>
                  <a:gd name="connsiteX26" fmla="*/ 543710 w 1721618"/>
                  <a:gd name="connsiteY26" fmla="*/ 192708 h 296786"/>
                  <a:gd name="connsiteX27" fmla="*/ 759366 w 1721618"/>
                  <a:gd name="connsiteY27" fmla="*/ 198647 h 296786"/>
                  <a:gd name="connsiteX28" fmla="*/ 984161 w 1721618"/>
                  <a:gd name="connsiteY28" fmla="*/ 197277 h 296786"/>
                  <a:gd name="connsiteX29" fmla="*/ 1242101 w 1721618"/>
                  <a:gd name="connsiteY29" fmla="*/ 198935 h 296786"/>
                  <a:gd name="connsiteX30" fmla="*/ 1242101 w 1721618"/>
                  <a:gd name="connsiteY30" fmla="*/ 175116 h 296786"/>
                  <a:gd name="connsiteX31" fmla="*/ 1250166 w 1721618"/>
                  <a:gd name="connsiteY31" fmla="*/ 171542 h 296786"/>
                  <a:gd name="connsiteX32" fmla="*/ 1254640 w 1721618"/>
                  <a:gd name="connsiteY32" fmla="*/ 163599 h 296786"/>
                  <a:gd name="connsiteX33" fmla="*/ 1273943 w 1721618"/>
                  <a:gd name="connsiteY33" fmla="*/ 122980 h 296786"/>
                  <a:gd name="connsiteX34" fmla="*/ 1281986 w 1721618"/>
                  <a:gd name="connsiteY34" fmla="*/ 98853 h 296786"/>
                  <a:gd name="connsiteX35" fmla="*/ 1288421 w 1721618"/>
                  <a:gd name="connsiteY35" fmla="*/ 77538 h 296786"/>
                  <a:gd name="connsiteX36" fmla="*/ 1288019 w 1721618"/>
                  <a:gd name="connsiteY36" fmla="*/ 77135 h 296786"/>
                  <a:gd name="connsiteX37" fmla="*/ 1298475 w 1721618"/>
                  <a:gd name="connsiteY37" fmla="*/ 34910 h 296786"/>
                  <a:gd name="connsiteX38" fmla="*/ 1302497 w 1721618"/>
                  <a:gd name="connsiteY38" fmla="*/ 23247 h 296786"/>
                  <a:gd name="connsiteX39" fmla="*/ 1307322 w 1721618"/>
                  <a:gd name="connsiteY39" fmla="*/ 7161 h 296786"/>
                  <a:gd name="connsiteX40" fmla="*/ 1360408 w 1721618"/>
                  <a:gd name="connsiteY40" fmla="*/ 727 h 296786"/>
                  <a:gd name="connsiteX41" fmla="*/ 1508802 w 1721618"/>
                  <a:gd name="connsiteY41" fmla="*/ 1128 h 296786"/>
                  <a:gd name="connsiteX42" fmla="*/ 1580386 w 1721618"/>
                  <a:gd name="connsiteY42" fmla="*/ 14801 h 296786"/>
                  <a:gd name="connsiteX43" fmla="*/ 1604113 w 1721618"/>
                  <a:gd name="connsiteY43" fmla="*/ 34910 h 296786"/>
                  <a:gd name="connsiteX44" fmla="*/ 1640307 w 1721618"/>
                  <a:gd name="connsiteY44" fmla="*/ 71102 h 296786"/>
                  <a:gd name="connsiteX45" fmla="*/ 1660416 w 1721618"/>
                  <a:gd name="connsiteY45" fmla="*/ 90810 h 296786"/>
                  <a:gd name="connsiteX46" fmla="*/ 1712293 w 1721618"/>
                  <a:gd name="connsiteY46" fmla="*/ 151936 h 296786"/>
                  <a:gd name="connsiteX47" fmla="*/ 1719934 w 1721618"/>
                  <a:gd name="connsiteY47" fmla="*/ 186524 h 296786"/>
                  <a:gd name="connsiteX0" fmla="*/ 1719934 w 1721618"/>
                  <a:gd name="connsiteY0" fmla="*/ 186524 h 296786"/>
                  <a:gd name="connsiteX1" fmla="*/ 1716717 w 1721618"/>
                  <a:gd name="connsiteY1" fmla="*/ 206230 h 296786"/>
                  <a:gd name="connsiteX2" fmla="*/ 1636285 w 1721618"/>
                  <a:gd name="connsiteY2" fmla="*/ 233976 h 296786"/>
                  <a:gd name="connsiteX3" fmla="*/ 1302459 w 1721618"/>
                  <a:gd name="connsiteY3" fmla="*/ 288285 h 296786"/>
                  <a:gd name="connsiteX4" fmla="*/ 1302459 w 1721618"/>
                  <a:gd name="connsiteY4" fmla="*/ 290112 h 296786"/>
                  <a:gd name="connsiteX5" fmla="*/ 1291028 w 1721618"/>
                  <a:gd name="connsiteY5" fmla="*/ 290145 h 296786"/>
                  <a:gd name="connsiteX6" fmla="*/ 1250349 w 1721618"/>
                  <a:gd name="connsiteY6" fmla="*/ 296763 h 296786"/>
                  <a:gd name="connsiteX7" fmla="*/ 1242101 w 1721618"/>
                  <a:gd name="connsiteY7" fmla="*/ 296786 h 296786"/>
                  <a:gd name="connsiteX8" fmla="*/ 1242101 w 1721618"/>
                  <a:gd name="connsiteY8" fmla="*/ 290284 h 296786"/>
                  <a:gd name="connsiteX9" fmla="*/ 690375 w 1721618"/>
                  <a:gd name="connsiteY9" fmla="*/ 291854 h 296786"/>
                  <a:gd name="connsiteX10" fmla="*/ 566098 w 1721618"/>
                  <a:gd name="connsiteY10" fmla="*/ 291854 h 296786"/>
                  <a:gd name="connsiteX11" fmla="*/ 528175 w 1721618"/>
                  <a:gd name="connsiteY11" fmla="*/ 294139 h 296786"/>
                  <a:gd name="connsiteX12" fmla="*/ 389278 w 1721618"/>
                  <a:gd name="connsiteY12" fmla="*/ 292311 h 296786"/>
                  <a:gd name="connsiteX13" fmla="*/ 258605 w 1721618"/>
                  <a:gd name="connsiteY13" fmla="*/ 294596 h 296786"/>
                  <a:gd name="connsiteX14" fmla="*/ 246726 w 1721618"/>
                  <a:gd name="connsiteY14" fmla="*/ 293225 h 296786"/>
                  <a:gd name="connsiteX15" fmla="*/ 238045 w 1721618"/>
                  <a:gd name="connsiteY15" fmla="*/ 294596 h 296786"/>
                  <a:gd name="connsiteX16" fmla="*/ 22389 w 1721618"/>
                  <a:gd name="connsiteY16" fmla="*/ 294596 h 296786"/>
                  <a:gd name="connsiteX17" fmla="*/ 0 w 1721618"/>
                  <a:gd name="connsiteY17" fmla="*/ 286372 h 296786"/>
                  <a:gd name="connsiteX18" fmla="*/ 132044 w 1721618"/>
                  <a:gd name="connsiteY18" fmla="*/ 185397 h 296786"/>
                  <a:gd name="connsiteX19" fmla="*/ 191441 w 1721618"/>
                  <a:gd name="connsiteY19" fmla="*/ 185397 h 296786"/>
                  <a:gd name="connsiteX20" fmla="*/ 334907 w 1721618"/>
                  <a:gd name="connsiteY20" fmla="*/ 257587 h 296786"/>
                  <a:gd name="connsiteX21" fmla="*/ 457813 w 1721618"/>
                  <a:gd name="connsiteY21" fmla="*/ 219208 h 296786"/>
                  <a:gd name="connsiteX22" fmla="*/ 493451 w 1721618"/>
                  <a:gd name="connsiteY22" fmla="*/ 194992 h 296786"/>
                  <a:gd name="connsiteX23" fmla="*/ 497563 w 1721618"/>
                  <a:gd name="connsiteY23" fmla="*/ 199104 h 296786"/>
                  <a:gd name="connsiteX24" fmla="*/ 498477 w 1721618"/>
                  <a:gd name="connsiteY24" fmla="*/ 199561 h 296786"/>
                  <a:gd name="connsiteX25" fmla="*/ 500761 w 1721618"/>
                  <a:gd name="connsiteY25" fmla="*/ 194992 h 296786"/>
                  <a:gd name="connsiteX26" fmla="*/ 543710 w 1721618"/>
                  <a:gd name="connsiteY26" fmla="*/ 192708 h 296786"/>
                  <a:gd name="connsiteX27" fmla="*/ 759366 w 1721618"/>
                  <a:gd name="connsiteY27" fmla="*/ 198647 h 296786"/>
                  <a:gd name="connsiteX28" fmla="*/ 984161 w 1721618"/>
                  <a:gd name="connsiteY28" fmla="*/ 197277 h 296786"/>
                  <a:gd name="connsiteX29" fmla="*/ 1242101 w 1721618"/>
                  <a:gd name="connsiteY29" fmla="*/ 198935 h 296786"/>
                  <a:gd name="connsiteX30" fmla="*/ 1242101 w 1721618"/>
                  <a:gd name="connsiteY30" fmla="*/ 175116 h 296786"/>
                  <a:gd name="connsiteX31" fmla="*/ 1254640 w 1721618"/>
                  <a:gd name="connsiteY31" fmla="*/ 163599 h 296786"/>
                  <a:gd name="connsiteX32" fmla="*/ 1273943 w 1721618"/>
                  <a:gd name="connsiteY32" fmla="*/ 122980 h 296786"/>
                  <a:gd name="connsiteX33" fmla="*/ 1281986 w 1721618"/>
                  <a:gd name="connsiteY33" fmla="*/ 98853 h 296786"/>
                  <a:gd name="connsiteX34" fmla="*/ 1288421 w 1721618"/>
                  <a:gd name="connsiteY34" fmla="*/ 77538 h 296786"/>
                  <a:gd name="connsiteX35" fmla="*/ 1288019 w 1721618"/>
                  <a:gd name="connsiteY35" fmla="*/ 77135 h 296786"/>
                  <a:gd name="connsiteX36" fmla="*/ 1298475 w 1721618"/>
                  <a:gd name="connsiteY36" fmla="*/ 34910 h 296786"/>
                  <a:gd name="connsiteX37" fmla="*/ 1302497 w 1721618"/>
                  <a:gd name="connsiteY37" fmla="*/ 23247 h 296786"/>
                  <a:gd name="connsiteX38" fmla="*/ 1307322 w 1721618"/>
                  <a:gd name="connsiteY38" fmla="*/ 7161 h 296786"/>
                  <a:gd name="connsiteX39" fmla="*/ 1360408 w 1721618"/>
                  <a:gd name="connsiteY39" fmla="*/ 727 h 296786"/>
                  <a:gd name="connsiteX40" fmla="*/ 1508802 w 1721618"/>
                  <a:gd name="connsiteY40" fmla="*/ 1128 h 296786"/>
                  <a:gd name="connsiteX41" fmla="*/ 1580386 w 1721618"/>
                  <a:gd name="connsiteY41" fmla="*/ 14801 h 296786"/>
                  <a:gd name="connsiteX42" fmla="*/ 1604113 w 1721618"/>
                  <a:gd name="connsiteY42" fmla="*/ 34910 h 296786"/>
                  <a:gd name="connsiteX43" fmla="*/ 1640307 w 1721618"/>
                  <a:gd name="connsiteY43" fmla="*/ 71102 h 296786"/>
                  <a:gd name="connsiteX44" fmla="*/ 1660416 w 1721618"/>
                  <a:gd name="connsiteY44" fmla="*/ 90810 h 296786"/>
                  <a:gd name="connsiteX45" fmla="*/ 1712293 w 1721618"/>
                  <a:gd name="connsiteY45" fmla="*/ 151936 h 296786"/>
                  <a:gd name="connsiteX46" fmla="*/ 1719934 w 1721618"/>
                  <a:gd name="connsiteY46" fmla="*/ 186524 h 296786"/>
                  <a:gd name="connsiteX0" fmla="*/ 1719934 w 1721618"/>
                  <a:gd name="connsiteY0" fmla="*/ 186524 h 296786"/>
                  <a:gd name="connsiteX1" fmla="*/ 1716717 w 1721618"/>
                  <a:gd name="connsiteY1" fmla="*/ 206230 h 296786"/>
                  <a:gd name="connsiteX2" fmla="*/ 1636285 w 1721618"/>
                  <a:gd name="connsiteY2" fmla="*/ 233976 h 296786"/>
                  <a:gd name="connsiteX3" fmla="*/ 1302459 w 1721618"/>
                  <a:gd name="connsiteY3" fmla="*/ 288285 h 296786"/>
                  <a:gd name="connsiteX4" fmla="*/ 1302459 w 1721618"/>
                  <a:gd name="connsiteY4" fmla="*/ 290112 h 296786"/>
                  <a:gd name="connsiteX5" fmla="*/ 1291028 w 1721618"/>
                  <a:gd name="connsiteY5" fmla="*/ 290145 h 296786"/>
                  <a:gd name="connsiteX6" fmla="*/ 1250349 w 1721618"/>
                  <a:gd name="connsiteY6" fmla="*/ 296763 h 296786"/>
                  <a:gd name="connsiteX7" fmla="*/ 1242101 w 1721618"/>
                  <a:gd name="connsiteY7" fmla="*/ 296786 h 296786"/>
                  <a:gd name="connsiteX8" fmla="*/ 1242101 w 1721618"/>
                  <a:gd name="connsiteY8" fmla="*/ 290284 h 296786"/>
                  <a:gd name="connsiteX9" fmla="*/ 690375 w 1721618"/>
                  <a:gd name="connsiteY9" fmla="*/ 291854 h 296786"/>
                  <a:gd name="connsiteX10" fmla="*/ 566098 w 1721618"/>
                  <a:gd name="connsiteY10" fmla="*/ 291854 h 296786"/>
                  <a:gd name="connsiteX11" fmla="*/ 528175 w 1721618"/>
                  <a:gd name="connsiteY11" fmla="*/ 294139 h 296786"/>
                  <a:gd name="connsiteX12" fmla="*/ 389278 w 1721618"/>
                  <a:gd name="connsiteY12" fmla="*/ 292311 h 296786"/>
                  <a:gd name="connsiteX13" fmla="*/ 258605 w 1721618"/>
                  <a:gd name="connsiteY13" fmla="*/ 294596 h 296786"/>
                  <a:gd name="connsiteX14" fmla="*/ 246726 w 1721618"/>
                  <a:gd name="connsiteY14" fmla="*/ 293225 h 296786"/>
                  <a:gd name="connsiteX15" fmla="*/ 238045 w 1721618"/>
                  <a:gd name="connsiteY15" fmla="*/ 294596 h 296786"/>
                  <a:gd name="connsiteX16" fmla="*/ 22389 w 1721618"/>
                  <a:gd name="connsiteY16" fmla="*/ 294596 h 296786"/>
                  <a:gd name="connsiteX17" fmla="*/ 0 w 1721618"/>
                  <a:gd name="connsiteY17" fmla="*/ 286372 h 296786"/>
                  <a:gd name="connsiteX18" fmla="*/ 132044 w 1721618"/>
                  <a:gd name="connsiteY18" fmla="*/ 185397 h 296786"/>
                  <a:gd name="connsiteX19" fmla="*/ 191441 w 1721618"/>
                  <a:gd name="connsiteY19" fmla="*/ 185397 h 296786"/>
                  <a:gd name="connsiteX20" fmla="*/ 334907 w 1721618"/>
                  <a:gd name="connsiteY20" fmla="*/ 257587 h 296786"/>
                  <a:gd name="connsiteX21" fmla="*/ 457813 w 1721618"/>
                  <a:gd name="connsiteY21" fmla="*/ 219208 h 296786"/>
                  <a:gd name="connsiteX22" fmla="*/ 493451 w 1721618"/>
                  <a:gd name="connsiteY22" fmla="*/ 194992 h 296786"/>
                  <a:gd name="connsiteX23" fmla="*/ 497563 w 1721618"/>
                  <a:gd name="connsiteY23" fmla="*/ 199104 h 296786"/>
                  <a:gd name="connsiteX24" fmla="*/ 498477 w 1721618"/>
                  <a:gd name="connsiteY24" fmla="*/ 199561 h 296786"/>
                  <a:gd name="connsiteX25" fmla="*/ 500761 w 1721618"/>
                  <a:gd name="connsiteY25" fmla="*/ 194992 h 296786"/>
                  <a:gd name="connsiteX26" fmla="*/ 543710 w 1721618"/>
                  <a:gd name="connsiteY26" fmla="*/ 192708 h 296786"/>
                  <a:gd name="connsiteX27" fmla="*/ 759366 w 1721618"/>
                  <a:gd name="connsiteY27" fmla="*/ 198647 h 296786"/>
                  <a:gd name="connsiteX28" fmla="*/ 984161 w 1721618"/>
                  <a:gd name="connsiteY28" fmla="*/ 197277 h 296786"/>
                  <a:gd name="connsiteX29" fmla="*/ 1242101 w 1721618"/>
                  <a:gd name="connsiteY29" fmla="*/ 198935 h 296786"/>
                  <a:gd name="connsiteX30" fmla="*/ 1254640 w 1721618"/>
                  <a:gd name="connsiteY30" fmla="*/ 163599 h 296786"/>
                  <a:gd name="connsiteX31" fmla="*/ 1273943 w 1721618"/>
                  <a:gd name="connsiteY31" fmla="*/ 122980 h 296786"/>
                  <a:gd name="connsiteX32" fmla="*/ 1281986 w 1721618"/>
                  <a:gd name="connsiteY32" fmla="*/ 98853 h 296786"/>
                  <a:gd name="connsiteX33" fmla="*/ 1288421 w 1721618"/>
                  <a:gd name="connsiteY33" fmla="*/ 77538 h 296786"/>
                  <a:gd name="connsiteX34" fmla="*/ 1288019 w 1721618"/>
                  <a:gd name="connsiteY34" fmla="*/ 77135 h 296786"/>
                  <a:gd name="connsiteX35" fmla="*/ 1298475 w 1721618"/>
                  <a:gd name="connsiteY35" fmla="*/ 34910 h 296786"/>
                  <a:gd name="connsiteX36" fmla="*/ 1302497 w 1721618"/>
                  <a:gd name="connsiteY36" fmla="*/ 23247 h 296786"/>
                  <a:gd name="connsiteX37" fmla="*/ 1307322 w 1721618"/>
                  <a:gd name="connsiteY37" fmla="*/ 7161 h 296786"/>
                  <a:gd name="connsiteX38" fmla="*/ 1360408 w 1721618"/>
                  <a:gd name="connsiteY38" fmla="*/ 727 h 296786"/>
                  <a:gd name="connsiteX39" fmla="*/ 1508802 w 1721618"/>
                  <a:gd name="connsiteY39" fmla="*/ 1128 h 296786"/>
                  <a:gd name="connsiteX40" fmla="*/ 1580386 w 1721618"/>
                  <a:gd name="connsiteY40" fmla="*/ 14801 h 296786"/>
                  <a:gd name="connsiteX41" fmla="*/ 1604113 w 1721618"/>
                  <a:gd name="connsiteY41" fmla="*/ 34910 h 296786"/>
                  <a:gd name="connsiteX42" fmla="*/ 1640307 w 1721618"/>
                  <a:gd name="connsiteY42" fmla="*/ 71102 h 296786"/>
                  <a:gd name="connsiteX43" fmla="*/ 1660416 w 1721618"/>
                  <a:gd name="connsiteY43" fmla="*/ 90810 h 296786"/>
                  <a:gd name="connsiteX44" fmla="*/ 1712293 w 1721618"/>
                  <a:gd name="connsiteY44" fmla="*/ 151936 h 296786"/>
                  <a:gd name="connsiteX45" fmla="*/ 1719934 w 1721618"/>
                  <a:gd name="connsiteY45" fmla="*/ 186524 h 296786"/>
                  <a:gd name="connsiteX0" fmla="*/ 1719934 w 1721618"/>
                  <a:gd name="connsiteY0" fmla="*/ 186524 h 296786"/>
                  <a:gd name="connsiteX1" fmla="*/ 1716717 w 1721618"/>
                  <a:gd name="connsiteY1" fmla="*/ 206230 h 296786"/>
                  <a:gd name="connsiteX2" fmla="*/ 1636285 w 1721618"/>
                  <a:gd name="connsiteY2" fmla="*/ 233976 h 296786"/>
                  <a:gd name="connsiteX3" fmla="*/ 1302459 w 1721618"/>
                  <a:gd name="connsiteY3" fmla="*/ 288285 h 296786"/>
                  <a:gd name="connsiteX4" fmla="*/ 1302459 w 1721618"/>
                  <a:gd name="connsiteY4" fmla="*/ 290112 h 296786"/>
                  <a:gd name="connsiteX5" fmla="*/ 1291028 w 1721618"/>
                  <a:gd name="connsiteY5" fmla="*/ 290145 h 296786"/>
                  <a:gd name="connsiteX6" fmla="*/ 1250349 w 1721618"/>
                  <a:gd name="connsiteY6" fmla="*/ 296763 h 296786"/>
                  <a:gd name="connsiteX7" fmla="*/ 1242101 w 1721618"/>
                  <a:gd name="connsiteY7" fmla="*/ 296786 h 296786"/>
                  <a:gd name="connsiteX8" fmla="*/ 1242101 w 1721618"/>
                  <a:gd name="connsiteY8" fmla="*/ 290284 h 296786"/>
                  <a:gd name="connsiteX9" fmla="*/ 690375 w 1721618"/>
                  <a:gd name="connsiteY9" fmla="*/ 291854 h 296786"/>
                  <a:gd name="connsiteX10" fmla="*/ 566098 w 1721618"/>
                  <a:gd name="connsiteY10" fmla="*/ 291854 h 296786"/>
                  <a:gd name="connsiteX11" fmla="*/ 528175 w 1721618"/>
                  <a:gd name="connsiteY11" fmla="*/ 294139 h 296786"/>
                  <a:gd name="connsiteX12" fmla="*/ 389278 w 1721618"/>
                  <a:gd name="connsiteY12" fmla="*/ 292311 h 296786"/>
                  <a:gd name="connsiteX13" fmla="*/ 258605 w 1721618"/>
                  <a:gd name="connsiteY13" fmla="*/ 294596 h 296786"/>
                  <a:gd name="connsiteX14" fmla="*/ 246726 w 1721618"/>
                  <a:gd name="connsiteY14" fmla="*/ 293225 h 296786"/>
                  <a:gd name="connsiteX15" fmla="*/ 238045 w 1721618"/>
                  <a:gd name="connsiteY15" fmla="*/ 294596 h 296786"/>
                  <a:gd name="connsiteX16" fmla="*/ 22389 w 1721618"/>
                  <a:gd name="connsiteY16" fmla="*/ 294596 h 296786"/>
                  <a:gd name="connsiteX17" fmla="*/ 0 w 1721618"/>
                  <a:gd name="connsiteY17" fmla="*/ 286372 h 296786"/>
                  <a:gd name="connsiteX18" fmla="*/ 132044 w 1721618"/>
                  <a:gd name="connsiteY18" fmla="*/ 185397 h 296786"/>
                  <a:gd name="connsiteX19" fmla="*/ 191441 w 1721618"/>
                  <a:gd name="connsiteY19" fmla="*/ 185397 h 296786"/>
                  <a:gd name="connsiteX20" fmla="*/ 334907 w 1721618"/>
                  <a:gd name="connsiteY20" fmla="*/ 257587 h 296786"/>
                  <a:gd name="connsiteX21" fmla="*/ 457813 w 1721618"/>
                  <a:gd name="connsiteY21" fmla="*/ 219208 h 296786"/>
                  <a:gd name="connsiteX22" fmla="*/ 493451 w 1721618"/>
                  <a:gd name="connsiteY22" fmla="*/ 194992 h 296786"/>
                  <a:gd name="connsiteX23" fmla="*/ 497563 w 1721618"/>
                  <a:gd name="connsiteY23" fmla="*/ 199104 h 296786"/>
                  <a:gd name="connsiteX24" fmla="*/ 498477 w 1721618"/>
                  <a:gd name="connsiteY24" fmla="*/ 199561 h 296786"/>
                  <a:gd name="connsiteX25" fmla="*/ 500761 w 1721618"/>
                  <a:gd name="connsiteY25" fmla="*/ 194992 h 296786"/>
                  <a:gd name="connsiteX26" fmla="*/ 543710 w 1721618"/>
                  <a:gd name="connsiteY26" fmla="*/ 192708 h 296786"/>
                  <a:gd name="connsiteX27" fmla="*/ 759366 w 1721618"/>
                  <a:gd name="connsiteY27" fmla="*/ 198647 h 296786"/>
                  <a:gd name="connsiteX28" fmla="*/ 984161 w 1721618"/>
                  <a:gd name="connsiteY28" fmla="*/ 197277 h 296786"/>
                  <a:gd name="connsiteX29" fmla="*/ 1242101 w 1721618"/>
                  <a:gd name="connsiteY29" fmla="*/ 198935 h 296786"/>
                  <a:gd name="connsiteX30" fmla="*/ 1273943 w 1721618"/>
                  <a:gd name="connsiteY30" fmla="*/ 122980 h 296786"/>
                  <a:gd name="connsiteX31" fmla="*/ 1281986 w 1721618"/>
                  <a:gd name="connsiteY31" fmla="*/ 98853 h 296786"/>
                  <a:gd name="connsiteX32" fmla="*/ 1288421 w 1721618"/>
                  <a:gd name="connsiteY32" fmla="*/ 77538 h 296786"/>
                  <a:gd name="connsiteX33" fmla="*/ 1288019 w 1721618"/>
                  <a:gd name="connsiteY33" fmla="*/ 77135 h 296786"/>
                  <a:gd name="connsiteX34" fmla="*/ 1298475 w 1721618"/>
                  <a:gd name="connsiteY34" fmla="*/ 34910 h 296786"/>
                  <a:gd name="connsiteX35" fmla="*/ 1302497 w 1721618"/>
                  <a:gd name="connsiteY35" fmla="*/ 23247 h 296786"/>
                  <a:gd name="connsiteX36" fmla="*/ 1307322 w 1721618"/>
                  <a:gd name="connsiteY36" fmla="*/ 7161 h 296786"/>
                  <a:gd name="connsiteX37" fmla="*/ 1360408 w 1721618"/>
                  <a:gd name="connsiteY37" fmla="*/ 727 h 296786"/>
                  <a:gd name="connsiteX38" fmla="*/ 1508802 w 1721618"/>
                  <a:gd name="connsiteY38" fmla="*/ 1128 h 296786"/>
                  <a:gd name="connsiteX39" fmla="*/ 1580386 w 1721618"/>
                  <a:gd name="connsiteY39" fmla="*/ 14801 h 296786"/>
                  <a:gd name="connsiteX40" fmla="*/ 1604113 w 1721618"/>
                  <a:gd name="connsiteY40" fmla="*/ 34910 h 296786"/>
                  <a:gd name="connsiteX41" fmla="*/ 1640307 w 1721618"/>
                  <a:gd name="connsiteY41" fmla="*/ 71102 h 296786"/>
                  <a:gd name="connsiteX42" fmla="*/ 1660416 w 1721618"/>
                  <a:gd name="connsiteY42" fmla="*/ 90810 h 296786"/>
                  <a:gd name="connsiteX43" fmla="*/ 1712293 w 1721618"/>
                  <a:gd name="connsiteY43" fmla="*/ 151936 h 296786"/>
                  <a:gd name="connsiteX44" fmla="*/ 1719934 w 1721618"/>
                  <a:gd name="connsiteY44" fmla="*/ 186524 h 296786"/>
                  <a:gd name="connsiteX0" fmla="*/ 1719934 w 1721618"/>
                  <a:gd name="connsiteY0" fmla="*/ 186524 h 296786"/>
                  <a:gd name="connsiteX1" fmla="*/ 1716717 w 1721618"/>
                  <a:gd name="connsiteY1" fmla="*/ 206230 h 296786"/>
                  <a:gd name="connsiteX2" fmla="*/ 1636285 w 1721618"/>
                  <a:gd name="connsiteY2" fmla="*/ 233976 h 296786"/>
                  <a:gd name="connsiteX3" fmla="*/ 1302459 w 1721618"/>
                  <a:gd name="connsiteY3" fmla="*/ 288285 h 296786"/>
                  <a:gd name="connsiteX4" fmla="*/ 1302459 w 1721618"/>
                  <a:gd name="connsiteY4" fmla="*/ 290112 h 296786"/>
                  <a:gd name="connsiteX5" fmla="*/ 1250349 w 1721618"/>
                  <a:gd name="connsiteY5" fmla="*/ 296763 h 296786"/>
                  <a:gd name="connsiteX6" fmla="*/ 1242101 w 1721618"/>
                  <a:gd name="connsiteY6" fmla="*/ 296786 h 296786"/>
                  <a:gd name="connsiteX7" fmla="*/ 1242101 w 1721618"/>
                  <a:gd name="connsiteY7" fmla="*/ 290284 h 296786"/>
                  <a:gd name="connsiteX8" fmla="*/ 690375 w 1721618"/>
                  <a:gd name="connsiteY8" fmla="*/ 291854 h 296786"/>
                  <a:gd name="connsiteX9" fmla="*/ 566098 w 1721618"/>
                  <a:gd name="connsiteY9" fmla="*/ 291854 h 296786"/>
                  <a:gd name="connsiteX10" fmla="*/ 528175 w 1721618"/>
                  <a:gd name="connsiteY10" fmla="*/ 294139 h 296786"/>
                  <a:gd name="connsiteX11" fmla="*/ 389278 w 1721618"/>
                  <a:gd name="connsiteY11" fmla="*/ 292311 h 296786"/>
                  <a:gd name="connsiteX12" fmla="*/ 258605 w 1721618"/>
                  <a:gd name="connsiteY12" fmla="*/ 294596 h 296786"/>
                  <a:gd name="connsiteX13" fmla="*/ 246726 w 1721618"/>
                  <a:gd name="connsiteY13" fmla="*/ 293225 h 296786"/>
                  <a:gd name="connsiteX14" fmla="*/ 238045 w 1721618"/>
                  <a:gd name="connsiteY14" fmla="*/ 294596 h 296786"/>
                  <a:gd name="connsiteX15" fmla="*/ 22389 w 1721618"/>
                  <a:gd name="connsiteY15" fmla="*/ 294596 h 296786"/>
                  <a:gd name="connsiteX16" fmla="*/ 0 w 1721618"/>
                  <a:gd name="connsiteY16" fmla="*/ 286372 h 296786"/>
                  <a:gd name="connsiteX17" fmla="*/ 132044 w 1721618"/>
                  <a:gd name="connsiteY17" fmla="*/ 185397 h 296786"/>
                  <a:gd name="connsiteX18" fmla="*/ 191441 w 1721618"/>
                  <a:gd name="connsiteY18" fmla="*/ 185397 h 296786"/>
                  <a:gd name="connsiteX19" fmla="*/ 334907 w 1721618"/>
                  <a:gd name="connsiteY19" fmla="*/ 257587 h 296786"/>
                  <a:gd name="connsiteX20" fmla="*/ 457813 w 1721618"/>
                  <a:gd name="connsiteY20" fmla="*/ 219208 h 296786"/>
                  <a:gd name="connsiteX21" fmla="*/ 493451 w 1721618"/>
                  <a:gd name="connsiteY21" fmla="*/ 194992 h 296786"/>
                  <a:gd name="connsiteX22" fmla="*/ 497563 w 1721618"/>
                  <a:gd name="connsiteY22" fmla="*/ 199104 h 296786"/>
                  <a:gd name="connsiteX23" fmla="*/ 498477 w 1721618"/>
                  <a:gd name="connsiteY23" fmla="*/ 199561 h 296786"/>
                  <a:gd name="connsiteX24" fmla="*/ 500761 w 1721618"/>
                  <a:gd name="connsiteY24" fmla="*/ 194992 h 296786"/>
                  <a:gd name="connsiteX25" fmla="*/ 543710 w 1721618"/>
                  <a:gd name="connsiteY25" fmla="*/ 192708 h 296786"/>
                  <a:gd name="connsiteX26" fmla="*/ 759366 w 1721618"/>
                  <a:gd name="connsiteY26" fmla="*/ 198647 h 296786"/>
                  <a:gd name="connsiteX27" fmla="*/ 984161 w 1721618"/>
                  <a:gd name="connsiteY27" fmla="*/ 197277 h 296786"/>
                  <a:gd name="connsiteX28" fmla="*/ 1242101 w 1721618"/>
                  <a:gd name="connsiteY28" fmla="*/ 198935 h 296786"/>
                  <a:gd name="connsiteX29" fmla="*/ 1273943 w 1721618"/>
                  <a:gd name="connsiteY29" fmla="*/ 122980 h 296786"/>
                  <a:gd name="connsiteX30" fmla="*/ 1281986 w 1721618"/>
                  <a:gd name="connsiteY30" fmla="*/ 98853 h 296786"/>
                  <a:gd name="connsiteX31" fmla="*/ 1288421 w 1721618"/>
                  <a:gd name="connsiteY31" fmla="*/ 77538 h 296786"/>
                  <a:gd name="connsiteX32" fmla="*/ 1288019 w 1721618"/>
                  <a:gd name="connsiteY32" fmla="*/ 77135 h 296786"/>
                  <a:gd name="connsiteX33" fmla="*/ 1298475 w 1721618"/>
                  <a:gd name="connsiteY33" fmla="*/ 34910 h 296786"/>
                  <a:gd name="connsiteX34" fmla="*/ 1302497 w 1721618"/>
                  <a:gd name="connsiteY34" fmla="*/ 23247 h 296786"/>
                  <a:gd name="connsiteX35" fmla="*/ 1307322 w 1721618"/>
                  <a:gd name="connsiteY35" fmla="*/ 7161 h 296786"/>
                  <a:gd name="connsiteX36" fmla="*/ 1360408 w 1721618"/>
                  <a:gd name="connsiteY36" fmla="*/ 727 h 296786"/>
                  <a:gd name="connsiteX37" fmla="*/ 1508802 w 1721618"/>
                  <a:gd name="connsiteY37" fmla="*/ 1128 h 296786"/>
                  <a:gd name="connsiteX38" fmla="*/ 1580386 w 1721618"/>
                  <a:gd name="connsiteY38" fmla="*/ 14801 h 296786"/>
                  <a:gd name="connsiteX39" fmla="*/ 1604113 w 1721618"/>
                  <a:gd name="connsiteY39" fmla="*/ 34910 h 296786"/>
                  <a:gd name="connsiteX40" fmla="*/ 1640307 w 1721618"/>
                  <a:gd name="connsiteY40" fmla="*/ 71102 h 296786"/>
                  <a:gd name="connsiteX41" fmla="*/ 1660416 w 1721618"/>
                  <a:gd name="connsiteY41" fmla="*/ 90810 h 296786"/>
                  <a:gd name="connsiteX42" fmla="*/ 1712293 w 1721618"/>
                  <a:gd name="connsiteY42" fmla="*/ 151936 h 296786"/>
                  <a:gd name="connsiteX43" fmla="*/ 1719934 w 1721618"/>
                  <a:gd name="connsiteY43" fmla="*/ 186524 h 296786"/>
                  <a:gd name="connsiteX0" fmla="*/ 1719934 w 1721618"/>
                  <a:gd name="connsiteY0" fmla="*/ 186524 h 296786"/>
                  <a:gd name="connsiteX1" fmla="*/ 1716717 w 1721618"/>
                  <a:gd name="connsiteY1" fmla="*/ 206230 h 296786"/>
                  <a:gd name="connsiteX2" fmla="*/ 1636285 w 1721618"/>
                  <a:gd name="connsiteY2" fmla="*/ 233976 h 296786"/>
                  <a:gd name="connsiteX3" fmla="*/ 1302459 w 1721618"/>
                  <a:gd name="connsiteY3" fmla="*/ 288285 h 296786"/>
                  <a:gd name="connsiteX4" fmla="*/ 1302459 w 1721618"/>
                  <a:gd name="connsiteY4" fmla="*/ 290112 h 296786"/>
                  <a:gd name="connsiteX5" fmla="*/ 1242101 w 1721618"/>
                  <a:gd name="connsiteY5" fmla="*/ 296786 h 296786"/>
                  <a:gd name="connsiteX6" fmla="*/ 1242101 w 1721618"/>
                  <a:gd name="connsiteY6" fmla="*/ 290284 h 296786"/>
                  <a:gd name="connsiteX7" fmla="*/ 690375 w 1721618"/>
                  <a:gd name="connsiteY7" fmla="*/ 291854 h 296786"/>
                  <a:gd name="connsiteX8" fmla="*/ 566098 w 1721618"/>
                  <a:gd name="connsiteY8" fmla="*/ 291854 h 296786"/>
                  <a:gd name="connsiteX9" fmla="*/ 528175 w 1721618"/>
                  <a:gd name="connsiteY9" fmla="*/ 294139 h 296786"/>
                  <a:gd name="connsiteX10" fmla="*/ 389278 w 1721618"/>
                  <a:gd name="connsiteY10" fmla="*/ 292311 h 296786"/>
                  <a:gd name="connsiteX11" fmla="*/ 258605 w 1721618"/>
                  <a:gd name="connsiteY11" fmla="*/ 294596 h 296786"/>
                  <a:gd name="connsiteX12" fmla="*/ 246726 w 1721618"/>
                  <a:gd name="connsiteY12" fmla="*/ 293225 h 296786"/>
                  <a:gd name="connsiteX13" fmla="*/ 238045 w 1721618"/>
                  <a:gd name="connsiteY13" fmla="*/ 294596 h 296786"/>
                  <a:gd name="connsiteX14" fmla="*/ 22389 w 1721618"/>
                  <a:gd name="connsiteY14" fmla="*/ 294596 h 296786"/>
                  <a:gd name="connsiteX15" fmla="*/ 0 w 1721618"/>
                  <a:gd name="connsiteY15" fmla="*/ 286372 h 296786"/>
                  <a:gd name="connsiteX16" fmla="*/ 132044 w 1721618"/>
                  <a:gd name="connsiteY16" fmla="*/ 185397 h 296786"/>
                  <a:gd name="connsiteX17" fmla="*/ 191441 w 1721618"/>
                  <a:gd name="connsiteY17" fmla="*/ 185397 h 296786"/>
                  <a:gd name="connsiteX18" fmla="*/ 334907 w 1721618"/>
                  <a:gd name="connsiteY18" fmla="*/ 257587 h 296786"/>
                  <a:gd name="connsiteX19" fmla="*/ 457813 w 1721618"/>
                  <a:gd name="connsiteY19" fmla="*/ 219208 h 296786"/>
                  <a:gd name="connsiteX20" fmla="*/ 493451 w 1721618"/>
                  <a:gd name="connsiteY20" fmla="*/ 194992 h 296786"/>
                  <a:gd name="connsiteX21" fmla="*/ 497563 w 1721618"/>
                  <a:gd name="connsiteY21" fmla="*/ 199104 h 296786"/>
                  <a:gd name="connsiteX22" fmla="*/ 498477 w 1721618"/>
                  <a:gd name="connsiteY22" fmla="*/ 199561 h 296786"/>
                  <a:gd name="connsiteX23" fmla="*/ 500761 w 1721618"/>
                  <a:gd name="connsiteY23" fmla="*/ 194992 h 296786"/>
                  <a:gd name="connsiteX24" fmla="*/ 543710 w 1721618"/>
                  <a:gd name="connsiteY24" fmla="*/ 192708 h 296786"/>
                  <a:gd name="connsiteX25" fmla="*/ 759366 w 1721618"/>
                  <a:gd name="connsiteY25" fmla="*/ 198647 h 296786"/>
                  <a:gd name="connsiteX26" fmla="*/ 984161 w 1721618"/>
                  <a:gd name="connsiteY26" fmla="*/ 197277 h 296786"/>
                  <a:gd name="connsiteX27" fmla="*/ 1242101 w 1721618"/>
                  <a:gd name="connsiteY27" fmla="*/ 198935 h 296786"/>
                  <a:gd name="connsiteX28" fmla="*/ 1273943 w 1721618"/>
                  <a:gd name="connsiteY28" fmla="*/ 122980 h 296786"/>
                  <a:gd name="connsiteX29" fmla="*/ 1281986 w 1721618"/>
                  <a:gd name="connsiteY29" fmla="*/ 98853 h 296786"/>
                  <a:gd name="connsiteX30" fmla="*/ 1288421 w 1721618"/>
                  <a:gd name="connsiteY30" fmla="*/ 77538 h 296786"/>
                  <a:gd name="connsiteX31" fmla="*/ 1288019 w 1721618"/>
                  <a:gd name="connsiteY31" fmla="*/ 77135 h 296786"/>
                  <a:gd name="connsiteX32" fmla="*/ 1298475 w 1721618"/>
                  <a:gd name="connsiteY32" fmla="*/ 34910 h 296786"/>
                  <a:gd name="connsiteX33" fmla="*/ 1302497 w 1721618"/>
                  <a:gd name="connsiteY33" fmla="*/ 23247 h 296786"/>
                  <a:gd name="connsiteX34" fmla="*/ 1307322 w 1721618"/>
                  <a:gd name="connsiteY34" fmla="*/ 7161 h 296786"/>
                  <a:gd name="connsiteX35" fmla="*/ 1360408 w 1721618"/>
                  <a:gd name="connsiteY35" fmla="*/ 727 h 296786"/>
                  <a:gd name="connsiteX36" fmla="*/ 1508802 w 1721618"/>
                  <a:gd name="connsiteY36" fmla="*/ 1128 h 296786"/>
                  <a:gd name="connsiteX37" fmla="*/ 1580386 w 1721618"/>
                  <a:gd name="connsiteY37" fmla="*/ 14801 h 296786"/>
                  <a:gd name="connsiteX38" fmla="*/ 1604113 w 1721618"/>
                  <a:gd name="connsiteY38" fmla="*/ 34910 h 296786"/>
                  <a:gd name="connsiteX39" fmla="*/ 1640307 w 1721618"/>
                  <a:gd name="connsiteY39" fmla="*/ 71102 h 296786"/>
                  <a:gd name="connsiteX40" fmla="*/ 1660416 w 1721618"/>
                  <a:gd name="connsiteY40" fmla="*/ 90810 h 296786"/>
                  <a:gd name="connsiteX41" fmla="*/ 1712293 w 1721618"/>
                  <a:gd name="connsiteY41" fmla="*/ 151936 h 296786"/>
                  <a:gd name="connsiteX42" fmla="*/ 1719934 w 1721618"/>
                  <a:gd name="connsiteY42" fmla="*/ 186524 h 296786"/>
                  <a:gd name="connsiteX0" fmla="*/ 1719934 w 1721618"/>
                  <a:gd name="connsiteY0" fmla="*/ 186524 h 296785"/>
                  <a:gd name="connsiteX1" fmla="*/ 1716717 w 1721618"/>
                  <a:gd name="connsiteY1" fmla="*/ 206230 h 296785"/>
                  <a:gd name="connsiteX2" fmla="*/ 1636285 w 1721618"/>
                  <a:gd name="connsiteY2" fmla="*/ 233976 h 296785"/>
                  <a:gd name="connsiteX3" fmla="*/ 1302459 w 1721618"/>
                  <a:gd name="connsiteY3" fmla="*/ 288285 h 296785"/>
                  <a:gd name="connsiteX4" fmla="*/ 1302459 w 1721618"/>
                  <a:gd name="connsiteY4" fmla="*/ 290112 h 296785"/>
                  <a:gd name="connsiteX5" fmla="*/ 1242101 w 1721618"/>
                  <a:gd name="connsiteY5" fmla="*/ 290284 h 296785"/>
                  <a:gd name="connsiteX6" fmla="*/ 690375 w 1721618"/>
                  <a:gd name="connsiteY6" fmla="*/ 291854 h 296785"/>
                  <a:gd name="connsiteX7" fmla="*/ 566098 w 1721618"/>
                  <a:gd name="connsiteY7" fmla="*/ 291854 h 296785"/>
                  <a:gd name="connsiteX8" fmla="*/ 528175 w 1721618"/>
                  <a:gd name="connsiteY8" fmla="*/ 294139 h 296785"/>
                  <a:gd name="connsiteX9" fmla="*/ 389278 w 1721618"/>
                  <a:gd name="connsiteY9" fmla="*/ 292311 h 296785"/>
                  <a:gd name="connsiteX10" fmla="*/ 258605 w 1721618"/>
                  <a:gd name="connsiteY10" fmla="*/ 294596 h 296785"/>
                  <a:gd name="connsiteX11" fmla="*/ 246726 w 1721618"/>
                  <a:gd name="connsiteY11" fmla="*/ 293225 h 296785"/>
                  <a:gd name="connsiteX12" fmla="*/ 238045 w 1721618"/>
                  <a:gd name="connsiteY12" fmla="*/ 294596 h 296785"/>
                  <a:gd name="connsiteX13" fmla="*/ 22389 w 1721618"/>
                  <a:gd name="connsiteY13" fmla="*/ 294596 h 296785"/>
                  <a:gd name="connsiteX14" fmla="*/ 0 w 1721618"/>
                  <a:gd name="connsiteY14" fmla="*/ 286372 h 296785"/>
                  <a:gd name="connsiteX15" fmla="*/ 132044 w 1721618"/>
                  <a:gd name="connsiteY15" fmla="*/ 185397 h 296785"/>
                  <a:gd name="connsiteX16" fmla="*/ 191441 w 1721618"/>
                  <a:gd name="connsiteY16" fmla="*/ 185397 h 296785"/>
                  <a:gd name="connsiteX17" fmla="*/ 334907 w 1721618"/>
                  <a:gd name="connsiteY17" fmla="*/ 257587 h 296785"/>
                  <a:gd name="connsiteX18" fmla="*/ 457813 w 1721618"/>
                  <a:gd name="connsiteY18" fmla="*/ 219208 h 296785"/>
                  <a:gd name="connsiteX19" fmla="*/ 493451 w 1721618"/>
                  <a:gd name="connsiteY19" fmla="*/ 194992 h 296785"/>
                  <a:gd name="connsiteX20" fmla="*/ 497563 w 1721618"/>
                  <a:gd name="connsiteY20" fmla="*/ 199104 h 296785"/>
                  <a:gd name="connsiteX21" fmla="*/ 498477 w 1721618"/>
                  <a:gd name="connsiteY21" fmla="*/ 199561 h 296785"/>
                  <a:gd name="connsiteX22" fmla="*/ 500761 w 1721618"/>
                  <a:gd name="connsiteY22" fmla="*/ 194992 h 296785"/>
                  <a:gd name="connsiteX23" fmla="*/ 543710 w 1721618"/>
                  <a:gd name="connsiteY23" fmla="*/ 192708 h 296785"/>
                  <a:gd name="connsiteX24" fmla="*/ 759366 w 1721618"/>
                  <a:gd name="connsiteY24" fmla="*/ 198647 h 296785"/>
                  <a:gd name="connsiteX25" fmla="*/ 984161 w 1721618"/>
                  <a:gd name="connsiteY25" fmla="*/ 197277 h 296785"/>
                  <a:gd name="connsiteX26" fmla="*/ 1242101 w 1721618"/>
                  <a:gd name="connsiteY26" fmla="*/ 198935 h 296785"/>
                  <a:gd name="connsiteX27" fmla="*/ 1273943 w 1721618"/>
                  <a:gd name="connsiteY27" fmla="*/ 122980 h 296785"/>
                  <a:gd name="connsiteX28" fmla="*/ 1281986 w 1721618"/>
                  <a:gd name="connsiteY28" fmla="*/ 98853 h 296785"/>
                  <a:gd name="connsiteX29" fmla="*/ 1288421 w 1721618"/>
                  <a:gd name="connsiteY29" fmla="*/ 77538 h 296785"/>
                  <a:gd name="connsiteX30" fmla="*/ 1288019 w 1721618"/>
                  <a:gd name="connsiteY30" fmla="*/ 77135 h 296785"/>
                  <a:gd name="connsiteX31" fmla="*/ 1298475 w 1721618"/>
                  <a:gd name="connsiteY31" fmla="*/ 34910 h 296785"/>
                  <a:gd name="connsiteX32" fmla="*/ 1302497 w 1721618"/>
                  <a:gd name="connsiteY32" fmla="*/ 23247 h 296785"/>
                  <a:gd name="connsiteX33" fmla="*/ 1307322 w 1721618"/>
                  <a:gd name="connsiteY33" fmla="*/ 7161 h 296785"/>
                  <a:gd name="connsiteX34" fmla="*/ 1360408 w 1721618"/>
                  <a:gd name="connsiteY34" fmla="*/ 727 h 296785"/>
                  <a:gd name="connsiteX35" fmla="*/ 1508802 w 1721618"/>
                  <a:gd name="connsiteY35" fmla="*/ 1128 h 296785"/>
                  <a:gd name="connsiteX36" fmla="*/ 1580386 w 1721618"/>
                  <a:gd name="connsiteY36" fmla="*/ 14801 h 296785"/>
                  <a:gd name="connsiteX37" fmla="*/ 1604113 w 1721618"/>
                  <a:gd name="connsiteY37" fmla="*/ 34910 h 296785"/>
                  <a:gd name="connsiteX38" fmla="*/ 1640307 w 1721618"/>
                  <a:gd name="connsiteY38" fmla="*/ 71102 h 296785"/>
                  <a:gd name="connsiteX39" fmla="*/ 1660416 w 1721618"/>
                  <a:gd name="connsiteY39" fmla="*/ 90810 h 296785"/>
                  <a:gd name="connsiteX40" fmla="*/ 1712293 w 1721618"/>
                  <a:gd name="connsiteY40" fmla="*/ 151936 h 296785"/>
                  <a:gd name="connsiteX41" fmla="*/ 1719934 w 1721618"/>
                  <a:gd name="connsiteY41" fmla="*/ 186524 h 296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721618" h="296785">
                    <a:moveTo>
                      <a:pt x="1719934" y="186524"/>
                    </a:moveTo>
                    <a:cubicBezTo>
                      <a:pt x="1719130" y="192957"/>
                      <a:pt x="1717922" y="199794"/>
                      <a:pt x="1716717" y="206230"/>
                    </a:cubicBezTo>
                    <a:cubicBezTo>
                      <a:pt x="1694196" y="227543"/>
                      <a:pt x="1664034" y="227543"/>
                      <a:pt x="1636285" y="233976"/>
                    </a:cubicBezTo>
                    <a:lnTo>
                      <a:pt x="1302459" y="288285"/>
                    </a:lnTo>
                    <a:lnTo>
                      <a:pt x="1302459" y="290112"/>
                    </a:lnTo>
                    <a:lnTo>
                      <a:pt x="1242101" y="290284"/>
                    </a:lnTo>
                    <a:lnTo>
                      <a:pt x="690375" y="291854"/>
                    </a:lnTo>
                    <a:lnTo>
                      <a:pt x="566098" y="291854"/>
                    </a:lnTo>
                    <a:cubicBezTo>
                      <a:pt x="553305" y="292311"/>
                      <a:pt x="540969" y="292768"/>
                      <a:pt x="528175" y="294139"/>
                    </a:cubicBezTo>
                    <a:cubicBezTo>
                      <a:pt x="481572" y="298708"/>
                      <a:pt x="435425" y="296880"/>
                      <a:pt x="389278" y="292311"/>
                    </a:cubicBezTo>
                    <a:cubicBezTo>
                      <a:pt x="344350" y="292387"/>
                      <a:pt x="282364" y="294444"/>
                      <a:pt x="258605" y="294596"/>
                    </a:cubicBezTo>
                    <a:cubicBezTo>
                      <a:pt x="234846" y="294748"/>
                      <a:pt x="250381" y="294596"/>
                      <a:pt x="246726" y="293225"/>
                    </a:cubicBezTo>
                    <a:lnTo>
                      <a:pt x="238045" y="294596"/>
                    </a:lnTo>
                    <a:lnTo>
                      <a:pt x="22389" y="294596"/>
                    </a:lnTo>
                    <a:cubicBezTo>
                      <a:pt x="14621" y="294596"/>
                      <a:pt x="3199" y="299622"/>
                      <a:pt x="0" y="286372"/>
                    </a:cubicBezTo>
                    <a:cubicBezTo>
                      <a:pt x="47061" y="256673"/>
                      <a:pt x="87725" y="218751"/>
                      <a:pt x="132044" y="185397"/>
                    </a:cubicBezTo>
                    <a:cubicBezTo>
                      <a:pt x="151691" y="179914"/>
                      <a:pt x="171794" y="179914"/>
                      <a:pt x="191441" y="185397"/>
                    </a:cubicBezTo>
                    <a:cubicBezTo>
                      <a:pt x="235303" y="217837"/>
                      <a:pt x="283278" y="241139"/>
                      <a:pt x="334907" y="257587"/>
                    </a:cubicBezTo>
                    <a:cubicBezTo>
                      <a:pt x="382425" y="266268"/>
                      <a:pt x="419891" y="242509"/>
                      <a:pt x="457813" y="219208"/>
                    </a:cubicBezTo>
                    <a:cubicBezTo>
                      <a:pt x="470149" y="211897"/>
                      <a:pt x="481572" y="203216"/>
                      <a:pt x="493451" y="194992"/>
                    </a:cubicBezTo>
                    <a:cubicBezTo>
                      <a:pt x="497106" y="193621"/>
                      <a:pt x="498934" y="194992"/>
                      <a:pt x="497563" y="199104"/>
                    </a:cubicBezTo>
                    <a:cubicBezTo>
                      <a:pt x="498020" y="199561"/>
                      <a:pt x="498020" y="199561"/>
                      <a:pt x="498477" y="199561"/>
                    </a:cubicBezTo>
                    <a:cubicBezTo>
                      <a:pt x="499391" y="198190"/>
                      <a:pt x="499848" y="196819"/>
                      <a:pt x="500761" y="194992"/>
                    </a:cubicBezTo>
                    <a:cubicBezTo>
                      <a:pt x="514926" y="190423"/>
                      <a:pt x="529546" y="192708"/>
                      <a:pt x="543710" y="192708"/>
                    </a:cubicBezTo>
                    <a:lnTo>
                      <a:pt x="759366" y="198647"/>
                    </a:lnTo>
                    <a:cubicBezTo>
                      <a:pt x="805437" y="199485"/>
                      <a:pt x="899330" y="197201"/>
                      <a:pt x="984161" y="197277"/>
                    </a:cubicBezTo>
                    <a:lnTo>
                      <a:pt x="1242101" y="198935"/>
                    </a:lnTo>
                    <a:lnTo>
                      <a:pt x="1273943" y="122980"/>
                    </a:lnTo>
                    <a:cubicBezTo>
                      <a:pt x="1275150" y="114537"/>
                      <a:pt x="1277161" y="106091"/>
                      <a:pt x="1281986" y="98853"/>
                    </a:cubicBezTo>
                    <a:cubicBezTo>
                      <a:pt x="1282791" y="91211"/>
                      <a:pt x="1284802" y="84375"/>
                      <a:pt x="1288421" y="77538"/>
                    </a:cubicBezTo>
                    <a:lnTo>
                      <a:pt x="1288019" y="77135"/>
                    </a:lnTo>
                    <a:cubicBezTo>
                      <a:pt x="1288019" y="62256"/>
                      <a:pt x="1292845" y="48583"/>
                      <a:pt x="1298475" y="34910"/>
                    </a:cubicBezTo>
                    <a:cubicBezTo>
                      <a:pt x="1299682" y="30887"/>
                      <a:pt x="1301290" y="27270"/>
                      <a:pt x="1302497" y="23247"/>
                    </a:cubicBezTo>
                    <a:cubicBezTo>
                      <a:pt x="1304105" y="18020"/>
                      <a:pt x="1305715" y="12388"/>
                      <a:pt x="1307322" y="7161"/>
                    </a:cubicBezTo>
                    <a:cubicBezTo>
                      <a:pt x="1325018" y="4345"/>
                      <a:pt x="1342712" y="727"/>
                      <a:pt x="1360408" y="727"/>
                    </a:cubicBezTo>
                    <a:cubicBezTo>
                      <a:pt x="1409871" y="325"/>
                      <a:pt x="1459337" y="-883"/>
                      <a:pt x="1508802" y="1128"/>
                    </a:cubicBezTo>
                    <a:cubicBezTo>
                      <a:pt x="1532931" y="2335"/>
                      <a:pt x="1558670" y="325"/>
                      <a:pt x="1580386" y="14801"/>
                    </a:cubicBezTo>
                    <a:cubicBezTo>
                      <a:pt x="1588429" y="20834"/>
                      <a:pt x="1598482" y="25257"/>
                      <a:pt x="1604113" y="34910"/>
                    </a:cubicBezTo>
                    <a:cubicBezTo>
                      <a:pt x="1620199" y="42953"/>
                      <a:pt x="1633069" y="54213"/>
                      <a:pt x="1640307" y="71102"/>
                    </a:cubicBezTo>
                    <a:cubicBezTo>
                      <a:pt x="1648350" y="76332"/>
                      <a:pt x="1654785" y="83168"/>
                      <a:pt x="1660416" y="90810"/>
                    </a:cubicBezTo>
                    <a:cubicBezTo>
                      <a:pt x="1682131" y="107297"/>
                      <a:pt x="1696609" y="130222"/>
                      <a:pt x="1712293" y="151936"/>
                    </a:cubicBezTo>
                    <a:cubicBezTo>
                      <a:pt x="1712293" y="164404"/>
                      <a:pt x="1726368" y="174458"/>
                      <a:pt x="1719934" y="186524"/>
                    </a:cubicBezTo>
                    <a:close/>
                  </a:path>
                </a:pathLst>
              </a:custGeom>
              <a:solidFill>
                <a:schemeClr val="accent1">
                  <a:lumMod val="75000"/>
                  <a:alpha val="50000"/>
                </a:schemeClr>
              </a:solidFill>
              <a:ln w="9525" cap="flat">
                <a:noFill/>
                <a:prstDash val="solid"/>
                <a:miter/>
              </a:ln>
              <a:effectLst>
                <a:innerShdw blurRad="63500" dist="50800">
                  <a:schemeClr val="accent1">
                    <a:lumMod val="50000"/>
                    <a:alpha val="50000"/>
                  </a:schemeClr>
                </a:inn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54" name="Freeform: Shape 53">
                <a:extLst>
                  <a:ext uri="{FF2B5EF4-FFF2-40B4-BE49-F238E27FC236}">
                    <a16:creationId xmlns:a16="http://schemas.microsoft.com/office/drawing/2014/main" id="{9930F43F-A4BA-40D4-BE70-A7961E3DEBFC}"/>
                  </a:ext>
                </a:extLst>
              </p:cNvPr>
              <p:cNvSpPr/>
              <p:nvPr/>
            </p:nvSpPr>
            <p:spPr>
              <a:xfrm rot="19982544">
                <a:off x="6214862" y="4111073"/>
                <a:ext cx="1567118" cy="105303"/>
              </a:xfrm>
              <a:custGeom>
                <a:avLst/>
                <a:gdLst>
                  <a:gd name="connsiteX0" fmla="*/ 3167811 w 3167811"/>
                  <a:gd name="connsiteY0" fmla="*/ 43158 h 219312"/>
                  <a:gd name="connsiteX1" fmla="*/ 3167811 w 3167811"/>
                  <a:gd name="connsiteY1" fmla="*/ 211622 h 219312"/>
                  <a:gd name="connsiteX2" fmla="*/ 3139836 w 3167811"/>
                  <a:gd name="connsiteY2" fmla="*/ 214286 h 219312"/>
                  <a:gd name="connsiteX3" fmla="*/ 1691467 w 3167811"/>
                  <a:gd name="connsiteY3" fmla="*/ 219312 h 219312"/>
                  <a:gd name="connsiteX4" fmla="*/ 1430578 w 3167811"/>
                  <a:gd name="connsiteY4" fmla="*/ 215200 h 219312"/>
                  <a:gd name="connsiteX5" fmla="*/ 113795 w 3167811"/>
                  <a:gd name="connsiteY5" fmla="*/ 202864 h 219312"/>
                  <a:gd name="connsiteX6" fmla="*/ 105113 w 3167811"/>
                  <a:gd name="connsiteY6" fmla="*/ 201036 h 219312"/>
                  <a:gd name="connsiteX7" fmla="*/ 15561 w 3167811"/>
                  <a:gd name="connsiteY7" fmla="*/ 111027 h 219312"/>
                  <a:gd name="connsiteX8" fmla="*/ 27 w 3167811"/>
                  <a:gd name="connsiteY8" fmla="*/ 72190 h 219312"/>
                  <a:gd name="connsiteX9" fmla="*/ 1854 w 3167811"/>
                  <a:gd name="connsiteY9" fmla="*/ 0 h 219312"/>
                  <a:gd name="connsiteX10" fmla="*/ 1023480 w 3167811"/>
                  <a:gd name="connsiteY10" fmla="*/ 5940 h 219312"/>
                  <a:gd name="connsiteX11" fmla="*/ 1034446 w 3167811"/>
                  <a:gd name="connsiteY11" fmla="*/ 8224 h 219312"/>
                  <a:gd name="connsiteX12" fmla="*/ 1151412 w 3167811"/>
                  <a:gd name="connsiteY12" fmla="*/ 45690 h 219312"/>
                  <a:gd name="connsiteX13" fmla="*/ 1153697 w 3167811"/>
                  <a:gd name="connsiteY13" fmla="*/ 49345 h 219312"/>
                  <a:gd name="connsiteX14" fmla="*/ 1207154 w 3167811"/>
                  <a:gd name="connsiteY14" fmla="*/ 44776 h 219312"/>
                  <a:gd name="connsiteX15" fmla="*/ 1239137 w 3167811"/>
                  <a:gd name="connsiteY15" fmla="*/ 12336 h 219312"/>
                  <a:gd name="connsiteX16" fmla="*/ 1242335 w 3167811"/>
                  <a:gd name="connsiteY16" fmla="*/ 12793 h 219312"/>
                  <a:gd name="connsiteX17" fmla="*/ 1303103 w 3167811"/>
                  <a:gd name="connsiteY17" fmla="*/ 15534 h 219312"/>
                  <a:gd name="connsiteX18" fmla="*/ 1634355 w 3167811"/>
                  <a:gd name="connsiteY18" fmla="*/ 21474 h 219312"/>
                  <a:gd name="connsiteX19" fmla="*/ 1636182 w 3167811"/>
                  <a:gd name="connsiteY19" fmla="*/ 21474 h 219312"/>
                  <a:gd name="connsiteX20" fmla="*/ 2103133 w 3167811"/>
                  <a:gd name="connsiteY20" fmla="*/ 26500 h 219312"/>
                  <a:gd name="connsiteX21" fmla="*/ 2454945 w 3167811"/>
                  <a:gd name="connsiteY21" fmla="*/ 27414 h 219312"/>
                  <a:gd name="connsiteX22" fmla="*/ 2515256 w 3167811"/>
                  <a:gd name="connsiteY22" fmla="*/ 31526 h 219312"/>
                  <a:gd name="connsiteX23" fmla="*/ 2718576 w 3167811"/>
                  <a:gd name="connsiteY23" fmla="*/ 32440 h 219312"/>
                  <a:gd name="connsiteX24" fmla="*/ 3028353 w 3167811"/>
                  <a:gd name="connsiteY24" fmla="*/ 37466 h 219312"/>
                  <a:gd name="connsiteX25" fmla="*/ 3126129 w 3167811"/>
                  <a:gd name="connsiteY25" fmla="*/ 40207 h 219312"/>
                  <a:gd name="connsiteX0" fmla="*/ 3167811 w 3243631"/>
                  <a:gd name="connsiteY0" fmla="*/ 43158 h 219312"/>
                  <a:gd name="connsiteX1" fmla="*/ 3167811 w 3243631"/>
                  <a:gd name="connsiteY1" fmla="*/ 211622 h 219312"/>
                  <a:gd name="connsiteX2" fmla="*/ 3139836 w 3243631"/>
                  <a:gd name="connsiteY2" fmla="*/ 214286 h 219312"/>
                  <a:gd name="connsiteX3" fmla="*/ 1691467 w 3243631"/>
                  <a:gd name="connsiteY3" fmla="*/ 219312 h 219312"/>
                  <a:gd name="connsiteX4" fmla="*/ 1430578 w 3243631"/>
                  <a:gd name="connsiteY4" fmla="*/ 215200 h 219312"/>
                  <a:gd name="connsiteX5" fmla="*/ 113795 w 3243631"/>
                  <a:gd name="connsiteY5" fmla="*/ 202864 h 219312"/>
                  <a:gd name="connsiteX6" fmla="*/ 105113 w 3243631"/>
                  <a:gd name="connsiteY6" fmla="*/ 201036 h 219312"/>
                  <a:gd name="connsiteX7" fmla="*/ 15561 w 3243631"/>
                  <a:gd name="connsiteY7" fmla="*/ 111027 h 219312"/>
                  <a:gd name="connsiteX8" fmla="*/ 27 w 3243631"/>
                  <a:gd name="connsiteY8" fmla="*/ 72190 h 219312"/>
                  <a:gd name="connsiteX9" fmla="*/ 1854 w 3243631"/>
                  <a:gd name="connsiteY9" fmla="*/ 0 h 219312"/>
                  <a:gd name="connsiteX10" fmla="*/ 1023480 w 3243631"/>
                  <a:gd name="connsiteY10" fmla="*/ 5940 h 219312"/>
                  <a:gd name="connsiteX11" fmla="*/ 1034446 w 3243631"/>
                  <a:gd name="connsiteY11" fmla="*/ 8224 h 219312"/>
                  <a:gd name="connsiteX12" fmla="*/ 1151412 w 3243631"/>
                  <a:gd name="connsiteY12" fmla="*/ 45690 h 219312"/>
                  <a:gd name="connsiteX13" fmla="*/ 1153697 w 3243631"/>
                  <a:gd name="connsiteY13" fmla="*/ 49345 h 219312"/>
                  <a:gd name="connsiteX14" fmla="*/ 1207154 w 3243631"/>
                  <a:gd name="connsiteY14" fmla="*/ 44776 h 219312"/>
                  <a:gd name="connsiteX15" fmla="*/ 1239137 w 3243631"/>
                  <a:gd name="connsiteY15" fmla="*/ 12336 h 219312"/>
                  <a:gd name="connsiteX16" fmla="*/ 1242335 w 3243631"/>
                  <a:gd name="connsiteY16" fmla="*/ 12793 h 219312"/>
                  <a:gd name="connsiteX17" fmla="*/ 1303103 w 3243631"/>
                  <a:gd name="connsiteY17" fmla="*/ 15534 h 219312"/>
                  <a:gd name="connsiteX18" fmla="*/ 1634355 w 3243631"/>
                  <a:gd name="connsiteY18" fmla="*/ 21474 h 219312"/>
                  <a:gd name="connsiteX19" fmla="*/ 1636182 w 3243631"/>
                  <a:gd name="connsiteY19" fmla="*/ 21474 h 219312"/>
                  <a:gd name="connsiteX20" fmla="*/ 2103133 w 3243631"/>
                  <a:gd name="connsiteY20" fmla="*/ 26500 h 219312"/>
                  <a:gd name="connsiteX21" fmla="*/ 2454945 w 3243631"/>
                  <a:gd name="connsiteY21" fmla="*/ 27414 h 219312"/>
                  <a:gd name="connsiteX22" fmla="*/ 2515256 w 3243631"/>
                  <a:gd name="connsiteY22" fmla="*/ 31526 h 219312"/>
                  <a:gd name="connsiteX23" fmla="*/ 2718576 w 3243631"/>
                  <a:gd name="connsiteY23" fmla="*/ 32440 h 219312"/>
                  <a:gd name="connsiteX24" fmla="*/ 3028353 w 3243631"/>
                  <a:gd name="connsiteY24" fmla="*/ 37466 h 219312"/>
                  <a:gd name="connsiteX25" fmla="*/ 3126129 w 3243631"/>
                  <a:gd name="connsiteY25" fmla="*/ 40207 h 219312"/>
                  <a:gd name="connsiteX26" fmla="*/ 3167811 w 3243631"/>
                  <a:gd name="connsiteY26" fmla="*/ 43158 h 219312"/>
                  <a:gd name="connsiteX0" fmla="*/ 3167811 w 3282115"/>
                  <a:gd name="connsiteY0" fmla="*/ 43158 h 219312"/>
                  <a:gd name="connsiteX1" fmla="*/ 3167811 w 3282115"/>
                  <a:gd name="connsiteY1" fmla="*/ 211622 h 219312"/>
                  <a:gd name="connsiteX2" fmla="*/ 3139836 w 3282115"/>
                  <a:gd name="connsiteY2" fmla="*/ 214286 h 219312"/>
                  <a:gd name="connsiteX3" fmla="*/ 1691467 w 3282115"/>
                  <a:gd name="connsiteY3" fmla="*/ 219312 h 219312"/>
                  <a:gd name="connsiteX4" fmla="*/ 1430578 w 3282115"/>
                  <a:gd name="connsiteY4" fmla="*/ 215200 h 219312"/>
                  <a:gd name="connsiteX5" fmla="*/ 113795 w 3282115"/>
                  <a:gd name="connsiteY5" fmla="*/ 202864 h 219312"/>
                  <a:gd name="connsiteX6" fmla="*/ 105113 w 3282115"/>
                  <a:gd name="connsiteY6" fmla="*/ 201036 h 219312"/>
                  <a:gd name="connsiteX7" fmla="*/ 15561 w 3282115"/>
                  <a:gd name="connsiteY7" fmla="*/ 111027 h 219312"/>
                  <a:gd name="connsiteX8" fmla="*/ 27 w 3282115"/>
                  <a:gd name="connsiteY8" fmla="*/ 72190 h 219312"/>
                  <a:gd name="connsiteX9" fmla="*/ 1854 w 3282115"/>
                  <a:gd name="connsiteY9" fmla="*/ 0 h 219312"/>
                  <a:gd name="connsiteX10" fmla="*/ 1023480 w 3282115"/>
                  <a:gd name="connsiteY10" fmla="*/ 5940 h 219312"/>
                  <a:gd name="connsiteX11" fmla="*/ 1034446 w 3282115"/>
                  <a:gd name="connsiteY11" fmla="*/ 8224 h 219312"/>
                  <a:gd name="connsiteX12" fmla="*/ 1151412 w 3282115"/>
                  <a:gd name="connsiteY12" fmla="*/ 45690 h 219312"/>
                  <a:gd name="connsiteX13" fmla="*/ 1153697 w 3282115"/>
                  <a:gd name="connsiteY13" fmla="*/ 49345 h 219312"/>
                  <a:gd name="connsiteX14" fmla="*/ 1207154 w 3282115"/>
                  <a:gd name="connsiteY14" fmla="*/ 44776 h 219312"/>
                  <a:gd name="connsiteX15" fmla="*/ 1239137 w 3282115"/>
                  <a:gd name="connsiteY15" fmla="*/ 12336 h 219312"/>
                  <a:gd name="connsiteX16" fmla="*/ 1242335 w 3282115"/>
                  <a:gd name="connsiteY16" fmla="*/ 12793 h 219312"/>
                  <a:gd name="connsiteX17" fmla="*/ 1303103 w 3282115"/>
                  <a:gd name="connsiteY17" fmla="*/ 15534 h 219312"/>
                  <a:gd name="connsiteX18" fmla="*/ 1634355 w 3282115"/>
                  <a:gd name="connsiteY18" fmla="*/ 21474 h 219312"/>
                  <a:gd name="connsiteX19" fmla="*/ 1636182 w 3282115"/>
                  <a:gd name="connsiteY19" fmla="*/ 21474 h 219312"/>
                  <a:gd name="connsiteX20" fmla="*/ 2103133 w 3282115"/>
                  <a:gd name="connsiteY20" fmla="*/ 26500 h 219312"/>
                  <a:gd name="connsiteX21" fmla="*/ 2454945 w 3282115"/>
                  <a:gd name="connsiteY21" fmla="*/ 27414 h 219312"/>
                  <a:gd name="connsiteX22" fmla="*/ 2515256 w 3282115"/>
                  <a:gd name="connsiteY22" fmla="*/ 31526 h 219312"/>
                  <a:gd name="connsiteX23" fmla="*/ 2718576 w 3282115"/>
                  <a:gd name="connsiteY23" fmla="*/ 32440 h 219312"/>
                  <a:gd name="connsiteX24" fmla="*/ 3028353 w 3282115"/>
                  <a:gd name="connsiteY24" fmla="*/ 37466 h 219312"/>
                  <a:gd name="connsiteX25" fmla="*/ 3126129 w 3282115"/>
                  <a:gd name="connsiteY25" fmla="*/ 40207 h 219312"/>
                  <a:gd name="connsiteX26" fmla="*/ 3167811 w 3282115"/>
                  <a:gd name="connsiteY26" fmla="*/ 43158 h 219312"/>
                  <a:gd name="connsiteX0" fmla="*/ 3167811 w 3263809"/>
                  <a:gd name="connsiteY0" fmla="*/ 43158 h 219312"/>
                  <a:gd name="connsiteX1" fmla="*/ 3167811 w 3263809"/>
                  <a:gd name="connsiteY1" fmla="*/ 211622 h 219312"/>
                  <a:gd name="connsiteX2" fmla="*/ 3139836 w 3263809"/>
                  <a:gd name="connsiteY2" fmla="*/ 214286 h 219312"/>
                  <a:gd name="connsiteX3" fmla="*/ 1691467 w 3263809"/>
                  <a:gd name="connsiteY3" fmla="*/ 219312 h 219312"/>
                  <a:gd name="connsiteX4" fmla="*/ 1430578 w 3263809"/>
                  <a:gd name="connsiteY4" fmla="*/ 215200 h 219312"/>
                  <a:gd name="connsiteX5" fmla="*/ 113795 w 3263809"/>
                  <a:gd name="connsiteY5" fmla="*/ 202864 h 219312"/>
                  <a:gd name="connsiteX6" fmla="*/ 105113 w 3263809"/>
                  <a:gd name="connsiteY6" fmla="*/ 201036 h 219312"/>
                  <a:gd name="connsiteX7" fmla="*/ 15561 w 3263809"/>
                  <a:gd name="connsiteY7" fmla="*/ 111027 h 219312"/>
                  <a:gd name="connsiteX8" fmla="*/ 27 w 3263809"/>
                  <a:gd name="connsiteY8" fmla="*/ 72190 h 219312"/>
                  <a:gd name="connsiteX9" fmla="*/ 1854 w 3263809"/>
                  <a:gd name="connsiteY9" fmla="*/ 0 h 219312"/>
                  <a:gd name="connsiteX10" fmla="*/ 1023480 w 3263809"/>
                  <a:gd name="connsiteY10" fmla="*/ 5940 h 219312"/>
                  <a:gd name="connsiteX11" fmla="*/ 1034446 w 3263809"/>
                  <a:gd name="connsiteY11" fmla="*/ 8224 h 219312"/>
                  <a:gd name="connsiteX12" fmla="*/ 1151412 w 3263809"/>
                  <a:gd name="connsiteY12" fmla="*/ 45690 h 219312"/>
                  <a:gd name="connsiteX13" fmla="*/ 1153697 w 3263809"/>
                  <a:gd name="connsiteY13" fmla="*/ 49345 h 219312"/>
                  <a:gd name="connsiteX14" fmla="*/ 1207154 w 3263809"/>
                  <a:gd name="connsiteY14" fmla="*/ 44776 h 219312"/>
                  <a:gd name="connsiteX15" fmla="*/ 1239137 w 3263809"/>
                  <a:gd name="connsiteY15" fmla="*/ 12336 h 219312"/>
                  <a:gd name="connsiteX16" fmla="*/ 1242335 w 3263809"/>
                  <a:gd name="connsiteY16" fmla="*/ 12793 h 219312"/>
                  <a:gd name="connsiteX17" fmla="*/ 1303103 w 3263809"/>
                  <a:gd name="connsiteY17" fmla="*/ 15534 h 219312"/>
                  <a:gd name="connsiteX18" fmla="*/ 1634355 w 3263809"/>
                  <a:gd name="connsiteY18" fmla="*/ 21474 h 219312"/>
                  <a:gd name="connsiteX19" fmla="*/ 1636182 w 3263809"/>
                  <a:gd name="connsiteY19" fmla="*/ 21474 h 219312"/>
                  <a:gd name="connsiteX20" fmla="*/ 2103133 w 3263809"/>
                  <a:gd name="connsiteY20" fmla="*/ 26500 h 219312"/>
                  <a:gd name="connsiteX21" fmla="*/ 2454945 w 3263809"/>
                  <a:gd name="connsiteY21" fmla="*/ 27414 h 219312"/>
                  <a:gd name="connsiteX22" fmla="*/ 2515256 w 3263809"/>
                  <a:gd name="connsiteY22" fmla="*/ 31526 h 219312"/>
                  <a:gd name="connsiteX23" fmla="*/ 2718576 w 3263809"/>
                  <a:gd name="connsiteY23" fmla="*/ 32440 h 219312"/>
                  <a:gd name="connsiteX24" fmla="*/ 3028353 w 3263809"/>
                  <a:gd name="connsiteY24" fmla="*/ 37466 h 219312"/>
                  <a:gd name="connsiteX25" fmla="*/ 3126129 w 3263809"/>
                  <a:gd name="connsiteY25" fmla="*/ 40207 h 219312"/>
                  <a:gd name="connsiteX26" fmla="*/ 3167811 w 3263809"/>
                  <a:gd name="connsiteY26" fmla="*/ 43158 h 219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263809" h="219312">
                    <a:moveTo>
                      <a:pt x="3167811" y="43158"/>
                    </a:moveTo>
                    <a:cubicBezTo>
                      <a:pt x="3290641" y="54957"/>
                      <a:pt x="3300876" y="196410"/>
                      <a:pt x="3167811" y="211622"/>
                    </a:cubicBezTo>
                    <a:lnTo>
                      <a:pt x="3139836" y="214286"/>
                    </a:lnTo>
                    <a:lnTo>
                      <a:pt x="1691467" y="219312"/>
                    </a:lnTo>
                    <a:lnTo>
                      <a:pt x="1430578" y="215200"/>
                    </a:lnTo>
                    <a:lnTo>
                      <a:pt x="113795" y="202864"/>
                    </a:lnTo>
                    <a:cubicBezTo>
                      <a:pt x="22110" y="202026"/>
                      <a:pt x="107855" y="202407"/>
                      <a:pt x="105113" y="201036"/>
                    </a:cubicBezTo>
                    <a:lnTo>
                      <a:pt x="15561" y="111027"/>
                    </a:lnTo>
                    <a:cubicBezTo>
                      <a:pt x="5053" y="100518"/>
                      <a:pt x="-431" y="87268"/>
                      <a:pt x="27" y="72190"/>
                    </a:cubicBezTo>
                    <a:cubicBezTo>
                      <a:pt x="484" y="48431"/>
                      <a:pt x="940" y="24216"/>
                      <a:pt x="1854" y="0"/>
                    </a:cubicBezTo>
                    <a:lnTo>
                      <a:pt x="1023480" y="5940"/>
                    </a:lnTo>
                    <a:cubicBezTo>
                      <a:pt x="1087979" y="5940"/>
                      <a:pt x="1030791" y="6396"/>
                      <a:pt x="1034446" y="8224"/>
                    </a:cubicBezTo>
                    <a:cubicBezTo>
                      <a:pt x="1071455" y="26043"/>
                      <a:pt x="1109834" y="40664"/>
                      <a:pt x="1151412" y="45690"/>
                    </a:cubicBezTo>
                    <a:cubicBezTo>
                      <a:pt x="1151869" y="47061"/>
                      <a:pt x="1152783" y="47974"/>
                      <a:pt x="1153697" y="49345"/>
                    </a:cubicBezTo>
                    <a:cubicBezTo>
                      <a:pt x="1171973" y="52543"/>
                      <a:pt x="1190705" y="62138"/>
                      <a:pt x="1207154" y="44776"/>
                    </a:cubicBezTo>
                    <a:cubicBezTo>
                      <a:pt x="1218119" y="33810"/>
                      <a:pt x="1228628" y="23302"/>
                      <a:pt x="1239137" y="12336"/>
                    </a:cubicBezTo>
                    <a:cubicBezTo>
                      <a:pt x="1240050" y="12336"/>
                      <a:pt x="1241421" y="12793"/>
                      <a:pt x="1242335" y="12793"/>
                    </a:cubicBezTo>
                    <a:cubicBezTo>
                      <a:pt x="1262439" y="15078"/>
                      <a:pt x="1282542" y="18733"/>
                      <a:pt x="1303103" y="15534"/>
                    </a:cubicBezTo>
                    <a:lnTo>
                      <a:pt x="1634355" y="21474"/>
                    </a:lnTo>
                    <a:lnTo>
                      <a:pt x="1636182" y="21474"/>
                    </a:lnTo>
                    <a:lnTo>
                      <a:pt x="2103133" y="26500"/>
                    </a:lnTo>
                    <a:lnTo>
                      <a:pt x="2454945" y="27414"/>
                    </a:lnTo>
                    <a:cubicBezTo>
                      <a:pt x="2523632" y="28251"/>
                      <a:pt x="2471317" y="30688"/>
                      <a:pt x="2515256" y="31526"/>
                    </a:cubicBezTo>
                    <a:cubicBezTo>
                      <a:pt x="2583334" y="35181"/>
                      <a:pt x="2650955" y="35181"/>
                      <a:pt x="2718576" y="32440"/>
                    </a:cubicBezTo>
                    <a:lnTo>
                      <a:pt x="3028353" y="37466"/>
                    </a:lnTo>
                    <a:cubicBezTo>
                      <a:pt x="3060793" y="38836"/>
                      <a:pt x="3093690" y="40664"/>
                      <a:pt x="3126129" y="40207"/>
                    </a:cubicBezTo>
                    <a:lnTo>
                      <a:pt x="3167811" y="43158"/>
                    </a:lnTo>
                    <a:close/>
                  </a:path>
                </a:pathLst>
              </a:custGeom>
              <a:solidFill>
                <a:schemeClr val="accent1">
                  <a:lumMod val="75000"/>
                  <a:alpha val="50000"/>
                </a:schemeClr>
              </a:solidFill>
              <a:ln w="9525" cap="flat">
                <a:noFill/>
                <a:prstDash val="solid"/>
                <a:miter/>
              </a:ln>
              <a:effectLst>
                <a:innerShdw blurRad="63500" dist="50800">
                  <a:schemeClr val="accent1">
                    <a:lumMod val="50000"/>
                    <a:alpha val="50000"/>
                  </a:schemeClr>
                </a:inn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grpSp>
      </p:grpSp>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6805696" y="2524176"/>
            <a:ext cx="5377821" cy="724247"/>
          </a:xfrm>
        </p:spPr>
        <p:txBody>
          <a:bodyPr/>
          <a:lstStyle/>
          <a:p>
            <a:r>
              <a:rPr lang="en" dirty="0">
                <a:solidFill>
                  <a:schemeClr val="tx1"/>
                </a:solidFill>
              </a:rPr>
              <a:t>2.</a:t>
            </a:r>
            <a:br>
              <a:rPr lang="en" dirty="0">
                <a:solidFill>
                  <a:schemeClr val="tx1"/>
                </a:solidFill>
              </a:rPr>
            </a:br>
            <a:r>
              <a:rPr lang="en-US" dirty="0">
                <a:solidFill>
                  <a:schemeClr val="tx1"/>
                </a:solidFill>
              </a:rPr>
              <a:t>Target group</a:t>
            </a:r>
          </a:p>
        </p:txBody>
      </p:sp>
      <p:grpSp>
        <p:nvGrpSpPr>
          <p:cNvPr id="55" name="Group 54">
            <a:extLst>
              <a:ext uri="{FF2B5EF4-FFF2-40B4-BE49-F238E27FC236}">
                <a16:creationId xmlns:a16="http://schemas.microsoft.com/office/drawing/2014/main" id="{CC42939A-CB0A-4231-82EC-C6194EF0129B}"/>
              </a:ext>
            </a:extLst>
          </p:cNvPr>
          <p:cNvGrpSpPr/>
          <p:nvPr/>
        </p:nvGrpSpPr>
        <p:grpSpPr>
          <a:xfrm rot="20732695">
            <a:off x="2793082" y="2162588"/>
            <a:ext cx="3698929" cy="1540369"/>
            <a:chOff x="2364797" y="4437804"/>
            <a:chExt cx="2640557" cy="1099625"/>
          </a:xfrm>
        </p:grpSpPr>
        <p:sp>
          <p:nvSpPr>
            <p:cNvPr id="57" name="Freeform: Shape 56">
              <a:extLst>
                <a:ext uri="{FF2B5EF4-FFF2-40B4-BE49-F238E27FC236}">
                  <a16:creationId xmlns:a16="http://schemas.microsoft.com/office/drawing/2014/main" id="{0C13039E-B767-4A5C-8DFE-3677E662CA43}"/>
                </a:ext>
              </a:extLst>
            </p:cNvPr>
            <p:cNvSpPr/>
            <p:nvPr/>
          </p:nvSpPr>
          <p:spPr>
            <a:xfrm>
              <a:off x="2364797" y="4437804"/>
              <a:ext cx="1724296" cy="588784"/>
            </a:xfrm>
            <a:custGeom>
              <a:avLst/>
              <a:gdLst>
                <a:gd name="connsiteX0" fmla="*/ 3027139 w 3384550"/>
                <a:gd name="connsiteY0" fmla="*/ 1156818 h 1155700"/>
                <a:gd name="connsiteX1" fmla="*/ 2561685 w 3384550"/>
                <a:gd name="connsiteY1" fmla="*/ 894563 h 1155700"/>
                <a:gd name="connsiteX2" fmla="*/ 1955260 w 3384550"/>
                <a:gd name="connsiteY2" fmla="*/ 766293 h 1155700"/>
                <a:gd name="connsiteX3" fmla="*/ 1420589 w 3384550"/>
                <a:gd name="connsiteY3" fmla="*/ 636118 h 1155700"/>
                <a:gd name="connsiteX4" fmla="*/ 278859 w 3384550"/>
                <a:gd name="connsiteY4" fmla="*/ 387833 h 1155700"/>
                <a:gd name="connsiteX5" fmla="*/ 26764 w 3384550"/>
                <a:gd name="connsiteY5" fmla="*/ 263374 h 1155700"/>
                <a:gd name="connsiteX6" fmla="*/ 1320260 w 3384550"/>
                <a:gd name="connsiteY6" fmla="*/ 200508 h 1155700"/>
                <a:gd name="connsiteX7" fmla="*/ 1324704 w 3384550"/>
                <a:gd name="connsiteY7" fmla="*/ 192253 h 1155700"/>
                <a:gd name="connsiteX8" fmla="*/ 1581879 w 3384550"/>
                <a:gd name="connsiteY8" fmla="*/ 87478 h 1155700"/>
                <a:gd name="connsiteX9" fmla="*/ 2243550 w 3384550"/>
                <a:gd name="connsiteY9" fmla="*/ 85574 h 1155700"/>
                <a:gd name="connsiteX10" fmla="*/ 2873469 w 3384550"/>
                <a:gd name="connsiteY10" fmla="*/ 90653 h 1155700"/>
                <a:gd name="connsiteX11" fmla="*/ 3049364 w 3384550"/>
                <a:gd name="connsiteY11" fmla="*/ 254483 h 1155700"/>
                <a:gd name="connsiteX12" fmla="*/ 3377025 w 3384550"/>
                <a:gd name="connsiteY12" fmla="*/ 491338 h 1155700"/>
                <a:gd name="connsiteX13" fmla="*/ 3027139 w 3384550"/>
                <a:gd name="connsiteY13" fmla="*/ 1156818 h 115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84550" h="1155700">
                  <a:moveTo>
                    <a:pt x="3027139" y="1156818"/>
                  </a:moveTo>
                  <a:cubicBezTo>
                    <a:pt x="2846800" y="1126338"/>
                    <a:pt x="2733135" y="949174"/>
                    <a:pt x="2561685" y="894563"/>
                  </a:cubicBezTo>
                  <a:cubicBezTo>
                    <a:pt x="2364200" y="831699"/>
                    <a:pt x="2159729" y="798043"/>
                    <a:pt x="1955260" y="766293"/>
                  </a:cubicBezTo>
                  <a:cubicBezTo>
                    <a:pt x="1809210" y="743433"/>
                    <a:pt x="1526635" y="753593"/>
                    <a:pt x="1420589" y="636118"/>
                  </a:cubicBezTo>
                  <a:cubicBezTo>
                    <a:pt x="1413604" y="628499"/>
                    <a:pt x="656685" y="441808"/>
                    <a:pt x="278859" y="387833"/>
                  </a:cubicBezTo>
                  <a:cubicBezTo>
                    <a:pt x="215994" y="378943"/>
                    <a:pt x="-91346" y="370688"/>
                    <a:pt x="26764" y="263374"/>
                  </a:cubicBezTo>
                  <a:cubicBezTo>
                    <a:pt x="245204" y="64618"/>
                    <a:pt x="1312639" y="218924"/>
                    <a:pt x="1320260" y="200508"/>
                  </a:cubicBezTo>
                  <a:cubicBezTo>
                    <a:pt x="1321529" y="197333"/>
                    <a:pt x="1323435" y="194793"/>
                    <a:pt x="1324704" y="192253"/>
                  </a:cubicBezTo>
                  <a:cubicBezTo>
                    <a:pt x="1393919" y="77318"/>
                    <a:pt x="1452339" y="53824"/>
                    <a:pt x="1581879" y="87478"/>
                  </a:cubicBezTo>
                  <a:cubicBezTo>
                    <a:pt x="1793969" y="142088"/>
                    <a:pt x="2029554" y="166853"/>
                    <a:pt x="2243550" y="85574"/>
                  </a:cubicBezTo>
                  <a:cubicBezTo>
                    <a:pt x="2462625" y="2388"/>
                    <a:pt x="2660110" y="-57937"/>
                    <a:pt x="2873469" y="90653"/>
                  </a:cubicBezTo>
                  <a:cubicBezTo>
                    <a:pt x="2940144" y="137643"/>
                    <a:pt x="2988404" y="203049"/>
                    <a:pt x="3049364" y="254483"/>
                  </a:cubicBezTo>
                  <a:cubicBezTo>
                    <a:pt x="3152235" y="340843"/>
                    <a:pt x="3267804" y="412599"/>
                    <a:pt x="3377025" y="491338"/>
                  </a:cubicBezTo>
                  <a:cubicBezTo>
                    <a:pt x="3451954" y="544043"/>
                    <a:pt x="3038569" y="1158724"/>
                    <a:pt x="3027139" y="1156818"/>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58" name="Freeform: Shape 57">
              <a:extLst>
                <a:ext uri="{FF2B5EF4-FFF2-40B4-BE49-F238E27FC236}">
                  <a16:creationId xmlns:a16="http://schemas.microsoft.com/office/drawing/2014/main" id="{8A7F4C71-34D5-4D28-819F-24AAB0F7EBE7}"/>
                </a:ext>
              </a:extLst>
            </p:cNvPr>
            <p:cNvSpPr/>
            <p:nvPr/>
          </p:nvSpPr>
          <p:spPr>
            <a:xfrm>
              <a:off x="3856420" y="4665950"/>
              <a:ext cx="443205" cy="559668"/>
            </a:xfrm>
            <a:custGeom>
              <a:avLst/>
              <a:gdLst>
                <a:gd name="connsiteX0" fmla="*/ 478387 w 869950"/>
                <a:gd name="connsiteY0" fmla="*/ 54948 h 1098550"/>
                <a:gd name="connsiteX1" fmla="*/ 575542 w 869950"/>
                <a:gd name="connsiteY1" fmla="*/ 29548 h 1098550"/>
                <a:gd name="connsiteX2" fmla="*/ 873357 w 869950"/>
                <a:gd name="connsiteY2" fmla="*/ 234654 h 1098550"/>
                <a:gd name="connsiteX3" fmla="*/ 371707 w 869950"/>
                <a:gd name="connsiteY3" fmla="*/ 1104604 h 1098550"/>
                <a:gd name="connsiteX4" fmla="*/ 17377 w 869950"/>
                <a:gd name="connsiteY4" fmla="*/ 916009 h 1098550"/>
                <a:gd name="connsiteX5" fmla="*/ 7216 w 869950"/>
                <a:gd name="connsiteY5" fmla="*/ 877273 h 1098550"/>
                <a:gd name="connsiteX6" fmla="*/ 478387 w 869950"/>
                <a:gd name="connsiteY6" fmla="*/ 54948 h 109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9950" h="1098550">
                  <a:moveTo>
                    <a:pt x="478387" y="54948"/>
                  </a:moveTo>
                  <a:cubicBezTo>
                    <a:pt x="512041" y="-12996"/>
                    <a:pt x="512677" y="-13632"/>
                    <a:pt x="575542" y="29548"/>
                  </a:cubicBezTo>
                  <a:cubicBezTo>
                    <a:pt x="675237" y="97493"/>
                    <a:pt x="773662" y="166073"/>
                    <a:pt x="873357" y="234654"/>
                  </a:cubicBezTo>
                  <a:cubicBezTo>
                    <a:pt x="746357" y="454364"/>
                    <a:pt x="411712" y="1034119"/>
                    <a:pt x="371707" y="1104604"/>
                  </a:cubicBezTo>
                  <a:cubicBezTo>
                    <a:pt x="361547" y="1107779"/>
                    <a:pt x="127232" y="975698"/>
                    <a:pt x="17377" y="916009"/>
                  </a:cubicBezTo>
                  <a:cubicBezTo>
                    <a:pt x="-2943" y="905214"/>
                    <a:pt x="-4213" y="896323"/>
                    <a:pt x="7216" y="877273"/>
                  </a:cubicBezTo>
                  <a:cubicBezTo>
                    <a:pt x="38332" y="824569"/>
                    <a:pt x="435841" y="127973"/>
                    <a:pt x="478387" y="54948"/>
                  </a:cubicBezTo>
                  <a:close/>
                </a:path>
              </a:pathLst>
            </a:custGeom>
            <a:solidFill>
              <a:srgbClr val="B3B3B3"/>
            </a:soli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59" name="Freeform: Shape 58">
              <a:extLst>
                <a:ext uri="{FF2B5EF4-FFF2-40B4-BE49-F238E27FC236}">
                  <a16:creationId xmlns:a16="http://schemas.microsoft.com/office/drawing/2014/main" id="{F874AEAF-1B0A-488C-8539-1F5B0DB1164B}"/>
                </a:ext>
              </a:extLst>
            </p:cNvPr>
            <p:cNvSpPr/>
            <p:nvPr/>
          </p:nvSpPr>
          <p:spPr>
            <a:xfrm>
              <a:off x="3196583" y="4650271"/>
              <a:ext cx="414090" cy="93817"/>
            </a:xfrm>
            <a:custGeom>
              <a:avLst/>
              <a:gdLst>
                <a:gd name="connsiteX0" fmla="*/ 701040 w 812800"/>
                <a:gd name="connsiteY0" fmla="*/ 187325 h 184150"/>
                <a:gd name="connsiteX1" fmla="*/ 242570 w 812800"/>
                <a:gd name="connsiteY1" fmla="*/ 93345 h 184150"/>
                <a:gd name="connsiteX2" fmla="*/ 0 w 812800"/>
                <a:gd name="connsiteY2" fmla="*/ 0 h 184150"/>
                <a:gd name="connsiteX3" fmla="*/ 197485 w 812800"/>
                <a:gd name="connsiteY3" fmla="*/ 48260 h 184150"/>
                <a:gd name="connsiteX4" fmla="*/ 445770 w 812800"/>
                <a:gd name="connsiteY4" fmla="*/ 79375 h 184150"/>
                <a:gd name="connsiteX5" fmla="*/ 606425 w 812800"/>
                <a:gd name="connsiteY5" fmla="*/ 126365 h 184150"/>
                <a:gd name="connsiteX6" fmla="*/ 815340 w 812800"/>
                <a:gd name="connsiteY6" fmla="*/ 132715 h 184150"/>
                <a:gd name="connsiteX7" fmla="*/ 701040 w 812800"/>
                <a:gd name="connsiteY7" fmla="*/ 187325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184150">
                  <a:moveTo>
                    <a:pt x="701040" y="187325"/>
                  </a:moveTo>
                  <a:cubicBezTo>
                    <a:pt x="544830" y="173990"/>
                    <a:pt x="391160" y="144145"/>
                    <a:pt x="242570" y="93345"/>
                  </a:cubicBezTo>
                  <a:cubicBezTo>
                    <a:pt x="166370" y="67310"/>
                    <a:pt x="2540" y="10795"/>
                    <a:pt x="0" y="0"/>
                  </a:cubicBezTo>
                  <a:cubicBezTo>
                    <a:pt x="65405" y="21590"/>
                    <a:pt x="132080" y="33020"/>
                    <a:pt x="197485" y="48260"/>
                  </a:cubicBezTo>
                  <a:cubicBezTo>
                    <a:pt x="279400" y="67310"/>
                    <a:pt x="362585" y="71755"/>
                    <a:pt x="445770" y="79375"/>
                  </a:cubicBezTo>
                  <a:cubicBezTo>
                    <a:pt x="502920" y="84455"/>
                    <a:pt x="555625" y="102235"/>
                    <a:pt x="606425" y="126365"/>
                  </a:cubicBezTo>
                  <a:cubicBezTo>
                    <a:pt x="676275" y="160020"/>
                    <a:pt x="744855" y="158115"/>
                    <a:pt x="815340" y="132715"/>
                  </a:cubicBezTo>
                  <a:cubicBezTo>
                    <a:pt x="825500" y="130175"/>
                    <a:pt x="758825" y="192405"/>
                    <a:pt x="701040" y="187325"/>
                  </a:cubicBezTo>
                  <a:close/>
                </a:path>
              </a:pathLst>
            </a:custGeom>
            <a:solidFill>
              <a:srgbClr val="E4A7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56" name="Rectangle 55">
              <a:extLst>
                <a:ext uri="{FF2B5EF4-FFF2-40B4-BE49-F238E27FC236}">
                  <a16:creationId xmlns:a16="http://schemas.microsoft.com/office/drawing/2014/main" id="{480F5284-B3ED-413A-A194-3C6D0F5C4265}"/>
                </a:ext>
              </a:extLst>
            </p:cNvPr>
            <p:cNvSpPr/>
            <p:nvPr/>
          </p:nvSpPr>
          <p:spPr>
            <a:xfrm rot="1882945">
              <a:off x="4051007" y="4890912"/>
              <a:ext cx="954347" cy="646517"/>
            </a:xfrm>
            <a:prstGeom prst="rect">
              <a:avLst/>
            </a:prstGeom>
            <a:solidFill>
              <a:srgbClr val="000000"/>
            </a:soli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grpSp>
      <p:grpSp>
        <p:nvGrpSpPr>
          <p:cNvPr id="68" name="Group 67">
            <a:extLst>
              <a:ext uri="{FF2B5EF4-FFF2-40B4-BE49-F238E27FC236}">
                <a16:creationId xmlns:a16="http://schemas.microsoft.com/office/drawing/2014/main" id="{BC12273C-0CCF-4C90-ACE6-8DD5DB64553D}"/>
              </a:ext>
            </a:extLst>
          </p:cNvPr>
          <p:cNvGrpSpPr/>
          <p:nvPr/>
        </p:nvGrpSpPr>
        <p:grpSpPr>
          <a:xfrm>
            <a:off x="628717" y="544409"/>
            <a:ext cx="2765368" cy="1326624"/>
            <a:chOff x="-295927" y="1568460"/>
            <a:chExt cx="2765368" cy="1326624"/>
          </a:xfrm>
        </p:grpSpPr>
        <p:sp>
          <p:nvSpPr>
            <p:cNvPr id="6" name="Rectangle 5">
              <a:extLst>
                <a:ext uri="{FF2B5EF4-FFF2-40B4-BE49-F238E27FC236}">
                  <a16:creationId xmlns:a16="http://schemas.microsoft.com/office/drawing/2014/main" id="{6BE928B3-70CB-488A-9136-B8AAAF19EF6F}"/>
                </a:ext>
              </a:extLst>
            </p:cNvPr>
            <p:cNvSpPr/>
            <p:nvPr/>
          </p:nvSpPr>
          <p:spPr>
            <a:xfrm rot="20755241">
              <a:off x="527883" y="1568460"/>
              <a:ext cx="168863" cy="7554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7" name="Rectangle 6">
              <a:extLst>
                <a:ext uri="{FF2B5EF4-FFF2-40B4-BE49-F238E27FC236}">
                  <a16:creationId xmlns:a16="http://schemas.microsoft.com/office/drawing/2014/main" id="{B76204DF-7696-4D26-B93C-6EBC550EE2E6}"/>
                </a:ext>
              </a:extLst>
            </p:cNvPr>
            <p:cNvSpPr/>
            <p:nvPr/>
          </p:nvSpPr>
          <p:spPr>
            <a:xfrm rot="20709491">
              <a:off x="-295927" y="1648846"/>
              <a:ext cx="851861" cy="81827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67" name="Freeform: Shape 66">
              <a:extLst>
                <a:ext uri="{FF2B5EF4-FFF2-40B4-BE49-F238E27FC236}">
                  <a16:creationId xmlns:a16="http://schemas.microsoft.com/office/drawing/2014/main" id="{BD3DB97D-37F8-46C0-A0B3-FCC28B76D736}"/>
                </a:ext>
              </a:extLst>
            </p:cNvPr>
            <p:cNvSpPr/>
            <p:nvPr/>
          </p:nvSpPr>
          <p:spPr>
            <a:xfrm>
              <a:off x="634131" y="1667931"/>
              <a:ext cx="1835310" cy="1227153"/>
            </a:xfrm>
            <a:custGeom>
              <a:avLst/>
              <a:gdLst>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263402 w 1835310"/>
                <a:gd name="connsiteY42" fmla="*/ 531081 h 1227153"/>
                <a:gd name="connsiteX43" fmla="*/ 1170297 w 1835310"/>
                <a:gd name="connsiteY43" fmla="*/ 596238 h 1227153"/>
                <a:gd name="connsiteX44" fmla="*/ 1158811 w 1835310"/>
                <a:gd name="connsiteY44" fmla="*/ 621681 h 1227153"/>
                <a:gd name="connsiteX45" fmla="*/ 1156944 w 1835310"/>
                <a:gd name="connsiteY45" fmla="*/ 625394 h 1227153"/>
                <a:gd name="connsiteX46" fmla="*/ 1108163 w 1835310"/>
                <a:gd name="connsiteY46" fmla="*/ 606900 h 1227153"/>
                <a:gd name="connsiteX47" fmla="*/ 922101 w 1835310"/>
                <a:gd name="connsiteY47" fmla="*/ 589944 h 1227153"/>
                <a:gd name="connsiteX48" fmla="*/ 698028 w 1835310"/>
                <a:gd name="connsiteY48" fmla="*/ 628048 h 1227153"/>
                <a:gd name="connsiteX49" fmla="*/ 725688 w 1835310"/>
                <a:gd name="connsiteY49" fmla="*/ 652244 h 1227153"/>
                <a:gd name="connsiteX50" fmla="*/ 1062593 w 1835310"/>
                <a:gd name="connsiteY50" fmla="*/ 995636 h 1227153"/>
                <a:gd name="connsiteX51" fmla="*/ 1111532 w 1835310"/>
                <a:gd name="connsiteY51" fmla="*/ 1127275 h 1227153"/>
                <a:gd name="connsiteX52" fmla="*/ 1099929 w 1835310"/>
                <a:gd name="connsiteY52" fmla="*/ 1184957 h 1227153"/>
                <a:gd name="connsiteX53" fmla="*/ 1001338 w 1835310"/>
                <a:gd name="connsiteY53" fmla="*/ 1204586 h 1227153"/>
                <a:gd name="connsiteX54" fmla="*/ 937938 w 1835310"/>
                <a:gd name="connsiteY54" fmla="*/ 1136348 h 1227153"/>
                <a:gd name="connsiteX55" fmla="*/ 637599 w 1835310"/>
                <a:gd name="connsiteY55" fmla="*/ 879723 h 1227153"/>
                <a:gd name="connsiteX56" fmla="*/ 409843 w 1835310"/>
                <a:gd name="connsiteY56" fmla="*/ 793450 h 1227153"/>
                <a:gd name="connsiteX57" fmla="*/ 271255 w 1835310"/>
                <a:gd name="connsiteY57" fmla="*/ 730792 h 1227153"/>
                <a:gd name="connsiteX58" fmla="*/ 158040 w 1835310"/>
                <a:gd name="connsiteY58" fmla="*/ 648328 h 1227153"/>
                <a:gd name="connsiteX59" fmla="*/ 0 w 1835310"/>
                <a:gd name="connsiteY59" fmla="*/ 18176 h 1227153"/>
                <a:gd name="connsiteX60" fmla="*/ 38077 w 1835310"/>
                <a:gd name="connsiteY60" fmla="*/ 13955 h 1227153"/>
                <a:gd name="connsiteX61" fmla="*/ 311305 w 1835310"/>
                <a:gd name="connsiteY61" fmla="*/ 44088 h 1227153"/>
                <a:gd name="connsiteX62" fmla="*/ 564741 w 1835310"/>
                <a:gd name="connsiteY62" fmla="*/ 101768 h 1227153"/>
                <a:gd name="connsiteX63" fmla="*/ 954214 w 1835310"/>
                <a:gd name="connsiteY63" fmla="*/ 82413 h 1227153"/>
                <a:gd name="connsiteX64" fmla="*/ 1307395 w 1835310"/>
                <a:gd name="connsiteY64" fmla="*/ 3727 h 1227153"/>
                <a:gd name="connsiteX65" fmla="*/ 1332991 w 1835310"/>
                <a:gd name="connsiteY65"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263402 w 1835310"/>
                <a:gd name="connsiteY42" fmla="*/ 531081 h 1227153"/>
                <a:gd name="connsiteX43" fmla="*/ 1158811 w 1835310"/>
                <a:gd name="connsiteY43" fmla="*/ 621681 h 1227153"/>
                <a:gd name="connsiteX44" fmla="*/ 1156944 w 1835310"/>
                <a:gd name="connsiteY44" fmla="*/ 625394 h 1227153"/>
                <a:gd name="connsiteX45" fmla="*/ 1108163 w 1835310"/>
                <a:gd name="connsiteY45" fmla="*/ 606900 h 1227153"/>
                <a:gd name="connsiteX46" fmla="*/ 922101 w 1835310"/>
                <a:gd name="connsiteY46" fmla="*/ 589944 h 1227153"/>
                <a:gd name="connsiteX47" fmla="*/ 698028 w 1835310"/>
                <a:gd name="connsiteY47" fmla="*/ 628048 h 1227153"/>
                <a:gd name="connsiteX48" fmla="*/ 725688 w 1835310"/>
                <a:gd name="connsiteY48" fmla="*/ 652244 h 1227153"/>
                <a:gd name="connsiteX49" fmla="*/ 1062593 w 1835310"/>
                <a:gd name="connsiteY49" fmla="*/ 995636 h 1227153"/>
                <a:gd name="connsiteX50" fmla="*/ 1111532 w 1835310"/>
                <a:gd name="connsiteY50" fmla="*/ 1127275 h 1227153"/>
                <a:gd name="connsiteX51" fmla="*/ 1099929 w 1835310"/>
                <a:gd name="connsiteY51" fmla="*/ 1184957 h 1227153"/>
                <a:gd name="connsiteX52" fmla="*/ 1001338 w 1835310"/>
                <a:gd name="connsiteY52" fmla="*/ 1204586 h 1227153"/>
                <a:gd name="connsiteX53" fmla="*/ 937938 w 1835310"/>
                <a:gd name="connsiteY53" fmla="*/ 1136348 h 1227153"/>
                <a:gd name="connsiteX54" fmla="*/ 637599 w 1835310"/>
                <a:gd name="connsiteY54" fmla="*/ 879723 h 1227153"/>
                <a:gd name="connsiteX55" fmla="*/ 409843 w 1835310"/>
                <a:gd name="connsiteY55" fmla="*/ 793450 h 1227153"/>
                <a:gd name="connsiteX56" fmla="*/ 271255 w 1835310"/>
                <a:gd name="connsiteY56" fmla="*/ 730792 h 1227153"/>
                <a:gd name="connsiteX57" fmla="*/ 158040 w 1835310"/>
                <a:gd name="connsiteY57" fmla="*/ 648328 h 1227153"/>
                <a:gd name="connsiteX58" fmla="*/ 0 w 1835310"/>
                <a:gd name="connsiteY58" fmla="*/ 18176 h 1227153"/>
                <a:gd name="connsiteX59" fmla="*/ 38077 w 1835310"/>
                <a:gd name="connsiteY59" fmla="*/ 13955 h 1227153"/>
                <a:gd name="connsiteX60" fmla="*/ 311305 w 1835310"/>
                <a:gd name="connsiteY60" fmla="*/ 44088 h 1227153"/>
                <a:gd name="connsiteX61" fmla="*/ 564741 w 1835310"/>
                <a:gd name="connsiteY61" fmla="*/ 101768 h 1227153"/>
                <a:gd name="connsiteX62" fmla="*/ 954214 w 1835310"/>
                <a:gd name="connsiteY62" fmla="*/ 82413 h 1227153"/>
                <a:gd name="connsiteX63" fmla="*/ 1307395 w 1835310"/>
                <a:gd name="connsiteY63" fmla="*/ 3727 h 1227153"/>
                <a:gd name="connsiteX64" fmla="*/ 1332991 w 1835310"/>
                <a:gd name="connsiteY64"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263402 w 1835310"/>
                <a:gd name="connsiteY42" fmla="*/ 531081 h 1227153"/>
                <a:gd name="connsiteX43" fmla="*/ 1158811 w 1835310"/>
                <a:gd name="connsiteY43" fmla="*/ 621681 h 1227153"/>
                <a:gd name="connsiteX44" fmla="*/ 1156944 w 1835310"/>
                <a:gd name="connsiteY44" fmla="*/ 625394 h 1227153"/>
                <a:gd name="connsiteX45" fmla="*/ 1108163 w 1835310"/>
                <a:gd name="connsiteY45" fmla="*/ 606900 h 1227153"/>
                <a:gd name="connsiteX46" fmla="*/ 922101 w 1835310"/>
                <a:gd name="connsiteY46" fmla="*/ 589944 h 1227153"/>
                <a:gd name="connsiteX47" fmla="*/ 698028 w 1835310"/>
                <a:gd name="connsiteY47" fmla="*/ 628048 h 1227153"/>
                <a:gd name="connsiteX48" fmla="*/ 725688 w 1835310"/>
                <a:gd name="connsiteY48" fmla="*/ 652244 h 1227153"/>
                <a:gd name="connsiteX49" fmla="*/ 1062593 w 1835310"/>
                <a:gd name="connsiteY49" fmla="*/ 995636 h 1227153"/>
                <a:gd name="connsiteX50" fmla="*/ 1111532 w 1835310"/>
                <a:gd name="connsiteY50" fmla="*/ 1127275 h 1227153"/>
                <a:gd name="connsiteX51" fmla="*/ 1099929 w 1835310"/>
                <a:gd name="connsiteY51" fmla="*/ 1184957 h 1227153"/>
                <a:gd name="connsiteX52" fmla="*/ 1001338 w 1835310"/>
                <a:gd name="connsiteY52" fmla="*/ 1204586 h 1227153"/>
                <a:gd name="connsiteX53" fmla="*/ 937938 w 1835310"/>
                <a:gd name="connsiteY53" fmla="*/ 1136348 h 1227153"/>
                <a:gd name="connsiteX54" fmla="*/ 637599 w 1835310"/>
                <a:gd name="connsiteY54" fmla="*/ 879723 h 1227153"/>
                <a:gd name="connsiteX55" fmla="*/ 409843 w 1835310"/>
                <a:gd name="connsiteY55" fmla="*/ 793450 h 1227153"/>
                <a:gd name="connsiteX56" fmla="*/ 271255 w 1835310"/>
                <a:gd name="connsiteY56" fmla="*/ 730792 h 1227153"/>
                <a:gd name="connsiteX57" fmla="*/ 158040 w 1835310"/>
                <a:gd name="connsiteY57" fmla="*/ 648328 h 1227153"/>
                <a:gd name="connsiteX58" fmla="*/ 0 w 1835310"/>
                <a:gd name="connsiteY58" fmla="*/ 18176 h 1227153"/>
                <a:gd name="connsiteX59" fmla="*/ 38077 w 1835310"/>
                <a:gd name="connsiteY59" fmla="*/ 13955 h 1227153"/>
                <a:gd name="connsiteX60" fmla="*/ 311305 w 1835310"/>
                <a:gd name="connsiteY60" fmla="*/ 44088 h 1227153"/>
                <a:gd name="connsiteX61" fmla="*/ 564741 w 1835310"/>
                <a:gd name="connsiteY61" fmla="*/ 101768 h 1227153"/>
                <a:gd name="connsiteX62" fmla="*/ 954214 w 1835310"/>
                <a:gd name="connsiteY62" fmla="*/ 82413 h 1227153"/>
                <a:gd name="connsiteX63" fmla="*/ 1307395 w 1835310"/>
                <a:gd name="connsiteY63" fmla="*/ 3727 h 1227153"/>
                <a:gd name="connsiteX64" fmla="*/ 1332991 w 1835310"/>
                <a:gd name="connsiteY64"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263402 w 1835310"/>
                <a:gd name="connsiteY42" fmla="*/ 531081 h 1227153"/>
                <a:gd name="connsiteX43" fmla="*/ 1158811 w 1835310"/>
                <a:gd name="connsiteY43" fmla="*/ 621681 h 1227153"/>
                <a:gd name="connsiteX44" fmla="*/ 1156944 w 1835310"/>
                <a:gd name="connsiteY44" fmla="*/ 625394 h 1227153"/>
                <a:gd name="connsiteX45" fmla="*/ 1108163 w 1835310"/>
                <a:gd name="connsiteY45" fmla="*/ 606900 h 1227153"/>
                <a:gd name="connsiteX46" fmla="*/ 922101 w 1835310"/>
                <a:gd name="connsiteY46" fmla="*/ 589944 h 1227153"/>
                <a:gd name="connsiteX47" fmla="*/ 698028 w 1835310"/>
                <a:gd name="connsiteY47" fmla="*/ 628048 h 1227153"/>
                <a:gd name="connsiteX48" fmla="*/ 725688 w 1835310"/>
                <a:gd name="connsiteY48" fmla="*/ 652244 h 1227153"/>
                <a:gd name="connsiteX49" fmla="*/ 1062593 w 1835310"/>
                <a:gd name="connsiteY49" fmla="*/ 995636 h 1227153"/>
                <a:gd name="connsiteX50" fmla="*/ 1111532 w 1835310"/>
                <a:gd name="connsiteY50" fmla="*/ 1127275 h 1227153"/>
                <a:gd name="connsiteX51" fmla="*/ 1099929 w 1835310"/>
                <a:gd name="connsiteY51" fmla="*/ 1184957 h 1227153"/>
                <a:gd name="connsiteX52" fmla="*/ 1001338 w 1835310"/>
                <a:gd name="connsiteY52" fmla="*/ 1204586 h 1227153"/>
                <a:gd name="connsiteX53" fmla="*/ 937938 w 1835310"/>
                <a:gd name="connsiteY53" fmla="*/ 1136348 h 1227153"/>
                <a:gd name="connsiteX54" fmla="*/ 637599 w 1835310"/>
                <a:gd name="connsiteY54" fmla="*/ 879723 h 1227153"/>
                <a:gd name="connsiteX55" fmla="*/ 409843 w 1835310"/>
                <a:gd name="connsiteY55" fmla="*/ 793450 h 1227153"/>
                <a:gd name="connsiteX56" fmla="*/ 271255 w 1835310"/>
                <a:gd name="connsiteY56" fmla="*/ 730792 h 1227153"/>
                <a:gd name="connsiteX57" fmla="*/ 158040 w 1835310"/>
                <a:gd name="connsiteY57" fmla="*/ 648328 h 1227153"/>
                <a:gd name="connsiteX58" fmla="*/ 0 w 1835310"/>
                <a:gd name="connsiteY58" fmla="*/ 18176 h 1227153"/>
                <a:gd name="connsiteX59" fmla="*/ 38077 w 1835310"/>
                <a:gd name="connsiteY59" fmla="*/ 13955 h 1227153"/>
                <a:gd name="connsiteX60" fmla="*/ 311305 w 1835310"/>
                <a:gd name="connsiteY60" fmla="*/ 44088 h 1227153"/>
                <a:gd name="connsiteX61" fmla="*/ 564741 w 1835310"/>
                <a:gd name="connsiteY61" fmla="*/ 101768 h 1227153"/>
                <a:gd name="connsiteX62" fmla="*/ 954214 w 1835310"/>
                <a:gd name="connsiteY62" fmla="*/ 82413 h 1227153"/>
                <a:gd name="connsiteX63" fmla="*/ 1307395 w 1835310"/>
                <a:gd name="connsiteY63" fmla="*/ 3727 h 1227153"/>
                <a:gd name="connsiteX64" fmla="*/ 1332991 w 1835310"/>
                <a:gd name="connsiteY64"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263402 w 1835310"/>
                <a:gd name="connsiteY42" fmla="*/ 531081 h 1227153"/>
                <a:gd name="connsiteX43" fmla="*/ 1158811 w 1835310"/>
                <a:gd name="connsiteY43" fmla="*/ 621681 h 1227153"/>
                <a:gd name="connsiteX44" fmla="*/ 1149801 w 1835310"/>
                <a:gd name="connsiteY44" fmla="*/ 539669 h 1227153"/>
                <a:gd name="connsiteX45" fmla="*/ 1108163 w 1835310"/>
                <a:gd name="connsiteY45" fmla="*/ 606900 h 1227153"/>
                <a:gd name="connsiteX46" fmla="*/ 922101 w 1835310"/>
                <a:gd name="connsiteY46" fmla="*/ 589944 h 1227153"/>
                <a:gd name="connsiteX47" fmla="*/ 698028 w 1835310"/>
                <a:gd name="connsiteY47" fmla="*/ 628048 h 1227153"/>
                <a:gd name="connsiteX48" fmla="*/ 725688 w 1835310"/>
                <a:gd name="connsiteY48" fmla="*/ 652244 h 1227153"/>
                <a:gd name="connsiteX49" fmla="*/ 1062593 w 1835310"/>
                <a:gd name="connsiteY49" fmla="*/ 995636 h 1227153"/>
                <a:gd name="connsiteX50" fmla="*/ 1111532 w 1835310"/>
                <a:gd name="connsiteY50" fmla="*/ 1127275 h 1227153"/>
                <a:gd name="connsiteX51" fmla="*/ 1099929 w 1835310"/>
                <a:gd name="connsiteY51" fmla="*/ 1184957 h 1227153"/>
                <a:gd name="connsiteX52" fmla="*/ 1001338 w 1835310"/>
                <a:gd name="connsiteY52" fmla="*/ 1204586 h 1227153"/>
                <a:gd name="connsiteX53" fmla="*/ 937938 w 1835310"/>
                <a:gd name="connsiteY53" fmla="*/ 1136348 h 1227153"/>
                <a:gd name="connsiteX54" fmla="*/ 637599 w 1835310"/>
                <a:gd name="connsiteY54" fmla="*/ 879723 h 1227153"/>
                <a:gd name="connsiteX55" fmla="*/ 409843 w 1835310"/>
                <a:gd name="connsiteY55" fmla="*/ 793450 h 1227153"/>
                <a:gd name="connsiteX56" fmla="*/ 271255 w 1835310"/>
                <a:gd name="connsiteY56" fmla="*/ 730792 h 1227153"/>
                <a:gd name="connsiteX57" fmla="*/ 158040 w 1835310"/>
                <a:gd name="connsiteY57" fmla="*/ 648328 h 1227153"/>
                <a:gd name="connsiteX58" fmla="*/ 0 w 1835310"/>
                <a:gd name="connsiteY58" fmla="*/ 18176 h 1227153"/>
                <a:gd name="connsiteX59" fmla="*/ 38077 w 1835310"/>
                <a:gd name="connsiteY59" fmla="*/ 13955 h 1227153"/>
                <a:gd name="connsiteX60" fmla="*/ 311305 w 1835310"/>
                <a:gd name="connsiteY60" fmla="*/ 44088 h 1227153"/>
                <a:gd name="connsiteX61" fmla="*/ 564741 w 1835310"/>
                <a:gd name="connsiteY61" fmla="*/ 101768 h 1227153"/>
                <a:gd name="connsiteX62" fmla="*/ 954214 w 1835310"/>
                <a:gd name="connsiteY62" fmla="*/ 82413 h 1227153"/>
                <a:gd name="connsiteX63" fmla="*/ 1307395 w 1835310"/>
                <a:gd name="connsiteY63" fmla="*/ 3727 h 1227153"/>
                <a:gd name="connsiteX64" fmla="*/ 1332991 w 1835310"/>
                <a:gd name="connsiteY64"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263402 w 1835310"/>
                <a:gd name="connsiteY42" fmla="*/ 531081 h 1227153"/>
                <a:gd name="connsiteX43" fmla="*/ 1149801 w 1835310"/>
                <a:gd name="connsiteY43" fmla="*/ 539669 h 1227153"/>
                <a:gd name="connsiteX44" fmla="*/ 1108163 w 1835310"/>
                <a:gd name="connsiteY44" fmla="*/ 606900 h 1227153"/>
                <a:gd name="connsiteX45" fmla="*/ 922101 w 1835310"/>
                <a:gd name="connsiteY45" fmla="*/ 589944 h 1227153"/>
                <a:gd name="connsiteX46" fmla="*/ 698028 w 1835310"/>
                <a:gd name="connsiteY46" fmla="*/ 628048 h 1227153"/>
                <a:gd name="connsiteX47" fmla="*/ 725688 w 1835310"/>
                <a:gd name="connsiteY47" fmla="*/ 652244 h 1227153"/>
                <a:gd name="connsiteX48" fmla="*/ 1062593 w 1835310"/>
                <a:gd name="connsiteY48" fmla="*/ 995636 h 1227153"/>
                <a:gd name="connsiteX49" fmla="*/ 1111532 w 1835310"/>
                <a:gd name="connsiteY49" fmla="*/ 1127275 h 1227153"/>
                <a:gd name="connsiteX50" fmla="*/ 1099929 w 1835310"/>
                <a:gd name="connsiteY50" fmla="*/ 1184957 h 1227153"/>
                <a:gd name="connsiteX51" fmla="*/ 1001338 w 1835310"/>
                <a:gd name="connsiteY51" fmla="*/ 1204586 h 1227153"/>
                <a:gd name="connsiteX52" fmla="*/ 937938 w 1835310"/>
                <a:gd name="connsiteY52" fmla="*/ 1136348 h 1227153"/>
                <a:gd name="connsiteX53" fmla="*/ 637599 w 1835310"/>
                <a:gd name="connsiteY53" fmla="*/ 879723 h 1227153"/>
                <a:gd name="connsiteX54" fmla="*/ 409843 w 1835310"/>
                <a:gd name="connsiteY54" fmla="*/ 793450 h 1227153"/>
                <a:gd name="connsiteX55" fmla="*/ 271255 w 1835310"/>
                <a:gd name="connsiteY55" fmla="*/ 730792 h 1227153"/>
                <a:gd name="connsiteX56" fmla="*/ 158040 w 1835310"/>
                <a:gd name="connsiteY56" fmla="*/ 648328 h 1227153"/>
                <a:gd name="connsiteX57" fmla="*/ 0 w 1835310"/>
                <a:gd name="connsiteY57" fmla="*/ 18176 h 1227153"/>
                <a:gd name="connsiteX58" fmla="*/ 38077 w 1835310"/>
                <a:gd name="connsiteY58" fmla="*/ 13955 h 1227153"/>
                <a:gd name="connsiteX59" fmla="*/ 311305 w 1835310"/>
                <a:gd name="connsiteY59" fmla="*/ 44088 h 1227153"/>
                <a:gd name="connsiteX60" fmla="*/ 564741 w 1835310"/>
                <a:gd name="connsiteY60" fmla="*/ 101768 h 1227153"/>
                <a:gd name="connsiteX61" fmla="*/ 954214 w 1835310"/>
                <a:gd name="connsiteY61" fmla="*/ 82413 h 1227153"/>
                <a:gd name="connsiteX62" fmla="*/ 1307395 w 1835310"/>
                <a:gd name="connsiteY62" fmla="*/ 3727 h 1227153"/>
                <a:gd name="connsiteX63" fmla="*/ 1332991 w 1835310"/>
                <a:gd name="connsiteY63"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263402 w 1835310"/>
                <a:gd name="connsiteY42" fmla="*/ 531081 h 1227153"/>
                <a:gd name="connsiteX43" fmla="*/ 1142657 w 1835310"/>
                <a:gd name="connsiteY43" fmla="*/ 620631 h 1227153"/>
                <a:gd name="connsiteX44" fmla="*/ 1108163 w 1835310"/>
                <a:gd name="connsiteY44" fmla="*/ 606900 h 1227153"/>
                <a:gd name="connsiteX45" fmla="*/ 922101 w 1835310"/>
                <a:gd name="connsiteY45" fmla="*/ 589944 h 1227153"/>
                <a:gd name="connsiteX46" fmla="*/ 698028 w 1835310"/>
                <a:gd name="connsiteY46" fmla="*/ 628048 h 1227153"/>
                <a:gd name="connsiteX47" fmla="*/ 725688 w 1835310"/>
                <a:gd name="connsiteY47" fmla="*/ 652244 h 1227153"/>
                <a:gd name="connsiteX48" fmla="*/ 1062593 w 1835310"/>
                <a:gd name="connsiteY48" fmla="*/ 995636 h 1227153"/>
                <a:gd name="connsiteX49" fmla="*/ 1111532 w 1835310"/>
                <a:gd name="connsiteY49" fmla="*/ 1127275 h 1227153"/>
                <a:gd name="connsiteX50" fmla="*/ 1099929 w 1835310"/>
                <a:gd name="connsiteY50" fmla="*/ 1184957 h 1227153"/>
                <a:gd name="connsiteX51" fmla="*/ 1001338 w 1835310"/>
                <a:gd name="connsiteY51" fmla="*/ 1204586 h 1227153"/>
                <a:gd name="connsiteX52" fmla="*/ 937938 w 1835310"/>
                <a:gd name="connsiteY52" fmla="*/ 1136348 h 1227153"/>
                <a:gd name="connsiteX53" fmla="*/ 637599 w 1835310"/>
                <a:gd name="connsiteY53" fmla="*/ 879723 h 1227153"/>
                <a:gd name="connsiteX54" fmla="*/ 409843 w 1835310"/>
                <a:gd name="connsiteY54" fmla="*/ 793450 h 1227153"/>
                <a:gd name="connsiteX55" fmla="*/ 271255 w 1835310"/>
                <a:gd name="connsiteY55" fmla="*/ 730792 h 1227153"/>
                <a:gd name="connsiteX56" fmla="*/ 158040 w 1835310"/>
                <a:gd name="connsiteY56" fmla="*/ 648328 h 1227153"/>
                <a:gd name="connsiteX57" fmla="*/ 0 w 1835310"/>
                <a:gd name="connsiteY57" fmla="*/ 18176 h 1227153"/>
                <a:gd name="connsiteX58" fmla="*/ 38077 w 1835310"/>
                <a:gd name="connsiteY58" fmla="*/ 13955 h 1227153"/>
                <a:gd name="connsiteX59" fmla="*/ 311305 w 1835310"/>
                <a:gd name="connsiteY59" fmla="*/ 44088 h 1227153"/>
                <a:gd name="connsiteX60" fmla="*/ 564741 w 1835310"/>
                <a:gd name="connsiteY60" fmla="*/ 101768 h 1227153"/>
                <a:gd name="connsiteX61" fmla="*/ 954214 w 1835310"/>
                <a:gd name="connsiteY61" fmla="*/ 82413 h 1227153"/>
                <a:gd name="connsiteX62" fmla="*/ 1307395 w 1835310"/>
                <a:gd name="connsiteY62" fmla="*/ 3727 h 1227153"/>
                <a:gd name="connsiteX63" fmla="*/ 1332991 w 1835310"/>
                <a:gd name="connsiteY63"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263402 w 1835310"/>
                <a:gd name="connsiteY42" fmla="*/ 531081 h 1227153"/>
                <a:gd name="connsiteX43" fmla="*/ 1142657 w 1835310"/>
                <a:gd name="connsiteY43" fmla="*/ 620631 h 1227153"/>
                <a:gd name="connsiteX44" fmla="*/ 1108163 w 1835310"/>
                <a:gd name="connsiteY44" fmla="*/ 606900 h 1227153"/>
                <a:gd name="connsiteX45" fmla="*/ 922101 w 1835310"/>
                <a:gd name="connsiteY45" fmla="*/ 589944 h 1227153"/>
                <a:gd name="connsiteX46" fmla="*/ 698028 w 1835310"/>
                <a:gd name="connsiteY46" fmla="*/ 628048 h 1227153"/>
                <a:gd name="connsiteX47" fmla="*/ 725688 w 1835310"/>
                <a:gd name="connsiteY47" fmla="*/ 652244 h 1227153"/>
                <a:gd name="connsiteX48" fmla="*/ 1062593 w 1835310"/>
                <a:gd name="connsiteY48" fmla="*/ 995636 h 1227153"/>
                <a:gd name="connsiteX49" fmla="*/ 1111532 w 1835310"/>
                <a:gd name="connsiteY49" fmla="*/ 1127275 h 1227153"/>
                <a:gd name="connsiteX50" fmla="*/ 1099929 w 1835310"/>
                <a:gd name="connsiteY50" fmla="*/ 1184957 h 1227153"/>
                <a:gd name="connsiteX51" fmla="*/ 1001338 w 1835310"/>
                <a:gd name="connsiteY51" fmla="*/ 1204586 h 1227153"/>
                <a:gd name="connsiteX52" fmla="*/ 937938 w 1835310"/>
                <a:gd name="connsiteY52" fmla="*/ 1136348 h 1227153"/>
                <a:gd name="connsiteX53" fmla="*/ 637599 w 1835310"/>
                <a:gd name="connsiteY53" fmla="*/ 879723 h 1227153"/>
                <a:gd name="connsiteX54" fmla="*/ 409843 w 1835310"/>
                <a:gd name="connsiteY54" fmla="*/ 793450 h 1227153"/>
                <a:gd name="connsiteX55" fmla="*/ 271255 w 1835310"/>
                <a:gd name="connsiteY55" fmla="*/ 730792 h 1227153"/>
                <a:gd name="connsiteX56" fmla="*/ 158040 w 1835310"/>
                <a:gd name="connsiteY56" fmla="*/ 648328 h 1227153"/>
                <a:gd name="connsiteX57" fmla="*/ 0 w 1835310"/>
                <a:gd name="connsiteY57" fmla="*/ 18176 h 1227153"/>
                <a:gd name="connsiteX58" fmla="*/ 38077 w 1835310"/>
                <a:gd name="connsiteY58" fmla="*/ 13955 h 1227153"/>
                <a:gd name="connsiteX59" fmla="*/ 311305 w 1835310"/>
                <a:gd name="connsiteY59" fmla="*/ 44088 h 1227153"/>
                <a:gd name="connsiteX60" fmla="*/ 564741 w 1835310"/>
                <a:gd name="connsiteY60" fmla="*/ 101768 h 1227153"/>
                <a:gd name="connsiteX61" fmla="*/ 954214 w 1835310"/>
                <a:gd name="connsiteY61" fmla="*/ 82413 h 1227153"/>
                <a:gd name="connsiteX62" fmla="*/ 1307395 w 1835310"/>
                <a:gd name="connsiteY62" fmla="*/ 3727 h 1227153"/>
                <a:gd name="connsiteX63" fmla="*/ 1332991 w 1835310"/>
                <a:gd name="connsiteY63"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263402 w 1835310"/>
                <a:gd name="connsiteY42" fmla="*/ 531081 h 1227153"/>
                <a:gd name="connsiteX43" fmla="*/ 1142657 w 1835310"/>
                <a:gd name="connsiteY43" fmla="*/ 620631 h 1227153"/>
                <a:gd name="connsiteX44" fmla="*/ 1108163 w 1835310"/>
                <a:gd name="connsiteY44" fmla="*/ 606900 h 1227153"/>
                <a:gd name="connsiteX45" fmla="*/ 922101 w 1835310"/>
                <a:gd name="connsiteY45" fmla="*/ 589944 h 1227153"/>
                <a:gd name="connsiteX46" fmla="*/ 698028 w 1835310"/>
                <a:gd name="connsiteY46" fmla="*/ 628048 h 1227153"/>
                <a:gd name="connsiteX47" fmla="*/ 725688 w 1835310"/>
                <a:gd name="connsiteY47" fmla="*/ 652244 h 1227153"/>
                <a:gd name="connsiteX48" fmla="*/ 1062593 w 1835310"/>
                <a:gd name="connsiteY48" fmla="*/ 995636 h 1227153"/>
                <a:gd name="connsiteX49" fmla="*/ 1111532 w 1835310"/>
                <a:gd name="connsiteY49" fmla="*/ 1127275 h 1227153"/>
                <a:gd name="connsiteX50" fmla="*/ 1099929 w 1835310"/>
                <a:gd name="connsiteY50" fmla="*/ 1184957 h 1227153"/>
                <a:gd name="connsiteX51" fmla="*/ 1001338 w 1835310"/>
                <a:gd name="connsiteY51" fmla="*/ 1204586 h 1227153"/>
                <a:gd name="connsiteX52" fmla="*/ 937938 w 1835310"/>
                <a:gd name="connsiteY52" fmla="*/ 1136348 h 1227153"/>
                <a:gd name="connsiteX53" fmla="*/ 637599 w 1835310"/>
                <a:gd name="connsiteY53" fmla="*/ 879723 h 1227153"/>
                <a:gd name="connsiteX54" fmla="*/ 409843 w 1835310"/>
                <a:gd name="connsiteY54" fmla="*/ 793450 h 1227153"/>
                <a:gd name="connsiteX55" fmla="*/ 271255 w 1835310"/>
                <a:gd name="connsiteY55" fmla="*/ 730792 h 1227153"/>
                <a:gd name="connsiteX56" fmla="*/ 158040 w 1835310"/>
                <a:gd name="connsiteY56" fmla="*/ 648328 h 1227153"/>
                <a:gd name="connsiteX57" fmla="*/ 0 w 1835310"/>
                <a:gd name="connsiteY57" fmla="*/ 18176 h 1227153"/>
                <a:gd name="connsiteX58" fmla="*/ 38077 w 1835310"/>
                <a:gd name="connsiteY58" fmla="*/ 13955 h 1227153"/>
                <a:gd name="connsiteX59" fmla="*/ 311305 w 1835310"/>
                <a:gd name="connsiteY59" fmla="*/ 44088 h 1227153"/>
                <a:gd name="connsiteX60" fmla="*/ 564741 w 1835310"/>
                <a:gd name="connsiteY60" fmla="*/ 101768 h 1227153"/>
                <a:gd name="connsiteX61" fmla="*/ 954214 w 1835310"/>
                <a:gd name="connsiteY61" fmla="*/ 82413 h 1227153"/>
                <a:gd name="connsiteX62" fmla="*/ 1307395 w 1835310"/>
                <a:gd name="connsiteY62" fmla="*/ 3727 h 1227153"/>
                <a:gd name="connsiteX63" fmla="*/ 1332991 w 1835310"/>
                <a:gd name="connsiteY63"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142657 w 1835310"/>
                <a:gd name="connsiteY42" fmla="*/ 620631 h 1227153"/>
                <a:gd name="connsiteX43" fmla="*/ 1108163 w 1835310"/>
                <a:gd name="connsiteY43" fmla="*/ 606900 h 1227153"/>
                <a:gd name="connsiteX44" fmla="*/ 922101 w 1835310"/>
                <a:gd name="connsiteY44" fmla="*/ 589944 h 1227153"/>
                <a:gd name="connsiteX45" fmla="*/ 698028 w 1835310"/>
                <a:gd name="connsiteY45" fmla="*/ 628048 h 1227153"/>
                <a:gd name="connsiteX46" fmla="*/ 725688 w 1835310"/>
                <a:gd name="connsiteY46" fmla="*/ 652244 h 1227153"/>
                <a:gd name="connsiteX47" fmla="*/ 1062593 w 1835310"/>
                <a:gd name="connsiteY47" fmla="*/ 995636 h 1227153"/>
                <a:gd name="connsiteX48" fmla="*/ 1111532 w 1835310"/>
                <a:gd name="connsiteY48" fmla="*/ 1127275 h 1227153"/>
                <a:gd name="connsiteX49" fmla="*/ 1099929 w 1835310"/>
                <a:gd name="connsiteY49" fmla="*/ 1184957 h 1227153"/>
                <a:gd name="connsiteX50" fmla="*/ 1001338 w 1835310"/>
                <a:gd name="connsiteY50" fmla="*/ 1204586 h 1227153"/>
                <a:gd name="connsiteX51" fmla="*/ 937938 w 1835310"/>
                <a:gd name="connsiteY51" fmla="*/ 1136348 h 1227153"/>
                <a:gd name="connsiteX52" fmla="*/ 637599 w 1835310"/>
                <a:gd name="connsiteY52" fmla="*/ 879723 h 1227153"/>
                <a:gd name="connsiteX53" fmla="*/ 409843 w 1835310"/>
                <a:gd name="connsiteY53" fmla="*/ 793450 h 1227153"/>
                <a:gd name="connsiteX54" fmla="*/ 271255 w 1835310"/>
                <a:gd name="connsiteY54" fmla="*/ 730792 h 1227153"/>
                <a:gd name="connsiteX55" fmla="*/ 158040 w 1835310"/>
                <a:gd name="connsiteY55" fmla="*/ 648328 h 1227153"/>
                <a:gd name="connsiteX56" fmla="*/ 0 w 1835310"/>
                <a:gd name="connsiteY56" fmla="*/ 18176 h 1227153"/>
                <a:gd name="connsiteX57" fmla="*/ 38077 w 1835310"/>
                <a:gd name="connsiteY57" fmla="*/ 13955 h 1227153"/>
                <a:gd name="connsiteX58" fmla="*/ 311305 w 1835310"/>
                <a:gd name="connsiteY58" fmla="*/ 44088 h 1227153"/>
                <a:gd name="connsiteX59" fmla="*/ 564741 w 1835310"/>
                <a:gd name="connsiteY59" fmla="*/ 101768 h 1227153"/>
                <a:gd name="connsiteX60" fmla="*/ 954214 w 1835310"/>
                <a:gd name="connsiteY60" fmla="*/ 82413 h 1227153"/>
                <a:gd name="connsiteX61" fmla="*/ 1307395 w 1835310"/>
                <a:gd name="connsiteY61" fmla="*/ 3727 h 1227153"/>
                <a:gd name="connsiteX62" fmla="*/ 1332991 w 1835310"/>
                <a:gd name="connsiteY62"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142657 w 1835310"/>
                <a:gd name="connsiteY42" fmla="*/ 620631 h 1227153"/>
                <a:gd name="connsiteX43" fmla="*/ 1108163 w 1835310"/>
                <a:gd name="connsiteY43" fmla="*/ 606900 h 1227153"/>
                <a:gd name="connsiteX44" fmla="*/ 922101 w 1835310"/>
                <a:gd name="connsiteY44" fmla="*/ 589944 h 1227153"/>
                <a:gd name="connsiteX45" fmla="*/ 698028 w 1835310"/>
                <a:gd name="connsiteY45" fmla="*/ 628048 h 1227153"/>
                <a:gd name="connsiteX46" fmla="*/ 725688 w 1835310"/>
                <a:gd name="connsiteY46" fmla="*/ 652244 h 1227153"/>
                <a:gd name="connsiteX47" fmla="*/ 1062593 w 1835310"/>
                <a:gd name="connsiteY47" fmla="*/ 995636 h 1227153"/>
                <a:gd name="connsiteX48" fmla="*/ 1111532 w 1835310"/>
                <a:gd name="connsiteY48" fmla="*/ 1127275 h 1227153"/>
                <a:gd name="connsiteX49" fmla="*/ 1099929 w 1835310"/>
                <a:gd name="connsiteY49" fmla="*/ 1184957 h 1227153"/>
                <a:gd name="connsiteX50" fmla="*/ 1001338 w 1835310"/>
                <a:gd name="connsiteY50" fmla="*/ 1204586 h 1227153"/>
                <a:gd name="connsiteX51" fmla="*/ 937938 w 1835310"/>
                <a:gd name="connsiteY51" fmla="*/ 1136348 h 1227153"/>
                <a:gd name="connsiteX52" fmla="*/ 637599 w 1835310"/>
                <a:gd name="connsiteY52" fmla="*/ 879723 h 1227153"/>
                <a:gd name="connsiteX53" fmla="*/ 409843 w 1835310"/>
                <a:gd name="connsiteY53" fmla="*/ 793450 h 1227153"/>
                <a:gd name="connsiteX54" fmla="*/ 271255 w 1835310"/>
                <a:gd name="connsiteY54" fmla="*/ 730792 h 1227153"/>
                <a:gd name="connsiteX55" fmla="*/ 158040 w 1835310"/>
                <a:gd name="connsiteY55" fmla="*/ 648328 h 1227153"/>
                <a:gd name="connsiteX56" fmla="*/ 0 w 1835310"/>
                <a:gd name="connsiteY56" fmla="*/ 18176 h 1227153"/>
                <a:gd name="connsiteX57" fmla="*/ 38077 w 1835310"/>
                <a:gd name="connsiteY57" fmla="*/ 13955 h 1227153"/>
                <a:gd name="connsiteX58" fmla="*/ 311305 w 1835310"/>
                <a:gd name="connsiteY58" fmla="*/ 44088 h 1227153"/>
                <a:gd name="connsiteX59" fmla="*/ 564741 w 1835310"/>
                <a:gd name="connsiteY59" fmla="*/ 101768 h 1227153"/>
                <a:gd name="connsiteX60" fmla="*/ 954214 w 1835310"/>
                <a:gd name="connsiteY60" fmla="*/ 82413 h 1227153"/>
                <a:gd name="connsiteX61" fmla="*/ 1307395 w 1835310"/>
                <a:gd name="connsiteY61" fmla="*/ 3727 h 1227153"/>
                <a:gd name="connsiteX62" fmla="*/ 1332991 w 1835310"/>
                <a:gd name="connsiteY62"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147419 w 1835310"/>
                <a:gd name="connsiteY42" fmla="*/ 618249 h 1227153"/>
                <a:gd name="connsiteX43" fmla="*/ 1108163 w 1835310"/>
                <a:gd name="connsiteY43" fmla="*/ 606900 h 1227153"/>
                <a:gd name="connsiteX44" fmla="*/ 922101 w 1835310"/>
                <a:gd name="connsiteY44" fmla="*/ 589944 h 1227153"/>
                <a:gd name="connsiteX45" fmla="*/ 698028 w 1835310"/>
                <a:gd name="connsiteY45" fmla="*/ 628048 h 1227153"/>
                <a:gd name="connsiteX46" fmla="*/ 725688 w 1835310"/>
                <a:gd name="connsiteY46" fmla="*/ 652244 h 1227153"/>
                <a:gd name="connsiteX47" fmla="*/ 1062593 w 1835310"/>
                <a:gd name="connsiteY47" fmla="*/ 995636 h 1227153"/>
                <a:gd name="connsiteX48" fmla="*/ 1111532 w 1835310"/>
                <a:gd name="connsiteY48" fmla="*/ 1127275 h 1227153"/>
                <a:gd name="connsiteX49" fmla="*/ 1099929 w 1835310"/>
                <a:gd name="connsiteY49" fmla="*/ 1184957 h 1227153"/>
                <a:gd name="connsiteX50" fmla="*/ 1001338 w 1835310"/>
                <a:gd name="connsiteY50" fmla="*/ 1204586 h 1227153"/>
                <a:gd name="connsiteX51" fmla="*/ 937938 w 1835310"/>
                <a:gd name="connsiteY51" fmla="*/ 1136348 h 1227153"/>
                <a:gd name="connsiteX52" fmla="*/ 637599 w 1835310"/>
                <a:gd name="connsiteY52" fmla="*/ 879723 h 1227153"/>
                <a:gd name="connsiteX53" fmla="*/ 409843 w 1835310"/>
                <a:gd name="connsiteY53" fmla="*/ 793450 h 1227153"/>
                <a:gd name="connsiteX54" fmla="*/ 271255 w 1835310"/>
                <a:gd name="connsiteY54" fmla="*/ 730792 h 1227153"/>
                <a:gd name="connsiteX55" fmla="*/ 158040 w 1835310"/>
                <a:gd name="connsiteY55" fmla="*/ 648328 h 1227153"/>
                <a:gd name="connsiteX56" fmla="*/ 0 w 1835310"/>
                <a:gd name="connsiteY56" fmla="*/ 18176 h 1227153"/>
                <a:gd name="connsiteX57" fmla="*/ 38077 w 1835310"/>
                <a:gd name="connsiteY57" fmla="*/ 13955 h 1227153"/>
                <a:gd name="connsiteX58" fmla="*/ 311305 w 1835310"/>
                <a:gd name="connsiteY58" fmla="*/ 44088 h 1227153"/>
                <a:gd name="connsiteX59" fmla="*/ 564741 w 1835310"/>
                <a:gd name="connsiteY59" fmla="*/ 101768 h 1227153"/>
                <a:gd name="connsiteX60" fmla="*/ 954214 w 1835310"/>
                <a:gd name="connsiteY60" fmla="*/ 82413 h 1227153"/>
                <a:gd name="connsiteX61" fmla="*/ 1307395 w 1835310"/>
                <a:gd name="connsiteY61" fmla="*/ 3727 h 1227153"/>
                <a:gd name="connsiteX62" fmla="*/ 1332991 w 1835310"/>
                <a:gd name="connsiteY62"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147419 w 1835310"/>
                <a:gd name="connsiteY42" fmla="*/ 618249 h 1227153"/>
                <a:gd name="connsiteX43" fmla="*/ 1108163 w 1835310"/>
                <a:gd name="connsiteY43" fmla="*/ 606900 h 1227153"/>
                <a:gd name="connsiteX44" fmla="*/ 922101 w 1835310"/>
                <a:gd name="connsiteY44" fmla="*/ 589944 h 1227153"/>
                <a:gd name="connsiteX45" fmla="*/ 698028 w 1835310"/>
                <a:gd name="connsiteY45" fmla="*/ 628048 h 1227153"/>
                <a:gd name="connsiteX46" fmla="*/ 725688 w 1835310"/>
                <a:gd name="connsiteY46" fmla="*/ 652244 h 1227153"/>
                <a:gd name="connsiteX47" fmla="*/ 1062593 w 1835310"/>
                <a:gd name="connsiteY47" fmla="*/ 995636 h 1227153"/>
                <a:gd name="connsiteX48" fmla="*/ 1111532 w 1835310"/>
                <a:gd name="connsiteY48" fmla="*/ 1127275 h 1227153"/>
                <a:gd name="connsiteX49" fmla="*/ 1099929 w 1835310"/>
                <a:gd name="connsiteY49" fmla="*/ 1184957 h 1227153"/>
                <a:gd name="connsiteX50" fmla="*/ 1001338 w 1835310"/>
                <a:gd name="connsiteY50" fmla="*/ 1204586 h 1227153"/>
                <a:gd name="connsiteX51" fmla="*/ 937938 w 1835310"/>
                <a:gd name="connsiteY51" fmla="*/ 1136348 h 1227153"/>
                <a:gd name="connsiteX52" fmla="*/ 637599 w 1835310"/>
                <a:gd name="connsiteY52" fmla="*/ 879723 h 1227153"/>
                <a:gd name="connsiteX53" fmla="*/ 409843 w 1835310"/>
                <a:gd name="connsiteY53" fmla="*/ 793450 h 1227153"/>
                <a:gd name="connsiteX54" fmla="*/ 271255 w 1835310"/>
                <a:gd name="connsiteY54" fmla="*/ 730792 h 1227153"/>
                <a:gd name="connsiteX55" fmla="*/ 158040 w 1835310"/>
                <a:gd name="connsiteY55" fmla="*/ 648328 h 1227153"/>
                <a:gd name="connsiteX56" fmla="*/ 0 w 1835310"/>
                <a:gd name="connsiteY56" fmla="*/ 18176 h 1227153"/>
                <a:gd name="connsiteX57" fmla="*/ 38077 w 1835310"/>
                <a:gd name="connsiteY57" fmla="*/ 13955 h 1227153"/>
                <a:gd name="connsiteX58" fmla="*/ 311305 w 1835310"/>
                <a:gd name="connsiteY58" fmla="*/ 44088 h 1227153"/>
                <a:gd name="connsiteX59" fmla="*/ 564741 w 1835310"/>
                <a:gd name="connsiteY59" fmla="*/ 101768 h 1227153"/>
                <a:gd name="connsiteX60" fmla="*/ 954214 w 1835310"/>
                <a:gd name="connsiteY60" fmla="*/ 82413 h 1227153"/>
                <a:gd name="connsiteX61" fmla="*/ 1307395 w 1835310"/>
                <a:gd name="connsiteY61" fmla="*/ 3727 h 1227153"/>
                <a:gd name="connsiteX62" fmla="*/ 1332991 w 1835310"/>
                <a:gd name="connsiteY62"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147419 w 1835310"/>
                <a:gd name="connsiteY42" fmla="*/ 618249 h 1227153"/>
                <a:gd name="connsiteX43" fmla="*/ 1108163 w 1835310"/>
                <a:gd name="connsiteY43" fmla="*/ 606900 h 1227153"/>
                <a:gd name="connsiteX44" fmla="*/ 922101 w 1835310"/>
                <a:gd name="connsiteY44" fmla="*/ 589944 h 1227153"/>
                <a:gd name="connsiteX45" fmla="*/ 698028 w 1835310"/>
                <a:gd name="connsiteY45" fmla="*/ 628048 h 1227153"/>
                <a:gd name="connsiteX46" fmla="*/ 725688 w 1835310"/>
                <a:gd name="connsiteY46" fmla="*/ 652244 h 1227153"/>
                <a:gd name="connsiteX47" fmla="*/ 1062593 w 1835310"/>
                <a:gd name="connsiteY47" fmla="*/ 995636 h 1227153"/>
                <a:gd name="connsiteX48" fmla="*/ 1111532 w 1835310"/>
                <a:gd name="connsiteY48" fmla="*/ 1127275 h 1227153"/>
                <a:gd name="connsiteX49" fmla="*/ 1099929 w 1835310"/>
                <a:gd name="connsiteY49" fmla="*/ 1184957 h 1227153"/>
                <a:gd name="connsiteX50" fmla="*/ 1001338 w 1835310"/>
                <a:gd name="connsiteY50" fmla="*/ 1204586 h 1227153"/>
                <a:gd name="connsiteX51" fmla="*/ 937938 w 1835310"/>
                <a:gd name="connsiteY51" fmla="*/ 1136348 h 1227153"/>
                <a:gd name="connsiteX52" fmla="*/ 637599 w 1835310"/>
                <a:gd name="connsiteY52" fmla="*/ 879723 h 1227153"/>
                <a:gd name="connsiteX53" fmla="*/ 409843 w 1835310"/>
                <a:gd name="connsiteY53" fmla="*/ 793450 h 1227153"/>
                <a:gd name="connsiteX54" fmla="*/ 271255 w 1835310"/>
                <a:gd name="connsiteY54" fmla="*/ 730792 h 1227153"/>
                <a:gd name="connsiteX55" fmla="*/ 158040 w 1835310"/>
                <a:gd name="connsiteY55" fmla="*/ 648328 h 1227153"/>
                <a:gd name="connsiteX56" fmla="*/ 0 w 1835310"/>
                <a:gd name="connsiteY56" fmla="*/ 18176 h 1227153"/>
                <a:gd name="connsiteX57" fmla="*/ 38077 w 1835310"/>
                <a:gd name="connsiteY57" fmla="*/ 13955 h 1227153"/>
                <a:gd name="connsiteX58" fmla="*/ 311305 w 1835310"/>
                <a:gd name="connsiteY58" fmla="*/ 44088 h 1227153"/>
                <a:gd name="connsiteX59" fmla="*/ 564741 w 1835310"/>
                <a:gd name="connsiteY59" fmla="*/ 101768 h 1227153"/>
                <a:gd name="connsiteX60" fmla="*/ 954214 w 1835310"/>
                <a:gd name="connsiteY60" fmla="*/ 82413 h 1227153"/>
                <a:gd name="connsiteX61" fmla="*/ 1307395 w 1835310"/>
                <a:gd name="connsiteY61" fmla="*/ 3727 h 1227153"/>
                <a:gd name="connsiteX62" fmla="*/ 1332991 w 1835310"/>
                <a:gd name="connsiteY62" fmla="*/ 132 h 1227153"/>
                <a:gd name="connsiteX0" fmla="*/ 1378927 w 1835310"/>
                <a:gd name="connsiteY0" fmla="*/ 553739 h 1227153"/>
                <a:gd name="connsiteX1" fmla="*/ 1430298 w 1835310"/>
                <a:gd name="connsiteY1" fmla="*/ 555563 h 1227153"/>
                <a:gd name="connsiteX2" fmla="*/ 1539770 w 1835310"/>
                <a:gd name="connsiteY2" fmla="*/ 647844 h 1227153"/>
                <a:gd name="connsiteX3" fmla="*/ 1697911 w 1835310"/>
                <a:gd name="connsiteY3" fmla="*/ 739342 h 1227153"/>
                <a:gd name="connsiteX4" fmla="*/ 1781657 w 1835310"/>
                <a:gd name="connsiteY4" fmla="*/ 773435 h 1227153"/>
                <a:gd name="connsiteX5" fmla="*/ 1824877 w 1835310"/>
                <a:gd name="connsiteY5" fmla="*/ 830675 h 1227153"/>
                <a:gd name="connsiteX6" fmla="*/ 1770824 w 1835310"/>
                <a:gd name="connsiteY6" fmla="*/ 877855 h 1227153"/>
                <a:gd name="connsiteX7" fmla="*/ 1587882 w 1835310"/>
                <a:gd name="connsiteY7" fmla="*/ 855694 h 1227153"/>
                <a:gd name="connsiteX8" fmla="*/ 1279296 w 1835310"/>
                <a:gd name="connsiteY8" fmla="*/ 683036 h 1227153"/>
                <a:gd name="connsiteX9" fmla="*/ 1205866 w 1835310"/>
                <a:gd name="connsiteY9" fmla="*/ 645382 h 1227153"/>
                <a:gd name="connsiteX10" fmla="*/ 1233667 w 1835310"/>
                <a:gd name="connsiteY10" fmla="*/ 621417 h 1227153"/>
                <a:gd name="connsiteX11" fmla="*/ 1378927 w 1835310"/>
                <a:gd name="connsiteY11" fmla="*/ 553739 h 1227153"/>
                <a:gd name="connsiteX12" fmla="*/ 1332991 w 1835310"/>
                <a:gd name="connsiteY12" fmla="*/ 132 h 1227153"/>
                <a:gd name="connsiteX13" fmla="*/ 1358093 w 1835310"/>
                <a:gd name="connsiteY13" fmla="*/ 2353 h 1227153"/>
                <a:gd name="connsiteX14" fmla="*/ 1366175 w 1835310"/>
                <a:gd name="connsiteY14" fmla="*/ 45517 h 1227153"/>
                <a:gd name="connsiteX15" fmla="*/ 1233107 w 1835310"/>
                <a:gd name="connsiteY15" fmla="*/ 121124 h 1227153"/>
                <a:gd name="connsiteX16" fmla="*/ 1165584 w 1835310"/>
                <a:gd name="connsiteY16" fmla="*/ 153347 h 1227153"/>
                <a:gd name="connsiteX17" fmla="*/ 1167013 w 1835310"/>
                <a:gd name="connsiteY17" fmla="*/ 160771 h 1227153"/>
                <a:gd name="connsiteX18" fmla="*/ 1203579 w 1835310"/>
                <a:gd name="connsiteY18" fmla="*/ 162584 h 1227153"/>
                <a:gd name="connsiteX19" fmla="*/ 1598551 w 1835310"/>
                <a:gd name="connsiteY19" fmla="*/ 145097 h 1227153"/>
                <a:gd name="connsiteX20" fmla="*/ 1622855 w 1835310"/>
                <a:gd name="connsiteY20" fmla="*/ 145374 h 1227153"/>
                <a:gd name="connsiteX21" fmla="*/ 1658486 w 1835310"/>
                <a:gd name="connsiteY21" fmla="*/ 174846 h 1227153"/>
                <a:gd name="connsiteX22" fmla="*/ 1644245 w 1835310"/>
                <a:gd name="connsiteY22" fmla="*/ 210973 h 1227153"/>
                <a:gd name="connsiteX23" fmla="*/ 1510076 w 1835310"/>
                <a:gd name="connsiteY23" fmla="*/ 270525 h 1227153"/>
                <a:gd name="connsiteX24" fmla="*/ 1386630 w 1835310"/>
                <a:gd name="connsiteY24" fmla="*/ 304395 h 1227153"/>
                <a:gd name="connsiteX25" fmla="*/ 1416819 w 1835310"/>
                <a:gd name="connsiteY25" fmla="*/ 316383 h 1227153"/>
                <a:gd name="connsiteX26" fmla="*/ 1769505 w 1835310"/>
                <a:gd name="connsiteY26" fmla="*/ 289328 h 1227153"/>
                <a:gd name="connsiteX27" fmla="*/ 1818553 w 1835310"/>
                <a:gd name="connsiteY27" fmla="*/ 296093 h 1227153"/>
                <a:gd name="connsiteX28" fmla="*/ 1826361 w 1835310"/>
                <a:gd name="connsiteY28" fmla="*/ 358777 h 1227153"/>
                <a:gd name="connsiteX29" fmla="*/ 1763182 w 1835310"/>
                <a:gd name="connsiteY29" fmla="*/ 413930 h 1227153"/>
                <a:gd name="connsiteX30" fmla="*/ 1518326 w 1835310"/>
                <a:gd name="connsiteY30" fmla="*/ 474525 h 1227153"/>
                <a:gd name="connsiteX31" fmla="*/ 1359303 w 1835310"/>
                <a:gd name="connsiteY31" fmla="*/ 469521 h 1227153"/>
                <a:gd name="connsiteX32" fmla="*/ 1331314 w 1835310"/>
                <a:gd name="connsiteY32" fmla="*/ 470951 h 1227153"/>
                <a:gd name="connsiteX33" fmla="*/ 1365736 w 1835310"/>
                <a:gd name="connsiteY33" fmla="*/ 501138 h 1227153"/>
                <a:gd name="connsiteX34" fmla="*/ 1387133 w 1835310"/>
                <a:gd name="connsiteY34" fmla="*/ 519177 h 1227153"/>
                <a:gd name="connsiteX35" fmla="*/ 1377688 w 1835310"/>
                <a:gd name="connsiteY35" fmla="*/ 518853 h 1227153"/>
                <a:gd name="connsiteX36" fmla="*/ 1369294 w 1835310"/>
                <a:gd name="connsiteY36" fmla="*/ 517232 h 1227153"/>
                <a:gd name="connsiteX37" fmla="*/ 1351467 w 1835310"/>
                <a:gd name="connsiteY37" fmla="*/ 517953 h 1227153"/>
                <a:gd name="connsiteX38" fmla="*/ 1339658 w 1835310"/>
                <a:gd name="connsiteY38" fmla="*/ 517548 h 1227153"/>
                <a:gd name="connsiteX39" fmla="*/ 1333216 w 1835310"/>
                <a:gd name="connsiteY39" fmla="*/ 518691 h 1227153"/>
                <a:gd name="connsiteX40" fmla="*/ 1310487 w 1835310"/>
                <a:gd name="connsiteY40" fmla="*/ 519611 h 1227153"/>
                <a:gd name="connsiteX41" fmla="*/ 1286181 w 1835310"/>
                <a:gd name="connsiteY41" fmla="*/ 527038 h 1227153"/>
                <a:gd name="connsiteX42" fmla="*/ 1149801 w 1835310"/>
                <a:gd name="connsiteY42" fmla="*/ 618249 h 1227153"/>
                <a:gd name="connsiteX43" fmla="*/ 1108163 w 1835310"/>
                <a:gd name="connsiteY43" fmla="*/ 606900 h 1227153"/>
                <a:gd name="connsiteX44" fmla="*/ 922101 w 1835310"/>
                <a:gd name="connsiteY44" fmla="*/ 589944 h 1227153"/>
                <a:gd name="connsiteX45" fmla="*/ 698028 w 1835310"/>
                <a:gd name="connsiteY45" fmla="*/ 628048 h 1227153"/>
                <a:gd name="connsiteX46" fmla="*/ 725688 w 1835310"/>
                <a:gd name="connsiteY46" fmla="*/ 652244 h 1227153"/>
                <a:gd name="connsiteX47" fmla="*/ 1062593 w 1835310"/>
                <a:gd name="connsiteY47" fmla="*/ 995636 h 1227153"/>
                <a:gd name="connsiteX48" fmla="*/ 1111532 w 1835310"/>
                <a:gd name="connsiteY48" fmla="*/ 1127275 h 1227153"/>
                <a:gd name="connsiteX49" fmla="*/ 1099929 w 1835310"/>
                <a:gd name="connsiteY49" fmla="*/ 1184957 h 1227153"/>
                <a:gd name="connsiteX50" fmla="*/ 1001338 w 1835310"/>
                <a:gd name="connsiteY50" fmla="*/ 1204586 h 1227153"/>
                <a:gd name="connsiteX51" fmla="*/ 937938 w 1835310"/>
                <a:gd name="connsiteY51" fmla="*/ 1136348 h 1227153"/>
                <a:gd name="connsiteX52" fmla="*/ 637599 w 1835310"/>
                <a:gd name="connsiteY52" fmla="*/ 879723 h 1227153"/>
                <a:gd name="connsiteX53" fmla="*/ 409843 w 1835310"/>
                <a:gd name="connsiteY53" fmla="*/ 793450 h 1227153"/>
                <a:gd name="connsiteX54" fmla="*/ 271255 w 1835310"/>
                <a:gd name="connsiteY54" fmla="*/ 730792 h 1227153"/>
                <a:gd name="connsiteX55" fmla="*/ 158040 w 1835310"/>
                <a:gd name="connsiteY55" fmla="*/ 648328 h 1227153"/>
                <a:gd name="connsiteX56" fmla="*/ 0 w 1835310"/>
                <a:gd name="connsiteY56" fmla="*/ 18176 h 1227153"/>
                <a:gd name="connsiteX57" fmla="*/ 38077 w 1835310"/>
                <a:gd name="connsiteY57" fmla="*/ 13955 h 1227153"/>
                <a:gd name="connsiteX58" fmla="*/ 311305 w 1835310"/>
                <a:gd name="connsiteY58" fmla="*/ 44088 h 1227153"/>
                <a:gd name="connsiteX59" fmla="*/ 564741 w 1835310"/>
                <a:gd name="connsiteY59" fmla="*/ 101768 h 1227153"/>
                <a:gd name="connsiteX60" fmla="*/ 954214 w 1835310"/>
                <a:gd name="connsiteY60" fmla="*/ 82413 h 1227153"/>
                <a:gd name="connsiteX61" fmla="*/ 1307395 w 1835310"/>
                <a:gd name="connsiteY61" fmla="*/ 3727 h 1227153"/>
                <a:gd name="connsiteX62" fmla="*/ 1332991 w 1835310"/>
                <a:gd name="connsiteY62" fmla="*/ 132 h 122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835310" h="1227153">
                  <a:moveTo>
                    <a:pt x="1378927" y="553739"/>
                  </a:moveTo>
                  <a:lnTo>
                    <a:pt x="1430298" y="555563"/>
                  </a:lnTo>
                  <a:lnTo>
                    <a:pt x="1539770" y="647844"/>
                  </a:lnTo>
                  <a:cubicBezTo>
                    <a:pt x="1586619" y="689250"/>
                    <a:pt x="1640615" y="716742"/>
                    <a:pt x="1697911" y="739342"/>
                  </a:cubicBezTo>
                  <a:cubicBezTo>
                    <a:pt x="1725955" y="750395"/>
                    <a:pt x="1754383" y="760732"/>
                    <a:pt x="1781657" y="773435"/>
                  </a:cubicBezTo>
                  <a:cubicBezTo>
                    <a:pt x="1805576" y="784542"/>
                    <a:pt x="1827736" y="800213"/>
                    <a:pt x="1824877" y="830675"/>
                  </a:cubicBezTo>
                  <a:cubicBezTo>
                    <a:pt x="1821962" y="861743"/>
                    <a:pt x="1795404" y="869937"/>
                    <a:pt x="1770824" y="877855"/>
                  </a:cubicBezTo>
                  <a:cubicBezTo>
                    <a:pt x="1706545" y="898584"/>
                    <a:pt x="1644850" y="886212"/>
                    <a:pt x="1587882" y="855694"/>
                  </a:cubicBezTo>
                  <a:cubicBezTo>
                    <a:pt x="1484012" y="799993"/>
                    <a:pt x="1382066" y="740773"/>
                    <a:pt x="1279296" y="683036"/>
                  </a:cubicBezTo>
                  <a:lnTo>
                    <a:pt x="1205866" y="645382"/>
                  </a:lnTo>
                  <a:lnTo>
                    <a:pt x="1233667" y="621417"/>
                  </a:lnTo>
                  <a:cubicBezTo>
                    <a:pt x="1262941" y="591455"/>
                    <a:pt x="1295471" y="557075"/>
                    <a:pt x="1378927" y="553739"/>
                  </a:cubicBezTo>
                  <a:close/>
                  <a:moveTo>
                    <a:pt x="1332991" y="132"/>
                  </a:moveTo>
                  <a:cubicBezTo>
                    <a:pt x="1341651" y="-288"/>
                    <a:pt x="1350229" y="262"/>
                    <a:pt x="1358093" y="2353"/>
                  </a:cubicBezTo>
                  <a:cubicBezTo>
                    <a:pt x="1383606" y="9116"/>
                    <a:pt x="1388005" y="31716"/>
                    <a:pt x="1366175" y="45517"/>
                  </a:cubicBezTo>
                  <a:cubicBezTo>
                    <a:pt x="1323121" y="72735"/>
                    <a:pt x="1277977" y="96765"/>
                    <a:pt x="1233107" y="121124"/>
                  </a:cubicBezTo>
                  <a:cubicBezTo>
                    <a:pt x="1211223" y="133001"/>
                    <a:pt x="1188128" y="142678"/>
                    <a:pt x="1165584" y="153347"/>
                  </a:cubicBezTo>
                  <a:cubicBezTo>
                    <a:pt x="1166078" y="155820"/>
                    <a:pt x="1166519" y="158295"/>
                    <a:pt x="1167013" y="160771"/>
                  </a:cubicBezTo>
                  <a:cubicBezTo>
                    <a:pt x="1179220" y="161429"/>
                    <a:pt x="1191427" y="163134"/>
                    <a:pt x="1203579" y="162584"/>
                  </a:cubicBezTo>
                  <a:lnTo>
                    <a:pt x="1598551" y="145097"/>
                  </a:lnTo>
                  <a:cubicBezTo>
                    <a:pt x="1606743" y="144713"/>
                    <a:pt x="1616752" y="141798"/>
                    <a:pt x="1622855" y="145374"/>
                  </a:cubicBezTo>
                  <a:cubicBezTo>
                    <a:pt x="1636326" y="153182"/>
                    <a:pt x="1652823" y="162090"/>
                    <a:pt x="1658486" y="174846"/>
                  </a:cubicBezTo>
                  <a:cubicBezTo>
                    <a:pt x="1662336" y="183534"/>
                    <a:pt x="1653483" y="206189"/>
                    <a:pt x="1644245" y="210973"/>
                  </a:cubicBezTo>
                  <a:cubicBezTo>
                    <a:pt x="1600750" y="233352"/>
                    <a:pt x="1556265" y="254688"/>
                    <a:pt x="1510076" y="270525"/>
                  </a:cubicBezTo>
                  <a:cubicBezTo>
                    <a:pt x="1470925" y="283940"/>
                    <a:pt x="1428971" y="289328"/>
                    <a:pt x="1386630" y="304395"/>
                  </a:cubicBezTo>
                  <a:cubicBezTo>
                    <a:pt x="1396693" y="308464"/>
                    <a:pt x="1406426" y="313633"/>
                    <a:pt x="1416819" y="316383"/>
                  </a:cubicBezTo>
                  <a:cubicBezTo>
                    <a:pt x="1537460" y="347889"/>
                    <a:pt x="1654528" y="331064"/>
                    <a:pt x="1769505" y="289328"/>
                  </a:cubicBezTo>
                  <a:cubicBezTo>
                    <a:pt x="1787761" y="282676"/>
                    <a:pt x="1803982" y="277123"/>
                    <a:pt x="1818553" y="296093"/>
                  </a:cubicBezTo>
                  <a:cubicBezTo>
                    <a:pt x="1833729" y="315834"/>
                    <a:pt x="1843242" y="338432"/>
                    <a:pt x="1826361" y="358777"/>
                  </a:cubicBezTo>
                  <a:cubicBezTo>
                    <a:pt x="1808656" y="380058"/>
                    <a:pt x="1787101" y="400292"/>
                    <a:pt x="1763182" y="413930"/>
                  </a:cubicBezTo>
                  <a:cubicBezTo>
                    <a:pt x="1687739" y="456985"/>
                    <a:pt x="1604764" y="474636"/>
                    <a:pt x="1518326" y="474525"/>
                  </a:cubicBezTo>
                  <a:cubicBezTo>
                    <a:pt x="1465318" y="474471"/>
                    <a:pt x="1412310" y="471172"/>
                    <a:pt x="1359303" y="469521"/>
                  </a:cubicBezTo>
                  <a:cubicBezTo>
                    <a:pt x="1352430" y="469302"/>
                    <a:pt x="1345500" y="470181"/>
                    <a:pt x="1331314" y="470951"/>
                  </a:cubicBezTo>
                  <a:cubicBezTo>
                    <a:pt x="1346051" y="483873"/>
                    <a:pt x="1355727" y="492725"/>
                    <a:pt x="1365736" y="501138"/>
                  </a:cubicBezTo>
                  <a:lnTo>
                    <a:pt x="1387133" y="519177"/>
                  </a:lnTo>
                  <a:lnTo>
                    <a:pt x="1377688" y="518853"/>
                  </a:lnTo>
                  <a:lnTo>
                    <a:pt x="1369294" y="517232"/>
                  </a:lnTo>
                  <a:lnTo>
                    <a:pt x="1351467" y="517953"/>
                  </a:lnTo>
                  <a:lnTo>
                    <a:pt x="1339658" y="517548"/>
                  </a:lnTo>
                  <a:lnTo>
                    <a:pt x="1333216" y="518691"/>
                  </a:lnTo>
                  <a:lnTo>
                    <a:pt x="1310487" y="519611"/>
                  </a:lnTo>
                  <a:lnTo>
                    <a:pt x="1286181" y="527038"/>
                  </a:lnTo>
                  <a:cubicBezTo>
                    <a:pt x="1228815" y="539186"/>
                    <a:pt x="1195261" y="572763"/>
                    <a:pt x="1149801" y="618249"/>
                  </a:cubicBezTo>
                  <a:lnTo>
                    <a:pt x="1108163" y="606900"/>
                  </a:lnTo>
                  <a:cubicBezTo>
                    <a:pt x="1049080" y="589352"/>
                    <a:pt x="987508" y="581668"/>
                    <a:pt x="922101" y="589944"/>
                  </a:cubicBezTo>
                  <a:cubicBezTo>
                    <a:pt x="849793" y="599071"/>
                    <a:pt x="778256" y="614191"/>
                    <a:pt x="698028" y="628048"/>
                  </a:cubicBezTo>
                  <a:cubicBezTo>
                    <a:pt x="711557" y="639981"/>
                    <a:pt x="718320" y="646469"/>
                    <a:pt x="725688" y="652244"/>
                  </a:cubicBezTo>
                  <a:cubicBezTo>
                    <a:pt x="852763" y="752210"/>
                    <a:pt x="971919" y="859984"/>
                    <a:pt x="1062593" y="995636"/>
                  </a:cubicBezTo>
                  <a:cubicBezTo>
                    <a:pt x="1089316" y="1035612"/>
                    <a:pt x="1110211" y="1078392"/>
                    <a:pt x="1111532" y="1127275"/>
                  </a:cubicBezTo>
                  <a:cubicBezTo>
                    <a:pt x="1112027" y="1146520"/>
                    <a:pt x="1108452" y="1167910"/>
                    <a:pt x="1099929" y="1184957"/>
                  </a:cubicBezTo>
                  <a:cubicBezTo>
                    <a:pt x="1075680" y="1233565"/>
                    <a:pt x="1041478" y="1240274"/>
                    <a:pt x="1001338" y="1204586"/>
                  </a:cubicBezTo>
                  <a:cubicBezTo>
                    <a:pt x="978243" y="1184077"/>
                    <a:pt x="958118" y="1159937"/>
                    <a:pt x="937938" y="1136348"/>
                  </a:cubicBezTo>
                  <a:cubicBezTo>
                    <a:pt x="851277" y="1035007"/>
                    <a:pt x="760219" y="937460"/>
                    <a:pt x="637599" y="879723"/>
                  </a:cubicBezTo>
                  <a:cubicBezTo>
                    <a:pt x="564357" y="845192"/>
                    <a:pt x="486879" y="818909"/>
                    <a:pt x="409843" y="793450"/>
                  </a:cubicBezTo>
                  <a:cubicBezTo>
                    <a:pt x="360739" y="777200"/>
                    <a:pt x="314675" y="756223"/>
                    <a:pt x="271255" y="730792"/>
                  </a:cubicBezTo>
                  <a:lnTo>
                    <a:pt x="158040" y="648328"/>
                  </a:lnTo>
                  <a:lnTo>
                    <a:pt x="0" y="18176"/>
                  </a:lnTo>
                  <a:lnTo>
                    <a:pt x="38077" y="13955"/>
                  </a:lnTo>
                  <a:cubicBezTo>
                    <a:pt x="131994" y="-947"/>
                    <a:pt x="221403" y="20553"/>
                    <a:pt x="311305" y="44088"/>
                  </a:cubicBezTo>
                  <a:cubicBezTo>
                    <a:pt x="395107" y="65972"/>
                    <a:pt x="479621" y="85822"/>
                    <a:pt x="564741" y="101768"/>
                  </a:cubicBezTo>
                  <a:cubicBezTo>
                    <a:pt x="695664" y="126348"/>
                    <a:pt x="825599" y="109852"/>
                    <a:pt x="954214" y="82413"/>
                  </a:cubicBezTo>
                  <a:lnTo>
                    <a:pt x="1307395" y="3727"/>
                  </a:lnTo>
                  <a:cubicBezTo>
                    <a:pt x="1315588" y="1940"/>
                    <a:pt x="1324331" y="551"/>
                    <a:pt x="1332991" y="132"/>
                  </a:cubicBezTo>
                  <a:close/>
                </a:path>
              </a:pathLst>
            </a:custGeom>
            <a:solidFill>
              <a:srgbClr val="FDCE97"/>
            </a:solidFill>
            <a:ln w="9525"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cs typeface="+mn-cs"/>
              </a:endParaRPr>
            </a:p>
          </p:txBody>
        </p:sp>
      </p:grpSp>
      <p:sp>
        <p:nvSpPr>
          <p:cNvPr id="65" name="Freeform: Shape 64">
            <a:extLst>
              <a:ext uri="{FF2B5EF4-FFF2-40B4-BE49-F238E27FC236}">
                <a16:creationId xmlns:a16="http://schemas.microsoft.com/office/drawing/2014/main" id="{1CBB76B8-E81C-4449-BFA5-8AE5FD394E78}"/>
              </a:ext>
            </a:extLst>
          </p:cNvPr>
          <p:cNvSpPr/>
          <p:nvPr/>
        </p:nvSpPr>
        <p:spPr>
          <a:xfrm rot="177284" flipH="1">
            <a:off x="-54349" y="4350819"/>
            <a:ext cx="6914377" cy="2041733"/>
          </a:xfrm>
          <a:custGeom>
            <a:avLst/>
            <a:gdLst>
              <a:gd name="connsiteX0" fmla="*/ 2805314 w 6914377"/>
              <a:gd name="connsiteY0" fmla="*/ 1645 h 2041733"/>
              <a:gd name="connsiteX1" fmla="*/ 2721250 w 6914377"/>
              <a:gd name="connsiteY1" fmla="*/ 636 h 2041733"/>
              <a:gd name="connsiteX2" fmla="*/ 2202622 w 6914377"/>
              <a:gd name="connsiteY2" fmla="*/ 122555 h 2041733"/>
              <a:gd name="connsiteX3" fmla="*/ 1326116 w 6914377"/>
              <a:gd name="connsiteY3" fmla="*/ 154441 h 2041733"/>
              <a:gd name="connsiteX4" fmla="*/ 1522550 w 6914377"/>
              <a:gd name="connsiteY4" fmla="*/ 461583 h 2041733"/>
              <a:gd name="connsiteX5" fmla="*/ 2071666 w 6914377"/>
              <a:gd name="connsiteY5" fmla="*/ 491297 h 2041733"/>
              <a:gd name="connsiteX6" fmla="*/ 1406334 w 6914377"/>
              <a:gd name="connsiteY6" fmla="*/ 584238 h 2041733"/>
              <a:gd name="connsiteX7" fmla="*/ 558766 w 6914377"/>
              <a:gd name="connsiteY7" fmla="*/ 361193 h 2041733"/>
              <a:gd name="connsiteX8" fmla="*/ 1891 w 6914377"/>
              <a:gd name="connsiteY8" fmla="*/ 547775 h 2041733"/>
              <a:gd name="connsiteX9" fmla="*/ 308954 w 6914377"/>
              <a:gd name="connsiteY9" fmla="*/ 611003 h 2041733"/>
              <a:gd name="connsiteX10" fmla="*/ 211592 w 6914377"/>
              <a:gd name="connsiteY10" fmla="*/ 822955 h 2041733"/>
              <a:gd name="connsiteX11" fmla="*/ 1713243 w 6914377"/>
              <a:gd name="connsiteY11" fmla="*/ 1106125 h 2041733"/>
              <a:gd name="connsiteX12" fmla="*/ 2102232 w 6914377"/>
              <a:gd name="connsiteY12" fmla="*/ 1253373 h 2041733"/>
              <a:gd name="connsiteX13" fmla="*/ 3273082 w 6914377"/>
              <a:gd name="connsiteY13" fmla="*/ 1141812 h 2041733"/>
              <a:gd name="connsiteX14" fmla="*/ 6812554 w 6914377"/>
              <a:gd name="connsiteY14" fmla="*/ 2033235 h 2041733"/>
              <a:gd name="connsiteX15" fmla="*/ 6853224 w 6914377"/>
              <a:gd name="connsiteY15" fmla="*/ 2041733 h 2041733"/>
              <a:gd name="connsiteX16" fmla="*/ 6914377 w 6914377"/>
              <a:gd name="connsiteY16" fmla="*/ 856956 h 2041733"/>
              <a:gd name="connsiteX17" fmla="*/ 6825790 w 6914377"/>
              <a:gd name="connsiteY17" fmla="*/ 855737 h 2041733"/>
              <a:gd name="connsiteX18" fmla="*/ 4239426 w 6914377"/>
              <a:gd name="connsiteY18" fmla="*/ 657845 h 2041733"/>
              <a:gd name="connsiteX19" fmla="*/ 3471688 w 6914377"/>
              <a:gd name="connsiteY19" fmla="*/ 188732 h 2041733"/>
              <a:gd name="connsiteX20" fmla="*/ 2805314 w 6914377"/>
              <a:gd name="connsiteY20" fmla="*/ 1645 h 2041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914377" h="2041733">
                <a:moveTo>
                  <a:pt x="2805314" y="1645"/>
                </a:moveTo>
                <a:cubicBezTo>
                  <a:pt x="2776410" y="-103"/>
                  <a:pt x="2748329" y="-488"/>
                  <a:pt x="2721250" y="636"/>
                </a:cubicBezTo>
                <a:cubicBezTo>
                  <a:pt x="2504618" y="9624"/>
                  <a:pt x="2326622" y="70279"/>
                  <a:pt x="2202622" y="122555"/>
                </a:cubicBezTo>
                <a:cubicBezTo>
                  <a:pt x="2029619" y="175386"/>
                  <a:pt x="1603389" y="71818"/>
                  <a:pt x="1326116" y="154441"/>
                </a:cubicBezTo>
                <a:cubicBezTo>
                  <a:pt x="1197951" y="241925"/>
                  <a:pt x="1337908" y="448576"/>
                  <a:pt x="1522550" y="461583"/>
                </a:cubicBezTo>
                <a:cubicBezTo>
                  <a:pt x="1679521" y="505002"/>
                  <a:pt x="1888628" y="481393"/>
                  <a:pt x="2071666" y="491297"/>
                </a:cubicBezTo>
                <a:cubicBezTo>
                  <a:pt x="1920641" y="604202"/>
                  <a:pt x="1628111" y="553258"/>
                  <a:pt x="1406334" y="584238"/>
                </a:cubicBezTo>
                <a:cubicBezTo>
                  <a:pt x="1090297" y="483823"/>
                  <a:pt x="874802" y="424370"/>
                  <a:pt x="558766" y="361193"/>
                </a:cubicBezTo>
                <a:cubicBezTo>
                  <a:pt x="258941" y="317878"/>
                  <a:pt x="-25986" y="341591"/>
                  <a:pt x="1891" y="547775"/>
                </a:cubicBezTo>
                <a:lnTo>
                  <a:pt x="308954" y="611003"/>
                </a:lnTo>
                <a:cubicBezTo>
                  <a:pt x="199538" y="655587"/>
                  <a:pt x="116192" y="808162"/>
                  <a:pt x="211592" y="822955"/>
                </a:cubicBezTo>
                <a:cubicBezTo>
                  <a:pt x="763036" y="887554"/>
                  <a:pt x="1184143" y="1004288"/>
                  <a:pt x="1713243" y="1106125"/>
                </a:cubicBezTo>
                <a:cubicBezTo>
                  <a:pt x="1814357" y="1147761"/>
                  <a:pt x="2012292" y="1237806"/>
                  <a:pt x="2102232" y="1253373"/>
                </a:cubicBezTo>
                <a:cubicBezTo>
                  <a:pt x="2374618" y="1271113"/>
                  <a:pt x="2865653" y="1080884"/>
                  <a:pt x="3273082" y="1141812"/>
                </a:cubicBezTo>
                <a:cubicBezTo>
                  <a:pt x="3619245" y="1173160"/>
                  <a:pt x="5706229" y="1788545"/>
                  <a:pt x="6812554" y="2033235"/>
                </a:cubicBezTo>
                <a:lnTo>
                  <a:pt x="6853224" y="2041733"/>
                </a:lnTo>
                <a:lnTo>
                  <a:pt x="6914377" y="856956"/>
                </a:lnTo>
                <a:lnTo>
                  <a:pt x="6825790" y="855737"/>
                </a:lnTo>
                <a:cubicBezTo>
                  <a:pt x="6103297" y="845623"/>
                  <a:pt x="5108740" y="825721"/>
                  <a:pt x="4239426" y="657845"/>
                </a:cubicBezTo>
                <a:cubicBezTo>
                  <a:pt x="4016146" y="443179"/>
                  <a:pt x="3724717" y="298266"/>
                  <a:pt x="3471688" y="188732"/>
                </a:cubicBezTo>
                <a:cubicBezTo>
                  <a:pt x="3250287" y="92889"/>
                  <a:pt x="3007641" y="13879"/>
                  <a:pt x="2805314" y="1645"/>
                </a:cubicBezTo>
                <a:close/>
              </a:path>
            </a:pathLst>
          </a:custGeom>
          <a:solidFill>
            <a:srgbClr val="F9C9A9"/>
          </a:solidFill>
          <a:ln w="81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dirty="0">
              <a:ln>
                <a:noFill/>
              </a:ln>
              <a:solidFill>
                <a:prstClr val="black"/>
              </a:solidFill>
              <a:effectLst/>
              <a:uLnTx/>
              <a:uFillTx/>
              <a:latin typeface="Arial"/>
              <a:cs typeface="+mn-cs"/>
            </a:endParaRPr>
          </a:p>
        </p:txBody>
      </p:sp>
    </p:spTree>
    <p:extLst>
      <p:ext uri="{BB962C8B-B14F-4D97-AF65-F5344CB8AC3E}">
        <p14:creationId xmlns:p14="http://schemas.microsoft.com/office/powerpoint/2010/main" val="184736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자유형: 도형 14">
            <a:extLst>
              <a:ext uri="{FF2B5EF4-FFF2-40B4-BE49-F238E27FC236}">
                <a16:creationId xmlns:a16="http://schemas.microsoft.com/office/drawing/2014/main" id="{A539E975-0675-45C2-AF7B-660E7E11D71A}"/>
              </a:ext>
            </a:extLst>
          </p:cNvPr>
          <p:cNvSpPr/>
          <p:nvPr/>
        </p:nvSpPr>
        <p:spPr>
          <a:xfrm rot="10800000">
            <a:off x="10609119" y="2605526"/>
            <a:ext cx="453889" cy="419784"/>
          </a:xfrm>
          <a:custGeom>
            <a:avLst/>
            <a:gdLst/>
            <a:ahLst/>
            <a:cxnLst/>
            <a:rect l="l" t="t" r="r" b="b"/>
            <a:pathLst>
              <a:path w="282415" h="261194">
                <a:moveTo>
                  <a:pt x="258472" y="0"/>
                </a:moveTo>
                <a:lnTo>
                  <a:pt x="282415" y="38091"/>
                </a:lnTo>
                <a:cubicBezTo>
                  <a:pt x="262463" y="46435"/>
                  <a:pt x="247771" y="58859"/>
                  <a:pt x="238339" y="75365"/>
                </a:cubicBezTo>
                <a:cubicBezTo>
                  <a:pt x="228907" y="91871"/>
                  <a:pt x="223647" y="115905"/>
                  <a:pt x="222558" y="147466"/>
                </a:cubicBezTo>
                <a:lnTo>
                  <a:pt x="273709" y="147466"/>
                </a:lnTo>
                <a:lnTo>
                  <a:pt x="273709" y="261194"/>
                </a:lnTo>
                <a:lnTo>
                  <a:pt x="168687" y="261194"/>
                </a:lnTo>
                <a:lnTo>
                  <a:pt x="168687" y="171408"/>
                </a:lnTo>
                <a:cubicBezTo>
                  <a:pt x="168687" y="122797"/>
                  <a:pt x="174491" y="87609"/>
                  <a:pt x="186100" y="65843"/>
                </a:cubicBezTo>
                <a:cubicBezTo>
                  <a:pt x="201336" y="36821"/>
                  <a:pt x="225460" y="14874"/>
                  <a:pt x="258472" y="0"/>
                </a:cubicBezTo>
                <a:close/>
                <a:moveTo>
                  <a:pt x="89785" y="0"/>
                </a:moveTo>
                <a:lnTo>
                  <a:pt x="113728" y="38091"/>
                </a:lnTo>
                <a:cubicBezTo>
                  <a:pt x="93775" y="46435"/>
                  <a:pt x="79083" y="58859"/>
                  <a:pt x="69651" y="75365"/>
                </a:cubicBezTo>
                <a:cubicBezTo>
                  <a:pt x="60219" y="91871"/>
                  <a:pt x="54959" y="115905"/>
                  <a:pt x="53871" y="147466"/>
                </a:cubicBezTo>
                <a:lnTo>
                  <a:pt x="105021" y="147466"/>
                </a:lnTo>
                <a:lnTo>
                  <a:pt x="105021" y="261194"/>
                </a:lnTo>
                <a:lnTo>
                  <a:pt x="0" y="261194"/>
                </a:lnTo>
                <a:lnTo>
                  <a:pt x="0" y="171408"/>
                </a:lnTo>
                <a:cubicBezTo>
                  <a:pt x="0" y="122797"/>
                  <a:pt x="5804" y="87609"/>
                  <a:pt x="17413" y="65843"/>
                </a:cubicBezTo>
                <a:cubicBezTo>
                  <a:pt x="32649" y="36821"/>
                  <a:pt x="56773" y="14874"/>
                  <a:pt x="8978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7" name="Freeform: Shape 6">
            <a:extLst>
              <a:ext uri="{FF2B5EF4-FFF2-40B4-BE49-F238E27FC236}">
                <a16:creationId xmlns:a16="http://schemas.microsoft.com/office/drawing/2014/main" id="{46DD31D8-B46F-47F8-A39F-1477C8D7CF79}"/>
              </a:ext>
            </a:extLst>
          </p:cNvPr>
          <p:cNvSpPr/>
          <p:nvPr/>
        </p:nvSpPr>
        <p:spPr>
          <a:xfrm>
            <a:off x="7621844" y="868147"/>
            <a:ext cx="453889" cy="419784"/>
          </a:xfrm>
          <a:custGeom>
            <a:avLst/>
            <a:gdLst>
              <a:gd name="connsiteX0" fmla="*/ 278634 w 304444"/>
              <a:gd name="connsiteY0" fmla="*/ 0 h 281568"/>
              <a:gd name="connsiteX1" fmla="*/ 304444 w 304444"/>
              <a:gd name="connsiteY1" fmla="*/ 41062 h 281568"/>
              <a:gd name="connsiteX2" fmla="*/ 256930 w 304444"/>
              <a:gd name="connsiteY2" fmla="*/ 81244 h 281568"/>
              <a:gd name="connsiteX3" fmla="*/ 239918 w 304444"/>
              <a:gd name="connsiteY3" fmla="*/ 158969 h 281568"/>
              <a:gd name="connsiteX4" fmla="*/ 295059 w 304444"/>
              <a:gd name="connsiteY4" fmla="*/ 158969 h 281568"/>
              <a:gd name="connsiteX5" fmla="*/ 295059 w 304444"/>
              <a:gd name="connsiteY5" fmla="*/ 281568 h 281568"/>
              <a:gd name="connsiteX6" fmla="*/ 181845 w 304444"/>
              <a:gd name="connsiteY6" fmla="*/ 281568 h 281568"/>
              <a:gd name="connsiteX7" fmla="*/ 181845 w 304444"/>
              <a:gd name="connsiteY7" fmla="*/ 184778 h 281568"/>
              <a:gd name="connsiteX8" fmla="*/ 200616 w 304444"/>
              <a:gd name="connsiteY8" fmla="*/ 70979 h 281568"/>
              <a:gd name="connsiteX9" fmla="*/ 278634 w 304444"/>
              <a:gd name="connsiteY9" fmla="*/ 0 h 281568"/>
              <a:gd name="connsiteX10" fmla="*/ 96789 w 304444"/>
              <a:gd name="connsiteY10" fmla="*/ 0 h 281568"/>
              <a:gd name="connsiteX11" fmla="*/ 122599 w 304444"/>
              <a:gd name="connsiteY11" fmla="*/ 41062 h 281568"/>
              <a:gd name="connsiteX12" fmla="*/ 75084 w 304444"/>
              <a:gd name="connsiteY12" fmla="*/ 81244 h 281568"/>
              <a:gd name="connsiteX13" fmla="*/ 58073 w 304444"/>
              <a:gd name="connsiteY13" fmla="*/ 158969 h 281568"/>
              <a:gd name="connsiteX14" fmla="*/ 113213 w 304444"/>
              <a:gd name="connsiteY14" fmla="*/ 158969 h 281568"/>
              <a:gd name="connsiteX15" fmla="*/ 113213 w 304444"/>
              <a:gd name="connsiteY15" fmla="*/ 281568 h 281568"/>
              <a:gd name="connsiteX16" fmla="*/ 0 w 304444"/>
              <a:gd name="connsiteY16" fmla="*/ 281568 h 281568"/>
              <a:gd name="connsiteX17" fmla="*/ 0 w 304444"/>
              <a:gd name="connsiteY17" fmla="*/ 184778 h 281568"/>
              <a:gd name="connsiteX18" fmla="*/ 18772 w 304444"/>
              <a:gd name="connsiteY18" fmla="*/ 70979 h 281568"/>
              <a:gd name="connsiteX19" fmla="*/ 96789 w 304444"/>
              <a:gd name="connsiteY19" fmla="*/ 0 h 28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04444" h="281568">
                <a:moveTo>
                  <a:pt x="278634" y="0"/>
                </a:moveTo>
                <a:lnTo>
                  <a:pt x="304444" y="41062"/>
                </a:lnTo>
                <a:cubicBezTo>
                  <a:pt x="282936" y="50057"/>
                  <a:pt x="267098" y="63450"/>
                  <a:pt x="256930" y="81244"/>
                </a:cubicBezTo>
                <a:cubicBezTo>
                  <a:pt x="246762" y="99037"/>
                  <a:pt x="241092" y="124946"/>
                  <a:pt x="239918" y="158969"/>
                </a:cubicBezTo>
                <a:lnTo>
                  <a:pt x="295059" y="158969"/>
                </a:lnTo>
                <a:lnTo>
                  <a:pt x="295059" y="281568"/>
                </a:lnTo>
                <a:lnTo>
                  <a:pt x="181845" y="281568"/>
                </a:lnTo>
                <a:lnTo>
                  <a:pt x="181845" y="184778"/>
                </a:lnTo>
                <a:cubicBezTo>
                  <a:pt x="181845" y="132376"/>
                  <a:pt x="188102" y="94443"/>
                  <a:pt x="200616" y="70979"/>
                </a:cubicBezTo>
                <a:cubicBezTo>
                  <a:pt x="217041" y="39693"/>
                  <a:pt x="243047" y="16034"/>
                  <a:pt x="278634" y="0"/>
                </a:cubicBezTo>
                <a:close/>
                <a:moveTo>
                  <a:pt x="96789" y="0"/>
                </a:moveTo>
                <a:lnTo>
                  <a:pt x="122599" y="41062"/>
                </a:lnTo>
                <a:cubicBezTo>
                  <a:pt x="101090" y="50057"/>
                  <a:pt x="85252" y="63450"/>
                  <a:pt x="75084" y="81244"/>
                </a:cubicBezTo>
                <a:cubicBezTo>
                  <a:pt x="64916" y="99037"/>
                  <a:pt x="59246" y="124946"/>
                  <a:pt x="58073" y="158969"/>
                </a:cubicBezTo>
                <a:lnTo>
                  <a:pt x="113213" y="158969"/>
                </a:lnTo>
                <a:lnTo>
                  <a:pt x="113213" y="281568"/>
                </a:lnTo>
                <a:lnTo>
                  <a:pt x="0" y="281568"/>
                </a:lnTo>
                <a:lnTo>
                  <a:pt x="0" y="184778"/>
                </a:lnTo>
                <a:cubicBezTo>
                  <a:pt x="0" y="132376"/>
                  <a:pt x="6257" y="94443"/>
                  <a:pt x="18772" y="70979"/>
                </a:cubicBezTo>
                <a:cubicBezTo>
                  <a:pt x="35196" y="39693"/>
                  <a:pt x="61202" y="16034"/>
                  <a:pt x="9678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a:ln>
                <a:noFill/>
              </a:ln>
              <a:solidFill>
                <a:prstClr val="black">
                  <a:lumMod val="75000"/>
                  <a:lumOff val="25000"/>
                </a:prstClr>
              </a:solidFill>
              <a:effectLst/>
              <a:uLnTx/>
              <a:uFillTx/>
              <a:latin typeface="Arial"/>
              <a:cs typeface="+mn-cs"/>
            </a:endParaRPr>
          </a:p>
        </p:txBody>
      </p:sp>
      <p:sp>
        <p:nvSpPr>
          <p:cNvPr id="8" name="TextBox 7">
            <a:extLst>
              <a:ext uri="{FF2B5EF4-FFF2-40B4-BE49-F238E27FC236}">
                <a16:creationId xmlns:a16="http://schemas.microsoft.com/office/drawing/2014/main" id="{4DEE1BA7-12D6-497A-AC68-F299B0F5C9E6}"/>
              </a:ext>
            </a:extLst>
          </p:cNvPr>
          <p:cNvSpPr txBox="1"/>
          <p:nvPr/>
        </p:nvSpPr>
        <p:spPr>
          <a:xfrm>
            <a:off x="7893280" y="3285173"/>
            <a:ext cx="3793573" cy="1964512"/>
          </a:xfrm>
          <a:prstGeom prst="rect">
            <a:avLst/>
          </a:prstGeom>
          <a:noFill/>
        </p:spPr>
        <p:txBody>
          <a:bodyPr wrap="square" rtlCol="0" anchor="ctr">
            <a:spAutoFit/>
          </a:bodyPr>
          <a:lstStyle/>
          <a:p>
            <a:pPr indent="-381000" algn="l">
              <a:lnSpc>
                <a:spcPct val="150000"/>
              </a:lnSpc>
              <a:buFont typeface="Pontano Sans,Sans-Serif"/>
            </a:pPr>
            <a:r>
              <a:rPr lang="en" sz="2800" dirty="0"/>
              <a:t>Time limit</a:t>
            </a:r>
            <a:endParaRPr lang="en-US" sz="2800" dirty="0"/>
          </a:p>
          <a:p>
            <a:pPr indent="-381000" algn="l">
              <a:lnSpc>
                <a:spcPct val="150000"/>
              </a:lnSpc>
              <a:spcBef>
                <a:spcPts val="0"/>
              </a:spcBef>
              <a:buFont typeface="Pontano Sans,Sans-Serif"/>
            </a:pPr>
            <a:r>
              <a:rPr lang="en-US" sz="2800" dirty="0">
                <a:effectLst/>
                <a:latin typeface="Calibri" panose="020F0502020204030204" pitchFamily="34" charset="0"/>
                <a:ea typeface="Calibri" panose="020F0502020204030204" pitchFamily="34" charset="0"/>
                <a:cs typeface="Arial" panose="020B0604020202020204" pitchFamily="34" charset="0"/>
              </a:rPr>
              <a:t>Flutter versions updated</a:t>
            </a:r>
          </a:p>
          <a:p>
            <a:pPr indent="-381000" algn="l">
              <a:lnSpc>
                <a:spcPct val="150000"/>
              </a:lnSpc>
              <a:spcBef>
                <a:spcPts val="0"/>
              </a:spcBef>
              <a:buFont typeface="Pontano Sans,Sans-Serif"/>
            </a:pPr>
            <a:r>
              <a:rPr lang="en-US" sz="2800" dirty="0">
                <a:latin typeface="Calibri" panose="020F0502020204030204" pitchFamily="34" charset="0"/>
                <a:ea typeface="Calibri" panose="020F0502020204030204" pitchFamily="34" charset="0"/>
                <a:cs typeface="Arial" panose="020B0604020202020204" pitchFamily="34" charset="0"/>
              </a:rPr>
              <a:t>Internet connection</a:t>
            </a:r>
            <a:r>
              <a:rPr lang="en-US" sz="28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9" name="TextBox 8">
            <a:extLst>
              <a:ext uri="{FF2B5EF4-FFF2-40B4-BE49-F238E27FC236}">
                <a16:creationId xmlns:a16="http://schemas.microsoft.com/office/drawing/2014/main" id="{1E6A3289-2FF1-4963-8EA1-71CFBBB56728}"/>
              </a:ext>
            </a:extLst>
          </p:cNvPr>
          <p:cNvSpPr txBox="1"/>
          <p:nvPr/>
        </p:nvSpPr>
        <p:spPr>
          <a:xfrm>
            <a:off x="7848788" y="1357741"/>
            <a:ext cx="3667502" cy="1015663"/>
          </a:xfrm>
          <a:prstGeom prst="rect">
            <a:avLst/>
          </a:prstGeom>
          <a:noFill/>
        </p:spPr>
        <p:txBody>
          <a:bodyPr wrap="square" rtlCol="0" anchor="ctr">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en" sz="3000" b="1" spc="-300" dirty="0">
                <a:solidFill>
                  <a:srgbClr val="FF0000"/>
                </a:solidFill>
              </a:rPr>
              <a:t>Problem and Constraints</a:t>
            </a:r>
            <a:endParaRPr kumimoji="0" lang="en-US" altLang="ko-KR" sz="3000" b="1" i="0" u="none" strike="noStrike" kern="1200" cap="none" spc="-300" normalizeH="0" baseline="0" noProof="0" dirty="0">
              <a:ln>
                <a:noFill/>
              </a:ln>
              <a:solidFill>
                <a:srgbClr val="FF0000"/>
              </a:solidFill>
              <a:effectLst/>
              <a:uLnTx/>
              <a:uFillTx/>
              <a:latin typeface="Arial"/>
              <a:cs typeface="Arial" pitchFamily="34" charset="0"/>
            </a:endParaRPr>
          </a:p>
        </p:txBody>
      </p:sp>
      <p:sp>
        <p:nvSpPr>
          <p:cNvPr id="2" name="Rectangle: Rounded Corners 18">
            <a:extLst>
              <a:ext uri="{FF2B5EF4-FFF2-40B4-BE49-F238E27FC236}">
                <a16:creationId xmlns:a16="http://schemas.microsoft.com/office/drawing/2014/main" id="{B08D5E0E-246A-F0C0-3A16-1FE31C756D3E}"/>
              </a:ext>
            </a:extLst>
          </p:cNvPr>
          <p:cNvSpPr/>
          <p:nvPr/>
        </p:nvSpPr>
        <p:spPr>
          <a:xfrm>
            <a:off x="7339437" y="3356648"/>
            <a:ext cx="509349" cy="509349"/>
          </a:xfrm>
          <a:prstGeom prst="roundRect">
            <a:avLst/>
          </a:prstGeom>
          <a:solidFill>
            <a:srgbClr val="51BCB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
        <p:nvSpPr>
          <p:cNvPr id="3" name="Rectangle: Rounded Corners 19">
            <a:extLst>
              <a:ext uri="{FF2B5EF4-FFF2-40B4-BE49-F238E27FC236}">
                <a16:creationId xmlns:a16="http://schemas.microsoft.com/office/drawing/2014/main" id="{B4888038-478E-1B29-D67C-A782595C6C4C}"/>
              </a:ext>
            </a:extLst>
          </p:cNvPr>
          <p:cNvSpPr/>
          <p:nvPr/>
        </p:nvSpPr>
        <p:spPr>
          <a:xfrm>
            <a:off x="7339437" y="4048283"/>
            <a:ext cx="509349" cy="509349"/>
          </a:xfrm>
          <a:prstGeom prst="roundRect">
            <a:avLst/>
          </a:prstGeom>
          <a:solidFill>
            <a:srgbClr val="BED38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
        <p:nvSpPr>
          <p:cNvPr id="4" name="Rectangle: Rounded Corners 20">
            <a:extLst>
              <a:ext uri="{FF2B5EF4-FFF2-40B4-BE49-F238E27FC236}">
                <a16:creationId xmlns:a16="http://schemas.microsoft.com/office/drawing/2014/main" id="{577A36A8-8DD8-1F68-4A3A-10AE3A8031FE}"/>
              </a:ext>
            </a:extLst>
          </p:cNvPr>
          <p:cNvSpPr/>
          <p:nvPr/>
        </p:nvSpPr>
        <p:spPr>
          <a:xfrm>
            <a:off x="7339437" y="4725784"/>
            <a:ext cx="509349" cy="509349"/>
          </a:xfrm>
          <a:prstGeom prst="roundRect">
            <a:avLst/>
          </a:prstGeom>
          <a:solidFill>
            <a:srgbClr val="63C7EE"/>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
        <p:nvSpPr>
          <p:cNvPr id="11" name="Rectangle 3">
            <a:extLst>
              <a:ext uri="{FF2B5EF4-FFF2-40B4-BE49-F238E27FC236}">
                <a16:creationId xmlns:a16="http://schemas.microsoft.com/office/drawing/2014/main" id="{F0B3BFE9-BDF0-BC6D-31C5-8977C39256BE}"/>
              </a:ext>
            </a:extLst>
          </p:cNvPr>
          <p:cNvSpPr/>
          <p:nvPr/>
        </p:nvSpPr>
        <p:spPr>
          <a:xfrm rot="18900000">
            <a:off x="7434080" y="3487144"/>
            <a:ext cx="364559" cy="292846"/>
          </a:xfrm>
          <a:custGeom>
            <a:avLst/>
            <a:gdLst/>
            <a:ahLst/>
            <a:cxnLst/>
            <a:rect l="l" t="t" r="r" b="b"/>
            <a:pathLst>
              <a:path w="5420988" h="4354613">
                <a:moveTo>
                  <a:pt x="1348767" y="746532"/>
                </a:moveTo>
                <a:lnTo>
                  <a:pt x="557008" y="1538292"/>
                </a:lnTo>
                <a:lnTo>
                  <a:pt x="242696" y="1223981"/>
                </a:lnTo>
                <a:lnTo>
                  <a:pt x="720144" y="746532"/>
                </a:lnTo>
                <a:close/>
                <a:moveTo>
                  <a:pt x="2953020" y="1710427"/>
                </a:moveTo>
                <a:lnTo>
                  <a:pt x="1841912" y="2821534"/>
                </a:lnTo>
                <a:lnTo>
                  <a:pt x="1527601" y="2507223"/>
                </a:lnTo>
                <a:lnTo>
                  <a:pt x="2507669" y="1527155"/>
                </a:lnTo>
                <a:lnTo>
                  <a:pt x="2507669" y="1710427"/>
                </a:lnTo>
                <a:close/>
                <a:moveTo>
                  <a:pt x="2204816" y="746532"/>
                </a:moveTo>
                <a:lnTo>
                  <a:pt x="984202" y="1967146"/>
                </a:lnTo>
                <a:lnTo>
                  <a:pt x="669891" y="1652835"/>
                </a:lnTo>
                <a:lnTo>
                  <a:pt x="1576193" y="746532"/>
                </a:lnTo>
                <a:close/>
                <a:moveTo>
                  <a:pt x="2507669" y="704276"/>
                </a:moveTo>
                <a:lnTo>
                  <a:pt x="2507669" y="1299728"/>
                </a:lnTo>
                <a:lnTo>
                  <a:pt x="1413057" y="2394340"/>
                </a:lnTo>
                <a:lnTo>
                  <a:pt x="1098746" y="2080028"/>
                </a:lnTo>
                <a:lnTo>
                  <a:pt x="2474499" y="704276"/>
                </a:lnTo>
                <a:close/>
                <a:moveTo>
                  <a:pt x="3783840" y="1735655"/>
                </a:moveTo>
                <a:lnTo>
                  <a:pt x="2270767" y="3248728"/>
                </a:lnTo>
                <a:lnTo>
                  <a:pt x="1956456" y="2934416"/>
                </a:lnTo>
                <a:lnTo>
                  <a:pt x="3136451" y="1754421"/>
                </a:lnTo>
                <a:close/>
                <a:moveTo>
                  <a:pt x="4496799" y="1714987"/>
                </a:moveTo>
                <a:lnTo>
                  <a:pt x="4496799" y="1878748"/>
                </a:lnTo>
                <a:lnTo>
                  <a:pt x="2696301" y="3679245"/>
                </a:lnTo>
                <a:lnTo>
                  <a:pt x="2381990" y="3364934"/>
                </a:lnTo>
                <a:lnTo>
                  <a:pt x="4018059" y="1728865"/>
                </a:lnTo>
                <a:close/>
                <a:moveTo>
                  <a:pt x="5188803" y="1234621"/>
                </a:moveTo>
                <a:lnTo>
                  <a:pt x="4712161" y="1707180"/>
                </a:lnTo>
                <a:lnTo>
                  <a:pt x="4712161" y="1499750"/>
                </a:lnTo>
                <a:lnTo>
                  <a:pt x="3254907" y="1499750"/>
                </a:lnTo>
                <a:lnTo>
                  <a:pt x="3254907" y="1501015"/>
                </a:lnTo>
                <a:lnTo>
                  <a:pt x="2718814" y="1501014"/>
                </a:lnTo>
                <a:lnTo>
                  <a:pt x="2718814" y="536093"/>
                </a:lnTo>
                <a:lnTo>
                  <a:pt x="931605" y="536093"/>
                </a:lnTo>
                <a:lnTo>
                  <a:pt x="931605" y="535070"/>
                </a:lnTo>
                <a:lnTo>
                  <a:pt x="1489071" y="0"/>
                </a:lnTo>
                <a:lnTo>
                  <a:pt x="3243560" y="0"/>
                </a:lnTo>
                <a:lnTo>
                  <a:pt x="3243560" y="11638"/>
                </a:lnTo>
                <a:lnTo>
                  <a:pt x="3254907" y="11638"/>
                </a:lnTo>
                <a:lnTo>
                  <a:pt x="3254907" y="969491"/>
                </a:lnTo>
                <a:lnTo>
                  <a:pt x="4712161" y="969491"/>
                </a:lnTo>
                <a:lnTo>
                  <a:pt x="4712161" y="762061"/>
                </a:lnTo>
                <a:close/>
                <a:moveTo>
                  <a:pt x="5420988" y="1433714"/>
                </a:moveTo>
                <a:cubicBezTo>
                  <a:pt x="5477229" y="1489956"/>
                  <a:pt x="5477229" y="1581142"/>
                  <a:pt x="5420988" y="1637384"/>
                </a:cubicBezTo>
                <a:lnTo>
                  <a:pt x="2907428" y="4150943"/>
                </a:lnTo>
                <a:lnTo>
                  <a:pt x="2703759" y="4354613"/>
                </a:lnTo>
                <a:lnTo>
                  <a:pt x="2500089" y="4150943"/>
                </a:lnTo>
                <a:lnTo>
                  <a:pt x="0" y="1650854"/>
                </a:lnTo>
                <a:cubicBezTo>
                  <a:pt x="-56242" y="1594612"/>
                  <a:pt x="-56242" y="1503426"/>
                  <a:pt x="0" y="1447185"/>
                </a:cubicBezTo>
                <a:cubicBezTo>
                  <a:pt x="56242" y="1390943"/>
                  <a:pt x="147427" y="1390943"/>
                  <a:pt x="203669" y="1447185"/>
                </a:cubicBezTo>
                <a:lnTo>
                  <a:pt x="2703759" y="3947274"/>
                </a:lnTo>
                <a:lnTo>
                  <a:pt x="5217318" y="1433714"/>
                </a:lnTo>
                <a:cubicBezTo>
                  <a:pt x="5273560" y="1377472"/>
                  <a:pt x="5364746" y="1377472"/>
                  <a:pt x="5420988" y="1433714"/>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
        <p:nvSpPr>
          <p:cNvPr id="13" name="Freeform 53">
            <a:extLst>
              <a:ext uri="{FF2B5EF4-FFF2-40B4-BE49-F238E27FC236}">
                <a16:creationId xmlns:a16="http://schemas.microsoft.com/office/drawing/2014/main" id="{97D782CE-3239-6D95-677B-2CE6325CB403}"/>
              </a:ext>
            </a:extLst>
          </p:cNvPr>
          <p:cNvSpPr/>
          <p:nvPr/>
        </p:nvSpPr>
        <p:spPr>
          <a:xfrm flipH="1">
            <a:off x="7460717" y="4186025"/>
            <a:ext cx="293173" cy="251966"/>
          </a:xfrm>
          <a:custGeom>
            <a:avLst/>
            <a:gdLst/>
            <a:ahLst/>
            <a:cxnLst/>
            <a:rect l="l" t="t" r="r" b="b"/>
            <a:pathLst>
              <a:path w="3747318" h="3220630">
                <a:moveTo>
                  <a:pt x="1455638" y="819213"/>
                </a:moveTo>
                <a:cubicBezTo>
                  <a:pt x="1581890" y="819213"/>
                  <a:pt x="1684238" y="921561"/>
                  <a:pt x="1684238" y="1047813"/>
                </a:cubicBezTo>
                <a:cubicBezTo>
                  <a:pt x="1684238" y="1174065"/>
                  <a:pt x="1581890" y="1276413"/>
                  <a:pt x="1455638" y="1276413"/>
                </a:cubicBezTo>
                <a:cubicBezTo>
                  <a:pt x="1329386" y="1276413"/>
                  <a:pt x="1227038" y="1174065"/>
                  <a:pt x="1227038" y="1047813"/>
                </a:cubicBezTo>
                <a:cubicBezTo>
                  <a:pt x="1227038" y="921561"/>
                  <a:pt x="1329386" y="819213"/>
                  <a:pt x="1455638" y="819213"/>
                </a:cubicBezTo>
                <a:close/>
                <a:moveTo>
                  <a:pt x="2235150" y="819213"/>
                </a:moveTo>
                <a:cubicBezTo>
                  <a:pt x="2361402" y="819213"/>
                  <a:pt x="2463750" y="921561"/>
                  <a:pt x="2463750" y="1047813"/>
                </a:cubicBezTo>
                <a:cubicBezTo>
                  <a:pt x="2463750" y="1174065"/>
                  <a:pt x="2361402" y="1276413"/>
                  <a:pt x="2235150" y="1276413"/>
                </a:cubicBezTo>
                <a:cubicBezTo>
                  <a:pt x="2108898" y="1276413"/>
                  <a:pt x="2006550" y="1174065"/>
                  <a:pt x="2006550" y="1047813"/>
                </a:cubicBezTo>
                <a:cubicBezTo>
                  <a:pt x="2006550" y="921561"/>
                  <a:pt x="2108898" y="819213"/>
                  <a:pt x="2235150" y="819213"/>
                </a:cubicBezTo>
                <a:close/>
                <a:moveTo>
                  <a:pt x="3014662" y="819213"/>
                </a:moveTo>
                <a:cubicBezTo>
                  <a:pt x="3140914" y="819213"/>
                  <a:pt x="3243262" y="921561"/>
                  <a:pt x="3243262" y="1047813"/>
                </a:cubicBezTo>
                <a:cubicBezTo>
                  <a:pt x="3243262" y="1174065"/>
                  <a:pt x="3140914" y="1276413"/>
                  <a:pt x="3014662" y="1276413"/>
                </a:cubicBezTo>
                <a:cubicBezTo>
                  <a:pt x="2888410" y="1276413"/>
                  <a:pt x="2786062" y="1174065"/>
                  <a:pt x="2786062" y="1047813"/>
                </a:cubicBezTo>
                <a:cubicBezTo>
                  <a:pt x="2786062" y="921561"/>
                  <a:pt x="2888410" y="819213"/>
                  <a:pt x="3014662" y="819213"/>
                </a:cubicBezTo>
                <a:close/>
                <a:moveTo>
                  <a:pt x="553290" y="667803"/>
                </a:moveTo>
                <a:lnTo>
                  <a:pt x="552034" y="667803"/>
                </a:lnTo>
                <a:lnTo>
                  <a:pt x="454090" y="667803"/>
                </a:lnTo>
                <a:lnTo>
                  <a:pt x="383671" y="667803"/>
                </a:lnTo>
                <a:cubicBezTo>
                  <a:pt x="171775" y="667803"/>
                  <a:pt x="0" y="839578"/>
                  <a:pt x="0" y="1051474"/>
                </a:cubicBezTo>
                <a:lnTo>
                  <a:pt x="0" y="2372364"/>
                </a:lnTo>
                <a:cubicBezTo>
                  <a:pt x="0" y="2584260"/>
                  <a:pt x="171775" y="2756035"/>
                  <a:pt x="383671" y="2756035"/>
                </a:cubicBezTo>
                <a:lnTo>
                  <a:pt x="649047" y="2756035"/>
                </a:lnTo>
                <a:cubicBezTo>
                  <a:pt x="546380" y="2958845"/>
                  <a:pt x="474406" y="3028353"/>
                  <a:pt x="174793" y="3220630"/>
                </a:cubicBezTo>
                <a:cubicBezTo>
                  <a:pt x="650199" y="3174991"/>
                  <a:pt x="1051667" y="3043772"/>
                  <a:pt x="1403830" y="2756035"/>
                </a:cubicBezTo>
                <a:lnTo>
                  <a:pt x="2640665" y="2756035"/>
                </a:lnTo>
                <a:cubicBezTo>
                  <a:pt x="2782226" y="2756035"/>
                  <a:pt x="2905880" y="2679370"/>
                  <a:pt x="2970971" y="2564477"/>
                </a:cubicBezTo>
                <a:cubicBezTo>
                  <a:pt x="2742421" y="2482699"/>
                  <a:pt x="2531569" y="2366318"/>
                  <a:pt x="2334721" y="2205482"/>
                </a:cubicBezTo>
                <a:lnTo>
                  <a:pt x="974103" y="2205482"/>
                </a:lnTo>
                <a:cubicBezTo>
                  <a:pt x="768630" y="2205482"/>
                  <a:pt x="597451" y="2058657"/>
                  <a:pt x="560170" y="1864121"/>
                </a:cubicBezTo>
                <a:lnTo>
                  <a:pt x="553290" y="1852846"/>
                </a:lnTo>
                <a:close/>
                <a:moveTo>
                  <a:pt x="3363647" y="0"/>
                </a:moveTo>
                <a:lnTo>
                  <a:pt x="1106653" y="0"/>
                </a:lnTo>
                <a:cubicBezTo>
                  <a:pt x="894757" y="0"/>
                  <a:pt x="722982" y="171775"/>
                  <a:pt x="722982" y="383671"/>
                </a:cubicBezTo>
                <a:lnTo>
                  <a:pt x="722982" y="1704561"/>
                </a:lnTo>
                <a:cubicBezTo>
                  <a:pt x="722982" y="1916457"/>
                  <a:pt x="894757" y="2088232"/>
                  <a:pt x="1106653" y="2088232"/>
                </a:cubicBezTo>
                <a:lnTo>
                  <a:pt x="2343488" y="2088232"/>
                </a:lnTo>
                <a:cubicBezTo>
                  <a:pt x="2695651" y="2375969"/>
                  <a:pt x="3097119" y="2507188"/>
                  <a:pt x="3572525" y="2552827"/>
                </a:cubicBezTo>
                <a:cubicBezTo>
                  <a:pt x="3272912" y="2360550"/>
                  <a:pt x="3200938" y="2291042"/>
                  <a:pt x="3098271" y="2088232"/>
                </a:cubicBezTo>
                <a:lnTo>
                  <a:pt x="3363647" y="2088232"/>
                </a:lnTo>
                <a:cubicBezTo>
                  <a:pt x="3575543" y="2088232"/>
                  <a:pt x="3747318" y="1916457"/>
                  <a:pt x="3747318" y="1704561"/>
                </a:cubicBezTo>
                <a:lnTo>
                  <a:pt x="3747318" y="383671"/>
                </a:lnTo>
                <a:cubicBezTo>
                  <a:pt x="3747318" y="171775"/>
                  <a:pt x="3575543" y="0"/>
                  <a:pt x="3363647"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
        <p:nvSpPr>
          <p:cNvPr id="14" name="Round Same Side Corner Rectangle 12">
            <a:extLst>
              <a:ext uri="{FF2B5EF4-FFF2-40B4-BE49-F238E27FC236}">
                <a16:creationId xmlns:a16="http://schemas.microsoft.com/office/drawing/2014/main" id="{B87544AC-159F-A7A2-D9C5-CCDFA5814B66}"/>
              </a:ext>
            </a:extLst>
          </p:cNvPr>
          <p:cNvSpPr/>
          <p:nvPr/>
        </p:nvSpPr>
        <p:spPr>
          <a:xfrm>
            <a:off x="7454599" y="4834118"/>
            <a:ext cx="290424" cy="292682"/>
          </a:xfrm>
          <a:custGeom>
            <a:avLst/>
            <a:gdLst/>
            <a:ahLst/>
            <a:cxnLst/>
            <a:rect l="l" t="t" r="r" b="b"/>
            <a:pathLst>
              <a:path w="3891831" h="3922089">
                <a:moveTo>
                  <a:pt x="1662674" y="3168351"/>
                </a:moveTo>
                <a:lnTo>
                  <a:pt x="1502829" y="3373344"/>
                </a:lnTo>
                <a:lnTo>
                  <a:pt x="2417229" y="3373344"/>
                </a:lnTo>
                <a:lnTo>
                  <a:pt x="2257384" y="3168351"/>
                </a:lnTo>
                <a:close/>
                <a:moveTo>
                  <a:pt x="2523259" y="1171504"/>
                </a:moveTo>
                <a:cubicBezTo>
                  <a:pt x="2532472" y="1171504"/>
                  <a:pt x="2541686" y="1175018"/>
                  <a:pt x="2548715" y="1182047"/>
                </a:cubicBezTo>
                <a:cubicBezTo>
                  <a:pt x="2562774" y="1196106"/>
                  <a:pt x="2562774" y="1218900"/>
                  <a:pt x="2548715" y="1232959"/>
                </a:cubicBezTo>
                <a:lnTo>
                  <a:pt x="2192302" y="1589372"/>
                </a:lnTo>
                <a:cubicBezTo>
                  <a:pt x="2215318" y="1634545"/>
                  <a:pt x="2208007" y="1691005"/>
                  <a:pt x="2170778" y="1729629"/>
                </a:cubicBezTo>
                <a:lnTo>
                  <a:pt x="1842194" y="2070527"/>
                </a:lnTo>
                <a:lnTo>
                  <a:pt x="1840602" y="2068993"/>
                </a:lnTo>
                <a:lnTo>
                  <a:pt x="1839683" y="2070526"/>
                </a:lnTo>
                <a:lnTo>
                  <a:pt x="1772706" y="2003549"/>
                </a:lnTo>
                <a:lnTo>
                  <a:pt x="1671997" y="1906478"/>
                </a:lnTo>
                <a:lnTo>
                  <a:pt x="1671997" y="2304256"/>
                </a:lnTo>
                <a:lnTo>
                  <a:pt x="519869" y="2304256"/>
                </a:lnTo>
                <a:lnTo>
                  <a:pt x="519869" y="1555463"/>
                </a:lnTo>
                <a:cubicBezTo>
                  <a:pt x="519869" y="1430811"/>
                  <a:pt x="620920" y="1329760"/>
                  <a:pt x="745572" y="1329760"/>
                </a:cubicBezTo>
                <a:lnTo>
                  <a:pt x="887110" y="1329760"/>
                </a:lnTo>
                <a:lnTo>
                  <a:pt x="1095933" y="1689800"/>
                </a:lnTo>
                <a:lnTo>
                  <a:pt x="1304756" y="1329760"/>
                </a:lnTo>
                <a:lnTo>
                  <a:pt x="1446294" y="1329760"/>
                </a:lnTo>
                <a:cubicBezTo>
                  <a:pt x="1483655" y="1329760"/>
                  <a:pt x="1518895" y="1338838"/>
                  <a:pt x="1549463" y="1355810"/>
                </a:cubicBezTo>
                <a:lnTo>
                  <a:pt x="1551429" y="1352534"/>
                </a:lnTo>
                <a:lnTo>
                  <a:pt x="1560928" y="1362033"/>
                </a:lnTo>
                <a:cubicBezTo>
                  <a:pt x="1593912" y="1380586"/>
                  <a:pt x="1621171" y="1407846"/>
                  <a:pt x="1639724" y="1440829"/>
                </a:cubicBezTo>
                <a:lnTo>
                  <a:pt x="1875719" y="1676823"/>
                </a:lnTo>
                <a:lnTo>
                  <a:pt x="1991438" y="1556767"/>
                </a:lnTo>
                <a:cubicBezTo>
                  <a:pt x="2032038" y="1514646"/>
                  <a:pt x="2095142" y="1507302"/>
                  <a:pt x="2142374" y="1537477"/>
                </a:cubicBezTo>
                <a:lnTo>
                  <a:pt x="2497803" y="1182047"/>
                </a:lnTo>
                <a:cubicBezTo>
                  <a:pt x="2504833" y="1175018"/>
                  <a:pt x="2514046" y="1171504"/>
                  <a:pt x="2523259" y="1171504"/>
                </a:cubicBezTo>
                <a:close/>
                <a:moveTo>
                  <a:pt x="3270424" y="602451"/>
                </a:moveTo>
                <a:cubicBezTo>
                  <a:pt x="3365959" y="700507"/>
                  <a:pt x="3424268" y="834597"/>
                  <a:pt x="3424268" y="982306"/>
                </a:cubicBezTo>
                <a:lnTo>
                  <a:pt x="2890568" y="982307"/>
                </a:lnTo>
                <a:close/>
                <a:moveTo>
                  <a:pt x="1095932" y="477151"/>
                </a:moveTo>
                <a:cubicBezTo>
                  <a:pt x="1287178" y="477151"/>
                  <a:pt x="1442214" y="632187"/>
                  <a:pt x="1442214" y="823433"/>
                </a:cubicBezTo>
                <a:cubicBezTo>
                  <a:pt x="1442214" y="1014679"/>
                  <a:pt x="1287178" y="1169715"/>
                  <a:pt x="1095932" y="1169715"/>
                </a:cubicBezTo>
                <a:cubicBezTo>
                  <a:pt x="904686" y="1169715"/>
                  <a:pt x="749650" y="1014679"/>
                  <a:pt x="749650" y="823433"/>
                </a:cubicBezTo>
                <a:cubicBezTo>
                  <a:pt x="749650" y="632187"/>
                  <a:pt x="904686" y="477151"/>
                  <a:pt x="1095932" y="477151"/>
                </a:cubicBezTo>
                <a:close/>
                <a:moveTo>
                  <a:pt x="2797293" y="477150"/>
                </a:moveTo>
                <a:cubicBezTo>
                  <a:pt x="2797293" y="660228"/>
                  <a:pt x="2797294" y="843306"/>
                  <a:pt x="2797294" y="1026384"/>
                </a:cubicBezTo>
                <a:lnTo>
                  <a:pt x="3346527" y="1026384"/>
                </a:lnTo>
                <a:cubicBezTo>
                  <a:pt x="3346527" y="1329718"/>
                  <a:pt x="3100627" y="1575618"/>
                  <a:pt x="2797293" y="1575618"/>
                </a:cubicBezTo>
                <a:cubicBezTo>
                  <a:pt x="2647814" y="1575618"/>
                  <a:pt x="2512282" y="1515904"/>
                  <a:pt x="2413635" y="1418636"/>
                </a:cubicBezTo>
                <a:lnTo>
                  <a:pt x="2585415" y="1246856"/>
                </a:lnTo>
                <a:cubicBezTo>
                  <a:pt x="2612360" y="1219912"/>
                  <a:pt x="2612360" y="1176226"/>
                  <a:pt x="2585415" y="1149281"/>
                </a:cubicBezTo>
                <a:cubicBezTo>
                  <a:pt x="2558471" y="1122337"/>
                  <a:pt x="2514785" y="1122337"/>
                  <a:pt x="2487840" y="1149281"/>
                </a:cubicBezTo>
                <a:lnTo>
                  <a:pt x="2328419" y="1308703"/>
                </a:lnTo>
                <a:cubicBezTo>
                  <a:pt x="2276781" y="1227012"/>
                  <a:pt x="2248059" y="1130052"/>
                  <a:pt x="2248059" y="1026384"/>
                </a:cubicBezTo>
                <a:cubicBezTo>
                  <a:pt x="2248059" y="723050"/>
                  <a:pt x="2493959" y="477150"/>
                  <a:pt x="2797293" y="477150"/>
                </a:cubicBezTo>
                <a:close/>
                <a:moveTo>
                  <a:pt x="2842770" y="361048"/>
                </a:moveTo>
                <a:cubicBezTo>
                  <a:pt x="2979660" y="362831"/>
                  <a:pt x="3115706" y="416416"/>
                  <a:pt x="3220152" y="520862"/>
                </a:cubicBezTo>
                <a:lnTo>
                  <a:pt x="2842770" y="898246"/>
                </a:lnTo>
                <a:close/>
                <a:moveTo>
                  <a:pt x="745283" y="252264"/>
                </a:moveTo>
                <a:cubicBezTo>
                  <a:pt x="540043" y="252264"/>
                  <a:pt x="373664" y="418643"/>
                  <a:pt x="373664" y="623883"/>
                </a:cubicBezTo>
                <a:lnTo>
                  <a:pt x="373664" y="2481932"/>
                </a:lnTo>
                <a:lnTo>
                  <a:pt x="3505664" y="2481932"/>
                </a:lnTo>
                <a:lnTo>
                  <a:pt x="3505664" y="623883"/>
                </a:lnTo>
                <a:cubicBezTo>
                  <a:pt x="3505664" y="418643"/>
                  <a:pt x="3339285" y="252264"/>
                  <a:pt x="3134045" y="252264"/>
                </a:cubicBezTo>
                <a:close/>
                <a:moveTo>
                  <a:pt x="561239" y="0"/>
                </a:moveTo>
                <a:lnTo>
                  <a:pt x="3333911" y="0"/>
                </a:lnTo>
                <a:cubicBezTo>
                  <a:pt x="3562371" y="0"/>
                  <a:pt x="3747575" y="185204"/>
                  <a:pt x="3747575" y="413664"/>
                </a:cubicBezTo>
                <a:lnTo>
                  <a:pt x="3747575" y="2481932"/>
                </a:lnTo>
                <a:lnTo>
                  <a:pt x="3751166" y="2481932"/>
                </a:lnTo>
                <a:lnTo>
                  <a:pt x="3891831" y="3528390"/>
                </a:lnTo>
                <a:lnTo>
                  <a:pt x="3891831" y="3528390"/>
                </a:lnTo>
                <a:lnTo>
                  <a:pt x="3891831" y="3528392"/>
                </a:lnTo>
                <a:lnTo>
                  <a:pt x="3891831" y="3725239"/>
                </a:lnTo>
                <a:cubicBezTo>
                  <a:pt x="3891831" y="3833956"/>
                  <a:pt x="3803698" y="3922089"/>
                  <a:pt x="3694981" y="3922089"/>
                </a:cubicBezTo>
                <a:lnTo>
                  <a:pt x="196850" y="3922089"/>
                </a:lnTo>
                <a:cubicBezTo>
                  <a:pt x="88133" y="3922089"/>
                  <a:pt x="0" y="3833956"/>
                  <a:pt x="0" y="3725239"/>
                </a:cubicBezTo>
                <a:cubicBezTo>
                  <a:pt x="0" y="3659623"/>
                  <a:pt x="1" y="3594006"/>
                  <a:pt x="1" y="3528390"/>
                </a:cubicBezTo>
                <a:lnTo>
                  <a:pt x="3399" y="3528390"/>
                </a:lnTo>
                <a:lnTo>
                  <a:pt x="144064" y="2481932"/>
                </a:lnTo>
                <a:lnTo>
                  <a:pt x="147575" y="2481932"/>
                </a:lnTo>
                <a:lnTo>
                  <a:pt x="147575" y="413664"/>
                </a:lnTo>
                <a:cubicBezTo>
                  <a:pt x="147575" y="185204"/>
                  <a:pt x="332779" y="0"/>
                  <a:pt x="561239"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Tree>
    <p:extLst>
      <p:ext uri="{BB962C8B-B14F-4D97-AF65-F5344CB8AC3E}">
        <p14:creationId xmlns:p14="http://schemas.microsoft.com/office/powerpoint/2010/main" val="1404339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5525590" y="3029885"/>
            <a:ext cx="5713156" cy="724247"/>
          </a:xfrm>
        </p:spPr>
        <p:txBody>
          <a:bodyPr/>
          <a:lstStyle/>
          <a:p>
            <a:r>
              <a:rPr lang="en" dirty="0"/>
              <a:t>3.</a:t>
            </a:r>
            <a:br>
              <a:rPr lang="en" dirty="0"/>
            </a:br>
            <a:r>
              <a:rPr lang="en" dirty="0"/>
              <a:t>Features</a:t>
            </a:r>
            <a:endParaRPr lang="en-US" dirty="0"/>
          </a:p>
        </p:txBody>
      </p:sp>
      <p:grpSp>
        <p:nvGrpSpPr>
          <p:cNvPr id="50" name="그룹 49">
            <a:extLst>
              <a:ext uri="{FF2B5EF4-FFF2-40B4-BE49-F238E27FC236}">
                <a16:creationId xmlns:a16="http://schemas.microsoft.com/office/drawing/2014/main" id="{CEC67B12-E28A-4A58-90D4-A1DB28E2DD40}"/>
              </a:ext>
            </a:extLst>
          </p:cNvPr>
          <p:cNvGrpSpPr/>
          <p:nvPr/>
        </p:nvGrpSpPr>
        <p:grpSpPr>
          <a:xfrm>
            <a:off x="1301418" y="3429000"/>
            <a:ext cx="3499646" cy="2243730"/>
            <a:chOff x="4256414" y="3317194"/>
            <a:chExt cx="3674701" cy="2355965"/>
          </a:xfrm>
        </p:grpSpPr>
        <p:sp>
          <p:nvSpPr>
            <p:cNvPr id="3" name="자유형: 도형 2">
              <a:extLst>
                <a:ext uri="{FF2B5EF4-FFF2-40B4-BE49-F238E27FC236}">
                  <a16:creationId xmlns:a16="http://schemas.microsoft.com/office/drawing/2014/main" id="{1148C8F4-25F6-47E6-87FA-C6D0F96644A0}"/>
                </a:ext>
              </a:extLst>
            </p:cNvPr>
            <p:cNvSpPr/>
            <p:nvPr/>
          </p:nvSpPr>
          <p:spPr>
            <a:xfrm>
              <a:off x="4430739" y="3317194"/>
              <a:ext cx="3326051" cy="2110091"/>
            </a:xfrm>
            <a:custGeom>
              <a:avLst/>
              <a:gdLst>
                <a:gd name="connsiteX0" fmla="*/ 5800181 w 6154910"/>
                <a:gd name="connsiteY0" fmla="*/ 3904758 h 3904758"/>
                <a:gd name="connsiteX1" fmla="*/ 354730 w 6154910"/>
                <a:gd name="connsiteY1" fmla="*/ 3904758 h 3904758"/>
                <a:gd name="connsiteX2" fmla="*/ 0 w 6154910"/>
                <a:gd name="connsiteY2" fmla="*/ 3550028 h 3904758"/>
                <a:gd name="connsiteX3" fmla="*/ 0 w 6154910"/>
                <a:gd name="connsiteY3" fmla="*/ 354730 h 3904758"/>
                <a:gd name="connsiteX4" fmla="*/ 354730 w 6154910"/>
                <a:gd name="connsiteY4" fmla="*/ 0 h 3904758"/>
                <a:gd name="connsiteX5" fmla="*/ 5800181 w 6154910"/>
                <a:gd name="connsiteY5" fmla="*/ 0 h 3904758"/>
                <a:gd name="connsiteX6" fmla="*/ 6154911 w 6154910"/>
                <a:gd name="connsiteY6" fmla="*/ 354730 h 3904758"/>
                <a:gd name="connsiteX7" fmla="*/ 6154911 w 6154910"/>
                <a:gd name="connsiteY7" fmla="*/ 3550028 h 3904758"/>
                <a:gd name="connsiteX8" fmla="*/ 5800181 w 6154910"/>
                <a:gd name="connsiteY8" fmla="*/ 3904758 h 3904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54910" h="3904758">
                  <a:moveTo>
                    <a:pt x="5800181" y="3904758"/>
                  </a:moveTo>
                  <a:lnTo>
                    <a:pt x="354730" y="3904758"/>
                  </a:lnTo>
                  <a:cubicBezTo>
                    <a:pt x="158834" y="3904758"/>
                    <a:pt x="0" y="3745924"/>
                    <a:pt x="0" y="3550028"/>
                  </a:cubicBezTo>
                  <a:lnTo>
                    <a:pt x="0" y="354730"/>
                  </a:lnTo>
                  <a:cubicBezTo>
                    <a:pt x="0" y="158834"/>
                    <a:pt x="158834" y="0"/>
                    <a:pt x="354730" y="0"/>
                  </a:cubicBezTo>
                  <a:lnTo>
                    <a:pt x="5800181" y="0"/>
                  </a:lnTo>
                  <a:cubicBezTo>
                    <a:pt x="5996076" y="0"/>
                    <a:pt x="6154911" y="158834"/>
                    <a:pt x="6154911" y="354730"/>
                  </a:cubicBezTo>
                  <a:lnTo>
                    <a:pt x="6154911" y="3550028"/>
                  </a:lnTo>
                  <a:cubicBezTo>
                    <a:pt x="6154828" y="3745924"/>
                    <a:pt x="5995994" y="3904758"/>
                    <a:pt x="5800181" y="3904758"/>
                  </a:cubicBezTo>
                  <a:close/>
                </a:path>
              </a:pathLst>
            </a:custGeom>
            <a:solidFill>
              <a:srgbClr val="222B32"/>
            </a:solidFill>
            <a:ln w="826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4" name="자유형: 도형 3">
              <a:extLst>
                <a:ext uri="{FF2B5EF4-FFF2-40B4-BE49-F238E27FC236}">
                  <a16:creationId xmlns:a16="http://schemas.microsoft.com/office/drawing/2014/main" id="{87527924-5972-42C1-9E9C-4D480A5337F2}"/>
                </a:ext>
              </a:extLst>
            </p:cNvPr>
            <p:cNvSpPr/>
            <p:nvPr/>
          </p:nvSpPr>
          <p:spPr>
            <a:xfrm>
              <a:off x="4540287" y="3429000"/>
              <a:ext cx="3106955" cy="1886525"/>
            </a:xfrm>
            <a:custGeom>
              <a:avLst/>
              <a:gdLst>
                <a:gd name="connsiteX0" fmla="*/ 5623312 w 5749469"/>
                <a:gd name="connsiteY0" fmla="*/ 3491045 h 3491044"/>
                <a:gd name="connsiteX1" fmla="*/ 126157 w 5749469"/>
                <a:gd name="connsiteY1" fmla="*/ 3491045 h 3491044"/>
                <a:gd name="connsiteX2" fmla="*/ 0 w 5749469"/>
                <a:gd name="connsiteY2" fmla="*/ 3364887 h 3491044"/>
                <a:gd name="connsiteX3" fmla="*/ 0 w 5749469"/>
                <a:gd name="connsiteY3" fmla="*/ 126157 h 3491044"/>
                <a:gd name="connsiteX4" fmla="*/ 126157 w 5749469"/>
                <a:gd name="connsiteY4" fmla="*/ 0 h 3491044"/>
                <a:gd name="connsiteX5" fmla="*/ 5623312 w 5749469"/>
                <a:gd name="connsiteY5" fmla="*/ 0 h 3491044"/>
                <a:gd name="connsiteX6" fmla="*/ 5749470 w 5749469"/>
                <a:gd name="connsiteY6" fmla="*/ 126157 h 3491044"/>
                <a:gd name="connsiteX7" fmla="*/ 5749470 w 5749469"/>
                <a:gd name="connsiteY7" fmla="*/ 3364887 h 3491044"/>
                <a:gd name="connsiteX8" fmla="*/ 5623312 w 5749469"/>
                <a:gd name="connsiteY8" fmla="*/ 3491045 h 349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49469" h="3491044">
                  <a:moveTo>
                    <a:pt x="5623312" y="3491045"/>
                  </a:moveTo>
                  <a:lnTo>
                    <a:pt x="126157" y="3491045"/>
                  </a:lnTo>
                  <a:cubicBezTo>
                    <a:pt x="56502" y="3491045"/>
                    <a:pt x="0" y="3434543"/>
                    <a:pt x="0" y="3364887"/>
                  </a:cubicBezTo>
                  <a:lnTo>
                    <a:pt x="0" y="126157"/>
                  </a:lnTo>
                  <a:cubicBezTo>
                    <a:pt x="0" y="56502"/>
                    <a:pt x="56502" y="0"/>
                    <a:pt x="126157" y="0"/>
                  </a:cubicBezTo>
                  <a:lnTo>
                    <a:pt x="5623312" y="0"/>
                  </a:lnTo>
                  <a:cubicBezTo>
                    <a:pt x="5692968" y="0"/>
                    <a:pt x="5749470" y="56502"/>
                    <a:pt x="5749470" y="126157"/>
                  </a:cubicBezTo>
                  <a:lnTo>
                    <a:pt x="5749470" y="3364887"/>
                  </a:lnTo>
                  <a:cubicBezTo>
                    <a:pt x="5749470" y="3434543"/>
                    <a:pt x="5692968" y="3491045"/>
                    <a:pt x="5623312" y="3491045"/>
                  </a:cubicBezTo>
                  <a:close/>
                </a:path>
              </a:pathLst>
            </a:custGeom>
            <a:solidFill>
              <a:schemeClr val="bg1">
                <a:lumMod val="85000"/>
              </a:schemeClr>
            </a:solidFill>
            <a:ln w="826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5" name="자유형: 도형 4">
              <a:extLst>
                <a:ext uri="{FF2B5EF4-FFF2-40B4-BE49-F238E27FC236}">
                  <a16:creationId xmlns:a16="http://schemas.microsoft.com/office/drawing/2014/main" id="{588EABC7-1BD8-4767-9B6D-DD5A8F7790D0}"/>
                </a:ext>
              </a:extLst>
            </p:cNvPr>
            <p:cNvSpPr/>
            <p:nvPr/>
          </p:nvSpPr>
          <p:spPr>
            <a:xfrm>
              <a:off x="4256414" y="5458578"/>
              <a:ext cx="3674701" cy="214581"/>
            </a:xfrm>
            <a:custGeom>
              <a:avLst/>
              <a:gdLst>
                <a:gd name="connsiteX0" fmla="*/ 6448506 w 6800092"/>
                <a:gd name="connsiteY0" fmla="*/ 397086 h 397085"/>
                <a:gd name="connsiteX1" fmla="*/ 351586 w 6800092"/>
                <a:gd name="connsiteY1" fmla="*/ 397086 h 397085"/>
                <a:gd name="connsiteX2" fmla="*/ 0 w 6800092"/>
                <a:gd name="connsiteY2" fmla="*/ 45499 h 397085"/>
                <a:gd name="connsiteX3" fmla="*/ 0 w 6800092"/>
                <a:gd name="connsiteY3" fmla="*/ 45499 h 397085"/>
                <a:gd name="connsiteX4" fmla="*/ 45499 w 6800092"/>
                <a:gd name="connsiteY4" fmla="*/ 0 h 397085"/>
                <a:gd name="connsiteX5" fmla="*/ 6754593 w 6800092"/>
                <a:gd name="connsiteY5" fmla="*/ 0 h 397085"/>
                <a:gd name="connsiteX6" fmla="*/ 6800092 w 6800092"/>
                <a:gd name="connsiteY6" fmla="*/ 45499 h 397085"/>
                <a:gd name="connsiteX7" fmla="*/ 6800092 w 6800092"/>
                <a:gd name="connsiteY7" fmla="*/ 45499 h 397085"/>
                <a:gd name="connsiteX8" fmla="*/ 6448506 w 6800092"/>
                <a:gd name="connsiteY8" fmla="*/ 397086 h 397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00092" h="397085">
                  <a:moveTo>
                    <a:pt x="6448506" y="397086"/>
                  </a:moveTo>
                  <a:lnTo>
                    <a:pt x="351586" y="397086"/>
                  </a:lnTo>
                  <a:cubicBezTo>
                    <a:pt x="157428" y="397086"/>
                    <a:pt x="0" y="239658"/>
                    <a:pt x="0" y="45499"/>
                  </a:cubicBezTo>
                  <a:lnTo>
                    <a:pt x="0" y="45499"/>
                  </a:lnTo>
                  <a:cubicBezTo>
                    <a:pt x="0" y="20351"/>
                    <a:pt x="20351" y="0"/>
                    <a:pt x="45499" y="0"/>
                  </a:cubicBezTo>
                  <a:lnTo>
                    <a:pt x="6754593" y="0"/>
                  </a:lnTo>
                  <a:cubicBezTo>
                    <a:pt x="6779741" y="0"/>
                    <a:pt x="6800092" y="20351"/>
                    <a:pt x="6800092" y="45499"/>
                  </a:cubicBezTo>
                  <a:lnTo>
                    <a:pt x="6800092" y="45499"/>
                  </a:lnTo>
                  <a:cubicBezTo>
                    <a:pt x="6800092" y="239658"/>
                    <a:pt x="6642664" y="397086"/>
                    <a:pt x="6448506" y="397086"/>
                  </a:cubicBezTo>
                  <a:close/>
                </a:path>
              </a:pathLst>
            </a:custGeom>
            <a:solidFill>
              <a:srgbClr val="222B32"/>
            </a:solidFill>
            <a:ln w="826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grpSp>
          <p:nvGrpSpPr>
            <p:cNvPr id="49" name="그룹 48">
              <a:extLst>
                <a:ext uri="{FF2B5EF4-FFF2-40B4-BE49-F238E27FC236}">
                  <a16:creationId xmlns:a16="http://schemas.microsoft.com/office/drawing/2014/main" id="{BFCD2658-E89A-4FA1-925C-2399CB300716}"/>
                </a:ext>
              </a:extLst>
            </p:cNvPr>
            <p:cNvGrpSpPr/>
            <p:nvPr/>
          </p:nvGrpSpPr>
          <p:grpSpPr>
            <a:xfrm>
              <a:off x="4635784" y="3425565"/>
              <a:ext cx="2902367" cy="1890332"/>
              <a:chOff x="4635784" y="3425565"/>
              <a:chExt cx="2902367" cy="1890332"/>
            </a:xfrm>
          </p:grpSpPr>
          <p:sp>
            <p:nvSpPr>
              <p:cNvPr id="48" name="자유형: 도형 47">
                <a:extLst>
                  <a:ext uri="{FF2B5EF4-FFF2-40B4-BE49-F238E27FC236}">
                    <a16:creationId xmlns:a16="http://schemas.microsoft.com/office/drawing/2014/main" id="{83FC7468-C829-449B-9B39-113A2B28019C}"/>
                  </a:ext>
                </a:extLst>
              </p:cNvPr>
              <p:cNvSpPr/>
              <p:nvPr/>
            </p:nvSpPr>
            <p:spPr>
              <a:xfrm>
                <a:off x="4635784" y="3425565"/>
                <a:ext cx="2902367" cy="1890331"/>
              </a:xfrm>
              <a:custGeom>
                <a:avLst/>
                <a:gdLst>
                  <a:gd name="connsiteX0" fmla="*/ 1751112 w 2902367"/>
                  <a:gd name="connsiteY0" fmla="*/ 259809 h 1890331"/>
                  <a:gd name="connsiteX1" fmla="*/ 1691697 w 2902367"/>
                  <a:gd name="connsiteY1" fmla="*/ 285052 h 1890331"/>
                  <a:gd name="connsiteX2" fmla="*/ 1578983 w 2902367"/>
                  <a:gd name="connsiteY2" fmla="*/ 331309 h 1890331"/>
                  <a:gd name="connsiteX3" fmla="*/ 1589069 w 2902367"/>
                  <a:gd name="connsiteY3" fmla="*/ 335540 h 1890331"/>
                  <a:gd name="connsiteX4" fmla="*/ 1626022 w 2902367"/>
                  <a:gd name="connsiteY4" fmla="*/ 349278 h 1890331"/>
                  <a:gd name="connsiteX5" fmla="*/ 1691146 w 2902367"/>
                  <a:gd name="connsiteY5" fmla="*/ 480773 h 1890331"/>
                  <a:gd name="connsiteX6" fmla="*/ 1657932 w 2902367"/>
                  <a:gd name="connsiteY6" fmla="*/ 551172 h 1890331"/>
                  <a:gd name="connsiteX7" fmla="*/ 1647499 w 2902367"/>
                  <a:gd name="connsiteY7" fmla="*/ 567316 h 1890331"/>
                  <a:gd name="connsiteX8" fmla="*/ 1607966 w 2902367"/>
                  <a:gd name="connsiteY8" fmla="*/ 646874 h 1890331"/>
                  <a:gd name="connsiteX9" fmla="*/ 1577650 w 2902367"/>
                  <a:gd name="connsiteY9" fmla="*/ 684464 h 1890331"/>
                  <a:gd name="connsiteX10" fmla="*/ 1549797 w 2902367"/>
                  <a:gd name="connsiteY10" fmla="*/ 683711 h 1890331"/>
                  <a:gd name="connsiteX11" fmla="*/ 1535016 w 2902367"/>
                  <a:gd name="connsiteY11" fmla="*/ 667683 h 1890331"/>
                  <a:gd name="connsiteX12" fmla="*/ 1485426 w 2902367"/>
                  <a:gd name="connsiteY12" fmla="*/ 577141 h 1890331"/>
                  <a:gd name="connsiteX13" fmla="*/ 1470153 w 2902367"/>
                  <a:gd name="connsiteY13" fmla="*/ 553723 h 1890331"/>
                  <a:gd name="connsiteX14" fmla="*/ 1433866 w 2902367"/>
                  <a:gd name="connsiteY14" fmla="*/ 465383 h 1890331"/>
                  <a:gd name="connsiteX15" fmla="*/ 1459835 w 2902367"/>
                  <a:gd name="connsiteY15" fmla="*/ 384521 h 1890331"/>
                  <a:gd name="connsiteX16" fmla="*/ 1463892 w 2902367"/>
                  <a:gd name="connsiteY16" fmla="*/ 375392 h 1890331"/>
                  <a:gd name="connsiteX17" fmla="*/ 1455603 w 2902367"/>
                  <a:gd name="connsiteY17" fmla="*/ 378406 h 1890331"/>
                  <a:gd name="connsiteX18" fmla="*/ 1197019 w 2902367"/>
                  <a:gd name="connsiteY18" fmla="*/ 467354 h 1890331"/>
                  <a:gd name="connsiteX19" fmla="*/ 1081175 w 2902367"/>
                  <a:gd name="connsiteY19" fmla="*/ 501728 h 1890331"/>
                  <a:gd name="connsiteX20" fmla="*/ 1077465 w 2902367"/>
                  <a:gd name="connsiteY20" fmla="*/ 510713 h 1890331"/>
                  <a:gd name="connsiteX21" fmla="*/ 1131460 w 2902367"/>
                  <a:gd name="connsiteY21" fmla="*/ 619137 h 1890331"/>
                  <a:gd name="connsiteX22" fmla="*/ 1265389 w 2902367"/>
                  <a:gd name="connsiteY22" fmla="*/ 887431 h 1890331"/>
                  <a:gd name="connsiteX23" fmla="*/ 1395174 w 2902367"/>
                  <a:gd name="connsiteY23" fmla="*/ 1147841 h 1890331"/>
                  <a:gd name="connsiteX24" fmla="*/ 1406448 w 2902367"/>
                  <a:gd name="connsiteY24" fmla="*/ 1152304 h 1890331"/>
                  <a:gd name="connsiteX25" fmla="*/ 1449575 w 2902367"/>
                  <a:gd name="connsiteY25" fmla="*/ 1134190 h 1890331"/>
                  <a:gd name="connsiteX26" fmla="*/ 1736012 w 2902367"/>
                  <a:gd name="connsiteY26" fmla="*/ 1024867 h 1890331"/>
                  <a:gd name="connsiteX27" fmla="*/ 2078472 w 2902367"/>
                  <a:gd name="connsiteY27" fmla="*/ 917979 h 1890331"/>
                  <a:gd name="connsiteX28" fmla="*/ 2083486 w 2902367"/>
                  <a:gd name="connsiteY28" fmla="*/ 906530 h 1890331"/>
                  <a:gd name="connsiteX29" fmla="*/ 2018826 w 2902367"/>
                  <a:gd name="connsiteY29" fmla="*/ 777093 h 1890331"/>
                  <a:gd name="connsiteX30" fmla="*/ 1763081 w 2902367"/>
                  <a:gd name="connsiteY30" fmla="*/ 264330 h 1890331"/>
                  <a:gd name="connsiteX31" fmla="*/ 1751112 w 2902367"/>
                  <a:gd name="connsiteY31" fmla="*/ 259809 h 1890331"/>
                  <a:gd name="connsiteX32" fmla="*/ 304748 w 2902367"/>
                  <a:gd name="connsiteY32" fmla="*/ 0 h 1890331"/>
                  <a:gd name="connsiteX33" fmla="*/ 442579 w 2902367"/>
                  <a:gd name="connsiteY33" fmla="*/ 0 h 1890331"/>
                  <a:gd name="connsiteX34" fmla="*/ 443959 w 2902367"/>
                  <a:gd name="connsiteY34" fmla="*/ 4296 h 1890331"/>
                  <a:gd name="connsiteX35" fmla="*/ 444771 w 2902367"/>
                  <a:gd name="connsiteY35" fmla="*/ 14469 h 1890331"/>
                  <a:gd name="connsiteX36" fmla="*/ 506823 w 2902367"/>
                  <a:gd name="connsiteY36" fmla="*/ 139675 h 1890331"/>
                  <a:gd name="connsiteX37" fmla="*/ 689154 w 2902367"/>
                  <a:gd name="connsiteY37" fmla="*/ 504800 h 1890331"/>
                  <a:gd name="connsiteX38" fmla="*/ 706283 w 2902367"/>
                  <a:gd name="connsiteY38" fmla="*/ 512886 h 1890331"/>
                  <a:gd name="connsiteX39" fmla="*/ 857196 w 2902367"/>
                  <a:gd name="connsiteY39" fmla="*/ 469557 h 1890331"/>
                  <a:gd name="connsiteX40" fmla="*/ 945101 w 2902367"/>
                  <a:gd name="connsiteY40" fmla="*/ 443589 h 1890331"/>
                  <a:gd name="connsiteX41" fmla="*/ 1138126 w 2902367"/>
                  <a:gd name="connsiteY41" fmla="*/ 389188 h 1890331"/>
                  <a:gd name="connsiteX42" fmla="*/ 1312458 w 2902367"/>
                  <a:gd name="connsiteY42" fmla="*/ 331048 h 1890331"/>
                  <a:gd name="connsiteX43" fmla="*/ 1499194 w 2902367"/>
                  <a:gd name="connsiteY43" fmla="*/ 262098 h 1890331"/>
                  <a:gd name="connsiteX44" fmla="*/ 1502208 w 2902367"/>
                  <a:gd name="connsiteY44" fmla="*/ 253983 h 1890331"/>
                  <a:gd name="connsiteX45" fmla="*/ 1479949 w 2902367"/>
                  <a:gd name="connsiteY45" fmla="*/ 212741 h 1890331"/>
                  <a:gd name="connsiteX46" fmla="*/ 1365300 w 2902367"/>
                  <a:gd name="connsiteY46" fmla="*/ 0 h 1890331"/>
                  <a:gd name="connsiteX47" fmla="*/ 1494710 w 2902367"/>
                  <a:gd name="connsiteY47" fmla="*/ 0 h 1890331"/>
                  <a:gd name="connsiteX48" fmla="*/ 1594954 w 2902367"/>
                  <a:gd name="connsiteY48" fmla="*/ 187120 h 1890331"/>
                  <a:gd name="connsiteX49" fmla="*/ 1608344 w 2902367"/>
                  <a:gd name="connsiteY49" fmla="*/ 212017 h 1890331"/>
                  <a:gd name="connsiteX50" fmla="*/ 1617357 w 2902367"/>
                  <a:gd name="connsiteY50" fmla="*/ 214393 h 1890331"/>
                  <a:gd name="connsiteX51" fmla="*/ 1711812 w 2902367"/>
                  <a:gd name="connsiteY51" fmla="*/ 174600 h 1890331"/>
                  <a:gd name="connsiteX52" fmla="*/ 1819657 w 2902367"/>
                  <a:gd name="connsiteY52" fmla="*/ 127213 h 1890331"/>
                  <a:gd name="connsiteX53" fmla="*/ 1952688 w 2902367"/>
                  <a:gd name="connsiteY53" fmla="*/ 65016 h 1890331"/>
                  <a:gd name="connsiteX54" fmla="*/ 2079369 w 2902367"/>
                  <a:gd name="connsiteY54" fmla="*/ 0 h 1890331"/>
                  <a:gd name="connsiteX55" fmla="*/ 2283276 w 2902367"/>
                  <a:gd name="connsiteY55" fmla="*/ 0 h 1890331"/>
                  <a:gd name="connsiteX56" fmla="*/ 2226402 w 2902367"/>
                  <a:gd name="connsiteY56" fmla="*/ 32381 h 1890331"/>
                  <a:gd name="connsiteX57" fmla="*/ 1875420 w 2902367"/>
                  <a:gd name="connsiteY57" fmla="*/ 205959 h 1890331"/>
                  <a:gd name="connsiteX58" fmla="*/ 1873420 w 2902367"/>
                  <a:gd name="connsiteY58" fmla="*/ 215756 h 1890331"/>
                  <a:gd name="connsiteX59" fmla="*/ 1987526 w 2902367"/>
                  <a:gd name="connsiteY59" fmla="*/ 444227 h 1890331"/>
                  <a:gd name="connsiteX60" fmla="*/ 2196231 w 2902367"/>
                  <a:gd name="connsiteY60" fmla="*/ 862912 h 1890331"/>
                  <a:gd name="connsiteX61" fmla="*/ 2201360 w 2902367"/>
                  <a:gd name="connsiteY61" fmla="*/ 881229 h 1890331"/>
                  <a:gd name="connsiteX62" fmla="*/ 2208200 w 2902367"/>
                  <a:gd name="connsiteY62" fmla="*/ 886562 h 1890331"/>
                  <a:gd name="connsiteX63" fmla="*/ 2282628 w 2902367"/>
                  <a:gd name="connsiteY63" fmla="*/ 868825 h 1890331"/>
                  <a:gd name="connsiteX64" fmla="*/ 2480494 w 2902367"/>
                  <a:gd name="connsiteY64" fmla="*/ 828249 h 1890331"/>
                  <a:gd name="connsiteX65" fmla="*/ 2654999 w 2902367"/>
                  <a:gd name="connsiteY65" fmla="*/ 798338 h 1890331"/>
                  <a:gd name="connsiteX66" fmla="*/ 2772148 w 2902367"/>
                  <a:gd name="connsiteY66" fmla="*/ 781587 h 1890331"/>
                  <a:gd name="connsiteX67" fmla="*/ 2863849 w 2902367"/>
                  <a:gd name="connsiteY67" fmla="*/ 769095 h 1890331"/>
                  <a:gd name="connsiteX68" fmla="*/ 2895035 w 2902367"/>
                  <a:gd name="connsiteY68" fmla="*/ 765501 h 1890331"/>
                  <a:gd name="connsiteX69" fmla="*/ 2902367 w 2902367"/>
                  <a:gd name="connsiteY69" fmla="*/ 771761 h 1890331"/>
                  <a:gd name="connsiteX70" fmla="*/ 2902309 w 2902367"/>
                  <a:gd name="connsiteY70" fmla="*/ 852681 h 1890331"/>
                  <a:gd name="connsiteX71" fmla="*/ 2895962 w 2902367"/>
                  <a:gd name="connsiteY71" fmla="*/ 859521 h 1890331"/>
                  <a:gd name="connsiteX72" fmla="*/ 2814521 w 2902367"/>
                  <a:gd name="connsiteY72" fmla="*/ 870129 h 1890331"/>
                  <a:gd name="connsiteX73" fmla="*/ 2705371 w 2902367"/>
                  <a:gd name="connsiteY73" fmla="*/ 885461 h 1890331"/>
                  <a:gd name="connsiteX74" fmla="*/ 2602106 w 2902367"/>
                  <a:gd name="connsiteY74" fmla="*/ 901981 h 1890331"/>
                  <a:gd name="connsiteX75" fmla="*/ 2469944 w 2902367"/>
                  <a:gd name="connsiteY75" fmla="*/ 925689 h 1890331"/>
                  <a:gd name="connsiteX76" fmla="*/ 2297496 w 2902367"/>
                  <a:gd name="connsiteY76" fmla="*/ 961801 h 1890331"/>
                  <a:gd name="connsiteX77" fmla="*/ 2240313 w 2902367"/>
                  <a:gd name="connsiteY77" fmla="*/ 975104 h 1890331"/>
                  <a:gd name="connsiteX78" fmla="*/ 2224344 w 2902367"/>
                  <a:gd name="connsiteY78" fmla="*/ 976728 h 1890331"/>
                  <a:gd name="connsiteX79" fmla="*/ 2030942 w 2902367"/>
                  <a:gd name="connsiteY79" fmla="*/ 1026520 h 1890331"/>
                  <a:gd name="connsiteX80" fmla="*/ 1851249 w 2902367"/>
                  <a:gd name="connsiteY80" fmla="*/ 1083471 h 1890331"/>
                  <a:gd name="connsiteX81" fmla="*/ 1624603 w 2902367"/>
                  <a:gd name="connsiteY81" fmla="*/ 1165377 h 1890331"/>
                  <a:gd name="connsiteX82" fmla="*/ 1431462 w 2902367"/>
                  <a:gd name="connsiteY82" fmla="*/ 1243051 h 1890331"/>
                  <a:gd name="connsiteX83" fmla="*/ 1338166 w 2902367"/>
                  <a:gd name="connsiteY83" fmla="*/ 1283366 h 1890331"/>
                  <a:gd name="connsiteX84" fmla="*/ 1332166 w 2902367"/>
                  <a:gd name="connsiteY84" fmla="*/ 1286495 h 1890331"/>
                  <a:gd name="connsiteX85" fmla="*/ 1365584 w 2902367"/>
                  <a:gd name="connsiteY85" fmla="*/ 1304378 h 1890331"/>
                  <a:gd name="connsiteX86" fmla="*/ 1560000 w 2902367"/>
                  <a:gd name="connsiteY86" fmla="*/ 1406803 h 1890331"/>
                  <a:gd name="connsiteX87" fmla="*/ 1849104 w 2902367"/>
                  <a:gd name="connsiteY87" fmla="*/ 1559977 h 1890331"/>
                  <a:gd name="connsiteX88" fmla="*/ 2021725 w 2902367"/>
                  <a:gd name="connsiteY88" fmla="*/ 1651418 h 1890331"/>
                  <a:gd name="connsiteX89" fmla="*/ 2182783 w 2902367"/>
                  <a:gd name="connsiteY89" fmla="*/ 1734773 h 1890331"/>
                  <a:gd name="connsiteX90" fmla="*/ 2477890 w 2902367"/>
                  <a:gd name="connsiteY90" fmla="*/ 1890331 h 1890331"/>
                  <a:gd name="connsiteX91" fmla="*/ 2233709 w 2902367"/>
                  <a:gd name="connsiteY91" fmla="*/ 1890331 h 1890331"/>
                  <a:gd name="connsiteX92" fmla="*/ 2119368 w 2902367"/>
                  <a:gd name="connsiteY92" fmla="*/ 1829575 h 1890331"/>
                  <a:gd name="connsiteX93" fmla="*/ 2080792 w 2902367"/>
                  <a:gd name="connsiteY93" fmla="*/ 1809230 h 1890331"/>
                  <a:gd name="connsiteX94" fmla="*/ 1908721 w 2902367"/>
                  <a:gd name="connsiteY94" fmla="*/ 1720745 h 1890331"/>
                  <a:gd name="connsiteX95" fmla="*/ 1598055 w 2902367"/>
                  <a:gd name="connsiteY95" fmla="*/ 1556499 h 1890331"/>
                  <a:gd name="connsiteX96" fmla="*/ 1291388 w 2902367"/>
                  <a:gd name="connsiteY96" fmla="*/ 1393558 h 1890331"/>
                  <a:gd name="connsiteX97" fmla="*/ 1207164 w 2902367"/>
                  <a:gd name="connsiteY97" fmla="*/ 1348924 h 1890331"/>
                  <a:gd name="connsiteX98" fmla="*/ 1194383 w 2902367"/>
                  <a:gd name="connsiteY98" fmla="*/ 1348693 h 1890331"/>
                  <a:gd name="connsiteX99" fmla="*/ 1027616 w 2902367"/>
                  <a:gd name="connsiteY99" fmla="*/ 1431989 h 1890331"/>
                  <a:gd name="connsiteX100" fmla="*/ 892556 w 2902367"/>
                  <a:gd name="connsiteY100" fmla="*/ 1498302 h 1890331"/>
                  <a:gd name="connsiteX101" fmla="*/ 753380 w 2902367"/>
                  <a:gd name="connsiteY101" fmla="*/ 1569774 h 1890331"/>
                  <a:gd name="connsiteX102" fmla="*/ 596236 w 2902367"/>
                  <a:gd name="connsiteY102" fmla="*/ 1655939 h 1890331"/>
                  <a:gd name="connsiteX103" fmla="*/ 461495 w 2902367"/>
                  <a:gd name="connsiteY103" fmla="*/ 1734193 h 1890331"/>
                  <a:gd name="connsiteX104" fmla="*/ 283251 w 2902367"/>
                  <a:gd name="connsiteY104" fmla="*/ 1844849 h 1890331"/>
                  <a:gd name="connsiteX105" fmla="*/ 215887 w 2902367"/>
                  <a:gd name="connsiteY105" fmla="*/ 1890331 h 1890331"/>
                  <a:gd name="connsiteX106" fmla="*/ 50227 w 2902367"/>
                  <a:gd name="connsiteY106" fmla="*/ 1890331 h 1890331"/>
                  <a:gd name="connsiteX107" fmla="*/ 288177 w 2902367"/>
                  <a:gd name="connsiteY107" fmla="*/ 1729903 h 1890331"/>
                  <a:gd name="connsiteX108" fmla="*/ 509780 w 2902367"/>
                  <a:gd name="connsiteY108" fmla="*/ 1596901 h 1890331"/>
                  <a:gd name="connsiteX109" fmla="*/ 693647 w 2902367"/>
                  <a:gd name="connsiteY109" fmla="*/ 1495461 h 1890331"/>
                  <a:gd name="connsiteX110" fmla="*/ 880383 w 2902367"/>
                  <a:gd name="connsiteY110" fmla="*/ 1401064 h 1890331"/>
                  <a:gd name="connsiteX111" fmla="*/ 1055816 w 2902367"/>
                  <a:gd name="connsiteY111" fmla="*/ 1311392 h 1890331"/>
                  <a:gd name="connsiteX112" fmla="*/ 1241972 w 2902367"/>
                  <a:gd name="connsiteY112" fmla="*/ 1223371 h 1890331"/>
                  <a:gd name="connsiteX113" fmla="*/ 1283968 w 2902367"/>
                  <a:gd name="connsiteY113" fmla="*/ 1204562 h 1890331"/>
                  <a:gd name="connsiteX114" fmla="*/ 1286721 w 2902367"/>
                  <a:gd name="connsiteY114" fmla="*/ 1196359 h 1890331"/>
                  <a:gd name="connsiteX115" fmla="*/ 1164849 w 2902367"/>
                  <a:gd name="connsiteY115" fmla="*/ 951918 h 1890331"/>
                  <a:gd name="connsiteX116" fmla="*/ 969592 w 2902367"/>
                  <a:gd name="connsiteY116" fmla="*/ 560709 h 1890331"/>
                  <a:gd name="connsiteX117" fmla="*/ 960955 w 2902367"/>
                  <a:gd name="connsiteY117" fmla="*/ 542449 h 1890331"/>
                  <a:gd name="connsiteX118" fmla="*/ 952115 w 2902367"/>
                  <a:gd name="connsiteY118" fmla="*/ 538797 h 1890331"/>
                  <a:gd name="connsiteX119" fmla="*/ 822388 w 2902367"/>
                  <a:gd name="connsiteY119" fmla="*/ 577750 h 1890331"/>
                  <a:gd name="connsiteX120" fmla="*/ 629566 w 2902367"/>
                  <a:gd name="connsiteY120" fmla="*/ 630151 h 1890331"/>
                  <a:gd name="connsiteX121" fmla="*/ 490332 w 2902367"/>
                  <a:gd name="connsiteY121" fmla="*/ 664496 h 1890331"/>
                  <a:gd name="connsiteX122" fmla="*/ 330608 w 2902367"/>
                  <a:gd name="connsiteY122" fmla="*/ 698985 h 1890331"/>
                  <a:gd name="connsiteX123" fmla="*/ 157987 w 2902367"/>
                  <a:gd name="connsiteY123" fmla="*/ 730258 h 1890331"/>
                  <a:gd name="connsiteX124" fmla="*/ 36056 w 2902367"/>
                  <a:gd name="connsiteY124" fmla="*/ 747416 h 1890331"/>
                  <a:gd name="connsiteX125" fmla="*/ 6436 w 2902367"/>
                  <a:gd name="connsiteY125" fmla="*/ 750720 h 1890331"/>
                  <a:gd name="connsiteX126" fmla="*/ 2 w 2902367"/>
                  <a:gd name="connsiteY126" fmla="*/ 744517 h 1890331"/>
                  <a:gd name="connsiteX127" fmla="*/ 2 w 2902367"/>
                  <a:gd name="connsiteY127" fmla="*/ 666844 h 1890331"/>
                  <a:gd name="connsiteX128" fmla="*/ 7885 w 2902367"/>
                  <a:gd name="connsiteY128" fmla="*/ 658525 h 1890331"/>
                  <a:gd name="connsiteX129" fmla="*/ 98050 w 2902367"/>
                  <a:gd name="connsiteY129" fmla="*/ 646642 h 1890331"/>
                  <a:gd name="connsiteX130" fmla="*/ 217025 w 2902367"/>
                  <a:gd name="connsiteY130" fmla="*/ 626557 h 1890331"/>
                  <a:gd name="connsiteX131" fmla="*/ 344085 w 2902367"/>
                  <a:gd name="connsiteY131" fmla="*/ 601516 h 1890331"/>
                  <a:gd name="connsiteX132" fmla="*/ 540183 w 2902367"/>
                  <a:gd name="connsiteY132" fmla="*/ 556622 h 1890331"/>
                  <a:gd name="connsiteX133" fmla="*/ 573021 w 2902367"/>
                  <a:gd name="connsiteY133" fmla="*/ 548594 h 1890331"/>
                  <a:gd name="connsiteX134" fmla="*/ 574643 w 2902367"/>
                  <a:gd name="connsiteY134" fmla="*/ 541464 h 1890331"/>
                  <a:gd name="connsiteX135" fmla="*/ 527778 w 2902367"/>
                  <a:gd name="connsiteY135" fmla="*/ 447415 h 1890331"/>
                  <a:gd name="connsiteX136" fmla="*/ 384111 w 2902367"/>
                  <a:gd name="connsiteY136" fmla="*/ 159616 h 1890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902367" h="1890331">
                    <a:moveTo>
                      <a:pt x="1751112" y="259809"/>
                    </a:moveTo>
                    <a:cubicBezTo>
                      <a:pt x="1731577" y="268764"/>
                      <a:pt x="1711579" y="276850"/>
                      <a:pt x="1691697" y="285052"/>
                    </a:cubicBezTo>
                    <a:cubicBezTo>
                      <a:pt x="1654164" y="300558"/>
                      <a:pt x="1616545" y="315890"/>
                      <a:pt x="1578983" y="331309"/>
                    </a:cubicBezTo>
                    <a:cubicBezTo>
                      <a:pt x="1581447" y="334874"/>
                      <a:pt x="1585504" y="334729"/>
                      <a:pt x="1589069" y="335540"/>
                    </a:cubicBezTo>
                    <a:cubicBezTo>
                      <a:pt x="1602054" y="338323"/>
                      <a:pt x="1614719" y="342236"/>
                      <a:pt x="1626022" y="349278"/>
                    </a:cubicBezTo>
                    <a:cubicBezTo>
                      <a:pt x="1674800" y="379623"/>
                      <a:pt x="1697638" y="423213"/>
                      <a:pt x="1691146" y="480773"/>
                    </a:cubicBezTo>
                    <a:cubicBezTo>
                      <a:pt x="1688103" y="507756"/>
                      <a:pt x="1677061" y="531551"/>
                      <a:pt x="1657932" y="551172"/>
                    </a:cubicBezTo>
                    <a:cubicBezTo>
                      <a:pt x="1653324" y="555897"/>
                      <a:pt x="1649933" y="561200"/>
                      <a:pt x="1647499" y="567316"/>
                    </a:cubicBezTo>
                    <a:cubicBezTo>
                      <a:pt x="1636514" y="594936"/>
                      <a:pt x="1623617" y="621601"/>
                      <a:pt x="1607966" y="646874"/>
                    </a:cubicBezTo>
                    <a:cubicBezTo>
                      <a:pt x="1599445" y="660641"/>
                      <a:pt x="1590286" y="674002"/>
                      <a:pt x="1577650" y="684464"/>
                    </a:cubicBezTo>
                    <a:cubicBezTo>
                      <a:pt x="1567187" y="693101"/>
                      <a:pt x="1559709" y="692840"/>
                      <a:pt x="1549797" y="683711"/>
                    </a:cubicBezTo>
                    <a:cubicBezTo>
                      <a:pt x="1544464" y="678783"/>
                      <a:pt x="1539422" y="673538"/>
                      <a:pt x="1535016" y="667683"/>
                    </a:cubicBezTo>
                    <a:cubicBezTo>
                      <a:pt x="1514120" y="639889"/>
                      <a:pt x="1498729" y="609051"/>
                      <a:pt x="1485426" y="577141"/>
                    </a:cubicBezTo>
                    <a:cubicBezTo>
                      <a:pt x="1481717" y="568243"/>
                      <a:pt x="1476819" y="560708"/>
                      <a:pt x="1470153" y="553723"/>
                    </a:cubicBezTo>
                    <a:cubicBezTo>
                      <a:pt x="1446676" y="529087"/>
                      <a:pt x="1434649" y="499467"/>
                      <a:pt x="1433866" y="465383"/>
                    </a:cubicBezTo>
                    <a:cubicBezTo>
                      <a:pt x="1433171" y="435444"/>
                      <a:pt x="1442445" y="408693"/>
                      <a:pt x="1459835" y="384521"/>
                    </a:cubicBezTo>
                    <a:cubicBezTo>
                      <a:pt x="1461748" y="381826"/>
                      <a:pt x="1464994" y="379536"/>
                      <a:pt x="1463892" y="375392"/>
                    </a:cubicBezTo>
                    <a:cubicBezTo>
                      <a:pt x="1461139" y="376406"/>
                      <a:pt x="1458357" y="377392"/>
                      <a:pt x="1455603" y="378406"/>
                    </a:cubicBezTo>
                    <a:cubicBezTo>
                      <a:pt x="1370075" y="409968"/>
                      <a:pt x="1283996" y="440023"/>
                      <a:pt x="1197019" y="467354"/>
                    </a:cubicBezTo>
                    <a:cubicBezTo>
                      <a:pt x="1158588" y="479440"/>
                      <a:pt x="1120157" y="491526"/>
                      <a:pt x="1081175" y="501728"/>
                    </a:cubicBezTo>
                    <a:cubicBezTo>
                      <a:pt x="1075117" y="503322"/>
                      <a:pt x="1074538" y="504974"/>
                      <a:pt x="1077465" y="510713"/>
                    </a:cubicBezTo>
                    <a:cubicBezTo>
                      <a:pt x="1095753" y="546709"/>
                      <a:pt x="1113433" y="582995"/>
                      <a:pt x="1131460" y="619137"/>
                    </a:cubicBezTo>
                    <a:cubicBezTo>
                      <a:pt x="1176064" y="708578"/>
                      <a:pt x="1220756" y="797990"/>
                      <a:pt x="1265389" y="887431"/>
                    </a:cubicBezTo>
                    <a:cubicBezTo>
                      <a:pt x="1308690" y="974205"/>
                      <a:pt x="1352048" y="1060980"/>
                      <a:pt x="1395174" y="1147841"/>
                    </a:cubicBezTo>
                    <a:cubicBezTo>
                      <a:pt x="1397985" y="1153493"/>
                      <a:pt x="1400073" y="1155290"/>
                      <a:pt x="1406448" y="1152304"/>
                    </a:cubicBezTo>
                    <a:cubicBezTo>
                      <a:pt x="1420563" y="1145726"/>
                      <a:pt x="1435142" y="1140103"/>
                      <a:pt x="1449575" y="1134190"/>
                    </a:cubicBezTo>
                    <a:cubicBezTo>
                      <a:pt x="1544204" y="1095556"/>
                      <a:pt x="1639615" y="1058922"/>
                      <a:pt x="1736012" y="1024867"/>
                    </a:cubicBezTo>
                    <a:cubicBezTo>
                      <a:pt x="1848842" y="984987"/>
                      <a:pt x="1962715" y="948468"/>
                      <a:pt x="2078472" y="917979"/>
                    </a:cubicBezTo>
                    <a:cubicBezTo>
                      <a:pt x="2087949" y="915486"/>
                      <a:pt x="2087979" y="915515"/>
                      <a:pt x="2083486" y="906530"/>
                    </a:cubicBezTo>
                    <a:cubicBezTo>
                      <a:pt x="2061923" y="863375"/>
                      <a:pt x="2040360" y="820249"/>
                      <a:pt x="2018826" y="777093"/>
                    </a:cubicBezTo>
                    <a:cubicBezTo>
                      <a:pt x="1933529" y="606211"/>
                      <a:pt x="1848233" y="435299"/>
                      <a:pt x="1763081" y="264330"/>
                    </a:cubicBezTo>
                    <a:cubicBezTo>
                      <a:pt x="1760096" y="258330"/>
                      <a:pt x="1757865" y="256707"/>
                      <a:pt x="1751112" y="259809"/>
                    </a:cubicBezTo>
                    <a:close/>
                    <a:moveTo>
                      <a:pt x="304748" y="0"/>
                    </a:moveTo>
                    <a:lnTo>
                      <a:pt x="442579" y="0"/>
                    </a:lnTo>
                    <a:lnTo>
                      <a:pt x="443959" y="4296"/>
                    </a:lnTo>
                    <a:cubicBezTo>
                      <a:pt x="440597" y="8412"/>
                      <a:pt x="443177" y="11252"/>
                      <a:pt x="444771" y="14469"/>
                    </a:cubicBezTo>
                    <a:cubicBezTo>
                      <a:pt x="465435" y="56205"/>
                      <a:pt x="486013" y="97998"/>
                      <a:pt x="506823" y="139675"/>
                    </a:cubicBezTo>
                    <a:cubicBezTo>
                      <a:pt x="567542" y="261403"/>
                      <a:pt x="628377" y="383102"/>
                      <a:pt x="689154" y="504800"/>
                    </a:cubicBezTo>
                    <a:cubicBezTo>
                      <a:pt x="694690" y="515900"/>
                      <a:pt x="694719" y="516016"/>
                      <a:pt x="706283" y="512886"/>
                    </a:cubicBezTo>
                    <a:cubicBezTo>
                      <a:pt x="756800" y="499206"/>
                      <a:pt x="807143" y="484918"/>
                      <a:pt x="857196" y="469557"/>
                    </a:cubicBezTo>
                    <a:cubicBezTo>
                      <a:pt x="886382" y="460572"/>
                      <a:pt x="915480" y="451037"/>
                      <a:pt x="945101" y="443589"/>
                    </a:cubicBezTo>
                    <a:cubicBezTo>
                      <a:pt x="1009964" y="427271"/>
                      <a:pt x="1074277" y="408983"/>
                      <a:pt x="1138126" y="389188"/>
                    </a:cubicBezTo>
                    <a:cubicBezTo>
                      <a:pt x="1196642" y="371045"/>
                      <a:pt x="1254666" y="351395"/>
                      <a:pt x="1312458" y="331048"/>
                    </a:cubicBezTo>
                    <a:cubicBezTo>
                      <a:pt x="1375061" y="308993"/>
                      <a:pt x="1437084" y="285458"/>
                      <a:pt x="1499194" y="262098"/>
                    </a:cubicBezTo>
                    <a:cubicBezTo>
                      <a:pt x="1504005" y="260273"/>
                      <a:pt x="1504701" y="258417"/>
                      <a:pt x="1502208" y="253983"/>
                    </a:cubicBezTo>
                    <a:cubicBezTo>
                      <a:pt x="1494585" y="240332"/>
                      <a:pt x="1487398" y="226478"/>
                      <a:pt x="1479949" y="212741"/>
                    </a:cubicBezTo>
                    <a:lnTo>
                      <a:pt x="1365300" y="0"/>
                    </a:lnTo>
                    <a:lnTo>
                      <a:pt x="1494710" y="0"/>
                    </a:lnTo>
                    <a:lnTo>
                      <a:pt x="1594954" y="187120"/>
                    </a:lnTo>
                    <a:cubicBezTo>
                      <a:pt x="1599417" y="195439"/>
                      <a:pt x="1604228" y="203554"/>
                      <a:pt x="1608344" y="212017"/>
                    </a:cubicBezTo>
                    <a:cubicBezTo>
                      <a:pt x="1610720" y="216914"/>
                      <a:pt x="1613532" y="215987"/>
                      <a:pt x="1617357" y="214393"/>
                    </a:cubicBezTo>
                    <a:cubicBezTo>
                      <a:pt x="1648833" y="201090"/>
                      <a:pt x="1680453" y="188135"/>
                      <a:pt x="1711812" y="174600"/>
                    </a:cubicBezTo>
                    <a:cubicBezTo>
                      <a:pt x="1747867" y="159065"/>
                      <a:pt x="1783805" y="143212"/>
                      <a:pt x="1819657" y="127213"/>
                    </a:cubicBezTo>
                    <a:cubicBezTo>
                      <a:pt x="1864378" y="107273"/>
                      <a:pt x="1908663" y="86405"/>
                      <a:pt x="1952688" y="65016"/>
                    </a:cubicBezTo>
                    <a:lnTo>
                      <a:pt x="2079369" y="0"/>
                    </a:lnTo>
                    <a:lnTo>
                      <a:pt x="2283276" y="0"/>
                    </a:lnTo>
                    <a:lnTo>
                      <a:pt x="2226402" y="32381"/>
                    </a:lnTo>
                    <a:cubicBezTo>
                      <a:pt x="2111514" y="94520"/>
                      <a:pt x="1995061" y="153500"/>
                      <a:pt x="1875420" y="205959"/>
                    </a:cubicBezTo>
                    <a:cubicBezTo>
                      <a:pt x="1868638" y="208945"/>
                      <a:pt x="1871594" y="212046"/>
                      <a:pt x="1873420" y="215756"/>
                    </a:cubicBezTo>
                    <a:cubicBezTo>
                      <a:pt x="1911446" y="291922"/>
                      <a:pt x="1949529" y="368060"/>
                      <a:pt x="1987526" y="444227"/>
                    </a:cubicBezTo>
                    <a:cubicBezTo>
                      <a:pt x="2057113" y="583779"/>
                      <a:pt x="2126672" y="723331"/>
                      <a:pt x="2196231" y="862912"/>
                    </a:cubicBezTo>
                    <a:cubicBezTo>
                      <a:pt x="2199100" y="868709"/>
                      <a:pt x="2202491" y="874360"/>
                      <a:pt x="2201360" y="881229"/>
                    </a:cubicBezTo>
                    <a:cubicBezTo>
                      <a:pt x="2200375" y="887287"/>
                      <a:pt x="2203360" y="887721"/>
                      <a:pt x="2208200" y="886562"/>
                    </a:cubicBezTo>
                    <a:cubicBezTo>
                      <a:pt x="2232981" y="880563"/>
                      <a:pt x="2257761" y="874534"/>
                      <a:pt x="2282628" y="868825"/>
                    </a:cubicBezTo>
                    <a:cubicBezTo>
                      <a:pt x="2348274" y="853753"/>
                      <a:pt x="2414297" y="840624"/>
                      <a:pt x="2480494" y="828249"/>
                    </a:cubicBezTo>
                    <a:cubicBezTo>
                      <a:pt x="2538517" y="817380"/>
                      <a:pt x="2596744" y="807787"/>
                      <a:pt x="2654999" y="798338"/>
                    </a:cubicBezTo>
                    <a:cubicBezTo>
                      <a:pt x="2693923" y="792020"/>
                      <a:pt x="2733079" y="787035"/>
                      <a:pt x="2772148" y="781587"/>
                    </a:cubicBezTo>
                    <a:cubicBezTo>
                      <a:pt x="2802695" y="777326"/>
                      <a:pt x="2833272" y="773181"/>
                      <a:pt x="2863849" y="769095"/>
                    </a:cubicBezTo>
                    <a:cubicBezTo>
                      <a:pt x="2874225" y="767704"/>
                      <a:pt x="2884659" y="766718"/>
                      <a:pt x="2895035" y="765501"/>
                    </a:cubicBezTo>
                    <a:cubicBezTo>
                      <a:pt x="2899817" y="764951"/>
                      <a:pt x="2902425" y="765878"/>
                      <a:pt x="2902367" y="771761"/>
                    </a:cubicBezTo>
                    <a:cubicBezTo>
                      <a:pt x="2902107" y="798744"/>
                      <a:pt x="2902165" y="825698"/>
                      <a:pt x="2902309" y="852681"/>
                    </a:cubicBezTo>
                    <a:cubicBezTo>
                      <a:pt x="2902338" y="857434"/>
                      <a:pt x="2900889" y="858942"/>
                      <a:pt x="2895962" y="859521"/>
                    </a:cubicBezTo>
                    <a:cubicBezTo>
                      <a:pt x="2868776" y="862825"/>
                      <a:pt x="2841735" y="867404"/>
                      <a:pt x="2814521" y="870129"/>
                    </a:cubicBezTo>
                    <a:cubicBezTo>
                      <a:pt x="2777915" y="873781"/>
                      <a:pt x="2741774" y="880476"/>
                      <a:pt x="2705371" y="885461"/>
                    </a:cubicBezTo>
                    <a:cubicBezTo>
                      <a:pt x="2670853" y="890214"/>
                      <a:pt x="2636450" y="896068"/>
                      <a:pt x="2602106" y="901981"/>
                    </a:cubicBezTo>
                    <a:cubicBezTo>
                      <a:pt x="2557994" y="909574"/>
                      <a:pt x="2513940" y="917487"/>
                      <a:pt x="2469944" y="925689"/>
                    </a:cubicBezTo>
                    <a:cubicBezTo>
                      <a:pt x="2412210" y="936471"/>
                      <a:pt x="2354737" y="948672"/>
                      <a:pt x="2297496" y="961801"/>
                    </a:cubicBezTo>
                    <a:cubicBezTo>
                      <a:pt x="2278426" y="966178"/>
                      <a:pt x="2259413" y="970873"/>
                      <a:pt x="2240313" y="975104"/>
                    </a:cubicBezTo>
                    <a:cubicBezTo>
                      <a:pt x="2235126" y="976264"/>
                      <a:pt x="2229532" y="975626"/>
                      <a:pt x="2224344" y="976728"/>
                    </a:cubicBezTo>
                    <a:cubicBezTo>
                      <a:pt x="2159190" y="990697"/>
                      <a:pt x="2094907" y="1007913"/>
                      <a:pt x="2030942" y="1026520"/>
                    </a:cubicBezTo>
                    <a:cubicBezTo>
                      <a:pt x="1970600" y="1044055"/>
                      <a:pt x="1910808" y="1063386"/>
                      <a:pt x="1851249" y="1083471"/>
                    </a:cubicBezTo>
                    <a:cubicBezTo>
                      <a:pt x="1775082" y="1109121"/>
                      <a:pt x="1699639" y="1136655"/>
                      <a:pt x="1624603" y="1165377"/>
                    </a:cubicBezTo>
                    <a:cubicBezTo>
                      <a:pt x="1559797" y="1190186"/>
                      <a:pt x="1495456" y="1216154"/>
                      <a:pt x="1431462" y="1243051"/>
                    </a:cubicBezTo>
                    <a:cubicBezTo>
                      <a:pt x="1400247" y="1256180"/>
                      <a:pt x="1369265" y="1269889"/>
                      <a:pt x="1338166" y="1283366"/>
                    </a:cubicBezTo>
                    <a:cubicBezTo>
                      <a:pt x="1336514" y="1284090"/>
                      <a:pt x="1334978" y="1285018"/>
                      <a:pt x="1332166" y="1286495"/>
                    </a:cubicBezTo>
                    <a:cubicBezTo>
                      <a:pt x="1343992" y="1292814"/>
                      <a:pt x="1354744" y="1298640"/>
                      <a:pt x="1365584" y="1304378"/>
                    </a:cubicBezTo>
                    <a:cubicBezTo>
                      <a:pt x="1430389" y="1338549"/>
                      <a:pt x="1495224" y="1372633"/>
                      <a:pt x="1560000" y="1406803"/>
                    </a:cubicBezTo>
                    <a:cubicBezTo>
                      <a:pt x="1656455" y="1457726"/>
                      <a:pt x="1753345" y="1507808"/>
                      <a:pt x="1849104" y="1559977"/>
                    </a:cubicBezTo>
                    <a:cubicBezTo>
                      <a:pt x="1906316" y="1591134"/>
                      <a:pt x="1963209" y="1623015"/>
                      <a:pt x="2021725" y="1651418"/>
                    </a:cubicBezTo>
                    <a:cubicBezTo>
                      <a:pt x="2076184" y="1677821"/>
                      <a:pt x="2129193" y="1706833"/>
                      <a:pt x="2182783" y="1734773"/>
                    </a:cubicBezTo>
                    <a:lnTo>
                      <a:pt x="2477890" y="1890331"/>
                    </a:lnTo>
                    <a:lnTo>
                      <a:pt x="2233709" y="1890331"/>
                    </a:lnTo>
                    <a:lnTo>
                      <a:pt x="2119368" y="1829575"/>
                    </a:lnTo>
                    <a:cubicBezTo>
                      <a:pt x="2106529" y="1822735"/>
                      <a:pt x="2094095" y="1814997"/>
                      <a:pt x="2080792" y="1809230"/>
                    </a:cubicBezTo>
                    <a:cubicBezTo>
                      <a:pt x="2021493" y="1783464"/>
                      <a:pt x="1965933" y="1750510"/>
                      <a:pt x="1908721" y="1720745"/>
                    </a:cubicBezTo>
                    <a:cubicBezTo>
                      <a:pt x="1804818" y="1666692"/>
                      <a:pt x="1701002" y="1612378"/>
                      <a:pt x="1598055" y="1556499"/>
                    </a:cubicBezTo>
                    <a:cubicBezTo>
                      <a:pt x="1496325" y="1501258"/>
                      <a:pt x="1393523" y="1448046"/>
                      <a:pt x="1291388" y="1393558"/>
                    </a:cubicBezTo>
                    <a:cubicBezTo>
                      <a:pt x="1263361" y="1378603"/>
                      <a:pt x="1235161" y="1363909"/>
                      <a:pt x="1207164" y="1348924"/>
                    </a:cubicBezTo>
                    <a:cubicBezTo>
                      <a:pt x="1202700" y="1346548"/>
                      <a:pt x="1199077" y="1346432"/>
                      <a:pt x="1194383" y="1348693"/>
                    </a:cubicBezTo>
                    <a:cubicBezTo>
                      <a:pt x="1138388" y="1375618"/>
                      <a:pt x="1082480" y="1402775"/>
                      <a:pt x="1027616" y="1431989"/>
                    </a:cubicBezTo>
                    <a:cubicBezTo>
                      <a:pt x="983330" y="1455581"/>
                      <a:pt x="937479" y="1475985"/>
                      <a:pt x="892556" y="1498302"/>
                    </a:cubicBezTo>
                    <a:cubicBezTo>
                      <a:pt x="845836" y="1521488"/>
                      <a:pt x="799463" y="1545341"/>
                      <a:pt x="753380" y="1569774"/>
                    </a:cubicBezTo>
                    <a:cubicBezTo>
                      <a:pt x="700602" y="1597742"/>
                      <a:pt x="648086" y="1626261"/>
                      <a:pt x="596236" y="1655939"/>
                    </a:cubicBezTo>
                    <a:cubicBezTo>
                      <a:pt x="551138" y="1681734"/>
                      <a:pt x="506070" y="1707587"/>
                      <a:pt x="461495" y="1734193"/>
                    </a:cubicBezTo>
                    <a:cubicBezTo>
                      <a:pt x="401442" y="1770045"/>
                      <a:pt x="342057" y="1806969"/>
                      <a:pt x="283251" y="1844849"/>
                    </a:cubicBezTo>
                    <a:lnTo>
                      <a:pt x="215887" y="1890331"/>
                    </a:lnTo>
                    <a:lnTo>
                      <a:pt x="50227" y="1890331"/>
                    </a:lnTo>
                    <a:lnTo>
                      <a:pt x="288177" y="1729903"/>
                    </a:lnTo>
                    <a:cubicBezTo>
                      <a:pt x="361156" y="1684082"/>
                      <a:pt x="435062" y="1639796"/>
                      <a:pt x="509780" y="1596901"/>
                    </a:cubicBezTo>
                    <a:cubicBezTo>
                      <a:pt x="570499" y="1562064"/>
                      <a:pt x="631798" y="1528270"/>
                      <a:pt x="693647" y="1495461"/>
                    </a:cubicBezTo>
                    <a:cubicBezTo>
                      <a:pt x="755264" y="1462769"/>
                      <a:pt x="817258" y="1430772"/>
                      <a:pt x="880383" y="1401064"/>
                    </a:cubicBezTo>
                    <a:cubicBezTo>
                      <a:pt x="939856" y="1373067"/>
                      <a:pt x="996865" y="1340346"/>
                      <a:pt x="1055816" y="1311392"/>
                    </a:cubicBezTo>
                    <a:cubicBezTo>
                      <a:pt x="1117433" y="1281134"/>
                      <a:pt x="1179282" y="1251368"/>
                      <a:pt x="1241972" y="1223371"/>
                    </a:cubicBezTo>
                    <a:cubicBezTo>
                      <a:pt x="1255971" y="1217111"/>
                      <a:pt x="1269883" y="1210648"/>
                      <a:pt x="1283968" y="1204562"/>
                    </a:cubicBezTo>
                    <a:cubicBezTo>
                      <a:pt x="1288403" y="1202648"/>
                      <a:pt x="1289098" y="1201084"/>
                      <a:pt x="1286721" y="1196359"/>
                    </a:cubicBezTo>
                    <a:cubicBezTo>
                      <a:pt x="1245943" y="1114946"/>
                      <a:pt x="1205483" y="1033389"/>
                      <a:pt x="1164849" y="951918"/>
                    </a:cubicBezTo>
                    <a:cubicBezTo>
                      <a:pt x="1099812" y="821496"/>
                      <a:pt x="1034659" y="691102"/>
                      <a:pt x="969592" y="560709"/>
                    </a:cubicBezTo>
                    <a:cubicBezTo>
                      <a:pt x="966578" y="554680"/>
                      <a:pt x="963680" y="548623"/>
                      <a:pt x="960955" y="542449"/>
                    </a:cubicBezTo>
                    <a:cubicBezTo>
                      <a:pt x="959071" y="538218"/>
                      <a:pt x="956695" y="537407"/>
                      <a:pt x="952115" y="538797"/>
                    </a:cubicBezTo>
                    <a:cubicBezTo>
                      <a:pt x="908931" y="551956"/>
                      <a:pt x="865747" y="565114"/>
                      <a:pt x="822388" y="577750"/>
                    </a:cubicBezTo>
                    <a:cubicBezTo>
                      <a:pt x="758423" y="596386"/>
                      <a:pt x="694110" y="613689"/>
                      <a:pt x="629566" y="630151"/>
                    </a:cubicBezTo>
                    <a:cubicBezTo>
                      <a:pt x="583251" y="641977"/>
                      <a:pt x="536879" y="653656"/>
                      <a:pt x="490332" y="664496"/>
                    </a:cubicBezTo>
                    <a:cubicBezTo>
                      <a:pt x="437294" y="676843"/>
                      <a:pt x="383966" y="687972"/>
                      <a:pt x="330608" y="698985"/>
                    </a:cubicBezTo>
                    <a:cubicBezTo>
                      <a:pt x="273339" y="710839"/>
                      <a:pt x="215749" y="721012"/>
                      <a:pt x="157987" y="730258"/>
                    </a:cubicBezTo>
                    <a:cubicBezTo>
                      <a:pt x="117440" y="736750"/>
                      <a:pt x="76748" y="741996"/>
                      <a:pt x="36056" y="747416"/>
                    </a:cubicBezTo>
                    <a:cubicBezTo>
                      <a:pt x="26202" y="748720"/>
                      <a:pt x="16290" y="749415"/>
                      <a:pt x="6436" y="750720"/>
                    </a:cubicBezTo>
                    <a:cubicBezTo>
                      <a:pt x="1306" y="751386"/>
                      <a:pt x="-27" y="749444"/>
                      <a:pt x="2" y="744517"/>
                    </a:cubicBezTo>
                    <a:cubicBezTo>
                      <a:pt x="205" y="718636"/>
                      <a:pt x="205" y="692725"/>
                      <a:pt x="2" y="666844"/>
                    </a:cubicBezTo>
                    <a:cubicBezTo>
                      <a:pt x="-56" y="660989"/>
                      <a:pt x="2030" y="659221"/>
                      <a:pt x="7885" y="658525"/>
                    </a:cubicBezTo>
                    <a:cubicBezTo>
                      <a:pt x="37998" y="654932"/>
                      <a:pt x="68082" y="651106"/>
                      <a:pt x="98050" y="646642"/>
                    </a:cubicBezTo>
                    <a:cubicBezTo>
                      <a:pt x="137844" y="640730"/>
                      <a:pt x="177463" y="633890"/>
                      <a:pt x="217025" y="626557"/>
                    </a:cubicBezTo>
                    <a:cubicBezTo>
                      <a:pt x="259485" y="618674"/>
                      <a:pt x="301828" y="610385"/>
                      <a:pt x="344085" y="601516"/>
                    </a:cubicBezTo>
                    <a:cubicBezTo>
                      <a:pt x="409732" y="587720"/>
                      <a:pt x="475001" y="572331"/>
                      <a:pt x="540183" y="556622"/>
                    </a:cubicBezTo>
                    <a:cubicBezTo>
                      <a:pt x="551138" y="553985"/>
                      <a:pt x="562065" y="551144"/>
                      <a:pt x="573021" y="548594"/>
                    </a:cubicBezTo>
                    <a:cubicBezTo>
                      <a:pt x="578846" y="547232"/>
                      <a:pt x="575977" y="544160"/>
                      <a:pt x="574643" y="541464"/>
                    </a:cubicBezTo>
                    <a:cubicBezTo>
                      <a:pt x="559051" y="510105"/>
                      <a:pt x="543429" y="478745"/>
                      <a:pt x="527778" y="447415"/>
                    </a:cubicBezTo>
                    <a:cubicBezTo>
                      <a:pt x="479898" y="351482"/>
                      <a:pt x="431961" y="255578"/>
                      <a:pt x="384111" y="159616"/>
                    </a:cubicBezTo>
                    <a:close/>
                  </a:path>
                </a:pathLst>
              </a:custGeom>
              <a:solidFill>
                <a:srgbClr val="FDE992"/>
              </a:solidFill>
              <a:ln w="6397"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9" name="Freeform: Shape 255">
                <a:extLst>
                  <a:ext uri="{FF2B5EF4-FFF2-40B4-BE49-F238E27FC236}">
                    <a16:creationId xmlns:a16="http://schemas.microsoft.com/office/drawing/2014/main" id="{887E2080-082D-4035-B7FC-AC79813A2731}"/>
                  </a:ext>
                </a:extLst>
              </p:cNvPr>
              <p:cNvSpPr/>
              <p:nvPr/>
            </p:nvSpPr>
            <p:spPr>
              <a:xfrm>
                <a:off x="6632456" y="4438244"/>
                <a:ext cx="796513" cy="588905"/>
              </a:xfrm>
              <a:custGeom>
                <a:avLst/>
                <a:gdLst>
                  <a:gd name="connsiteX0" fmla="*/ 1410266 w 1758148"/>
                  <a:gd name="connsiteY0" fmla="*/ 98 h 1299893"/>
                  <a:gd name="connsiteX1" fmla="*/ 1574423 w 1758148"/>
                  <a:gd name="connsiteY1" fmla="*/ 101112 h 1299893"/>
                  <a:gd name="connsiteX2" fmla="*/ 1740179 w 1758148"/>
                  <a:gd name="connsiteY2" fmla="*/ 440750 h 1299893"/>
                  <a:gd name="connsiteX3" fmla="*/ 1655734 w 1758148"/>
                  <a:gd name="connsiteY3" fmla="*/ 683915 h 1299893"/>
                  <a:gd name="connsiteX4" fmla="*/ 1183479 w 1758148"/>
                  <a:gd name="connsiteY4" fmla="*/ 914988 h 1299893"/>
                  <a:gd name="connsiteX5" fmla="*/ 917411 w 1758148"/>
                  <a:gd name="connsiteY5" fmla="*/ 1044407 h 1299893"/>
                  <a:gd name="connsiteX6" fmla="*/ 429930 w 1758148"/>
                  <a:gd name="connsiteY6" fmla="*/ 1280727 h 1299893"/>
                  <a:gd name="connsiteX7" fmla="*/ 179345 w 1758148"/>
                  <a:gd name="connsiteY7" fmla="*/ 1193019 h 1299893"/>
                  <a:gd name="connsiteX8" fmla="*/ 22481 w 1758148"/>
                  <a:gd name="connsiteY8" fmla="*/ 870846 h 1299893"/>
                  <a:gd name="connsiteX9" fmla="*/ 109485 w 1758148"/>
                  <a:gd name="connsiteY9" fmla="*/ 612008 h 1299893"/>
                  <a:gd name="connsiteX10" fmla="*/ 846400 w 1758148"/>
                  <a:gd name="connsiteY10" fmla="*/ 252731 h 1299893"/>
                  <a:gd name="connsiteX11" fmla="*/ 1316160 w 1758148"/>
                  <a:gd name="connsiteY11" fmla="*/ 24728 h 1299893"/>
                  <a:gd name="connsiteX12" fmla="*/ 1410266 w 1758148"/>
                  <a:gd name="connsiteY12" fmla="*/ 98 h 1299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58148" h="1299893">
                    <a:moveTo>
                      <a:pt x="1410266" y="98"/>
                    </a:moveTo>
                    <a:cubicBezTo>
                      <a:pt x="1483836" y="2849"/>
                      <a:pt x="1541029" y="34964"/>
                      <a:pt x="1574423" y="101112"/>
                    </a:cubicBezTo>
                    <a:cubicBezTo>
                      <a:pt x="1631232" y="213579"/>
                      <a:pt x="1686185" y="326940"/>
                      <a:pt x="1740179" y="440750"/>
                    </a:cubicBezTo>
                    <a:cubicBezTo>
                      <a:pt x="1783362" y="531785"/>
                      <a:pt x="1746193" y="639005"/>
                      <a:pt x="1655734" y="683915"/>
                    </a:cubicBezTo>
                    <a:cubicBezTo>
                      <a:pt x="1498742" y="761835"/>
                      <a:pt x="1340982" y="838092"/>
                      <a:pt x="1183479" y="914988"/>
                    </a:cubicBezTo>
                    <a:cubicBezTo>
                      <a:pt x="1094875" y="958235"/>
                      <a:pt x="1006655" y="1002440"/>
                      <a:pt x="917411" y="1044407"/>
                    </a:cubicBezTo>
                    <a:cubicBezTo>
                      <a:pt x="753958" y="1121240"/>
                      <a:pt x="592744" y="1202679"/>
                      <a:pt x="429930" y="1280727"/>
                    </a:cubicBezTo>
                    <a:cubicBezTo>
                      <a:pt x="334801" y="1326340"/>
                      <a:pt x="225342" y="1287956"/>
                      <a:pt x="179345" y="1193019"/>
                    </a:cubicBezTo>
                    <a:cubicBezTo>
                      <a:pt x="127270" y="1085543"/>
                      <a:pt x="75003" y="978130"/>
                      <a:pt x="22481" y="870846"/>
                    </a:cubicBezTo>
                    <a:cubicBezTo>
                      <a:pt x="-27483" y="768744"/>
                      <a:pt x="7703" y="661844"/>
                      <a:pt x="109485" y="612008"/>
                    </a:cubicBezTo>
                    <a:cubicBezTo>
                      <a:pt x="354889" y="491801"/>
                      <a:pt x="600037" y="370954"/>
                      <a:pt x="846400" y="252731"/>
                    </a:cubicBezTo>
                    <a:cubicBezTo>
                      <a:pt x="1003328" y="177433"/>
                      <a:pt x="1159361" y="100281"/>
                      <a:pt x="1316160" y="24728"/>
                    </a:cubicBezTo>
                    <a:cubicBezTo>
                      <a:pt x="1345972" y="10269"/>
                      <a:pt x="1376232" y="-1182"/>
                      <a:pt x="1410266" y="98"/>
                    </a:cubicBezTo>
                    <a:close/>
                  </a:path>
                </a:pathLst>
              </a:custGeom>
              <a:solidFill>
                <a:srgbClr val="B1D67E"/>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0" name="Freeform: Shape 256">
                <a:extLst>
                  <a:ext uri="{FF2B5EF4-FFF2-40B4-BE49-F238E27FC236}">
                    <a16:creationId xmlns:a16="http://schemas.microsoft.com/office/drawing/2014/main" id="{A60552D4-3331-4E91-B952-1DEC1E3E36DD}"/>
                  </a:ext>
                </a:extLst>
              </p:cNvPr>
              <p:cNvSpPr/>
              <p:nvPr/>
            </p:nvSpPr>
            <p:spPr>
              <a:xfrm>
                <a:off x="5055919" y="4115441"/>
                <a:ext cx="605837" cy="625336"/>
              </a:xfrm>
              <a:custGeom>
                <a:avLst/>
                <a:gdLst>
                  <a:gd name="connsiteX0" fmla="*/ 1335776 w 1337267"/>
                  <a:gd name="connsiteY0" fmla="*/ 912543 h 1380307"/>
                  <a:gd name="connsiteX1" fmla="*/ 1319335 w 1337267"/>
                  <a:gd name="connsiteY1" fmla="*/ 954190 h 1380307"/>
                  <a:gd name="connsiteX2" fmla="*/ 901649 w 1337267"/>
                  <a:gd name="connsiteY2" fmla="*/ 1372260 h 1380307"/>
                  <a:gd name="connsiteX3" fmla="*/ 875548 w 1337267"/>
                  <a:gd name="connsiteY3" fmla="*/ 1372515 h 1380307"/>
                  <a:gd name="connsiteX4" fmla="*/ 452168 w 1337267"/>
                  <a:gd name="connsiteY4" fmla="*/ 947537 h 1380307"/>
                  <a:gd name="connsiteX5" fmla="*/ 13116 w 1337267"/>
                  <a:gd name="connsiteY5" fmla="*/ 505733 h 1380307"/>
                  <a:gd name="connsiteX6" fmla="*/ 12796 w 1337267"/>
                  <a:gd name="connsiteY6" fmla="*/ 432099 h 1380307"/>
                  <a:gd name="connsiteX7" fmla="*/ 436687 w 1337267"/>
                  <a:gd name="connsiteY7" fmla="*/ 7569 h 1380307"/>
                  <a:gd name="connsiteX8" fmla="*/ 461445 w 1337267"/>
                  <a:gd name="connsiteY8" fmla="*/ 7313 h 1380307"/>
                  <a:gd name="connsiteX9" fmla="*/ 886167 w 1337267"/>
                  <a:gd name="connsiteY9" fmla="*/ 433507 h 1380307"/>
                  <a:gd name="connsiteX10" fmla="*/ 1319142 w 1337267"/>
                  <a:gd name="connsiteY10" fmla="*/ 868785 h 1380307"/>
                  <a:gd name="connsiteX11" fmla="*/ 1335776 w 1337267"/>
                  <a:gd name="connsiteY11" fmla="*/ 912543 h 1380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37267" h="1380307">
                    <a:moveTo>
                      <a:pt x="1335776" y="912543"/>
                    </a:moveTo>
                    <a:cubicBezTo>
                      <a:pt x="1341086" y="930520"/>
                      <a:pt x="1331426" y="942163"/>
                      <a:pt x="1319335" y="954190"/>
                    </a:cubicBezTo>
                    <a:cubicBezTo>
                      <a:pt x="1179807" y="1093270"/>
                      <a:pt x="1040536" y="1232541"/>
                      <a:pt x="901649" y="1372260"/>
                    </a:cubicBezTo>
                    <a:cubicBezTo>
                      <a:pt x="891349" y="1382623"/>
                      <a:pt x="886295" y="1383263"/>
                      <a:pt x="875548" y="1372515"/>
                    </a:cubicBezTo>
                    <a:cubicBezTo>
                      <a:pt x="734613" y="1230685"/>
                      <a:pt x="591568" y="1090838"/>
                      <a:pt x="452168" y="947537"/>
                    </a:cubicBezTo>
                    <a:cubicBezTo>
                      <a:pt x="307396" y="798670"/>
                      <a:pt x="158848" y="653577"/>
                      <a:pt x="13116" y="505733"/>
                    </a:cubicBezTo>
                    <a:cubicBezTo>
                      <a:pt x="-4157" y="488204"/>
                      <a:pt x="-4477" y="449372"/>
                      <a:pt x="12796" y="432099"/>
                    </a:cubicBezTo>
                    <a:cubicBezTo>
                      <a:pt x="154114" y="290653"/>
                      <a:pt x="295624" y="149335"/>
                      <a:pt x="436687" y="7569"/>
                    </a:cubicBezTo>
                    <a:cubicBezTo>
                      <a:pt x="446347" y="-2155"/>
                      <a:pt x="451401" y="-2795"/>
                      <a:pt x="461445" y="7313"/>
                    </a:cubicBezTo>
                    <a:cubicBezTo>
                      <a:pt x="602891" y="149527"/>
                      <a:pt x="746256" y="289821"/>
                      <a:pt x="886167" y="433507"/>
                    </a:cubicBezTo>
                    <a:cubicBezTo>
                      <a:pt x="1028957" y="580199"/>
                      <a:pt x="1175009" y="723501"/>
                      <a:pt x="1319142" y="868785"/>
                    </a:cubicBezTo>
                    <a:cubicBezTo>
                      <a:pt x="1331809" y="881516"/>
                      <a:pt x="1340574" y="893863"/>
                      <a:pt x="1335776" y="912543"/>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45" name="자유형: 도형 44">
                <a:extLst>
                  <a:ext uri="{FF2B5EF4-FFF2-40B4-BE49-F238E27FC236}">
                    <a16:creationId xmlns:a16="http://schemas.microsoft.com/office/drawing/2014/main" id="{A3ABC5F6-DF7C-490A-A981-676A6A0C343C}"/>
                  </a:ext>
                </a:extLst>
              </p:cNvPr>
              <p:cNvSpPr/>
              <p:nvPr/>
            </p:nvSpPr>
            <p:spPr>
              <a:xfrm>
                <a:off x="6211766" y="3425566"/>
                <a:ext cx="323099" cy="99029"/>
              </a:xfrm>
              <a:custGeom>
                <a:avLst/>
                <a:gdLst>
                  <a:gd name="connsiteX0" fmla="*/ 0 w 323099"/>
                  <a:gd name="connsiteY0" fmla="*/ 0 h 99029"/>
                  <a:gd name="connsiteX1" fmla="*/ 323099 w 323099"/>
                  <a:gd name="connsiteY1" fmla="*/ 0 h 99029"/>
                  <a:gd name="connsiteX2" fmla="*/ 257780 w 323099"/>
                  <a:gd name="connsiteY2" fmla="*/ 31859 h 99029"/>
                  <a:gd name="connsiteX3" fmla="*/ 140979 w 323099"/>
                  <a:gd name="connsiteY3" fmla="*/ 88897 h 99029"/>
                  <a:gd name="connsiteX4" fmla="*/ 100577 w 323099"/>
                  <a:gd name="connsiteY4" fmla="*/ 98983 h 99029"/>
                  <a:gd name="connsiteX5" fmla="*/ 26091 w 323099"/>
                  <a:gd name="connsiteY5" fmla="*/ 53451 h 99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099" h="99029">
                    <a:moveTo>
                      <a:pt x="0" y="0"/>
                    </a:moveTo>
                    <a:lnTo>
                      <a:pt x="323099" y="0"/>
                    </a:lnTo>
                    <a:lnTo>
                      <a:pt x="257780" y="31859"/>
                    </a:lnTo>
                    <a:cubicBezTo>
                      <a:pt x="218856" y="50872"/>
                      <a:pt x="179932" y="69885"/>
                      <a:pt x="140979" y="88897"/>
                    </a:cubicBezTo>
                    <a:cubicBezTo>
                      <a:pt x="128256" y="95128"/>
                      <a:pt x="115098" y="99534"/>
                      <a:pt x="100577" y="98983"/>
                    </a:cubicBezTo>
                    <a:cubicBezTo>
                      <a:pt x="67276" y="97795"/>
                      <a:pt x="41249" y="83506"/>
                      <a:pt x="26091" y="53451"/>
                    </a:cubicBezTo>
                    <a:close/>
                  </a:path>
                </a:pathLst>
              </a:custGeom>
              <a:solidFill>
                <a:srgbClr val="B1D67E"/>
              </a:solidFill>
              <a:ln w="6397"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4" name="Freeform: Shape 260">
                <a:extLst>
                  <a:ext uri="{FF2B5EF4-FFF2-40B4-BE49-F238E27FC236}">
                    <a16:creationId xmlns:a16="http://schemas.microsoft.com/office/drawing/2014/main" id="{72A3B459-4B3E-4EE1-9876-808F9A0A38AC}"/>
                  </a:ext>
                </a:extLst>
              </p:cNvPr>
              <p:cNvSpPr/>
              <p:nvPr/>
            </p:nvSpPr>
            <p:spPr>
              <a:xfrm>
                <a:off x="7127274" y="3721555"/>
                <a:ext cx="410703" cy="419709"/>
              </a:xfrm>
              <a:custGeom>
                <a:avLst/>
                <a:gdLst>
                  <a:gd name="connsiteX0" fmla="*/ 906226 w 906547"/>
                  <a:gd name="connsiteY0" fmla="*/ 352536 h 926427"/>
                  <a:gd name="connsiteX1" fmla="*/ 906547 w 906547"/>
                  <a:gd name="connsiteY1" fmla="*/ 686480 h 926427"/>
                  <a:gd name="connsiteX2" fmla="*/ 888249 w 906547"/>
                  <a:gd name="connsiteY2" fmla="*/ 713349 h 926427"/>
                  <a:gd name="connsiteX3" fmla="*/ 501911 w 906547"/>
                  <a:gd name="connsiteY3" fmla="*/ 843152 h 926427"/>
                  <a:gd name="connsiteX4" fmla="*/ 266168 w 906547"/>
                  <a:gd name="connsiteY4" fmla="*/ 923951 h 926427"/>
                  <a:gd name="connsiteX5" fmla="*/ 197908 w 906547"/>
                  <a:gd name="connsiteY5" fmla="*/ 890685 h 926427"/>
                  <a:gd name="connsiteX6" fmla="*/ 46290 w 906547"/>
                  <a:gd name="connsiteY6" fmla="*/ 447601 h 926427"/>
                  <a:gd name="connsiteX7" fmla="*/ 4578 w 906547"/>
                  <a:gd name="connsiteY7" fmla="*/ 328290 h 926427"/>
                  <a:gd name="connsiteX8" fmla="*/ 19292 w 906547"/>
                  <a:gd name="connsiteY8" fmla="*/ 299054 h 926427"/>
                  <a:gd name="connsiteX9" fmla="*/ 411964 w 906547"/>
                  <a:gd name="connsiteY9" fmla="*/ 165477 h 926427"/>
                  <a:gd name="connsiteX10" fmla="*/ 713857 w 906547"/>
                  <a:gd name="connsiteY10" fmla="*/ 63822 h 926427"/>
                  <a:gd name="connsiteX11" fmla="*/ 892024 w 906547"/>
                  <a:gd name="connsiteY11" fmla="*/ 1832 h 926427"/>
                  <a:gd name="connsiteX12" fmla="*/ 906419 w 906547"/>
                  <a:gd name="connsiteY12" fmla="*/ 13219 h 926427"/>
                  <a:gd name="connsiteX13" fmla="*/ 906226 w 906547"/>
                  <a:gd name="connsiteY13" fmla="*/ 352536 h 92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06547" h="926427">
                    <a:moveTo>
                      <a:pt x="906226" y="352536"/>
                    </a:moveTo>
                    <a:cubicBezTo>
                      <a:pt x="906226" y="463851"/>
                      <a:pt x="905970" y="575165"/>
                      <a:pt x="906547" y="686480"/>
                    </a:cubicBezTo>
                    <a:cubicBezTo>
                      <a:pt x="906611" y="701066"/>
                      <a:pt x="903028" y="708487"/>
                      <a:pt x="888249" y="713349"/>
                    </a:cubicBezTo>
                    <a:cubicBezTo>
                      <a:pt x="759279" y="756084"/>
                      <a:pt x="630627" y="799586"/>
                      <a:pt x="501911" y="843152"/>
                    </a:cubicBezTo>
                    <a:cubicBezTo>
                      <a:pt x="423224" y="869829"/>
                      <a:pt x="344792" y="897018"/>
                      <a:pt x="266168" y="923951"/>
                    </a:cubicBezTo>
                    <a:cubicBezTo>
                      <a:pt x="240002" y="932907"/>
                      <a:pt x="206736" y="916594"/>
                      <a:pt x="197908" y="890685"/>
                    </a:cubicBezTo>
                    <a:cubicBezTo>
                      <a:pt x="147368" y="742969"/>
                      <a:pt x="96893" y="595253"/>
                      <a:pt x="46290" y="447601"/>
                    </a:cubicBezTo>
                    <a:cubicBezTo>
                      <a:pt x="32599" y="407746"/>
                      <a:pt x="18525" y="368018"/>
                      <a:pt x="4578" y="328290"/>
                    </a:cubicBezTo>
                    <a:cubicBezTo>
                      <a:pt x="-3034" y="306603"/>
                      <a:pt x="-3034" y="306667"/>
                      <a:pt x="19292" y="299054"/>
                    </a:cubicBezTo>
                    <a:cubicBezTo>
                      <a:pt x="150183" y="254528"/>
                      <a:pt x="281010" y="209811"/>
                      <a:pt x="411964" y="165477"/>
                    </a:cubicBezTo>
                    <a:cubicBezTo>
                      <a:pt x="512531" y="131443"/>
                      <a:pt x="613290" y="97984"/>
                      <a:pt x="713857" y="63822"/>
                    </a:cubicBezTo>
                    <a:cubicBezTo>
                      <a:pt x="773417" y="43606"/>
                      <a:pt x="832849" y="23007"/>
                      <a:pt x="892024" y="1832"/>
                    </a:cubicBezTo>
                    <a:cubicBezTo>
                      <a:pt x="905267" y="-2902"/>
                      <a:pt x="906419" y="1767"/>
                      <a:pt x="906419" y="13219"/>
                    </a:cubicBezTo>
                    <a:cubicBezTo>
                      <a:pt x="906098" y="126389"/>
                      <a:pt x="906226" y="239431"/>
                      <a:pt x="906226" y="352536"/>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46" name="자유형: 도형 45">
                <a:extLst>
                  <a:ext uri="{FF2B5EF4-FFF2-40B4-BE49-F238E27FC236}">
                    <a16:creationId xmlns:a16="http://schemas.microsoft.com/office/drawing/2014/main" id="{41115544-FFEA-45F4-B350-92A3C6B2D70B}"/>
                  </a:ext>
                </a:extLst>
              </p:cNvPr>
              <p:cNvSpPr/>
              <p:nvPr/>
            </p:nvSpPr>
            <p:spPr>
              <a:xfrm>
                <a:off x="5213294" y="5145516"/>
                <a:ext cx="281936" cy="170381"/>
              </a:xfrm>
              <a:custGeom>
                <a:avLst/>
                <a:gdLst>
                  <a:gd name="connsiteX0" fmla="*/ 135410 w 281936"/>
                  <a:gd name="connsiteY0" fmla="*/ 3200 h 170381"/>
                  <a:gd name="connsiteX1" fmla="*/ 146279 w 281936"/>
                  <a:gd name="connsiteY1" fmla="*/ 3258 h 170381"/>
                  <a:gd name="connsiteX2" fmla="*/ 277020 w 281936"/>
                  <a:gd name="connsiteY2" fmla="*/ 134289 h 170381"/>
                  <a:gd name="connsiteX3" fmla="*/ 276962 w 281936"/>
                  <a:gd name="connsiteY3" fmla="*/ 157823 h 170381"/>
                  <a:gd name="connsiteX4" fmla="*/ 264432 w 281936"/>
                  <a:gd name="connsiteY4" fmla="*/ 170381 h 170381"/>
                  <a:gd name="connsiteX5" fmla="*/ 17069 w 281936"/>
                  <a:gd name="connsiteY5" fmla="*/ 170381 h 170381"/>
                  <a:gd name="connsiteX6" fmla="*/ 5104 w 281936"/>
                  <a:gd name="connsiteY6" fmla="*/ 158403 h 170381"/>
                  <a:gd name="connsiteX7" fmla="*/ 292 w 281936"/>
                  <a:gd name="connsiteY7" fmla="*/ 146375 h 170381"/>
                  <a:gd name="connsiteX8" fmla="*/ 5161 w 281936"/>
                  <a:gd name="connsiteY8" fmla="*/ 133594 h 170381"/>
                  <a:gd name="connsiteX9" fmla="*/ 135410 w 281936"/>
                  <a:gd name="connsiteY9" fmla="*/ 3200 h 17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36" h="170381">
                    <a:moveTo>
                      <a:pt x="135410" y="3200"/>
                    </a:moveTo>
                    <a:cubicBezTo>
                      <a:pt x="139728" y="-1148"/>
                      <a:pt x="142047" y="-1003"/>
                      <a:pt x="146279" y="3258"/>
                    </a:cubicBezTo>
                    <a:cubicBezTo>
                      <a:pt x="189753" y="47051"/>
                      <a:pt x="233430" y="90612"/>
                      <a:pt x="277020" y="134289"/>
                    </a:cubicBezTo>
                    <a:cubicBezTo>
                      <a:pt x="283599" y="140868"/>
                      <a:pt x="283570" y="151215"/>
                      <a:pt x="276962" y="157823"/>
                    </a:cubicBezTo>
                    <a:lnTo>
                      <a:pt x="264432" y="170381"/>
                    </a:lnTo>
                    <a:lnTo>
                      <a:pt x="17069" y="170381"/>
                    </a:lnTo>
                    <a:lnTo>
                      <a:pt x="5104" y="158403"/>
                    </a:lnTo>
                    <a:cubicBezTo>
                      <a:pt x="1626" y="154954"/>
                      <a:pt x="-867" y="151505"/>
                      <a:pt x="292" y="146375"/>
                    </a:cubicBezTo>
                    <a:cubicBezTo>
                      <a:pt x="-838" y="141100"/>
                      <a:pt x="1423" y="137332"/>
                      <a:pt x="5161" y="133594"/>
                    </a:cubicBezTo>
                    <a:cubicBezTo>
                      <a:pt x="48694" y="90235"/>
                      <a:pt x="92139" y="46819"/>
                      <a:pt x="135410" y="3200"/>
                    </a:cubicBezTo>
                    <a:close/>
                  </a:path>
                </a:pathLst>
              </a:custGeom>
              <a:solidFill>
                <a:srgbClr val="CCCCCC"/>
              </a:solidFill>
              <a:ln w="6397" cap="flat">
                <a:noFill/>
                <a:prstDash val="solid"/>
                <a:miter/>
              </a:ln>
            </p:spPr>
            <p:txBody>
              <a:bodyPr wrap="square"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6" name="Freeform: Shape 262">
                <a:extLst>
                  <a:ext uri="{FF2B5EF4-FFF2-40B4-BE49-F238E27FC236}">
                    <a16:creationId xmlns:a16="http://schemas.microsoft.com/office/drawing/2014/main" id="{DAE95A5F-0A67-4C1C-BB88-C0A0CEA61BD8}"/>
                  </a:ext>
                </a:extLst>
              </p:cNvPr>
              <p:cNvSpPr/>
              <p:nvPr/>
            </p:nvSpPr>
            <p:spPr>
              <a:xfrm>
                <a:off x="7212163" y="4974544"/>
                <a:ext cx="280493" cy="291315"/>
              </a:xfrm>
              <a:custGeom>
                <a:avLst/>
                <a:gdLst>
                  <a:gd name="connsiteX0" fmla="*/ 618476 w 619133"/>
                  <a:gd name="connsiteY0" fmla="*/ 320602 h 643021"/>
                  <a:gd name="connsiteX1" fmla="*/ 607600 w 619133"/>
                  <a:gd name="connsiteY1" fmla="*/ 348750 h 643021"/>
                  <a:gd name="connsiteX2" fmla="*/ 321381 w 619133"/>
                  <a:gd name="connsiteY2" fmla="*/ 635353 h 643021"/>
                  <a:gd name="connsiteX3" fmla="*/ 294768 w 619133"/>
                  <a:gd name="connsiteY3" fmla="*/ 634778 h 643021"/>
                  <a:gd name="connsiteX4" fmla="*/ 12451 w 619133"/>
                  <a:gd name="connsiteY4" fmla="*/ 351821 h 643021"/>
                  <a:gd name="connsiteX5" fmla="*/ 12259 w 619133"/>
                  <a:gd name="connsiteY5" fmla="*/ 293797 h 643021"/>
                  <a:gd name="connsiteX6" fmla="*/ 298351 w 619133"/>
                  <a:gd name="connsiteY6" fmla="*/ 7002 h 643021"/>
                  <a:gd name="connsiteX7" fmla="*/ 321829 w 619133"/>
                  <a:gd name="connsiteY7" fmla="*/ 7258 h 643021"/>
                  <a:gd name="connsiteX8" fmla="*/ 608048 w 619133"/>
                  <a:gd name="connsiteY8" fmla="*/ 293861 h 643021"/>
                  <a:gd name="connsiteX9" fmla="*/ 618476 w 619133"/>
                  <a:gd name="connsiteY9" fmla="*/ 320602 h 643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33" h="643021">
                    <a:moveTo>
                      <a:pt x="618476" y="320602"/>
                    </a:moveTo>
                    <a:cubicBezTo>
                      <a:pt x="621035" y="332309"/>
                      <a:pt x="615853" y="340562"/>
                      <a:pt x="607600" y="348750"/>
                    </a:cubicBezTo>
                    <a:cubicBezTo>
                      <a:pt x="511959" y="444007"/>
                      <a:pt x="416382" y="539456"/>
                      <a:pt x="321381" y="635353"/>
                    </a:cubicBezTo>
                    <a:cubicBezTo>
                      <a:pt x="310570" y="646293"/>
                      <a:pt x="304876" y="645013"/>
                      <a:pt x="294768" y="634778"/>
                    </a:cubicBezTo>
                    <a:cubicBezTo>
                      <a:pt x="200982" y="540160"/>
                      <a:pt x="106621" y="446119"/>
                      <a:pt x="12451" y="351821"/>
                    </a:cubicBezTo>
                    <a:cubicBezTo>
                      <a:pt x="-4054" y="335252"/>
                      <a:pt x="-4182" y="310238"/>
                      <a:pt x="12259" y="293797"/>
                    </a:cubicBezTo>
                    <a:cubicBezTo>
                      <a:pt x="107708" y="198284"/>
                      <a:pt x="203285" y="102963"/>
                      <a:pt x="298351" y="7002"/>
                    </a:cubicBezTo>
                    <a:cubicBezTo>
                      <a:pt x="308011" y="-2722"/>
                      <a:pt x="312617" y="-2019"/>
                      <a:pt x="321829" y="7258"/>
                    </a:cubicBezTo>
                    <a:cubicBezTo>
                      <a:pt x="416894" y="103091"/>
                      <a:pt x="512407" y="198540"/>
                      <a:pt x="608048" y="293861"/>
                    </a:cubicBezTo>
                    <a:cubicBezTo>
                      <a:pt x="615789" y="301666"/>
                      <a:pt x="620971" y="309342"/>
                      <a:pt x="618476" y="320602"/>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7" name="Freeform: Shape 263">
                <a:extLst>
                  <a:ext uri="{FF2B5EF4-FFF2-40B4-BE49-F238E27FC236}">
                    <a16:creationId xmlns:a16="http://schemas.microsoft.com/office/drawing/2014/main" id="{A7C1B162-368A-4C1A-98FA-A43B5523AE99}"/>
                  </a:ext>
                </a:extLst>
              </p:cNvPr>
              <p:cNvSpPr/>
              <p:nvPr/>
            </p:nvSpPr>
            <p:spPr>
              <a:xfrm>
                <a:off x="5017640" y="4606993"/>
                <a:ext cx="174715" cy="150496"/>
              </a:xfrm>
              <a:custGeom>
                <a:avLst/>
                <a:gdLst>
                  <a:gd name="connsiteX0" fmla="*/ 190306 w 385650"/>
                  <a:gd name="connsiteY0" fmla="*/ 332162 h 332190"/>
                  <a:gd name="connsiteX1" fmla="*/ 49308 w 385650"/>
                  <a:gd name="connsiteY1" fmla="*/ 332162 h 332190"/>
                  <a:gd name="connsiteX2" fmla="*/ 48 w 385650"/>
                  <a:gd name="connsiteY2" fmla="*/ 283414 h 332190"/>
                  <a:gd name="connsiteX3" fmla="*/ 48 w 385650"/>
                  <a:gd name="connsiteY3" fmla="*/ 51253 h 332190"/>
                  <a:gd name="connsiteX4" fmla="*/ 50587 w 385650"/>
                  <a:gd name="connsiteY4" fmla="*/ 74 h 332190"/>
                  <a:gd name="connsiteX5" fmla="*/ 334439 w 385650"/>
                  <a:gd name="connsiteY5" fmla="*/ 74 h 332190"/>
                  <a:gd name="connsiteX6" fmla="*/ 385555 w 385650"/>
                  <a:gd name="connsiteY6" fmla="*/ 50677 h 332190"/>
                  <a:gd name="connsiteX7" fmla="*/ 385555 w 385650"/>
                  <a:gd name="connsiteY7" fmla="*/ 281047 h 332190"/>
                  <a:gd name="connsiteX8" fmla="*/ 333160 w 385650"/>
                  <a:gd name="connsiteY8" fmla="*/ 332162 h 332190"/>
                  <a:gd name="connsiteX9" fmla="*/ 190306 w 385650"/>
                  <a:gd name="connsiteY9" fmla="*/ 332162 h 332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650" h="332190">
                    <a:moveTo>
                      <a:pt x="190306" y="332162"/>
                    </a:moveTo>
                    <a:cubicBezTo>
                      <a:pt x="143286" y="332162"/>
                      <a:pt x="96265" y="332226"/>
                      <a:pt x="49308" y="332162"/>
                    </a:cubicBezTo>
                    <a:cubicBezTo>
                      <a:pt x="27237" y="332098"/>
                      <a:pt x="48" y="305293"/>
                      <a:pt x="48" y="283414"/>
                    </a:cubicBezTo>
                    <a:cubicBezTo>
                      <a:pt x="-16" y="206006"/>
                      <a:pt x="-16" y="128597"/>
                      <a:pt x="48" y="51253"/>
                    </a:cubicBezTo>
                    <a:cubicBezTo>
                      <a:pt x="48" y="31293"/>
                      <a:pt x="30819" y="74"/>
                      <a:pt x="50587" y="74"/>
                    </a:cubicBezTo>
                    <a:cubicBezTo>
                      <a:pt x="145205" y="-54"/>
                      <a:pt x="239822" y="10"/>
                      <a:pt x="334439" y="74"/>
                    </a:cubicBezTo>
                    <a:cubicBezTo>
                      <a:pt x="354335" y="74"/>
                      <a:pt x="385555" y="30909"/>
                      <a:pt x="385555" y="50677"/>
                    </a:cubicBezTo>
                    <a:cubicBezTo>
                      <a:pt x="385683" y="127446"/>
                      <a:pt x="385683" y="204279"/>
                      <a:pt x="385555" y="281047"/>
                    </a:cubicBezTo>
                    <a:cubicBezTo>
                      <a:pt x="385555" y="301967"/>
                      <a:pt x="354463" y="332098"/>
                      <a:pt x="333160" y="332162"/>
                    </a:cubicBezTo>
                    <a:cubicBezTo>
                      <a:pt x="285499" y="332162"/>
                      <a:pt x="237903" y="332162"/>
                      <a:pt x="190306" y="332162"/>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18" name="Freeform: Shape 264">
                <a:extLst>
                  <a:ext uri="{FF2B5EF4-FFF2-40B4-BE49-F238E27FC236}">
                    <a16:creationId xmlns:a16="http://schemas.microsoft.com/office/drawing/2014/main" id="{63DECBED-2F27-465B-BACB-38C2CE318742}"/>
                  </a:ext>
                </a:extLst>
              </p:cNvPr>
              <p:cNvSpPr/>
              <p:nvPr/>
            </p:nvSpPr>
            <p:spPr>
              <a:xfrm>
                <a:off x="5730994" y="4835157"/>
                <a:ext cx="174751" cy="150513"/>
              </a:xfrm>
              <a:custGeom>
                <a:avLst/>
                <a:gdLst>
                  <a:gd name="connsiteX0" fmla="*/ 193377 w 385730"/>
                  <a:gd name="connsiteY0" fmla="*/ 332200 h 332228"/>
                  <a:gd name="connsiteX1" fmla="*/ 52379 w 385730"/>
                  <a:gd name="connsiteY1" fmla="*/ 332200 h 332228"/>
                  <a:gd name="connsiteX2" fmla="*/ 48 w 385730"/>
                  <a:gd name="connsiteY2" fmla="*/ 279230 h 332228"/>
                  <a:gd name="connsiteX3" fmla="*/ 48 w 385730"/>
                  <a:gd name="connsiteY3" fmla="*/ 52443 h 332228"/>
                  <a:gd name="connsiteX4" fmla="*/ 53018 w 385730"/>
                  <a:gd name="connsiteY4" fmla="*/ 48 h 332228"/>
                  <a:gd name="connsiteX5" fmla="*/ 333288 w 385730"/>
                  <a:gd name="connsiteY5" fmla="*/ 48 h 332228"/>
                  <a:gd name="connsiteX6" fmla="*/ 385683 w 385730"/>
                  <a:gd name="connsiteY6" fmla="*/ 53018 h 332228"/>
                  <a:gd name="connsiteX7" fmla="*/ 385683 w 385730"/>
                  <a:gd name="connsiteY7" fmla="*/ 279806 h 332228"/>
                  <a:gd name="connsiteX8" fmla="*/ 332712 w 385730"/>
                  <a:gd name="connsiteY8" fmla="*/ 332200 h 332228"/>
                  <a:gd name="connsiteX9" fmla="*/ 193377 w 385730"/>
                  <a:gd name="connsiteY9" fmla="*/ 332200 h 332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730" h="332228">
                    <a:moveTo>
                      <a:pt x="193377" y="332200"/>
                    </a:moveTo>
                    <a:cubicBezTo>
                      <a:pt x="146356" y="332200"/>
                      <a:pt x="99335" y="332264"/>
                      <a:pt x="52379" y="332200"/>
                    </a:cubicBezTo>
                    <a:cubicBezTo>
                      <a:pt x="30052" y="332136"/>
                      <a:pt x="48" y="301813"/>
                      <a:pt x="48" y="279230"/>
                    </a:cubicBezTo>
                    <a:cubicBezTo>
                      <a:pt x="-16" y="203613"/>
                      <a:pt x="-16" y="127996"/>
                      <a:pt x="48" y="52443"/>
                    </a:cubicBezTo>
                    <a:cubicBezTo>
                      <a:pt x="48" y="30179"/>
                      <a:pt x="30500" y="48"/>
                      <a:pt x="53018" y="48"/>
                    </a:cubicBezTo>
                    <a:cubicBezTo>
                      <a:pt x="146420" y="-16"/>
                      <a:pt x="239822" y="-16"/>
                      <a:pt x="333288" y="48"/>
                    </a:cubicBezTo>
                    <a:cubicBezTo>
                      <a:pt x="355551" y="48"/>
                      <a:pt x="385619" y="30500"/>
                      <a:pt x="385683" y="53018"/>
                    </a:cubicBezTo>
                    <a:cubicBezTo>
                      <a:pt x="385747" y="128635"/>
                      <a:pt x="385747" y="204253"/>
                      <a:pt x="385683" y="279806"/>
                    </a:cubicBezTo>
                    <a:cubicBezTo>
                      <a:pt x="385683" y="302133"/>
                      <a:pt x="355231" y="332136"/>
                      <a:pt x="332712" y="332200"/>
                    </a:cubicBezTo>
                    <a:cubicBezTo>
                      <a:pt x="286203" y="332200"/>
                      <a:pt x="239758" y="332200"/>
                      <a:pt x="193377" y="332200"/>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1" name="Freeform: Shape 267">
                <a:extLst>
                  <a:ext uri="{FF2B5EF4-FFF2-40B4-BE49-F238E27FC236}">
                    <a16:creationId xmlns:a16="http://schemas.microsoft.com/office/drawing/2014/main" id="{EB6BC827-039F-4CED-AB9D-216FDD77DFDC}"/>
                  </a:ext>
                </a:extLst>
              </p:cNvPr>
              <p:cNvSpPr/>
              <p:nvPr/>
            </p:nvSpPr>
            <p:spPr>
              <a:xfrm>
                <a:off x="5992625" y="5082011"/>
                <a:ext cx="170250" cy="175695"/>
              </a:xfrm>
              <a:custGeom>
                <a:avLst/>
                <a:gdLst>
                  <a:gd name="connsiteX0" fmla="*/ 375567 w 375793"/>
                  <a:gd name="connsiteY0" fmla="*/ 194129 h 387812"/>
                  <a:gd name="connsiteX1" fmla="*/ 368082 w 375793"/>
                  <a:gd name="connsiteY1" fmla="*/ 211146 h 387812"/>
                  <a:gd name="connsiteX2" fmla="*/ 196632 w 375793"/>
                  <a:gd name="connsiteY2" fmla="*/ 382915 h 387812"/>
                  <a:gd name="connsiteX3" fmla="*/ 179615 w 375793"/>
                  <a:gd name="connsiteY3" fmla="*/ 382724 h 387812"/>
                  <a:gd name="connsiteX4" fmla="*/ 8229 w 375793"/>
                  <a:gd name="connsiteY4" fmla="*/ 210826 h 387812"/>
                  <a:gd name="connsiteX5" fmla="*/ 8229 w 375793"/>
                  <a:gd name="connsiteY5" fmla="*/ 174745 h 387812"/>
                  <a:gd name="connsiteX6" fmla="*/ 177056 w 375793"/>
                  <a:gd name="connsiteY6" fmla="*/ 5406 h 387812"/>
                  <a:gd name="connsiteX7" fmla="*/ 195864 w 375793"/>
                  <a:gd name="connsiteY7" fmla="*/ 5342 h 387812"/>
                  <a:gd name="connsiteX8" fmla="*/ 368593 w 375793"/>
                  <a:gd name="connsiteY8" fmla="*/ 178391 h 387812"/>
                  <a:gd name="connsiteX9" fmla="*/ 375567 w 375793"/>
                  <a:gd name="connsiteY9" fmla="*/ 194129 h 38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793" h="387812">
                    <a:moveTo>
                      <a:pt x="375567" y="194129"/>
                    </a:moveTo>
                    <a:cubicBezTo>
                      <a:pt x="376782" y="201358"/>
                      <a:pt x="372944" y="206348"/>
                      <a:pt x="368082" y="211146"/>
                    </a:cubicBezTo>
                    <a:cubicBezTo>
                      <a:pt x="310825" y="268274"/>
                      <a:pt x="253568" y="325467"/>
                      <a:pt x="196632" y="382915"/>
                    </a:cubicBezTo>
                    <a:cubicBezTo>
                      <a:pt x="189914" y="389697"/>
                      <a:pt x="186076" y="389249"/>
                      <a:pt x="179615" y="382724"/>
                    </a:cubicBezTo>
                    <a:cubicBezTo>
                      <a:pt x="122678" y="325275"/>
                      <a:pt x="65293" y="268210"/>
                      <a:pt x="8229" y="210826"/>
                    </a:cubicBezTo>
                    <a:cubicBezTo>
                      <a:pt x="-2775" y="199759"/>
                      <a:pt x="-2711" y="185748"/>
                      <a:pt x="8229" y="174745"/>
                    </a:cubicBezTo>
                    <a:cubicBezTo>
                      <a:pt x="64462" y="118192"/>
                      <a:pt x="120951" y="62023"/>
                      <a:pt x="177056" y="5406"/>
                    </a:cubicBezTo>
                    <a:cubicBezTo>
                      <a:pt x="184157" y="-1759"/>
                      <a:pt x="188699" y="-1823"/>
                      <a:pt x="195864" y="5342"/>
                    </a:cubicBezTo>
                    <a:cubicBezTo>
                      <a:pt x="253249" y="63238"/>
                      <a:pt x="310953" y="120751"/>
                      <a:pt x="368593" y="178391"/>
                    </a:cubicBezTo>
                    <a:cubicBezTo>
                      <a:pt x="373072" y="182805"/>
                      <a:pt x="376590" y="187411"/>
                      <a:pt x="375567" y="194129"/>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2" name="Freeform: Shape 268">
                <a:extLst>
                  <a:ext uri="{FF2B5EF4-FFF2-40B4-BE49-F238E27FC236}">
                    <a16:creationId xmlns:a16="http://schemas.microsoft.com/office/drawing/2014/main" id="{08ECA249-295E-4660-B877-F6CE2E82A7A6}"/>
                  </a:ext>
                </a:extLst>
              </p:cNvPr>
              <p:cNvSpPr/>
              <p:nvPr/>
            </p:nvSpPr>
            <p:spPr>
              <a:xfrm>
                <a:off x="4752047" y="4258819"/>
                <a:ext cx="170188" cy="175109"/>
              </a:xfrm>
              <a:custGeom>
                <a:avLst/>
                <a:gdLst>
                  <a:gd name="connsiteX0" fmla="*/ 375435 w 375658"/>
                  <a:gd name="connsiteY0" fmla="*/ 192900 h 386519"/>
                  <a:gd name="connsiteX1" fmla="*/ 367886 w 375658"/>
                  <a:gd name="connsiteY1" fmla="*/ 209981 h 386519"/>
                  <a:gd name="connsiteX2" fmla="*/ 196500 w 375658"/>
                  <a:gd name="connsiteY2" fmla="*/ 381623 h 386519"/>
                  <a:gd name="connsiteX3" fmla="*/ 179547 w 375658"/>
                  <a:gd name="connsiteY3" fmla="*/ 381431 h 386519"/>
                  <a:gd name="connsiteX4" fmla="*/ 8225 w 375658"/>
                  <a:gd name="connsiteY4" fmla="*/ 209725 h 386519"/>
                  <a:gd name="connsiteX5" fmla="*/ 8929 w 375658"/>
                  <a:gd name="connsiteY5" fmla="*/ 175755 h 386519"/>
                  <a:gd name="connsiteX6" fmla="*/ 178971 w 375658"/>
                  <a:gd name="connsiteY6" fmla="*/ 5328 h 386519"/>
                  <a:gd name="connsiteX7" fmla="*/ 197268 w 375658"/>
                  <a:gd name="connsiteY7" fmla="*/ 5520 h 386519"/>
                  <a:gd name="connsiteX8" fmla="*/ 367374 w 375658"/>
                  <a:gd name="connsiteY8" fmla="*/ 175947 h 386519"/>
                  <a:gd name="connsiteX9" fmla="*/ 375435 w 375658"/>
                  <a:gd name="connsiteY9" fmla="*/ 192900 h 386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658" h="386519">
                    <a:moveTo>
                      <a:pt x="375435" y="192900"/>
                    </a:moveTo>
                    <a:cubicBezTo>
                      <a:pt x="376650" y="200193"/>
                      <a:pt x="372748" y="205119"/>
                      <a:pt x="367886" y="209981"/>
                    </a:cubicBezTo>
                    <a:cubicBezTo>
                      <a:pt x="310693" y="267110"/>
                      <a:pt x="253437" y="324238"/>
                      <a:pt x="196500" y="381623"/>
                    </a:cubicBezTo>
                    <a:cubicBezTo>
                      <a:pt x="189783" y="388404"/>
                      <a:pt x="186008" y="387956"/>
                      <a:pt x="179547" y="381431"/>
                    </a:cubicBezTo>
                    <a:cubicBezTo>
                      <a:pt x="122610" y="324046"/>
                      <a:pt x="65354" y="266918"/>
                      <a:pt x="8225" y="209725"/>
                    </a:cubicBezTo>
                    <a:cubicBezTo>
                      <a:pt x="-3354" y="198146"/>
                      <a:pt x="-2331" y="187014"/>
                      <a:pt x="8929" y="175755"/>
                    </a:cubicBezTo>
                    <a:cubicBezTo>
                      <a:pt x="65737" y="119010"/>
                      <a:pt x="122546" y="62393"/>
                      <a:pt x="178971" y="5328"/>
                    </a:cubicBezTo>
                    <a:cubicBezTo>
                      <a:pt x="186264" y="-2028"/>
                      <a:pt x="190295" y="-1581"/>
                      <a:pt x="197268" y="5520"/>
                    </a:cubicBezTo>
                    <a:cubicBezTo>
                      <a:pt x="253757" y="62521"/>
                      <a:pt x="310565" y="119202"/>
                      <a:pt x="367374" y="175947"/>
                    </a:cubicBezTo>
                    <a:cubicBezTo>
                      <a:pt x="372172" y="180681"/>
                      <a:pt x="376586" y="185415"/>
                      <a:pt x="375435" y="192900"/>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3" name="Freeform: Shape 269">
                <a:extLst>
                  <a:ext uri="{FF2B5EF4-FFF2-40B4-BE49-F238E27FC236}">
                    <a16:creationId xmlns:a16="http://schemas.microsoft.com/office/drawing/2014/main" id="{B7AFED26-FE8C-4420-807C-A5B71036AF57}"/>
                  </a:ext>
                </a:extLst>
              </p:cNvPr>
              <p:cNvSpPr/>
              <p:nvPr/>
            </p:nvSpPr>
            <p:spPr>
              <a:xfrm>
                <a:off x="4752049" y="4580955"/>
                <a:ext cx="170184" cy="175083"/>
              </a:xfrm>
              <a:custGeom>
                <a:avLst/>
                <a:gdLst>
                  <a:gd name="connsiteX0" fmla="*/ 375432 w 375649"/>
                  <a:gd name="connsiteY0" fmla="*/ 192469 h 386461"/>
                  <a:gd name="connsiteX1" fmla="*/ 368139 w 375649"/>
                  <a:gd name="connsiteY1" fmla="*/ 209614 h 386461"/>
                  <a:gd name="connsiteX2" fmla="*/ 196753 w 375649"/>
                  <a:gd name="connsiteY2" fmla="*/ 381256 h 386461"/>
                  <a:gd name="connsiteX3" fmla="*/ 179736 w 375649"/>
                  <a:gd name="connsiteY3" fmla="*/ 381704 h 386461"/>
                  <a:gd name="connsiteX4" fmla="*/ 8414 w 375649"/>
                  <a:gd name="connsiteY4" fmla="*/ 209998 h 386461"/>
                  <a:gd name="connsiteX5" fmla="*/ 8670 w 375649"/>
                  <a:gd name="connsiteY5" fmla="*/ 176028 h 386461"/>
                  <a:gd name="connsiteX6" fmla="*/ 178777 w 375649"/>
                  <a:gd name="connsiteY6" fmla="*/ 5601 h 386461"/>
                  <a:gd name="connsiteX7" fmla="*/ 197009 w 375649"/>
                  <a:gd name="connsiteY7" fmla="*/ 5217 h 386461"/>
                  <a:gd name="connsiteX8" fmla="*/ 367052 w 375649"/>
                  <a:gd name="connsiteY8" fmla="*/ 175644 h 386461"/>
                  <a:gd name="connsiteX9" fmla="*/ 375432 w 375649"/>
                  <a:gd name="connsiteY9" fmla="*/ 192469 h 386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649" h="386461">
                    <a:moveTo>
                      <a:pt x="375432" y="192469"/>
                    </a:moveTo>
                    <a:cubicBezTo>
                      <a:pt x="376584" y="199698"/>
                      <a:pt x="373001" y="204752"/>
                      <a:pt x="368139" y="209614"/>
                    </a:cubicBezTo>
                    <a:cubicBezTo>
                      <a:pt x="310883" y="266743"/>
                      <a:pt x="253690" y="323871"/>
                      <a:pt x="196753" y="381256"/>
                    </a:cubicBezTo>
                    <a:cubicBezTo>
                      <a:pt x="190484" y="387589"/>
                      <a:pt x="186645" y="388613"/>
                      <a:pt x="179736" y="381704"/>
                    </a:cubicBezTo>
                    <a:cubicBezTo>
                      <a:pt x="122864" y="324255"/>
                      <a:pt x="65607" y="267191"/>
                      <a:pt x="8414" y="209998"/>
                    </a:cubicBezTo>
                    <a:cubicBezTo>
                      <a:pt x="-3037" y="198547"/>
                      <a:pt x="-2653" y="187351"/>
                      <a:pt x="8670" y="176028"/>
                    </a:cubicBezTo>
                    <a:cubicBezTo>
                      <a:pt x="65415" y="119283"/>
                      <a:pt x="122288" y="62602"/>
                      <a:pt x="178777" y="5601"/>
                    </a:cubicBezTo>
                    <a:cubicBezTo>
                      <a:pt x="185622" y="-1308"/>
                      <a:pt x="189652" y="-2267"/>
                      <a:pt x="197009" y="5217"/>
                    </a:cubicBezTo>
                    <a:cubicBezTo>
                      <a:pt x="253434" y="62282"/>
                      <a:pt x="310307" y="118899"/>
                      <a:pt x="367052" y="175644"/>
                    </a:cubicBezTo>
                    <a:cubicBezTo>
                      <a:pt x="371786" y="180378"/>
                      <a:pt x="376584" y="184856"/>
                      <a:pt x="375432" y="192469"/>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4" name="Freeform: Shape 270">
                <a:extLst>
                  <a:ext uri="{FF2B5EF4-FFF2-40B4-BE49-F238E27FC236}">
                    <a16:creationId xmlns:a16="http://schemas.microsoft.com/office/drawing/2014/main" id="{B17DCD54-7BD5-4BFD-862E-F7EAAEECF301}"/>
                  </a:ext>
                </a:extLst>
              </p:cNvPr>
              <p:cNvSpPr/>
              <p:nvPr/>
            </p:nvSpPr>
            <p:spPr>
              <a:xfrm>
                <a:off x="4752314" y="4902920"/>
                <a:ext cx="170145" cy="175089"/>
              </a:xfrm>
              <a:custGeom>
                <a:avLst/>
                <a:gdLst>
                  <a:gd name="connsiteX0" fmla="*/ 217 w 375563"/>
                  <a:gd name="connsiteY0" fmla="*/ 193886 h 386475"/>
                  <a:gd name="connsiteX1" fmla="*/ 7510 w 375563"/>
                  <a:gd name="connsiteY1" fmla="*/ 176741 h 386475"/>
                  <a:gd name="connsiteX2" fmla="*/ 178896 w 375563"/>
                  <a:gd name="connsiteY2" fmla="*/ 5099 h 386475"/>
                  <a:gd name="connsiteX3" fmla="*/ 195913 w 375563"/>
                  <a:gd name="connsiteY3" fmla="*/ 4843 h 386475"/>
                  <a:gd name="connsiteX4" fmla="*/ 367235 w 375563"/>
                  <a:gd name="connsiteY4" fmla="*/ 176549 h 386475"/>
                  <a:gd name="connsiteX5" fmla="*/ 366851 w 375563"/>
                  <a:gd name="connsiteY5" fmla="*/ 210519 h 386475"/>
                  <a:gd name="connsiteX6" fmla="*/ 196745 w 375563"/>
                  <a:gd name="connsiteY6" fmla="*/ 380945 h 386475"/>
                  <a:gd name="connsiteX7" fmla="*/ 178512 w 375563"/>
                  <a:gd name="connsiteY7" fmla="*/ 381201 h 386475"/>
                  <a:gd name="connsiteX8" fmla="*/ 8469 w 375563"/>
                  <a:gd name="connsiteY8" fmla="*/ 210775 h 386475"/>
                  <a:gd name="connsiteX9" fmla="*/ 217 w 375563"/>
                  <a:gd name="connsiteY9" fmla="*/ 193886 h 386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563" h="386475">
                    <a:moveTo>
                      <a:pt x="217" y="193886"/>
                    </a:moveTo>
                    <a:cubicBezTo>
                      <a:pt x="-935" y="186657"/>
                      <a:pt x="2648" y="181603"/>
                      <a:pt x="7510" y="176741"/>
                    </a:cubicBezTo>
                    <a:cubicBezTo>
                      <a:pt x="64766" y="119612"/>
                      <a:pt x="121959" y="62484"/>
                      <a:pt x="178896" y="5099"/>
                    </a:cubicBezTo>
                    <a:cubicBezTo>
                      <a:pt x="185293" y="-1363"/>
                      <a:pt x="189196" y="-1938"/>
                      <a:pt x="195913" y="4843"/>
                    </a:cubicBezTo>
                    <a:cubicBezTo>
                      <a:pt x="252850" y="62291"/>
                      <a:pt x="310106" y="119356"/>
                      <a:pt x="367235" y="176549"/>
                    </a:cubicBezTo>
                    <a:cubicBezTo>
                      <a:pt x="378686" y="188000"/>
                      <a:pt x="378110" y="199196"/>
                      <a:pt x="366851" y="210519"/>
                    </a:cubicBezTo>
                    <a:cubicBezTo>
                      <a:pt x="310042" y="267264"/>
                      <a:pt x="253233" y="323945"/>
                      <a:pt x="196745" y="380945"/>
                    </a:cubicBezTo>
                    <a:cubicBezTo>
                      <a:pt x="189771" y="387982"/>
                      <a:pt x="185805" y="388558"/>
                      <a:pt x="178512" y="381201"/>
                    </a:cubicBezTo>
                    <a:cubicBezTo>
                      <a:pt x="122087" y="324136"/>
                      <a:pt x="65214" y="267520"/>
                      <a:pt x="8469" y="210775"/>
                    </a:cubicBezTo>
                    <a:cubicBezTo>
                      <a:pt x="3735" y="205977"/>
                      <a:pt x="-999" y="201435"/>
                      <a:pt x="217" y="193886"/>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29" name="Freeform: Shape 275">
                <a:extLst>
                  <a:ext uri="{FF2B5EF4-FFF2-40B4-BE49-F238E27FC236}">
                    <a16:creationId xmlns:a16="http://schemas.microsoft.com/office/drawing/2014/main" id="{C211DE31-4394-4966-AF48-106FFCE8CB33}"/>
                  </a:ext>
                </a:extLst>
              </p:cNvPr>
              <p:cNvSpPr/>
              <p:nvPr/>
            </p:nvSpPr>
            <p:spPr>
              <a:xfrm>
                <a:off x="6067058" y="3755883"/>
                <a:ext cx="263739" cy="363199"/>
              </a:xfrm>
              <a:custGeom>
                <a:avLst/>
                <a:gdLst>
                  <a:gd name="connsiteX0" fmla="*/ 326039 w 582153"/>
                  <a:gd name="connsiteY0" fmla="*/ 2189 h 801691"/>
                  <a:gd name="connsiteX1" fmla="*/ 577521 w 582153"/>
                  <a:gd name="connsiteY1" fmla="*/ 245737 h 801691"/>
                  <a:gd name="connsiteX2" fmla="*/ 499920 w 582153"/>
                  <a:gd name="connsiteY2" fmla="*/ 496323 h 801691"/>
                  <a:gd name="connsiteX3" fmla="*/ 482072 w 582153"/>
                  <a:gd name="connsiteY3" fmla="*/ 524471 h 801691"/>
                  <a:gd name="connsiteX4" fmla="*/ 356555 w 582153"/>
                  <a:gd name="connsiteY4" fmla="*/ 754714 h 801691"/>
                  <a:gd name="connsiteX5" fmla="*/ 318298 w 582153"/>
                  <a:gd name="connsiteY5" fmla="*/ 791882 h 801691"/>
                  <a:gd name="connsiteX6" fmla="*/ 265072 w 582153"/>
                  <a:gd name="connsiteY6" fmla="*/ 789579 h 801691"/>
                  <a:gd name="connsiteX7" fmla="*/ 202954 w 582153"/>
                  <a:gd name="connsiteY7" fmla="*/ 716585 h 801691"/>
                  <a:gd name="connsiteX8" fmla="*/ 108400 w 582153"/>
                  <a:gd name="connsiteY8" fmla="*/ 531892 h 801691"/>
                  <a:gd name="connsiteX9" fmla="*/ 93686 w 582153"/>
                  <a:gd name="connsiteY9" fmla="*/ 508158 h 801691"/>
                  <a:gd name="connsiteX10" fmla="*/ 69184 w 582153"/>
                  <a:gd name="connsiteY10" fmla="*/ 103907 h 801691"/>
                  <a:gd name="connsiteX11" fmla="*/ 71935 w 582153"/>
                  <a:gd name="connsiteY11" fmla="*/ 99493 h 801691"/>
                  <a:gd name="connsiteX12" fmla="*/ 240954 w 582153"/>
                  <a:gd name="connsiteY12" fmla="*/ 4747 h 801691"/>
                  <a:gd name="connsiteX13" fmla="*/ 326039 w 582153"/>
                  <a:gd name="connsiteY13" fmla="*/ 2189 h 801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2153" h="801691">
                    <a:moveTo>
                      <a:pt x="326039" y="2189"/>
                    </a:moveTo>
                    <a:cubicBezTo>
                      <a:pt x="459105" y="22788"/>
                      <a:pt x="554490" y="112991"/>
                      <a:pt x="577521" y="245737"/>
                    </a:cubicBezTo>
                    <a:cubicBezTo>
                      <a:pt x="594090" y="341186"/>
                      <a:pt x="565749" y="425312"/>
                      <a:pt x="499920" y="496323"/>
                    </a:cubicBezTo>
                    <a:cubicBezTo>
                      <a:pt x="492052" y="504767"/>
                      <a:pt x="486422" y="513788"/>
                      <a:pt x="482072" y="524471"/>
                    </a:cubicBezTo>
                    <a:cubicBezTo>
                      <a:pt x="448869" y="605910"/>
                      <a:pt x="411381" y="685110"/>
                      <a:pt x="356555" y="754714"/>
                    </a:cubicBezTo>
                    <a:cubicBezTo>
                      <a:pt x="345487" y="768723"/>
                      <a:pt x="333333" y="781902"/>
                      <a:pt x="318298" y="791882"/>
                    </a:cubicBezTo>
                    <a:cubicBezTo>
                      <a:pt x="297955" y="805445"/>
                      <a:pt x="284904" y="805189"/>
                      <a:pt x="265072" y="789579"/>
                    </a:cubicBezTo>
                    <a:cubicBezTo>
                      <a:pt x="239483" y="769555"/>
                      <a:pt x="220611" y="743454"/>
                      <a:pt x="202954" y="716585"/>
                    </a:cubicBezTo>
                    <a:cubicBezTo>
                      <a:pt x="164697" y="658497"/>
                      <a:pt x="134885" y="595994"/>
                      <a:pt x="108400" y="531892"/>
                    </a:cubicBezTo>
                    <a:cubicBezTo>
                      <a:pt x="104754" y="523064"/>
                      <a:pt x="100851" y="515067"/>
                      <a:pt x="93686" y="508158"/>
                    </a:cubicBezTo>
                    <a:cubicBezTo>
                      <a:pt x="-21467" y="396587"/>
                      <a:pt x="-31447" y="229488"/>
                      <a:pt x="69184" y="103907"/>
                    </a:cubicBezTo>
                    <a:cubicBezTo>
                      <a:pt x="70272" y="102564"/>
                      <a:pt x="71040" y="100964"/>
                      <a:pt x="71935" y="99493"/>
                    </a:cubicBezTo>
                    <a:cubicBezTo>
                      <a:pt x="118316" y="50169"/>
                      <a:pt x="173525" y="16455"/>
                      <a:pt x="240954" y="4747"/>
                    </a:cubicBezTo>
                    <a:cubicBezTo>
                      <a:pt x="269295" y="-114"/>
                      <a:pt x="297635" y="-1714"/>
                      <a:pt x="326039" y="2189"/>
                    </a:cubicBezTo>
                    <a:close/>
                  </a:path>
                </a:pathLst>
              </a:custGeom>
              <a:solidFill>
                <a:srgbClr val="F04923"/>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2" name="Freeform: Shape 278">
                <a:extLst>
                  <a:ext uri="{FF2B5EF4-FFF2-40B4-BE49-F238E27FC236}">
                    <a16:creationId xmlns:a16="http://schemas.microsoft.com/office/drawing/2014/main" id="{A0082CDD-599E-4A83-8AD0-95F61AAD78FE}"/>
                  </a:ext>
                </a:extLst>
              </p:cNvPr>
              <p:cNvSpPr/>
              <p:nvPr/>
            </p:nvSpPr>
            <p:spPr>
              <a:xfrm>
                <a:off x="5680425" y="3532462"/>
                <a:ext cx="243273" cy="252255"/>
              </a:xfrm>
              <a:custGeom>
                <a:avLst/>
                <a:gdLst>
                  <a:gd name="connsiteX0" fmla="*/ 536328 w 536978"/>
                  <a:gd name="connsiteY0" fmla="*/ 278474 h 556803"/>
                  <a:gd name="connsiteX1" fmla="*/ 527051 w 536978"/>
                  <a:gd name="connsiteY1" fmla="*/ 304064 h 556803"/>
                  <a:gd name="connsiteX2" fmla="*/ 281008 w 536978"/>
                  <a:gd name="connsiteY2" fmla="*/ 550363 h 556803"/>
                  <a:gd name="connsiteX3" fmla="*/ 260152 w 536978"/>
                  <a:gd name="connsiteY3" fmla="*/ 550747 h 556803"/>
                  <a:gd name="connsiteX4" fmla="*/ 10526 w 536978"/>
                  <a:gd name="connsiteY4" fmla="*/ 300481 h 556803"/>
                  <a:gd name="connsiteX5" fmla="*/ 11166 w 536978"/>
                  <a:gd name="connsiteY5" fmla="*/ 255571 h 556803"/>
                  <a:gd name="connsiteX6" fmla="*/ 259513 w 536978"/>
                  <a:gd name="connsiteY6" fmla="*/ 6521 h 556803"/>
                  <a:gd name="connsiteX7" fmla="*/ 281712 w 536978"/>
                  <a:gd name="connsiteY7" fmla="*/ 6777 h 556803"/>
                  <a:gd name="connsiteX8" fmla="*/ 525196 w 536978"/>
                  <a:gd name="connsiteY8" fmla="*/ 250581 h 556803"/>
                  <a:gd name="connsiteX9" fmla="*/ 536328 w 536978"/>
                  <a:gd name="connsiteY9" fmla="*/ 278474 h 556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978" h="556803">
                    <a:moveTo>
                      <a:pt x="536328" y="278474"/>
                    </a:moveTo>
                    <a:cubicBezTo>
                      <a:pt x="538247" y="288966"/>
                      <a:pt x="534536" y="296643"/>
                      <a:pt x="527051" y="304064"/>
                    </a:cubicBezTo>
                    <a:cubicBezTo>
                      <a:pt x="444781" y="385950"/>
                      <a:pt x="362767" y="467965"/>
                      <a:pt x="281008" y="550363"/>
                    </a:cubicBezTo>
                    <a:cubicBezTo>
                      <a:pt x="273075" y="558360"/>
                      <a:pt x="268661" y="559383"/>
                      <a:pt x="260152" y="550747"/>
                    </a:cubicBezTo>
                    <a:cubicBezTo>
                      <a:pt x="177178" y="467069"/>
                      <a:pt x="93756" y="383903"/>
                      <a:pt x="10526" y="300481"/>
                    </a:cubicBezTo>
                    <a:cubicBezTo>
                      <a:pt x="-3740" y="286151"/>
                      <a:pt x="-3484" y="270221"/>
                      <a:pt x="11166" y="255571"/>
                    </a:cubicBezTo>
                    <a:cubicBezTo>
                      <a:pt x="93948" y="172597"/>
                      <a:pt x="176986" y="89815"/>
                      <a:pt x="259513" y="6521"/>
                    </a:cubicBezTo>
                    <a:cubicBezTo>
                      <a:pt x="268469" y="-2499"/>
                      <a:pt x="273075" y="-1923"/>
                      <a:pt x="281712" y="6777"/>
                    </a:cubicBezTo>
                    <a:cubicBezTo>
                      <a:pt x="362575" y="88344"/>
                      <a:pt x="443822" y="169526"/>
                      <a:pt x="525196" y="250581"/>
                    </a:cubicBezTo>
                    <a:cubicBezTo>
                      <a:pt x="533321" y="258706"/>
                      <a:pt x="538951" y="266831"/>
                      <a:pt x="536328" y="278474"/>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3" name="Freeform: Shape 279">
                <a:extLst>
                  <a:ext uri="{FF2B5EF4-FFF2-40B4-BE49-F238E27FC236}">
                    <a16:creationId xmlns:a16="http://schemas.microsoft.com/office/drawing/2014/main" id="{922AFD71-BE5B-4FBC-913E-6B1607F76672}"/>
                  </a:ext>
                </a:extLst>
              </p:cNvPr>
              <p:cNvSpPr/>
              <p:nvPr/>
            </p:nvSpPr>
            <p:spPr>
              <a:xfrm>
                <a:off x="6258082" y="4044098"/>
                <a:ext cx="280600" cy="291240"/>
              </a:xfrm>
              <a:custGeom>
                <a:avLst/>
                <a:gdLst>
                  <a:gd name="connsiteX0" fmla="*/ 799 w 619370"/>
                  <a:gd name="connsiteY0" fmla="*/ 322803 h 642856"/>
                  <a:gd name="connsiteX1" fmla="*/ 12954 w 619370"/>
                  <a:gd name="connsiteY1" fmla="*/ 291647 h 642856"/>
                  <a:gd name="connsiteX2" fmla="*/ 296743 w 619370"/>
                  <a:gd name="connsiteY2" fmla="*/ 7603 h 642856"/>
                  <a:gd name="connsiteX3" fmla="*/ 321501 w 619370"/>
                  <a:gd name="connsiteY3" fmla="*/ 7283 h 642856"/>
                  <a:gd name="connsiteX4" fmla="*/ 606312 w 619370"/>
                  <a:gd name="connsiteY4" fmla="*/ 292799 h 642856"/>
                  <a:gd name="connsiteX5" fmla="*/ 606376 w 619370"/>
                  <a:gd name="connsiteY5" fmla="*/ 348584 h 642856"/>
                  <a:gd name="connsiteX6" fmla="*/ 320221 w 619370"/>
                  <a:gd name="connsiteY6" fmla="*/ 635315 h 642856"/>
                  <a:gd name="connsiteX7" fmla="*/ 294951 w 619370"/>
                  <a:gd name="connsiteY7" fmla="*/ 635379 h 642856"/>
                  <a:gd name="connsiteX8" fmla="*/ 12443 w 619370"/>
                  <a:gd name="connsiteY8" fmla="*/ 352550 h 642856"/>
                  <a:gd name="connsiteX9" fmla="*/ 799 w 619370"/>
                  <a:gd name="connsiteY9" fmla="*/ 322803 h 64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370" h="642856">
                    <a:moveTo>
                      <a:pt x="799" y="322803"/>
                    </a:moveTo>
                    <a:cubicBezTo>
                      <a:pt x="-2271" y="309688"/>
                      <a:pt x="3870" y="300732"/>
                      <a:pt x="12954" y="291647"/>
                    </a:cubicBezTo>
                    <a:cubicBezTo>
                      <a:pt x="107828" y="197222"/>
                      <a:pt x="202509" y="102604"/>
                      <a:pt x="296743" y="7603"/>
                    </a:cubicBezTo>
                    <a:cubicBezTo>
                      <a:pt x="306339" y="-2057"/>
                      <a:pt x="311393" y="-2889"/>
                      <a:pt x="321501" y="7283"/>
                    </a:cubicBezTo>
                    <a:cubicBezTo>
                      <a:pt x="416118" y="102796"/>
                      <a:pt x="511311" y="197670"/>
                      <a:pt x="606312" y="292799"/>
                    </a:cubicBezTo>
                    <a:cubicBezTo>
                      <a:pt x="623713" y="310200"/>
                      <a:pt x="623713" y="331183"/>
                      <a:pt x="606376" y="348584"/>
                    </a:cubicBezTo>
                    <a:cubicBezTo>
                      <a:pt x="510927" y="444097"/>
                      <a:pt x="415350" y="539482"/>
                      <a:pt x="320221" y="635315"/>
                    </a:cubicBezTo>
                    <a:cubicBezTo>
                      <a:pt x="310369" y="645295"/>
                      <a:pt x="304931" y="645423"/>
                      <a:pt x="294951" y="635379"/>
                    </a:cubicBezTo>
                    <a:cubicBezTo>
                      <a:pt x="201166" y="540762"/>
                      <a:pt x="106868" y="446592"/>
                      <a:pt x="12443" y="352550"/>
                    </a:cubicBezTo>
                    <a:cubicBezTo>
                      <a:pt x="3870" y="343978"/>
                      <a:pt x="-2143" y="335469"/>
                      <a:pt x="799" y="322803"/>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4" name="Freeform: Shape 280">
                <a:extLst>
                  <a:ext uri="{FF2B5EF4-FFF2-40B4-BE49-F238E27FC236}">
                    <a16:creationId xmlns:a16="http://schemas.microsoft.com/office/drawing/2014/main" id="{8D2A33FF-A6D6-4E43-8DD7-E76DAD17D0D5}"/>
                  </a:ext>
                </a:extLst>
              </p:cNvPr>
              <p:cNvSpPr/>
              <p:nvPr/>
            </p:nvSpPr>
            <p:spPr>
              <a:xfrm>
                <a:off x="5827641" y="4034043"/>
                <a:ext cx="170325" cy="176362"/>
              </a:xfrm>
              <a:custGeom>
                <a:avLst/>
                <a:gdLst>
                  <a:gd name="connsiteX0" fmla="*/ 375599 w 375960"/>
                  <a:gd name="connsiteY0" fmla="*/ 195363 h 389284"/>
                  <a:gd name="connsiteX1" fmla="*/ 367218 w 375960"/>
                  <a:gd name="connsiteY1" fmla="*/ 213979 h 389284"/>
                  <a:gd name="connsiteX2" fmla="*/ 198263 w 375960"/>
                  <a:gd name="connsiteY2" fmla="*/ 383318 h 389284"/>
                  <a:gd name="connsiteX3" fmla="*/ 178623 w 375960"/>
                  <a:gd name="connsiteY3" fmla="*/ 383446 h 389284"/>
                  <a:gd name="connsiteX4" fmla="*/ 9732 w 375960"/>
                  <a:gd name="connsiteY4" fmla="*/ 213979 h 389284"/>
                  <a:gd name="connsiteX5" fmla="*/ 9604 w 375960"/>
                  <a:gd name="connsiteY5" fmla="*/ 175403 h 389284"/>
                  <a:gd name="connsiteX6" fmla="*/ 178495 w 375960"/>
                  <a:gd name="connsiteY6" fmla="*/ 6000 h 389284"/>
                  <a:gd name="connsiteX7" fmla="*/ 198135 w 375960"/>
                  <a:gd name="connsiteY7" fmla="*/ 5808 h 389284"/>
                  <a:gd name="connsiteX8" fmla="*/ 367154 w 375960"/>
                  <a:gd name="connsiteY8" fmla="*/ 175147 h 389284"/>
                  <a:gd name="connsiteX9" fmla="*/ 375599 w 375960"/>
                  <a:gd name="connsiteY9" fmla="*/ 195363 h 38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960" h="389284">
                    <a:moveTo>
                      <a:pt x="375599" y="195363"/>
                    </a:moveTo>
                    <a:cubicBezTo>
                      <a:pt x="377134" y="203615"/>
                      <a:pt x="372464" y="208797"/>
                      <a:pt x="367218" y="213979"/>
                    </a:cubicBezTo>
                    <a:cubicBezTo>
                      <a:pt x="310793" y="270340"/>
                      <a:pt x="254304" y="326573"/>
                      <a:pt x="198263" y="383318"/>
                    </a:cubicBezTo>
                    <a:cubicBezTo>
                      <a:pt x="190586" y="391059"/>
                      <a:pt x="186492" y="391442"/>
                      <a:pt x="178623" y="383446"/>
                    </a:cubicBezTo>
                    <a:cubicBezTo>
                      <a:pt x="122582" y="326701"/>
                      <a:pt x="66029" y="270532"/>
                      <a:pt x="9732" y="213979"/>
                    </a:cubicBezTo>
                    <a:cubicBezTo>
                      <a:pt x="-3191" y="200992"/>
                      <a:pt x="-3254" y="188262"/>
                      <a:pt x="9604" y="175403"/>
                    </a:cubicBezTo>
                    <a:cubicBezTo>
                      <a:pt x="65901" y="118914"/>
                      <a:pt x="122454" y="62681"/>
                      <a:pt x="178495" y="6000"/>
                    </a:cubicBezTo>
                    <a:cubicBezTo>
                      <a:pt x="186108" y="-1741"/>
                      <a:pt x="190202" y="-2189"/>
                      <a:pt x="198135" y="5808"/>
                    </a:cubicBezTo>
                    <a:cubicBezTo>
                      <a:pt x="254176" y="62553"/>
                      <a:pt x="310665" y="118850"/>
                      <a:pt x="367154" y="175147"/>
                    </a:cubicBezTo>
                    <a:cubicBezTo>
                      <a:pt x="372976" y="180905"/>
                      <a:pt x="377262" y="186790"/>
                      <a:pt x="375599" y="195363"/>
                    </a:cubicBezTo>
                    <a:close/>
                  </a:path>
                </a:pathLst>
              </a:custGeom>
              <a:solidFill>
                <a:srgbClr val="CCCCCC"/>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35" name="Freeform: Shape 281">
                <a:extLst>
                  <a:ext uri="{FF2B5EF4-FFF2-40B4-BE49-F238E27FC236}">
                    <a16:creationId xmlns:a16="http://schemas.microsoft.com/office/drawing/2014/main" id="{114365F3-CBF7-4825-A7DA-40AE2A047B26}"/>
                  </a:ext>
                </a:extLst>
              </p:cNvPr>
              <p:cNvSpPr/>
              <p:nvPr/>
            </p:nvSpPr>
            <p:spPr>
              <a:xfrm>
                <a:off x="6103010" y="3792523"/>
                <a:ext cx="192619" cy="187635"/>
              </a:xfrm>
              <a:custGeom>
                <a:avLst/>
                <a:gdLst>
                  <a:gd name="connsiteX0" fmla="*/ 425171 w 425170"/>
                  <a:gd name="connsiteY0" fmla="*/ 206955 h 414168"/>
                  <a:gd name="connsiteX1" fmla="*/ 211946 w 425170"/>
                  <a:gd name="connsiteY1" fmla="*/ 414167 h 414168"/>
                  <a:gd name="connsiteX2" fmla="*/ 0 w 425170"/>
                  <a:gd name="connsiteY2" fmla="*/ 203821 h 414168"/>
                  <a:gd name="connsiteX3" fmla="*/ 212521 w 425170"/>
                  <a:gd name="connsiteY3" fmla="*/ 0 h 414168"/>
                  <a:gd name="connsiteX4" fmla="*/ 425171 w 425170"/>
                  <a:gd name="connsiteY4" fmla="*/ 206955 h 41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170" h="414168">
                    <a:moveTo>
                      <a:pt x="425171" y="206955"/>
                    </a:moveTo>
                    <a:cubicBezTo>
                      <a:pt x="425043" y="321916"/>
                      <a:pt x="329657" y="414551"/>
                      <a:pt x="211946" y="414167"/>
                    </a:cubicBezTo>
                    <a:cubicBezTo>
                      <a:pt x="93530" y="413719"/>
                      <a:pt x="-128" y="320829"/>
                      <a:pt x="0" y="203821"/>
                    </a:cubicBezTo>
                    <a:cubicBezTo>
                      <a:pt x="128" y="91547"/>
                      <a:pt x="95449" y="128"/>
                      <a:pt x="212521" y="0"/>
                    </a:cubicBezTo>
                    <a:cubicBezTo>
                      <a:pt x="331385" y="-64"/>
                      <a:pt x="425298" y="91355"/>
                      <a:pt x="425171" y="206955"/>
                    </a:cubicBezTo>
                    <a:close/>
                  </a:path>
                </a:pathLst>
              </a:custGeom>
              <a:solidFill>
                <a:srgbClr val="FFFFFF"/>
              </a:solidFill>
              <a:ln w="63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grpSp>
      </p:grpSp>
      <p:grpSp>
        <p:nvGrpSpPr>
          <p:cNvPr id="51" name="Group 66">
            <a:extLst>
              <a:ext uri="{FF2B5EF4-FFF2-40B4-BE49-F238E27FC236}">
                <a16:creationId xmlns:a16="http://schemas.microsoft.com/office/drawing/2014/main" id="{004D88AE-85AB-48EB-975D-6C1C81C3AB4B}"/>
              </a:ext>
            </a:extLst>
          </p:cNvPr>
          <p:cNvGrpSpPr/>
          <p:nvPr/>
        </p:nvGrpSpPr>
        <p:grpSpPr>
          <a:xfrm>
            <a:off x="1357593" y="1185002"/>
            <a:ext cx="3336427" cy="2261435"/>
            <a:chOff x="8575466" y="4002385"/>
            <a:chExt cx="4090559" cy="2772587"/>
          </a:xfrm>
        </p:grpSpPr>
        <p:sp>
          <p:nvSpPr>
            <p:cNvPr id="52" name="Freeform: Shape 67">
              <a:extLst>
                <a:ext uri="{FF2B5EF4-FFF2-40B4-BE49-F238E27FC236}">
                  <a16:creationId xmlns:a16="http://schemas.microsoft.com/office/drawing/2014/main" id="{B76C3863-0FF9-4F38-B36B-E1BC9BA8559D}"/>
                </a:ext>
              </a:extLst>
            </p:cNvPr>
            <p:cNvSpPr/>
            <p:nvPr/>
          </p:nvSpPr>
          <p:spPr>
            <a:xfrm>
              <a:off x="8575466" y="4961086"/>
              <a:ext cx="1743368" cy="1813886"/>
            </a:xfrm>
            <a:custGeom>
              <a:avLst/>
              <a:gdLst>
                <a:gd name="connsiteX0" fmla="*/ 1569189 w 1743367"/>
                <a:gd name="connsiteY0" fmla="*/ 1800667 h 1813886"/>
                <a:gd name="connsiteX1" fmla="*/ 1568014 w 1743367"/>
                <a:gd name="connsiteY1" fmla="*/ 1801842 h 1813886"/>
                <a:gd name="connsiteX2" fmla="*/ 1413265 w 1743367"/>
                <a:gd name="connsiteY2" fmla="*/ 1809677 h 1813886"/>
                <a:gd name="connsiteX3" fmla="*/ 1019146 w 1743367"/>
                <a:gd name="connsiteY3" fmla="*/ 1807718 h 1813886"/>
                <a:gd name="connsiteX4" fmla="*/ 959989 w 1743367"/>
                <a:gd name="connsiteY4" fmla="*/ 1806935 h 1813886"/>
                <a:gd name="connsiteX5" fmla="*/ 964691 w 1743367"/>
                <a:gd name="connsiteY5" fmla="*/ 1694889 h 1813886"/>
                <a:gd name="connsiteX6" fmla="*/ 820912 w 1743367"/>
                <a:gd name="connsiteY6" fmla="*/ 1613793 h 1813886"/>
                <a:gd name="connsiteX7" fmla="*/ 395452 w 1743367"/>
                <a:gd name="connsiteY7" fmla="*/ 1453168 h 1813886"/>
                <a:gd name="connsiteX8" fmla="*/ 390359 w 1743367"/>
                <a:gd name="connsiteY8" fmla="*/ 1451601 h 1813886"/>
                <a:gd name="connsiteX9" fmla="*/ 196042 w 1743367"/>
                <a:gd name="connsiteY9" fmla="*/ 1350133 h 1813886"/>
                <a:gd name="connsiteX10" fmla="*/ 51871 w 1743367"/>
                <a:gd name="connsiteY10" fmla="*/ 1191859 h 1813886"/>
                <a:gd name="connsiteX11" fmla="*/ 6034 w 1743367"/>
                <a:gd name="connsiteY11" fmla="*/ 1120557 h 1813886"/>
                <a:gd name="connsiteX12" fmla="*/ 107502 w 1743367"/>
                <a:gd name="connsiteY12" fmla="*/ 827515 h 1813886"/>
                <a:gd name="connsiteX13" fmla="*/ 401720 w 1743367"/>
                <a:gd name="connsiteY13" fmla="*/ 469830 h 1813886"/>
                <a:gd name="connsiteX14" fmla="*/ 805241 w 1743367"/>
                <a:gd name="connsiteY14" fmla="*/ 8328 h 1813886"/>
                <a:gd name="connsiteX15" fmla="*/ 830314 w 1743367"/>
                <a:gd name="connsiteY15" fmla="*/ 8719 h 1813886"/>
                <a:gd name="connsiteX16" fmla="*/ 952546 w 1743367"/>
                <a:gd name="connsiteY16" fmla="*/ 125466 h 1813886"/>
                <a:gd name="connsiteX17" fmla="*/ 1092799 w 1743367"/>
                <a:gd name="connsiteY17" fmla="*/ 242605 h 1813886"/>
                <a:gd name="connsiteX18" fmla="*/ 1126099 w 1743367"/>
                <a:gd name="connsiteY18" fmla="*/ 282957 h 1813886"/>
                <a:gd name="connsiteX19" fmla="*/ 979578 w 1743367"/>
                <a:gd name="connsiteY19" fmla="*/ 589711 h 1813886"/>
                <a:gd name="connsiteX20" fmla="*/ 869883 w 1743367"/>
                <a:gd name="connsiteY20" fmla="*/ 706067 h 1813886"/>
                <a:gd name="connsiteX21" fmla="*/ 790354 w 1743367"/>
                <a:gd name="connsiteY21" fmla="*/ 860423 h 1813886"/>
                <a:gd name="connsiteX22" fmla="*/ 797406 w 1743367"/>
                <a:gd name="connsiteY22" fmla="*/ 874527 h 1813886"/>
                <a:gd name="connsiteX23" fmla="*/ 848727 w 1743367"/>
                <a:gd name="connsiteY23" fmla="*/ 846711 h 1813886"/>
                <a:gd name="connsiteX24" fmla="*/ 902791 w 1743367"/>
                <a:gd name="connsiteY24" fmla="*/ 688829 h 1813886"/>
                <a:gd name="connsiteX25" fmla="*/ 952154 w 1743367"/>
                <a:gd name="connsiteY25" fmla="*/ 665323 h 1813886"/>
                <a:gd name="connsiteX26" fmla="*/ 1325117 w 1743367"/>
                <a:gd name="connsiteY26" fmla="*/ 734666 h 1813886"/>
                <a:gd name="connsiteX27" fmla="*/ 1413265 w 1743367"/>
                <a:gd name="connsiteY27" fmla="*/ 771884 h 1813886"/>
                <a:gd name="connsiteX28" fmla="*/ 1421101 w 1743367"/>
                <a:gd name="connsiteY28" fmla="*/ 748769 h 1813886"/>
                <a:gd name="connsiteX29" fmla="*/ 1453225 w 1743367"/>
                <a:gd name="connsiteY29" fmla="*/ 714685 h 1813886"/>
                <a:gd name="connsiteX30" fmla="*/ 1633831 w 1743367"/>
                <a:gd name="connsiteY30" fmla="*/ 551710 h 1813886"/>
                <a:gd name="connsiteX31" fmla="*/ 1703174 w 1743367"/>
                <a:gd name="connsiteY31" fmla="*/ 509791 h 1813886"/>
                <a:gd name="connsiteX32" fmla="*/ 1711009 w 1743367"/>
                <a:gd name="connsiteY32" fmla="*/ 633981 h 1813886"/>
                <a:gd name="connsiteX33" fmla="*/ 1743917 w 1743367"/>
                <a:gd name="connsiteY33" fmla="*/ 795782 h 1813886"/>
                <a:gd name="connsiteX34" fmla="*/ 1721978 w 1743367"/>
                <a:gd name="connsiteY34" fmla="*/ 957973 h 1813886"/>
                <a:gd name="connsiteX35" fmla="*/ 1660862 w 1743367"/>
                <a:gd name="connsiteY35" fmla="*/ 1311348 h 1813886"/>
                <a:gd name="connsiteX36" fmla="*/ 1618552 w 1743367"/>
                <a:gd name="connsiteY36" fmla="*/ 1567565 h 1813886"/>
                <a:gd name="connsiteX37" fmla="*/ 1597396 w 1743367"/>
                <a:gd name="connsiteY37" fmla="*/ 1695673 h 1813886"/>
                <a:gd name="connsiteX38" fmla="*/ 1569189 w 1743367"/>
                <a:gd name="connsiteY38" fmla="*/ 1800667 h 181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43367" h="1813886">
                  <a:moveTo>
                    <a:pt x="1569189" y="1800667"/>
                  </a:moveTo>
                  <a:cubicBezTo>
                    <a:pt x="1568797" y="1801058"/>
                    <a:pt x="1568405" y="1801450"/>
                    <a:pt x="1568014" y="1801842"/>
                  </a:cubicBezTo>
                  <a:cubicBezTo>
                    <a:pt x="1533146" y="1827307"/>
                    <a:pt x="1454009" y="1810461"/>
                    <a:pt x="1413265" y="1809677"/>
                  </a:cubicBezTo>
                  <a:cubicBezTo>
                    <a:pt x="1282023" y="1806935"/>
                    <a:pt x="1150389" y="1800275"/>
                    <a:pt x="1019146" y="1807718"/>
                  </a:cubicBezTo>
                  <a:cubicBezTo>
                    <a:pt x="1007002" y="1808502"/>
                    <a:pt x="969784" y="1817121"/>
                    <a:pt x="959989" y="1806935"/>
                  </a:cubicBezTo>
                  <a:cubicBezTo>
                    <a:pt x="934133" y="1778336"/>
                    <a:pt x="963515" y="1727406"/>
                    <a:pt x="964691" y="1694889"/>
                  </a:cubicBezTo>
                  <a:cubicBezTo>
                    <a:pt x="966650" y="1644351"/>
                    <a:pt x="861264" y="1629072"/>
                    <a:pt x="820912" y="1613793"/>
                  </a:cubicBezTo>
                  <a:cubicBezTo>
                    <a:pt x="679484" y="1562472"/>
                    <a:pt x="539622" y="1495871"/>
                    <a:pt x="395452" y="1453168"/>
                  </a:cubicBezTo>
                  <a:cubicBezTo>
                    <a:pt x="393885" y="1452777"/>
                    <a:pt x="392318" y="1451993"/>
                    <a:pt x="390359" y="1451601"/>
                  </a:cubicBezTo>
                  <a:cubicBezTo>
                    <a:pt x="326501" y="1424177"/>
                    <a:pt x="253240" y="1392053"/>
                    <a:pt x="196042" y="1350133"/>
                  </a:cubicBezTo>
                  <a:cubicBezTo>
                    <a:pt x="138844" y="1308214"/>
                    <a:pt x="94574" y="1247490"/>
                    <a:pt x="51871" y="1191859"/>
                  </a:cubicBezTo>
                  <a:cubicBezTo>
                    <a:pt x="34633" y="1169136"/>
                    <a:pt x="13478" y="1148373"/>
                    <a:pt x="6034" y="1120557"/>
                  </a:cubicBezTo>
                  <a:cubicBezTo>
                    <a:pt x="-21389" y="1016739"/>
                    <a:pt x="50304" y="907827"/>
                    <a:pt x="107502" y="827515"/>
                  </a:cubicBezTo>
                  <a:cubicBezTo>
                    <a:pt x="196825" y="701757"/>
                    <a:pt x="301819" y="587361"/>
                    <a:pt x="401720" y="469830"/>
                  </a:cubicBezTo>
                  <a:cubicBezTo>
                    <a:pt x="534529" y="313907"/>
                    <a:pt x="667339" y="158767"/>
                    <a:pt x="805241" y="8328"/>
                  </a:cubicBezTo>
                  <a:cubicBezTo>
                    <a:pt x="815819" y="-3034"/>
                    <a:pt x="820128" y="-2642"/>
                    <a:pt x="830314" y="8719"/>
                  </a:cubicBezTo>
                  <a:cubicBezTo>
                    <a:pt x="858130" y="58474"/>
                    <a:pt x="908668" y="91382"/>
                    <a:pt x="952546" y="125466"/>
                  </a:cubicBezTo>
                  <a:cubicBezTo>
                    <a:pt x="1000733" y="162684"/>
                    <a:pt x="1046962" y="202645"/>
                    <a:pt x="1092799" y="242605"/>
                  </a:cubicBezTo>
                  <a:cubicBezTo>
                    <a:pt x="1110820" y="258276"/>
                    <a:pt x="1146471" y="244956"/>
                    <a:pt x="1126099" y="282957"/>
                  </a:cubicBezTo>
                  <a:cubicBezTo>
                    <a:pt x="1073210" y="383250"/>
                    <a:pt x="1027374" y="487068"/>
                    <a:pt x="979578" y="589711"/>
                  </a:cubicBezTo>
                  <a:cubicBezTo>
                    <a:pt x="956072" y="639858"/>
                    <a:pt x="902791" y="662972"/>
                    <a:pt x="869883" y="706067"/>
                  </a:cubicBezTo>
                  <a:cubicBezTo>
                    <a:pt x="834624" y="752295"/>
                    <a:pt x="815819" y="808710"/>
                    <a:pt x="790354" y="860423"/>
                  </a:cubicBezTo>
                  <a:cubicBezTo>
                    <a:pt x="785261" y="871001"/>
                    <a:pt x="786436" y="872960"/>
                    <a:pt x="797406" y="874527"/>
                  </a:cubicBezTo>
                  <a:cubicBezTo>
                    <a:pt x="824829" y="879228"/>
                    <a:pt x="838150" y="872960"/>
                    <a:pt x="848727" y="846711"/>
                  </a:cubicBezTo>
                  <a:cubicBezTo>
                    <a:pt x="868708" y="796565"/>
                    <a:pt x="876151" y="735057"/>
                    <a:pt x="902791" y="688829"/>
                  </a:cubicBezTo>
                  <a:cubicBezTo>
                    <a:pt x="913761" y="670024"/>
                    <a:pt x="930607" y="662972"/>
                    <a:pt x="952154" y="665323"/>
                  </a:cubicBezTo>
                  <a:cubicBezTo>
                    <a:pt x="1077520" y="680602"/>
                    <a:pt x="1202102" y="706850"/>
                    <a:pt x="1325117" y="734666"/>
                  </a:cubicBezTo>
                  <a:cubicBezTo>
                    <a:pt x="1337654" y="737408"/>
                    <a:pt x="1408956" y="774626"/>
                    <a:pt x="1413265" y="771884"/>
                  </a:cubicBezTo>
                  <a:cubicBezTo>
                    <a:pt x="1418750" y="768749"/>
                    <a:pt x="1417575" y="755038"/>
                    <a:pt x="1421101" y="748769"/>
                  </a:cubicBezTo>
                  <a:cubicBezTo>
                    <a:pt x="1428544" y="735449"/>
                    <a:pt x="1442648" y="725263"/>
                    <a:pt x="1453225" y="714685"/>
                  </a:cubicBezTo>
                  <a:cubicBezTo>
                    <a:pt x="1511207" y="657487"/>
                    <a:pt x="1575457" y="608125"/>
                    <a:pt x="1633831" y="551710"/>
                  </a:cubicBezTo>
                  <a:cubicBezTo>
                    <a:pt x="1641666" y="544266"/>
                    <a:pt x="1694163" y="486676"/>
                    <a:pt x="1703174" y="509791"/>
                  </a:cubicBezTo>
                  <a:cubicBezTo>
                    <a:pt x="1716885" y="544658"/>
                    <a:pt x="1704741" y="596371"/>
                    <a:pt x="1711009" y="633981"/>
                  </a:cubicBezTo>
                  <a:cubicBezTo>
                    <a:pt x="1720019" y="688045"/>
                    <a:pt x="1738433" y="740934"/>
                    <a:pt x="1743917" y="795782"/>
                  </a:cubicBezTo>
                  <a:cubicBezTo>
                    <a:pt x="1749402" y="848670"/>
                    <a:pt x="1730989" y="905868"/>
                    <a:pt x="1721978" y="957973"/>
                  </a:cubicBezTo>
                  <a:cubicBezTo>
                    <a:pt x="1701606" y="1075896"/>
                    <a:pt x="1681234" y="1193426"/>
                    <a:pt x="1660862" y="1311348"/>
                  </a:cubicBezTo>
                  <a:cubicBezTo>
                    <a:pt x="1646367" y="1396754"/>
                    <a:pt x="1632655" y="1482159"/>
                    <a:pt x="1618552" y="1567565"/>
                  </a:cubicBezTo>
                  <a:cubicBezTo>
                    <a:pt x="1611500" y="1610267"/>
                    <a:pt x="1604448" y="1652970"/>
                    <a:pt x="1597396" y="1695673"/>
                  </a:cubicBezTo>
                  <a:cubicBezTo>
                    <a:pt x="1593478" y="1723097"/>
                    <a:pt x="1593478" y="1779903"/>
                    <a:pt x="1569189" y="1800667"/>
                  </a:cubicBezTo>
                  <a:close/>
                </a:path>
              </a:pathLst>
            </a:custGeom>
            <a:solidFill>
              <a:srgbClr val="000000"/>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cs typeface="+mn-cs"/>
              </a:endParaRPr>
            </a:p>
          </p:txBody>
        </p:sp>
        <p:sp>
          <p:nvSpPr>
            <p:cNvPr id="53" name="Freeform: Shape 68">
              <a:extLst>
                <a:ext uri="{FF2B5EF4-FFF2-40B4-BE49-F238E27FC236}">
                  <a16:creationId xmlns:a16="http://schemas.microsoft.com/office/drawing/2014/main" id="{E7A2A5B1-2F8B-42E5-8F6C-B7555781BD05}"/>
                </a:ext>
              </a:extLst>
            </p:cNvPr>
            <p:cNvSpPr/>
            <p:nvPr/>
          </p:nvSpPr>
          <p:spPr>
            <a:xfrm>
              <a:off x="10946163" y="4998447"/>
              <a:ext cx="1719862" cy="1770792"/>
            </a:xfrm>
            <a:custGeom>
              <a:avLst/>
              <a:gdLst>
                <a:gd name="connsiteX0" fmla="*/ 782411 w 1719861"/>
                <a:gd name="connsiteY0" fmla="*/ 1769183 h 1770791"/>
                <a:gd name="connsiteX1" fmla="*/ 707191 w 1719861"/>
                <a:gd name="connsiteY1" fmla="*/ 1769574 h 1770791"/>
                <a:gd name="connsiteX2" fmla="*/ 622961 w 1719861"/>
                <a:gd name="connsiteY2" fmla="*/ 1769574 h 1770791"/>
                <a:gd name="connsiteX3" fmla="*/ 292309 w 1719861"/>
                <a:gd name="connsiteY3" fmla="*/ 1769574 h 1770791"/>
                <a:gd name="connsiteX4" fmla="*/ 283690 w 1719861"/>
                <a:gd name="connsiteY4" fmla="*/ 1751553 h 1770791"/>
                <a:gd name="connsiteX5" fmla="*/ 215130 w 1719861"/>
                <a:gd name="connsiteY5" fmla="*/ 1500821 h 1770791"/>
                <a:gd name="connsiteX6" fmla="*/ 35309 w 1719861"/>
                <a:gd name="connsiteY6" fmla="*/ 852445 h 1770791"/>
                <a:gd name="connsiteX7" fmla="*/ 4751 w 1719861"/>
                <a:gd name="connsiteY7" fmla="*/ 753720 h 1770791"/>
                <a:gd name="connsiteX8" fmla="*/ 50 w 1719861"/>
                <a:gd name="connsiteY8" fmla="*/ 725904 h 1770791"/>
                <a:gd name="connsiteX9" fmla="*/ 50 w 1719861"/>
                <a:gd name="connsiteY9" fmla="*/ 482224 h 1770791"/>
                <a:gd name="connsiteX10" fmla="*/ 1617 w 1719861"/>
                <a:gd name="connsiteY10" fmla="*/ 467337 h 1770791"/>
                <a:gd name="connsiteX11" fmla="*/ 15329 w 1719861"/>
                <a:gd name="connsiteY11" fmla="*/ 466945 h 1770791"/>
                <a:gd name="connsiteX12" fmla="*/ 34525 w 1719861"/>
                <a:gd name="connsiteY12" fmla="*/ 484183 h 1770791"/>
                <a:gd name="connsiteX13" fmla="*/ 158324 w 1719861"/>
                <a:gd name="connsiteY13" fmla="*/ 602497 h 1770791"/>
                <a:gd name="connsiteX14" fmla="*/ 184181 w 1719861"/>
                <a:gd name="connsiteY14" fmla="*/ 631488 h 1770791"/>
                <a:gd name="connsiteX15" fmla="*/ 214739 w 1719861"/>
                <a:gd name="connsiteY15" fmla="*/ 624828 h 1770791"/>
                <a:gd name="connsiteX16" fmla="*/ 316598 w 1719861"/>
                <a:gd name="connsiteY16" fmla="*/ 603281 h 1770791"/>
                <a:gd name="connsiteX17" fmla="*/ 494461 w 1719861"/>
                <a:gd name="connsiteY17" fmla="*/ 579383 h 1770791"/>
                <a:gd name="connsiteX18" fmla="*/ 634714 w 1719861"/>
                <a:gd name="connsiteY18" fmla="*/ 540598 h 1770791"/>
                <a:gd name="connsiteX19" fmla="*/ 749894 w 1719861"/>
                <a:gd name="connsiteY19" fmla="*/ 584084 h 1770791"/>
                <a:gd name="connsiteX20" fmla="*/ 801215 w 1719861"/>
                <a:gd name="connsiteY20" fmla="*/ 721203 h 1770791"/>
                <a:gd name="connsiteX21" fmla="*/ 805525 w 1719861"/>
                <a:gd name="connsiteY21" fmla="*/ 738441 h 1770791"/>
                <a:gd name="connsiteX22" fmla="*/ 828247 w 1719861"/>
                <a:gd name="connsiteY22" fmla="*/ 761947 h 1770791"/>
                <a:gd name="connsiteX23" fmla="*/ 892106 w 1719861"/>
                <a:gd name="connsiteY23" fmla="*/ 799165 h 1770791"/>
                <a:gd name="connsiteX24" fmla="*/ 929715 w 1719861"/>
                <a:gd name="connsiteY24" fmla="*/ 808959 h 1770791"/>
                <a:gd name="connsiteX25" fmla="*/ 951654 w 1719861"/>
                <a:gd name="connsiteY25" fmla="*/ 800732 h 1770791"/>
                <a:gd name="connsiteX26" fmla="*/ 936375 w 1719861"/>
                <a:gd name="connsiteY26" fmla="*/ 781927 h 1770791"/>
                <a:gd name="connsiteX27" fmla="*/ 744801 w 1719861"/>
                <a:gd name="connsiteY27" fmla="*/ 493194 h 1770791"/>
                <a:gd name="connsiteX28" fmla="*/ 619043 w 1719861"/>
                <a:gd name="connsiteY28" fmla="*/ 278505 h 1770791"/>
                <a:gd name="connsiteX29" fmla="*/ 632363 w 1719861"/>
                <a:gd name="connsiteY29" fmla="*/ 248731 h 1770791"/>
                <a:gd name="connsiteX30" fmla="*/ 821196 w 1719861"/>
                <a:gd name="connsiteY30" fmla="*/ 168418 h 1770791"/>
                <a:gd name="connsiteX31" fmla="*/ 884270 w 1719861"/>
                <a:gd name="connsiteY31" fmla="*/ 53238 h 1770791"/>
                <a:gd name="connsiteX32" fmla="*/ 913261 w 1719861"/>
                <a:gd name="connsiteY32" fmla="*/ 9752 h 1770791"/>
                <a:gd name="connsiteX33" fmla="*/ 971634 w 1719861"/>
                <a:gd name="connsiteY33" fmla="*/ 64991 h 1770791"/>
                <a:gd name="connsiteX34" fmla="*/ 1198077 w 1719861"/>
                <a:gd name="connsiteY34" fmla="*/ 294567 h 1770791"/>
                <a:gd name="connsiteX35" fmla="*/ 1428828 w 1719861"/>
                <a:gd name="connsiteY35" fmla="*/ 554701 h 1770791"/>
                <a:gd name="connsiteX36" fmla="*/ 1704632 w 1719861"/>
                <a:gd name="connsiteY36" fmla="*/ 927665 h 1770791"/>
                <a:gd name="connsiteX37" fmla="*/ 1718736 w 1719861"/>
                <a:gd name="connsiteY37" fmla="*/ 1061649 h 1770791"/>
                <a:gd name="connsiteX38" fmla="*/ 1661930 w 1719861"/>
                <a:gd name="connsiteY38" fmla="*/ 1210521 h 1770791"/>
                <a:gd name="connsiteX39" fmla="*/ 1510707 w 1719861"/>
                <a:gd name="connsiteY39" fmla="*/ 1304545 h 1770791"/>
                <a:gd name="connsiteX40" fmla="*/ 1153807 w 1719861"/>
                <a:gd name="connsiteY40" fmla="*/ 1446366 h 1770791"/>
                <a:gd name="connsiteX41" fmla="*/ 968500 w 1719861"/>
                <a:gd name="connsiteY41" fmla="*/ 1505914 h 1770791"/>
                <a:gd name="connsiteX42" fmla="*/ 817670 w 1719861"/>
                <a:gd name="connsiteY42" fmla="*/ 1537256 h 1770791"/>
                <a:gd name="connsiteX43" fmla="*/ 791029 w 1719861"/>
                <a:gd name="connsiteY43" fmla="*/ 1627362 h 1770791"/>
                <a:gd name="connsiteX44" fmla="*/ 782411 w 1719861"/>
                <a:gd name="connsiteY44" fmla="*/ 1769183 h 177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19861" h="1770791">
                  <a:moveTo>
                    <a:pt x="782411" y="1769183"/>
                  </a:moveTo>
                  <a:cubicBezTo>
                    <a:pt x="771441" y="1777801"/>
                    <a:pt x="721686" y="1769574"/>
                    <a:pt x="707191" y="1769574"/>
                  </a:cubicBezTo>
                  <a:cubicBezTo>
                    <a:pt x="678984" y="1769574"/>
                    <a:pt x="651168" y="1769574"/>
                    <a:pt x="622961" y="1769574"/>
                  </a:cubicBezTo>
                  <a:cubicBezTo>
                    <a:pt x="512874" y="1769574"/>
                    <a:pt x="402787" y="1769574"/>
                    <a:pt x="292309" y="1769574"/>
                  </a:cubicBezTo>
                  <a:cubicBezTo>
                    <a:pt x="286432" y="1764873"/>
                    <a:pt x="285257" y="1758213"/>
                    <a:pt x="283690" y="1751553"/>
                  </a:cubicBezTo>
                  <a:cubicBezTo>
                    <a:pt x="260575" y="1668106"/>
                    <a:pt x="238245" y="1584268"/>
                    <a:pt x="215130" y="1500821"/>
                  </a:cubicBezTo>
                  <a:cubicBezTo>
                    <a:pt x="155582" y="1284565"/>
                    <a:pt x="96816" y="1068309"/>
                    <a:pt x="35309" y="852445"/>
                  </a:cubicBezTo>
                  <a:cubicBezTo>
                    <a:pt x="25906" y="819145"/>
                    <a:pt x="16504" y="786236"/>
                    <a:pt x="4751" y="753720"/>
                  </a:cubicBezTo>
                  <a:cubicBezTo>
                    <a:pt x="1617" y="744709"/>
                    <a:pt x="-342" y="735306"/>
                    <a:pt x="50" y="725904"/>
                  </a:cubicBezTo>
                  <a:cubicBezTo>
                    <a:pt x="50" y="644808"/>
                    <a:pt x="50" y="563320"/>
                    <a:pt x="50" y="482224"/>
                  </a:cubicBezTo>
                  <a:cubicBezTo>
                    <a:pt x="50" y="477131"/>
                    <a:pt x="-342" y="472038"/>
                    <a:pt x="1617" y="467337"/>
                  </a:cubicBezTo>
                  <a:cubicBezTo>
                    <a:pt x="5926" y="459894"/>
                    <a:pt x="11019" y="463811"/>
                    <a:pt x="15329" y="466945"/>
                  </a:cubicBezTo>
                  <a:cubicBezTo>
                    <a:pt x="22380" y="472038"/>
                    <a:pt x="28649" y="477915"/>
                    <a:pt x="34525" y="484183"/>
                  </a:cubicBezTo>
                  <a:cubicBezTo>
                    <a:pt x="74877" y="524535"/>
                    <a:pt x="118364" y="561753"/>
                    <a:pt x="158324" y="602497"/>
                  </a:cubicBezTo>
                  <a:cubicBezTo>
                    <a:pt x="166159" y="610724"/>
                    <a:pt x="173995" y="626395"/>
                    <a:pt x="184181" y="631488"/>
                  </a:cubicBezTo>
                  <a:cubicBezTo>
                    <a:pt x="202986" y="640499"/>
                    <a:pt x="195542" y="633839"/>
                    <a:pt x="214739" y="624828"/>
                  </a:cubicBezTo>
                  <a:cubicBezTo>
                    <a:pt x="247255" y="609549"/>
                    <a:pt x="281731" y="608374"/>
                    <a:pt x="316598" y="603281"/>
                  </a:cubicBezTo>
                  <a:cubicBezTo>
                    <a:pt x="375755" y="595054"/>
                    <a:pt x="435304" y="587218"/>
                    <a:pt x="494461" y="579383"/>
                  </a:cubicBezTo>
                  <a:cubicBezTo>
                    <a:pt x="543040" y="572723"/>
                    <a:pt x="588485" y="555093"/>
                    <a:pt x="634714" y="540598"/>
                  </a:cubicBezTo>
                  <a:cubicBezTo>
                    <a:pt x="684468" y="524927"/>
                    <a:pt x="724037" y="536680"/>
                    <a:pt x="749894" y="584084"/>
                  </a:cubicBezTo>
                  <a:cubicBezTo>
                    <a:pt x="773792" y="627570"/>
                    <a:pt x="787503" y="674191"/>
                    <a:pt x="801215" y="721203"/>
                  </a:cubicBezTo>
                  <a:cubicBezTo>
                    <a:pt x="802782" y="726688"/>
                    <a:pt x="804350" y="732564"/>
                    <a:pt x="805525" y="738441"/>
                  </a:cubicBezTo>
                  <a:cubicBezTo>
                    <a:pt x="807875" y="751761"/>
                    <a:pt x="814927" y="758421"/>
                    <a:pt x="828247" y="761947"/>
                  </a:cubicBezTo>
                  <a:cubicBezTo>
                    <a:pt x="852929" y="768215"/>
                    <a:pt x="874868" y="780752"/>
                    <a:pt x="892106" y="799165"/>
                  </a:cubicBezTo>
                  <a:cubicBezTo>
                    <a:pt x="903467" y="811310"/>
                    <a:pt x="915220" y="813660"/>
                    <a:pt x="929715" y="808959"/>
                  </a:cubicBezTo>
                  <a:cubicBezTo>
                    <a:pt x="937551" y="806608"/>
                    <a:pt x="949696" y="807000"/>
                    <a:pt x="951654" y="800732"/>
                  </a:cubicBezTo>
                  <a:cubicBezTo>
                    <a:pt x="953613" y="792896"/>
                    <a:pt x="942644" y="787412"/>
                    <a:pt x="936375" y="781927"/>
                  </a:cubicBezTo>
                  <a:cubicBezTo>
                    <a:pt x="852537" y="709058"/>
                    <a:pt x="800824" y="587218"/>
                    <a:pt x="744801" y="493194"/>
                  </a:cubicBezTo>
                  <a:cubicBezTo>
                    <a:pt x="703273" y="423851"/>
                    <a:pt x="660179" y="349415"/>
                    <a:pt x="619043" y="278505"/>
                  </a:cubicBezTo>
                  <a:cubicBezTo>
                    <a:pt x="609249" y="261267"/>
                    <a:pt x="612775" y="253432"/>
                    <a:pt x="632363" y="248731"/>
                  </a:cubicBezTo>
                  <a:cubicBezTo>
                    <a:pt x="707975" y="252256"/>
                    <a:pt x="767523" y="216997"/>
                    <a:pt x="821196" y="168418"/>
                  </a:cubicBezTo>
                  <a:cubicBezTo>
                    <a:pt x="858022" y="135118"/>
                    <a:pt x="883095" y="104560"/>
                    <a:pt x="884270" y="53238"/>
                  </a:cubicBezTo>
                  <a:cubicBezTo>
                    <a:pt x="884662" y="36392"/>
                    <a:pt x="879177" y="-23157"/>
                    <a:pt x="913261" y="9752"/>
                  </a:cubicBezTo>
                  <a:cubicBezTo>
                    <a:pt x="932458" y="28165"/>
                    <a:pt x="952438" y="46186"/>
                    <a:pt x="971634" y="64991"/>
                  </a:cubicBezTo>
                  <a:cubicBezTo>
                    <a:pt x="1048029" y="140994"/>
                    <a:pt x="1124816" y="215822"/>
                    <a:pt x="1198077" y="294567"/>
                  </a:cubicBezTo>
                  <a:cubicBezTo>
                    <a:pt x="1277214" y="379189"/>
                    <a:pt x="1353608" y="466554"/>
                    <a:pt x="1428828" y="554701"/>
                  </a:cubicBezTo>
                  <a:cubicBezTo>
                    <a:pt x="1524811" y="667139"/>
                    <a:pt x="1643517" y="789371"/>
                    <a:pt x="1704632" y="927665"/>
                  </a:cubicBezTo>
                  <a:cubicBezTo>
                    <a:pt x="1723437" y="969976"/>
                    <a:pt x="1726180" y="1016204"/>
                    <a:pt x="1718736" y="1061649"/>
                  </a:cubicBezTo>
                  <a:cubicBezTo>
                    <a:pt x="1710117" y="1114146"/>
                    <a:pt x="1693663" y="1167427"/>
                    <a:pt x="1661930" y="1210521"/>
                  </a:cubicBezTo>
                  <a:cubicBezTo>
                    <a:pt x="1623537" y="1263018"/>
                    <a:pt x="1569081" y="1281823"/>
                    <a:pt x="1510707" y="1304545"/>
                  </a:cubicBezTo>
                  <a:cubicBezTo>
                    <a:pt x="1391610" y="1351166"/>
                    <a:pt x="1274079" y="1402487"/>
                    <a:pt x="1153807" y="1446366"/>
                  </a:cubicBezTo>
                  <a:cubicBezTo>
                    <a:pt x="1092691" y="1468696"/>
                    <a:pt x="1031183" y="1489068"/>
                    <a:pt x="968500" y="1505914"/>
                  </a:cubicBezTo>
                  <a:cubicBezTo>
                    <a:pt x="920705" y="1518843"/>
                    <a:pt x="862723" y="1516100"/>
                    <a:pt x="817670" y="1537256"/>
                  </a:cubicBezTo>
                  <a:cubicBezTo>
                    <a:pt x="786328" y="1552143"/>
                    <a:pt x="790638" y="1598763"/>
                    <a:pt x="791029" y="1627362"/>
                  </a:cubicBezTo>
                  <a:cubicBezTo>
                    <a:pt x="792205" y="1653219"/>
                    <a:pt x="802782" y="1752728"/>
                    <a:pt x="782411" y="1769183"/>
                  </a:cubicBezTo>
                  <a:close/>
                </a:path>
              </a:pathLst>
            </a:custGeom>
            <a:solidFill>
              <a:srgbClr val="000000"/>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cs typeface="+mn-cs"/>
              </a:endParaRPr>
            </a:p>
          </p:txBody>
        </p:sp>
        <p:sp>
          <p:nvSpPr>
            <p:cNvPr id="54" name="Freeform: Shape 69">
              <a:extLst>
                <a:ext uri="{FF2B5EF4-FFF2-40B4-BE49-F238E27FC236}">
                  <a16:creationId xmlns:a16="http://schemas.microsoft.com/office/drawing/2014/main" id="{96F5217A-1DEA-4870-A5DF-00730CE0B83B}"/>
                </a:ext>
              </a:extLst>
            </p:cNvPr>
            <p:cNvSpPr/>
            <p:nvPr/>
          </p:nvSpPr>
          <p:spPr>
            <a:xfrm>
              <a:off x="9396770" y="4836027"/>
              <a:ext cx="403521" cy="376097"/>
            </a:xfrm>
            <a:custGeom>
              <a:avLst/>
              <a:gdLst>
                <a:gd name="connsiteX0" fmla="*/ 391768 w 403521"/>
                <a:gd name="connsiteY0" fmla="*/ 180007 h 376097"/>
                <a:gd name="connsiteX1" fmla="*/ 399603 w 403521"/>
                <a:gd name="connsiteY1" fmla="*/ 190977 h 376097"/>
                <a:gd name="connsiteX2" fmla="*/ 401562 w 403521"/>
                <a:gd name="connsiteY2" fmla="*/ 207823 h 376097"/>
                <a:gd name="connsiteX3" fmla="*/ 388242 w 403521"/>
                <a:gd name="connsiteY3" fmla="*/ 225844 h 376097"/>
                <a:gd name="connsiteX4" fmla="*/ 295393 w 403521"/>
                <a:gd name="connsiteY4" fmla="*/ 370406 h 376097"/>
                <a:gd name="connsiteX5" fmla="*/ 273062 w 403521"/>
                <a:gd name="connsiteY5" fmla="*/ 372365 h 376097"/>
                <a:gd name="connsiteX6" fmla="*/ 0 w 403521"/>
                <a:gd name="connsiteY6" fmla="*/ 143573 h 376097"/>
                <a:gd name="connsiteX7" fmla="*/ 9011 w 403521"/>
                <a:gd name="connsiteY7" fmla="*/ 133387 h 376097"/>
                <a:gd name="connsiteX8" fmla="*/ 30166 w 403521"/>
                <a:gd name="connsiteY8" fmla="*/ 112231 h 376097"/>
                <a:gd name="connsiteX9" fmla="*/ 57982 w 403521"/>
                <a:gd name="connsiteY9" fmla="*/ 84807 h 376097"/>
                <a:gd name="connsiteX10" fmla="*/ 83838 w 403521"/>
                <a:gd name="connsiteY10" fmla="*/ 59734 h 376097"/>
                <a:gd name="connsiteX11" fmla="*/ 94024 w 403521"/>
                <a:gd name="connsiteY11" fmla="*/ 49157 h 376097"/>
                <a:gd name="connsiteX12" fmla="*/ 132809 w 403521"/>
                <a:gd name="connsiteY12" fmla="*/ 10763 h 376097"/>
                <a:gd name="connsiteX13" fmla="*/ 144171 w 403521"/>
                <a:gd name="connsiteY13" fmla="*/ 186 h 376097"/>
                <a:gd name="connsiteX14" fmla="*/ 162975 w 403521"/>
                <a:gd name="connsiteY14" fmla="*/ 6062 h 376097"/>
                <a:gd name="connsiteX15" fmla="*/ 172770 w 403521"/>
                <a:gd name="connsiteY15" fmla="*/ 8021 h 376097"/>
                <a:gd name="connsiteX16" fmla="*/ 187657 w 403521"/>
                <a:gd name="connsiteY16" fmla="*/ 14681 h 376097"/>
                <a:gd name="connsiteX17" fmla="*/ 197059 w 403521"/>
                <a:gd name="connsiteY17" fmla="*/ 18990 h 376097"/>
                <a:gd name="connsiteX18" fmla="*/ 230751 w 403521"/>
                <a:gd name="connsiteY18" fmla="*/ 35836 h 376097"/>
                <a:gd name="connsiteX19" fmla="*/ 239762 w 403521"/>
                <a:gd name="connsiteY19" fmla="*/ 41321 h 376097"/>
                <a:gd name="connsiteX20" fmla="*/ 250732 w 403521"/>
                <a:gd name="connsiteY20" fmla="*/ 47981 h 376097"/>
                <a:gd name="connsiteX21" fmla="*/ 275413 w 403521"/>
                <a:gd name="connsiteY21" fmla="*/ 62477 h 376097"/>
                <a:gd name="connsiteX22" fmla="*/ 323209 w 403521"/>
                <a:gd name="connsiteY22" fmla="*/ 99695 h 376097"/>
                <a:gd name="connsiteX23" fmla="*/ 386283 w 403521"/>
                <a:gd name="connsiteY23" fmla="*/ 170605 h 376097"/>
                <a:gd name="connsiteX24" fmla="*/ 391768 w 403521"/>
                <a:gd name="connsiteY24" fmla="*/ 180007 h 37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03521" h="376097">
                  <a:moveTo>
                    <a:pt x="391768" y="180007"/>
                  </a:moveTo>
                  <a:cubicBezTo>
                    <a:pt x="393335" y="184708"/>
                    <a:pt x="396078" y="188234"/>
                    <a:pt x="399603" y="190977"/>
                  </a:cubicBezTo>
                  <a:cubicBezTo>
                    <a:pt x="406263" y="195678"/>
                    <a:pt x="407439" y="201163"/>
                    <a:pt x="401562" y="207823"/>
                  </a:cubicBezTo>
                  <a:cubicBezTo>
                    <a:pt x="396861" y="213307"/>
                    <a:pt x="394510" y="221143"/>
                    <a:pt x="388242" y="225844"/>
                  </a:cubicBezTo>
                  <a:cubicBezTo>
                    <a:pt x="356509" y="273640"/>
                    <a:pt x="325167" y="321435"/>
                    <a:pt x="295393" y="370406"/>
                  </a:cubicBezTo>
                  <a:cubicBezTo>
                    <a:pt x="289125" y="384118"/>
                    <a:pt x="282073" y="379809"/>
                    <a:pt x="273062" y="372365"/>
                  </a:cubicBezTo>
                  <a:cubicBezTo>
                    <a:pt x="182172" y="295971"/>
                    <a:pt x="91282" y="219967"/>
                    <a:pt x="0" y="143573"/>
                  </a:cubicBezTo>
                  <a:cubicBezTo>
                    <a:pt x="3134" y="140047"/>
                    <a:pt x="5877" y="136913"/>
                    <a:pt x="9011" y="133387"/>
                  </a:cubicBezTo>
                  <a:cubicBezTo>
                    <a:pt x="16062" y="126335"/>
                    <a:pt x="23114" y="119283"/>
                    <a:pt x="30166" y="112231"/>
                  </a:cubicBezTo>
                  <a:cubicBezTo>
                    <a:pt x="37610" y="101262"/>
                    <a:pt x="46229" y="91468"/>
                    <a:pt x="57982" y="84807"/>
                  </a:cubicBezTo>
                  <a:cubicBezTo>
                    <a:pt x="66601" y="76580"/>
                    <a:pt x="75219" y="67961"/>
                    <a:pt x="83838" y="59734"/>
                  </a:cubicBezTo>
                  <a:cubicBezTo>
                    <a:pt x="86581" y="55425"/>
                    <a:pt x="89715" y="51507"/>
                    <a:pt x="94024" y="49157"/>
                  </a:cubicBezTo>
                  <a:cubicBezTo>
                    <a:pt x="108128" y="37404"/>
                    <a:pt x="121056" y="24475"/>
                    <a:pt x="132809" y="10763"/>
                  </a:cubicBezTo>
                  <a:cubicBezTo>
                    <a:pt x="134768" y="5279"/>
                    <a:pt x="139469" y="2928"/>
                    <a:pt x="144171" y="186"/>
                  </a:cubicBezTo>
                  <a:cubicBezTo>
                    <a:pt x="151614" y="-990"/>
                    <a:pt x="156707" y="3711"/>
                    <a:pt x="162975" y="6062"/>
                  </a:cubicBezTo>
                  <a:cubicBezTo>
                    <a:pt x="165718" y="8804"/>
                    <a:pt x="169636" y="7237"/>
                    <a:pt x="172770" y="8021"/>
                  </a:cubicBezTo>
                  <a:cubicBezTo>
                    <a:pt x="178646" y="8413"/>
                    <a:pt x="183347" y="11547"/>
                    <a:pt x="187657" y="14681"/>
                  </a:cubicBezTo>
                  <a:cubicBezTo>
                    <a:pt x="190399" y="17423"/>
                    <a:pt x="193533" y="18599"/>
                    <a:pt x="197059" y="18990"/>
                  </a:cubicBezTo>
                  <a:cubicBezTo>
                    <a:pt x="208812" y="23692"/>
                    <a:pt x="221349" y="26826"/>
                    <a:pt x="230751" y="35836"/>
                  </a:cubicBezTo>
                  <a:cubicBezTo>
                    <a:pt x="233102" y="38579"/>
                    <a:pt x="236236" y="40538"/>
                    <a:pt x="239762" y="41321"/>
                  </a:cubicBezTo>
                  <a:cubicBezTo>
                    <a:pt x="243680" y="42888"/>
                    <a:pt x="247206" y="45239"/>
                    <a:pt x="250732" y="47981"/>
                  </a:cubicBezTo>
                  <a:cubicBezTo>
                    <a:pt x="256608" y="56600"/>
                    <a:pt x="266402" y="58951"/>
                    <a:pt x="275413" y="62477"/>
                  </a:cubicBezTo>
                  <a:cubicBezTo>
                    <a:pt x="294610" y="70704"/>
                    <a:pt x="308713" y="85983"/>
                    <a:pt x="323209" y="99695"/>
                  </a:cubicBezTo>
                  <a:cubicBezTo>
                    <a:pt x="345931" y="121634"/>
                    <a:pt x="367478" y="144748"/>
                    <a:pt x="386283" y="170605"/>
                  </a:cubicBezTo>
                  <a:cubicBezTo>
                    <a:pt x="389026" y="173347"/>
                    <a:pt x="391768" y="176089"/>
                    <a:pt x="391768" y="180007"/>
                  </a:cubicBezTo>
                  <a:close/>
                </a:path>
              </a:pathLst>
            </a:custGeom>
            <a:solidFill>
              <a:srgbClr val="FEFEFE"/>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55" name="Freeform: Shape 70">
              <a:extLst>
                <a:ext uri="{FF2B5EF4-FFF2-40B4-BE49-F238E27FC236}">
                  <a16:creationId xmlns:a16="http://schemas.microsoft.com/office/drawing/2014/main" id="{3018EC34-2624-4776-B193-F9A469A398A1}"/>
                </a:ext>
              </a:extLst>
            </p:cNvPr>
            <p:cNvSpPr/>
            <p:nvPr/>
          </p:nvSpPr>
          <p:spPr>
            <a:xfrm>
              <a:off x="11486047" y="4919699"/>
              <a:ext cx="348674" cy="329085"/>
            </a:xfrm>
            <a:custGeom>
              <a:avLst/>
              <a:gdLst>
                <a:gd name="connsiteX0" fmla="*/ 92479 w 348673"/>
                <a:gd name="connsiteY0" fmla="*/ 330221 h 329085"/>
                <a:gd name="connsiteX1" fmla="*/ 4331 w 348673"/>
                <a:gd name="connsiteY1" fmla="*/ 200154 h 329085"/>
                <a:gd name="connsiteX2" fmla="*/ 3939 w 348673"/>
                <a:gd name="connsiteY2" fmla="*/ 188401 h 329085"/>
                <a:gd name="connsiteX3" fmla="*/ 14125 w 348673"/>
                <a:gd name="connsiteY3" fmla="*/ 175081 h 329085"/>
                <a:gd name="connsiteX4" fmla="*/ 223721 w 348673"/>
                <a:gd name="connsiteY4" fmla="*/ 9363 h 329085"/>
                <a:gd name="connsiteX5" fmla="*/ 242526 w 348673"/>
                <a:gd name="connsiteY5" fmla="*/ 352 h 329085"/>
                <a:gd name="connsiteX6" fmla="*/ 333024 w 348673"/>
                <a:gd name="connsiteY6" fmla="*/ 85366 h 329085"/>
                <a:gd name="connsiteX7" fmla="*/ 343602 w 348673"/>
                <a:gd name="connsiteY7" fmla="*/ 93593 h 329085"/>
                <a:gd name="connsiteX8" fmla="*/ 336158 w 348673"/>
                <a:gd name="connsiteY8" fmla="*/ 189968 h 329085"/>
                <a:gd name="connsiteX9" fmla="*/ 159863 w 348673"/>
                <a:gd name="connsiteY9" fmla="*/ 322777 h 329085"/>
                <a:gd name="connsiteX10" fmla="*/ 92479 w 348673"/>
                <a:gd name="connsiteY10" fmla="*/ 330221 h 329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8673" h="329085">
                  <a:moveTo>
                    <a:pt x="92479" y="330221"/>
                  </a:moveTo>
                  <a:cubicBezTo>
                    <a:pt x="63096" y="286735"/>
                    <a:pt x="33713" y="243640"/>
                    <a:pt x="4331" y="200154"/>
                  </a:cubicBezTo>
                  <a:cubicBezTo>
                    <a:pt x="1980" y="196628"/>
                    <a:pt x="-3896" y="192318"/>
                    <a:pt x="3939" y="188401"/>
                  </a:cubicBezTo>
                  <a:cubicBezTo>
                    <a:pt x="4331" y="181349"/>
                    <a:pt x="9816" y="178607"/>
                    <a:pt x="14125" y="175081"/>
                  </a:cubicBezTo>
                  <a:cubicBezTo>
                    <a:pt x="84643" y="120625"/>
                    <a:pt x="153594" y="64602"/>
                    <a:pt x="223721" y="9363"/>
                  </a:cubicBezTo>
                  <a:cubicBezTo>
                    <a:pt x="229206" y="5053"/>
                    <a:pt x="233515" y="-1607"/>
                    <a:pt x="242526" y="352"/>
                  </a:cubicBezTo>
                  <a:cubicBezTo>
                    <a:pt x="272692" y="28951"/>
                    <a:pt x="302858" y="57158"/>
                    <a:pt x="333024" y="85366"/>
                  </a:cubicBezTo>
                  <a:cubicBezTo>
                    <a:pt x="336158" y="88500"/>
                    <a:pt x="338901" y="92418"/>
                    <a:pt x="343602" y="93593"/>
                  </a:cubicBezTo>
                  <a:cubicBezTo>
                    <a:pt x="353788" y="126893"/>
                    <a:pt x="356530" y="160585"/>
                    <a:pt x="336158" y="189968"/>
                  </a:cubicBezTo>
                  <a:cubicBezTo>
                    <a:pt x="292280" y="253434"/>
                    <a:pt x="234299" y="299663"/>
                    <a:pt x="159863" y="322777"/>
                  </a:cubicBezTo>
                  <a:cubicBezTo>
                    <a:pt x="137924" y="330221"/>
                    <a:pt x="115201" y="332180"/>
                    <a:pt x="92479" y="330221"/>
                  </a:cubicBezTo>
                  <a:close/>
                </a:path>
              </a:pathLst>
            </a:custGeom>
            <a:solidFill>
              <a:srgbClr val="FEFEFE"/>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56" name="Freeform: Shape 71">
              <a:extLst>
                <a:ext uri="{FF2B5EF4-FFF2-40B4-BE49-F238E27FC236}">
                  <a16:creationId xmlns:a16="http://schemas.microsoft.com/office/drawing/2014/main" id="{41B2824D-8EF4-43A6-9D2D-20452EF4198E}"/>
                </a:ext>
              </a:extLst>
            </p:cNvPr>
            <p:cNvSpPr/>
            <p:nvPr/>
          </p:nvSpPr>
          <p:spPr>
            <a:xfrm>
              <a:off x="9562096" y="4002922"/>
              <a:ext cx="2162560" cy="1570990"/>
            </a:xfrm>
            <a:custGeom>
              <a:avLst/>
              <a:gdLst>
                <a:gd name="connsiteX0" fmla="*/ 1117322 w 2162559"/>
                <a:gd name="connsiteY0" fmla="*/ 0 h 1570989"/>
                <a:gd name="connsiteX1" fmla="*/ 1073836 w 2162559"/>
                <a:gd name="connsiteY1" fmla="*/ 10186 h 1570989"/>
                <a:gd name="connsiteX2" fmla="*/ 986864 w 2162559"/>
                <a:gd name="connsiteY2" fmla="*/ 48579 h 1570989"/>
                <a:gd name="connsiteX3" fmla="*/ 987255 w 2162559"/>
                <a:gd name="connsiteY3" fmla="*/ 48971 h 1570989"/>
                <a:gd name="connsiteX4" fmla="*/ 902242 w 2162559"/>
                <a:gd name="connsiteY4" fmla="*/ 75219 h 1570989"/>
                <a:gd name="connsiteX5" fmla="*/ 861498 w 2162559"/>
                <a:gd name="connsiteY5" fmla="*/ 91674 h 1570989"/>
                <a:gd name="connsiteX6" fmla="*/ 807434 w 2162559"/>
                <a:gd name="connsiteY6" fmla="*/ 134376 h 1570989"/>
                <a:gd name="connsiteX7" fmla="*/ 746318 w 2162559"/>
                <a:gd name="connsiteY7" fmla="*/ 155924 h 1570989"/>
                <a:gd name="connsiteX8" fmla="*/ 680893 w 2162559"/>
                <a:gd name="connsiteY8" fmla="*/ 180605 h 1570989"/>
                <a:gd name="connsiteX9" fmla="*/ 680893 w 2162559"/>
                <a:gd name="connsiteY9" fmla="*/ 180605 h 1570989"/>
                <a:gd name="connsiteX10" fmla="*/ 601364 w 2162559"/>
                <a:gd name="connsiteY10" fmla="*/ 193142 h 1570989"/>
                <a:gd name="connsiteX11" fmla="*/ 517526 w 2162559"/>
                <a:gd name="connsiteY11" fmla="*/ 244072 h 1570989"/>
                <a:gd name="connsiteX12" fmla="*/ 506556 w 2162559"/>
                <a:gd name="connsiteY12" fmla="*/ 249165 h 1570989"/>
                <a:gd name="connsiteX13" fmla="*/ 352591 w 2162559"/>
                <a:gd name="connsiteY13" fmla="*/ 363561 h 1570989"/>
                <a:gd name="connsiteX14" fmla="*/ 310280 w 2162559"/>
                <a:gd name="connsiteY14" fmla="*/ 418017 h 1570989"/>
                <a:gd name="connsiteX15" fmla="*/ 310280 w 2162559"/>
                <a:gd name="connsiteY15" fmla="*/ 418017 h 1570989"/>
                <a:gd name="connsiteX16" fmla="*/ 180605 w 2162559"/>
                <a:gd name="connsiteY16" fmla="*/ 607241 h 1570989"/>
                <a:gd name="connsiteX17" fmla="*/ 0 w 2162559"/>
                <a:gd name="connsiteY17" fmla="*/ 837992 h 1570989"/>
                <a:gd name="connsiteX18" fmla="*/ 65425 w 2162559"/>
                <a:gd name="connsiteY18" fmla="*/ 870900 h 1570989"/>
                <a:gd name="connsiteX19" fmla="*/ 159450 w 2162559"/>
                <a:gd name="connsiteY19" fmla="*/ 938285 h 1570989"/>
                <a:gd name="connsiteX20" fmla="*/ 225658 w 2162559"/>
                <a:gd name="connsiteY20" fmla="*/ 1012721 h 1570989"/>
                <a:gd name="connsiteX21" fmla="*/ 343189 w 2162559"/>
                <a:gd name="connsiteY21" fmla="*/ 907727 h 1570989"/>
                <a:gd name="connsiteX22" fmla="*/ 440347 w 2162559"/>
                <a:gd name="connsiteY22" fmla="*/ 865807 h 1570989"/>
                <a:gd name="connsiteX23" fmla="*/ 490102 w 2162559"/>
                <a:gd name="connsiteY23" fmla="*/ 868942 h 1570989"/>
                <a:gd name="connsiteX24" fmla="*/ 501855 w 2162559"/>
                <a:gd name="connsiteY24" fmla="*/ 914778 h 1570989"/>
                <a:gd name="connsiteX25" fmla="*/ 539856 w 2162559"/>
                <a:gd name="connsiteY25" fmla="*/ 1009978 h 1570989"/>
                <a:gd name="connsiteX26" fmla="*/ 609983 w 2162559"/>
                <a:gd name="connsiteY26" fmla="*/ 1037402 h 1570989"/>
                <a:gd name="connsiteX27" fmla="*/ 669532 w 2162559"/>
                <a:gd name="connsiteY27" fmla="*/ 1015463 h 1570989"/>
                <a:gd name="connsiteX28" fmla="*/ 679718 w 2162559"/>
                <a:gd name="connsiteY28" fmla="*/ 1020556 h 1570989"/>
                <a:gd name="connsiteX29" fmla="*/ 691862 w 2162559"/>
                <a:gd name="connsiteY29" fmla="*/ 1081672 h 1570989"/>
                <a:gd name="connsiteX30" fmla="*/ 746710 w 2162559"/>
                <a:gd name="connsiteY30" fmla="*/ 1361002 h 1570989"/>
                <a:gd name="connsiteX31" fmla="*/ 757679 w 2162559"/>
                <a:gd name="connsiteY31" fmla="*/ 1393911 h 1570989"/>
                <a:gd name="connsiteX32" fmla="*/ 1106353 w 2162559"/>
                <a:gd name="connsiteY32" fmla="*/ 1567856 h 1570989"/>
                <a:gd name="connsiteX33" fmla="*/ 1138870 w 2162559"/>
                <a:gd name="connsiteY33" fmla="*/ 1567856 h 1570989"/>
                <a:gd name="connsiteX34" fmla="*/ 1334362 w 2162559"/>
                <a:gd name="connsiteY34" fmla="*/ 1441315 h 1570989"/>
                <a:gd name="connsiteX35" fmla="*/ 1422902 w 2162559"/>
                <a:gd name="connsiteY35" fmla="*/ 1036618 h 1570989"/>
                <a:gd name="connsiteX36" fmla="*/ 1434263 w 2162559"/>
                <a:gd name="connsiteY36" fmla="*/ 1031134 h 1570989"/>
                <a:gd name="connsiteX37" fmla="*/ 1490677 w 2162559"/>
                <a:gd name="connsiteY37" fmla="*/ 1053856 h 1570989"/>
                <a:gd name="connsiteX38" fmla="*/ 1551010 w 2162559"/>
                <a:gd name="connsiteY38" fmla="*/ 1030350 h 1570989"/>
                <a:gd name="connsiteX39" fmla="*/ 1580000 w 2162559"/>
                <a:gd name="connsiteY39" fmla="*/ 877952 h 1570989"/>
                <a:gd name="connsiteX40" fmla="*/ 1601156 w 2162559"/>
                <a:gd name="connsiteY40" fmla="*/ 863457 h 1570989"/>
                <a:gd name="connsiteX41" fmla="*/ 1727697 w 2162559"/>
                <a:gd name="connsiteY41" fmla="*/ 915170 h 1570989"/>
                <a:gd name="connsiteX42" fmla="*/ 1800958 w 2162559"/>
                <a:gd name="connsiteY42" fmla="*/ 963750 h 1570989"/>
                <a:gd name="connsiteX43" fmla="*/ 1927107 w 2162559"/>
                <a:gd name="connsiteY43" fmla="*/ 1104002 h 1570989"/>
                <a:gd name="connsiteX44" fmla="*/ 2165302 w 2162559"/>
                <a:gd name="connsiteY44" fmla="*/ 915954 h 1570989"/>
                <a:gd name="connsiteX45" fmla="*/ 2023482 w 2162559"/>
                <a:gd name="connsiteY45" fmla="*/ 751019 h 1570989"/>
                <a:gd name="connsiteX46" fmla="*/ 1894198 w 2162559"/>
                <a:gd name="connsiteY46" fmla="*/ 627221 h 1570989"/>
                <a:gd name="connsiteX47" fmla="*/ 1800174 w 2162559"/>
                <a:gd name="connsiteY47" fmla="*/ 504989 h 1570989"/>
                <a:gd name="connsiteX48" fmla="*/ 1751203 w 2162559"/>
                <a:gd name="connsiteY48" fmla="*/ 421151 h 1570989"/>
                <a:gd name="connsiteX49" fmla="*/ 1751203 w 2162559"/>
                <a:gd name="connsiteY49" fmla="*/ 421151 h 1570989"/>
                <a:gd name="connsiteX50" fmla="*/ 1699098 w 2162559"/>
                <a:gd name="connsiteY50" fmla="*/ 333395 h 1570989"/>
                <a:gd name="connsiteX51" fmla="*/ 1669324 w 2162559"/>
                <a:gd name="connsiteY51" fmla="*/ 311064 h 1570989"/>
                <a:gd name="connsiteX52" fmla="*/ 1598414 w 2162559"/>
                <a:gd name="connsiteY52" fmla="*/ 271495 h 1570989"/>
                <a:gd name="connsiteX53" fmla="*/ 1591362 w 2162559"/>
                <a:gd name="connsiteY53" fmla="*/ 265227 h 1570989"/>
                <a:gd name="connsiteX54" fmla="*/ 1580000 w 2162559"/>
                <a:gd name="connsiteY54" fmla="*/ 238195 h 1570989"/>
                <a:gd name="connsiteX55" fmla="*/ 1580000 w 2162559"/>
                <a:gd name="connsiteY55" fmla="*/ 238195 h 1570989"/>
                <a:gd name="connsiteX56" fmla="*/ 1552577 w 2162559"/>
                <a:gd name="connsiteY56" fmla="*/ 195101 h 1570989"/>
                <a:gd name="connsiteX57" fmla="*/ 1529854 w 2162559"/>
                <a:gd name="connsiteY57" fmla="*/ 173162 h 1570989"/>
                <a:gd name="connsiteX58" fmla="*/ 1463254 w 2162559"/>
                <a:gd name="connsiteY58" fmla="*/ 145346 h 1570989"/>
                <a:gd name="connsiteX59" fmla="*/ 1357476 w 2162559"/>
                <a:gd name="connsiteY59" fmla="*/ 159058 h 1570989"/>
                <a:gd name="connsiteX60" fmla="*/ 1284999 w 2162559"/>
                <a:gd name="connsiteY60" fmla="*/ 86189 h 1570989"/>
                <a:gd name="connsiteX61" fmla="*/ 1210955 w 2162559"/>
                <a:gd name="connsiteY61" fmla="*/ 36434 h 1570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162559" h="1570989">
                  <a:moveTo>
                    <a:pt x="1117322" y="0"/>
                  </a:moveTo>
                  <a:cubicBezTo>
                    <a:pt x="1102043" y="0"/>
                    <a:pt x="1087156" y="1959"/>
                    <a:pt x="1073836" y="10186"/>
                  </a:cubicBezTo>
                  <a:cubicBezTo>
                    <a:pt x="1071486" y="14495"/>
                    <a:pt x="1011937" y="43878"/>
                    <a:pt x="986864" y="48579"/>
                  </a:cubicBezTo>
                  <a:cubicBezTo>
                    <a:pt x="986864" y="48579"/>
                    <a:pt x="987255" y="48971"/>
                    <a:pt x="987255" y="48971"/>
                  </a:cubicBezTo>
                  <a:cubicBezTo>
                    <a:pt x="983338" y="52497"/>
                    <a:pt x="904592" y="72477"/>
                    <a:pt x="902242" y="75219"/>
                  </a:cubicBezTo>
                  <a:cubicBezTo>
                    <a:pt x="899891" y="75611"/>
                    <a:pt x="870509" y="81880"/>
                    <a:pt x="861498" y="91674"/>
                  </a:cubicBezTo>
                  <a:cubicBezTo>
                    <a:pt x="845827" y="101076"/>
                    <a:pt x="809393" y="129283"/>
                    <a:pt x="807434" y="134376"/>
                  </a:cubicBezTo>
                  <a:cubicBezTo>
                    <a:pt x="787062" y="141428"/>
                    <a:pt x="767082" y="149264"/>
                    <a:pt x="746318" y="155924"/>
                  </a:cubicBezTo>
                  <a:cubicBezTo>
                    <a:pt x="728297" y="161408"/>
                    <a:pt x="684811" y="178646"/>
                    <a:pt x="680893" y="180605"/>
                  </a:cubicBezTo>
                  <a:cubicBezTo>
                    <a:pt x="680893" y="180605"/>
                    <a:pt x="680893" y="180605"/>
                    <a:pt x="680893" y="180605"/>
                  </a:cubicBezTo>
                  <a:cubicBezTo>
                    <a:pt x="653469" y="178254"/>
                    <a:pt x="626829" y="183739"/>
                    <a:pt x="601364" y="193142"/>
                  </a:cubicBezTo>
                  <a:cubicBezTo>
                    <a:pt x="577466" y="202152"/>
                    <a:pt x="523794" y="239762"/>
                    <a:pt x="517526" y="244072"/>
                  </a:cubicBezTo>
                  <a:cubicBezTo>
                    <a:pt x="517526" y="244072"/>
                    <a:pt x="510474" y="247597"/>
                    <a:pt x="506556" y="249165"/>
                  </a:cubicBezTo>
                  <a:cubicBezTo>
                    <a:pt x="448183" y="277764"/>
                    <a:pt x="392943" y="310672"/>
                    <a:pt x="352591" y="363561"/>
                  </a:cubicBezTo>
                  <a:cubicBezTo>
                    <a:pt x="349849" y="367087"/>
                    <a:pt x="310280" y="418017"/>
                    <a:pt x="310280" y="418017"/>
                  </a:cubicBezTo>
                  <a:cubicBezTo>
                    <a:pt x="310280" y="418017"/>
                    <a:pt x="310280" y="418017"/>
                    <a:pt x="310280" y="418017"/>
                  </a:cubicBezTo>
                  <a:cubicBezTo>
                    <a:pt x="310280" y="418017"/>
                    <a:pt x="198626" y="579817"/>
                    <a:pt x="180605" y="607241"/>
                  </a:cubicBezTo>
                  <a:cubicBezTo>
                    <a:pt x="141428" y="667965"/>
                    <a:pt x="10970" y="824280"/>
                    <a:pt x="0" y="837992"/>
                  </a:cubicBezTo>
                  <a:cubicBezTo>
                    <a:pt x="392" y="841126"/>
                    <a:pt x="54064" y="864240"/>
                    <a:pt x="65425" y="870900"/>
                  </a:cubicBezTo>
                  <a:cubicBezTo>
                    <a:pt x="67776" y="873251"/>
                    <a:pt x="143779" y="923397"/>
                    <a:pt x="159450" y="938285"/>
                  </a:cubicBezTo>
                  <a:cubicBezTo>
                    <a:pt x="183739" y="961007"/>
                    <a:pt x="203719" y="987647"/>
                    <a:pt x="225658" y="1012721"/>
                  </a:cubicBezTo>
                  <a:cubicBezTo>
                    <a:pt x="253866" y="986080"/>
                    <a:pt x="335353" y="913995"/>
                    <a:pt x="343189" y="907727"/>
                  </a:cubicBezTo>
                  <a:cubicBezTo>
                    <a:pt x="372180" y="885788"/>
                    <a:pt x="402738" y="867375"/>
                    <a:pt x="440347" y="865807"/>
                  </a:cubicBezTo>
                  <a:cubicBezTo>
                    <a:pt x="449358" y="865416"/>
                    <a:pt x="489318" y="864632"/>
                    <a:pt x="490102" y="868942"/>
                  </a:cubicBezTo>
                  <a:cubicBezTo>
                    <a:pt x="494019" y="884221"/>
                    <a:pt x="497154" y="899891"/>
                    <a:pt x="501855" y="914778"/>
                  </a:cubicBezTo>
                  <a:cubicBezTo>
                    <a:pt x="511257" y="947687"/>
                    <a:pt x="521051" y="980987"/>
                    <a:pt x="539856" y="1009978"/>
                  </a:cubicBezTo>
                  <a:cubicBezTo>
                    <a:pt x="556311" y="1035443"/>
                    <a:pt x="580208" y="1044454"/>
                    <a:pt x="609983" y="1037402"/>
                  </a:cubicBezTo>
                  <a:cubicBezTo>
                    <a:pt x="630747" y="1032309"/>
                    <a:pt x="650727" y="1025257"/>
                    <a:pt x="669532" y="1015463"/>
                  </a:cubicBezTo>
                  <a:cubicBezTo>
                    <a:pt x="676975" y="1011545"/>
                    <a:pt x="678542" y="1013504"/>
                    <a:pt x="679718" y="1020556"/>
                  </a:cubicBezTo>
                  <a:cubicBezTo>
                    <a:pt x="683635" y="1040928"/>
                    <a:pt x="687945" y="1061300"/>
                    <a:pt x="691862" y="1081672"/>
                  </a:cubicBezTo>
                  <a:cubicBezTo>
                    <a:pt x="710275" y="1174913"/>
                    <a:pt x="728297" y="1268153"/>
                    <a:pt x="746710" y="1361002"/>
                  </a:cubicBezTo>
                  <a:cubicBezTo>
                    <a:pt x="749452" y="1372364"/>
                    <a:pt x="746710" y="1387643"/>
                    <a:pt x="757679" y="1393911"/>
                  </a:cubicBezTo>
                  <a:cubicBezTo>
                    <a:pt x="778835" y="1406056"/>
                    <a:pt x="1094600" y="1562371"/>
                    <a:pt x="1106353" y="1567856"/>
                  </a:cubicBezTo>
                  <a:cubicBezTo>
                    <a:pt x="1117322" y="1577258"/>
                    <a:pt x="1128292" y="1573732"/>
                    <a:pt x="1138870" y="1567856"/>
                  </a:cubicBezTo>
                  <a:cubicBezTo>
                    <a:pt x="1145530" y="1561196"/>
                    <a:pt x="1332795" y="1447583"/>
                    <a:pt x="1334362" y="1441315"/>
                  </a:cubicBezTo>
                  <a:cubicBezTo>
                    <a:pt x="1338671" y="1422902"/>
                    <a:pt x="1416241" y="1067176"/>
                    <a:pt x="1422902" y="1036618"/>
                  </a:cubicBezTo>
                  <a:cubicBezTo>
                    <a:pt x="1424469" y="1029175"/>
                    <a:pt x="1426428" y="1026824"/>
                    <a:pt x="1434263" y="1031134"/>
                  </a:cubicBezTo>
                  <a:cubicBezTo>
                    <a:pt x="1452284" y="1040928"/>
                    <a:pt x="1471089" y="1048371"/>
                    <a:pt x="1490677" y="1053856"/>
                  </a:cubicBezTo>
                  <a:cubicBezTo>
                    <a:pt x="1520452" y="1062083"/>
                    <a:pt x="1538473" y="1055423"/>
                    <a:pt x="1551010" y="1030350"/>
                  </a:cubicBezTo>
                  <a:cubicBezTo>
                    <a:pt x="1554144" y="1024082"/>
                    <a:pt x="1579217" y="879128"/>
                    <a:pt x="1580000" y="877952"/>
                  </a:cubicBezTo>
                  <a:cubicBezTo>
                    <a:pt x="1580392" y="856013"/>
                    <a:pt x="1581176" y="855230"/>
                    <a:pt x="1601156" y="863457"/>
                  </a:cubicBezTo>
                  <a:cubicBezTo>
                    <a:pt x="1643467" y="880695"/>
                    <a:pt x="1685386" y="898324"/>
                    <a:pt x="1727697" y="915170"/>
                  </a:cubicBezTo>
                  <a:cubicBezTo>
                    <a:pt x="1755513" y="926532"/>
                    <a:pt x="1780586" y="939852"/>
                    <a:pt x="1800958" y="963750"/>
                  </a:cubicBezTo>
                  <a:cubicBezTo>
                    <a:pt x="1834258" y="1003318"/>
                    <a:pt x="1923581" y="1092641"/>
                    <a:pt x="1927107" y="1104002"/>
                  </a:cubicBezTo>
                  <a:cubicBezTo>
                    <a:pt x="1929066" y="1102044"/>
                    <a:pt x="2139837" y="932800"/>
                    <a:pt x="2165302" y="915954"/>
                  </a:cubicBezTo>
                  <a:cubicBezTo>
                    <a:pt x="2162560" y="912428"/>
                    <a:pt x="2029358" y="752587"/>
                    <a:pt x="2023482" y="751019"/>
                  </a:cubicBezTo>
                  <a:cubicBezTo>
                    <a:pt x="2021915" y="750628"/>
                    <a:pt x="1931025" y="672666"/>
                    <a:pt x="1894198" y="627221"/>
                  </a:cubicBezTo>
                  <a:cubicBezTo>
                    <a:pt x="1861682" y="587260"/>
                    <a:pt x="1827598" y="548867"/>
                    <a:pt x="1800174" y="504989"/>
                  </a:cubicBezTo>
                  <a:cubicBezTo>
                    <a:pt x="1782936" y="477565"/>
                    <a:pt x="1767657" y="448966"/>
                    <a:pt x="1751203" y="421151"/>
                  </a:cubicBezTo>
                  <a:cubicBezTo>
                    <a:pt x="1751203" y="421151"/>
                    <a:pt x="1751203" y="421151"/>
                    <a:pt x="1751203" y="421151"/>
                  </a:cubicBezTo>
                  <a:cubicBezTo>
                    <a:pt x="1735924" y="390593"/>
                    <a:pt x="1719470" y="360818"/>
                    <a:pt x="1699098" y="333395"/>
                  </a:cubicBezTo>
                  <a:cubicBezTo>
                    <a:pt x="1691654" y="323209"/>
                    <a:pt x="1682252" y="313806"/>
                    <a:pt x="1669324" y="311064"/>
                  </a:cubicBezTo>
                  <a:cubicBezTo>
                    <a:pt x="1641508" y="305187"/>
                    <a:pt x="1619569" y="289517"/>
                    <a:pt x="1598414" y="271495"/>
                  </a:cubicBezTo>
                  <a:cubicBezTo>
                    <a:pt x="1597238" y="267969"/>
                    <a:pt x="1595671" y="265619"/>
                    <a:pt x="1591362" y="265227"/>
                  </a:cubicBezTo>
                  <a:cubicBezTo>
                    <a:pt x="1591362" y="265227"/>
                    <a:pt x="1585877" y="238979"/>
                    <a:pt x="1580000" y="238195"/>
                  </a:cubicBezTo>
                  <a:lnTo>
                    <a:pt x="1580000" y="238195"/>
                  </a:lnTo>
                  <a:cubicBezTo>
                    <a:pt x="1572557" y="222916"/>
                    <a:pt x="1562371" y="209204"/>
                    <a:pt x="1552577" y="195101"/>
                  </a:cubicBezTo>
                  <a:cubicBezTo>
                    <a:pt x="1547484" y="185306"/>
                    <a:pt x="1540432" y="177471"/>
                    <a:pt x="1529854" y="173162"/>
                  </a:cubicBezTo>
                  <a:cubicBezTo>
                    <a:pt x="1509091" y="160233"/>
                    <a:pt x="1487935" y="149264"/>
                    <a:pt x="1463254" y="145346"/>
                  </a:cubicBezTo>
                  <a:cubicBezTo>
                    <a:pt x="1426428" y="139078"/>
                    <a:pt x="1391560" y="146129"/>
                    <a:pt x="1357476" y="159058"/>
                  </a:cubicBezTo>
                  <a:cubicBezTo>
                    <a:pt x="1343373" y="142995"/>
                    <a:pt x="1296361" y="92457"/>
                    <a:pt x="1284999" y="86189"/>
                  </a:cubicBezTo>
                  <a:cubicBezTo>
                    <a:pt x="1283040" y="86189"/>
                    <a:pt x="1234069" y="51322"/>
                    <a:pt x="1210955" y="36434"/>
                  </a:cubicBezTo>
                </a:path>
              </a:pathLst>
            </a:custGeom>
            <a:solidFill>
              <a:srgbClr val="F9BA99"/>
            </a:solidFill>
            <a:ln w="450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57" name="Freeform: Shape 72">
              <a:extLst>
                <a:ext uri="{FF2B5EF4-FFF2-40B4-BE49-F238E27FC236}">
                  <a16:creationId xmlns:a16="http://schemas.microsoft.com/office/drawing/2014/main" id="{D62B3271-5C85-4DA1-BA10-3F2C2C96F14C}"/>
                </a:ext>
              </a:extLst>
            </p:cNvPr>
            <p:cNvSpPr/>
            <p:nvPr/>
          </p:nvSpPr>
          <p:spPr>
            <a:xfrm>
              <a:off x="10380108" y="4133773"/>
              <a:ext cx="3918" cy="3918"/>
            </a:xfrm>
            <a:custGeom>
              <a:avLst/>
              <a:gdLst>
                <a:gd name="connsiteX0" fmla="*/ 0 w 0"/>
                <a:gd name="connsiteY0" fmla="*/ 784 h 0"/>
                <a:gd name="connsiteX1" fmla="*/ 0 w 0"/>
                <a:gd name="connsiteY1" fmla="*/ 0 h 0"/>
                <a:gd name="connsiteX2" fmla="*/ 783 w 0"/>
                <a:gd name="connsiteY2" fmla="*/ 392 h 0"/>
                <a:gd name="connsiteX3" fmla="*/ 0 w 0"/>
                <a:gd name="connsiteY3" fmla="*/ 784 h 0"/>
              </a:gdLst>
              <a:ahLst/>
              <a:cxnLst>
                <a:cxn ang="0">
                  <a:pos x="connsiteX0" y="connsiteY0"/>
                </a:cxn>
                <a:cxn ang="0">
                  <a:pos x="connsiteX1" y="connsiteY1"/>
                </a:cxn>
                <a:cxn ang="0">
                  <a:pos x="connsiteX2" y="connsiteY2"/>
                </a:cxn>
                <a:cxn ang="0">
                  <a:pos x="connsiteX3" y="connsiteY3"/>
                </a:cxn>
              </a:cxnLst>
              <a:rect l="l" t="t" r="r" b="b"/>
              <a:pathLst>
                <a:path>
                  <a:moveTo>
                    <a:pt x="0" y="784"/>
                  </a:moveTo>
                  <a:cubicBezTo>
                    <a:pt x="0" y="392"/>
                    <a:pt x="0" y="392"/>
                    <a:pt x="0" y="0"/>
                  </a:cubicBezTo>
                  <a:cubicBezTo>
                    <a:pt x="392" y="0"/>
                    <a:pt x="392" y="392"/>
                    <a:pt x="783" y="392"/>
                  </a:cubicBezTo>
                  <a:cubicBezTo>
                    <a:pt x="783" y="784"/>
                    <a:pt x="392" y="784"/>
                    <a:pt x="0" y="784"/>
                  </a:cubicBezTo>
                  <a:close/>
                </a:path>
              </a:pathLst>
            </a:custGeom>
            <a:solidFill>
              <a:srgbClr val="F4970C"/>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58" name="Freeform: Shape 73">
              <a:extLst>
                <a:ext uri="{FF2B5EF4-FFF2-40B4-BE49-F238E27FC236}">
                  <a16:creationId xmlns:a16="http://schemas.microsoft.com/office/drawing/2014/main" id="{00973375-0366-4D26-8F4D-694A859E26B2}"/>
                </a:ext>
              </a:extLst>
            </p:cNvPr>
            <p:cNvSpPr/>
            <p:nvPr/>
          </p:nvSpPr>
          <p:spPr>
            <a:xfrm>
              <a:off x="10288390" y="5133457"/>
              <a:ext cx="669923" cy="438780"/>
            </a:xfrm>
            <a:custGeom>
              <a:avLst/>
              <a:gdLst>
                <a:gd name="connsiteX0" fmla="*/ 94068 w 669923"/>
                <a:gd name="connsiteY0" fmla="*/ 300593 h 438780"/>
                <a:gd name="connsiteX1" fmla="*/ 44 w 669923"/>
                <a:gd name="connsiteY1" fmla="*/ 4808 h 438780"/>
                <a:gd name="connsiteX2" fmla="*/ 24333 w 669923"/>
                <a:gd name="connsiteY2" fmla="*/ 48295 h 438780"/>
                <a:gd name="connsiteX3" fmla="*/ 140296 w 669923"/>
                <a:gd name="connsiteY3" fmla="*/ 156031 h 438780"/>
                <a:gd name="connsiteX4" fmla="*/ 327953 w 669923"/>
                <a:gd name="connsiteY4" fmla="*/ 196775 h 438780"/>
                <a:gd name="connsiteX5" fmla="*/ 463897 w 669923"/>
                <a:gd name="connsiteY5" fmla="*/ 185805 h 438780"/>
                <a:gd name="connsiteX6" fmla="*/ 628831 w 669923"/>
                <a:gd name="connsiteY6" fmla="*/ 74151 h 438780"/>
                <a:gd name="connsiteX7" fmla="*/ 671534 w 669923"/>
                <a:gd name="connsiteY7" fmla="*/ 107 h 438780"/>
                <a:gd name="connsiteX8" fmla="*/ 573592 w 669923"/>
                <a:gd name="connsiteY8" fmla="*/ 338203 h 438780"/>
                <a:gd name="connsiteX9" fmla="*/ 431380 w 669923"/>
                <a:gd name="connsiteY9" fmla="*/ 424000 h 438780"/>
                <a:gd name="connsiteX10" fmla="*/ 361254 w 669923"/>
                <a:gd name="connsiteY10" fmla="*/ 427918 h 438780"/>
                <a:gd name="connsiteX11" fmla="*/ 94068 w 669923"/>
                <a:gd name="connsiteY11" fmla="*/ 300593 h 438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9923" h="438780">
                  <a:moveTo>
                    <a:pt x="94068" y="300593"/>
                  </a:moveTo>
                  <a:cubicBezTo>
                    <a:pt x="91325" y="281788"/>
                    <a:pt x="-2307" y="11860"/>
                    <a:pt x="44" y="4808"/>
                  </a:cubicBezTo>
                  <a:cubicBezTo>
                    <a:pt x="8662" y="20087"/>
                    <a:pt x="16106" y="34583"/>
                    <a:pt x="24333" y="48295"/>
                  </a:cubicBezTo>
                  <a:cubicBezTo>
                    <a:pt x="51757" y="96090"/>
                    <a:pt x="89367" y="132525"/>
                    <a:pt x="140296" y="156031"/>
                  </a:cubicBezTo>
                  <a:cubicBezTo>
                    <a:pt x="200237" y="183455"/>
                    <a:pt x="262136" y="196775"/>
                    <a:pt x="327953" y="196775"/>
                  </a:cubicBezTo>
                  <a:cubicBezTo>
                    <a:pt x="373790" y="196775"/>
                    <a:pt x="419235" y="196775"/>
                    <a:pt x="463897" y="185805"/>
                  </a:cubicBezTo>
                  <a:cubicBezTo>
                    <a:pt x="532848" y="168568"/>
                    <a:pt x="590438" y="136834"/>
                    <a:pt x="628831" y="74151"/>
                  </a:cubicBezTo>
                  <a:cubicBezTo>
                    <a:pt x="644894" y="47903"/>
                    <a:pt x="671142" y="-2635"/>
                    <a:pt x="671534" y="107"/>
                  </a:cubicBezTo>
                  <a:cubicBezTo>
                    <a:pt x="653513" y="78069"/>
                    <a:pt x="579468" y="331935"/>
                    <a:pt x="573592" y="338203"/>
                  </a:cubicBezTo>
                  <a:cubicBezTo>
                    <a:pt x="529322" y="365627"/>
                    <a:pt x="434122" y="422433"/>
                    <a:pt x="431380" y="424000"/>
                  </a:cubicBezTo>
                  <a:cubicBezTo>
                    <a:pt x="391028" y="448682"/>
                    <a:pt x="402781" y="447506"/>
                    <a:pt x="361254" y="427918"/>
                  </a:cubicBezTo>
                  <a:cubicBezTo>
                    <a:pt x="352243" y="424000"/>
                    <a:pt x="96027" y="302160"/>
                    <a:pt x="94068" y="300593"/>
                  </a:cubicBezTo>
                  <a:close/>
                </a:path>
              </a:pathLst>
            </a:custGeom>
            <a:solidFill>
              <a:srgbClr val="F9A687"/>
            </a:solidFill>
            <a:ln w="450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59" name="Freeform: Shape 74">
              <a:extLst>
                <a:ext uri="{FF2B5EF4-FFF2-40B4-BE49-F238E27FC236}">
                  <a16:creationId xmlns:a16="http://schemas.microsoft.com/office/drawing/2014/main" id="{91D35E93-271C-49D5-AB2A-AF9E0076E759}"/>
                </a:ext>
              </a:extLst>
            </p:cNvPr>
            <p:cNvSpPr/>
            <p:nvPr/>
          </p:nvSpPr>
          <p:spPr>
            <a:xfrm>
              <a:off x="10983822" y="4477353"/>
              <a:ext cx="227225" cy="266402"/>
            </a:xfrm>
            <a:custGeom>
              <a:avLst/>
              <a:gdLst>
                <a:gd name="connsiteX0" fmla="*/ 155532 w 227225"/>
                <a:gd name="connsiteY0" fmla="*/ 0 h 266402"/>
                <a:gd name="connsiteX1" fmla="*/ 227225 w 227225"/>
                <a:gd name="connsiteY1" fmla="*/ 268753 h 266402"/>
                <a:gd name="connsiteX2" fmla="*/ 0 w 227225"/>
                <a:gd name="connsiteY2" fmla="*/ 119881 h 266402"/>
                <a:gd name="connsiteX3" fmla="*/ 99117 w 227225"/>
                <a:gd name="connsiteY3" fmla="*/ 70910 h 266402"/>
                <a:gd name="connsiteX4" fmla="*/ 155532 w 227225"/>
                <a:gd name="connsiteY4" fmla="*/ 0 h 266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25" h="266402">
                  <a:moveTo>
                    <a:pt x="155532" y="0"/>
                  </a:moveTo>
                  <a:cubicBezTo>
                    <a:pt x="183739" y="98334"/>
                    <a:pt x="220565" y="243680"/>
                    <a:pt x="227225" y="268753"/>
                  </a:cubicBezTo>
                  <a:cubicBezTo>
                    <a:pt x="193142" y="246030"/>
                    <a:pt x="28991" y="137119"/>
                    <a:pt x="0" y="119881"/>
                  </a:cubicBezTo>
                  <a:cubicBezTo>
                    <a:pt x="56414" y="101468"/>
                    <a:pt x="74436" y="87756"/>
                    <a:pt x="99117" y="70910"/>
                  </a:cubicBezTo>
                  <a:cubicBezTo>
                    <a:pt x="128892" y="47796"/>
                    <a:pt x="144562" y="17630"/>
                    <a:pt x="155532" y="0"/>
                  </a:cubicBezTo>
                  <a:close/>
                </a:path>
              </a:pathLst>
            </a:custGeom>
            <a:solidFill>
              <a:srgbClr val="F9A687"/>
            </a:solidFill>
            <a:ln w="450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60" name="Freeform: Shape 75">
              <a:extLst>
                <a:ext uri="{FF2B5EF4-FFF2-40B4-BE49-F238E27FC236}">
                  <a16:creationId xmlns:a16="http://schemas.microsoft.com/office/drawing/2014/main" id="{D5A17669-9ED6-4006-A07D-608F8AD49D8D}"/>
                </a:ext>
              </a:extLst>
            </p:cNvPr>
            <p:cNvSpPr/>
            <p:nvPr/>
          </p:nvSpPr>
          <p:spPr>
            <a:xfrm>
              <a:off x="10010670" y="4488323"/>
              <a:ext cx="58765" cy="164543"/>
            </a:xfrm>
            <a:custGeom>
              <a:avLst/>
              <a:gdLst>
                <a:gd name="connsiteX0" fmla="*/ 0 w 58765"/>
                <a:gd name="connsiteY0" fmla="*/ 168069 h 164542"/>
                <a:gd name="connsiteX1" fmla="*/ 58765 w 58765"/>
                <a:gd name="connsiteY1" fmla="*/ 0 h 164542"/>
              </a:gdLst>
              <a:ahLst/>
              <a:cxnLst>
                <a:cxn ang="0">
                  <a:pos x="connsiteX0" y="connsiteY0"/>
                </a:cxn>
                <a:cxn ang="0">
                  <a:pos x="connsiteX1" y="connsiteY1"/>
                </a:cxn>
              </a:cxnLst>
              <a:rect l="l" t="t" r="r" b="b"/>
              <a:pathLst>
                <a:path w="58765" h="164542">
                  <a:moveTo>
                    <a:pt x="0" y="168069"/>
                  </a:moveTo>
                  <a:cubicBezTo>
                    <a:pt x="19197" y="114788"/>
                    <a:pt x="52497" y="20372"/>
                    <a:pt x="58765" y="0"/>
                  </a:cubicBezTo>
                </a:path>
              </a:pathLst>
            </a:custGeom>
            <a:solidFill>
              <a:srgbClr val="FEB47A"/>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61" name="Freeform: Shape 76">
              <a:extLst>
                <a:ext uri="{FF2B5EF4-FFF2-40B4-BE49-F238E27FC236}">
                  <a16:creationId xmlns:a16="http://schemas.microsoft.com/office/drawing/2014/main" id="{5D86657C-CB9B-4E3E-8175-561CEC18BF9D}"/>
                </a:ext>
              </a:extLst>
            </p:cNvPr>
            <p:cNvSpPr/>
            <p:nvPr/>
          </p:nvSpPr>
          <p:spPr>
            <a:xfrm>
              <a:off x="10038775" y="4150583"/>
              <a:ext cx="1132210" cy="477957"/>
            </a:xfrm>
            <a:custGeom>
              <a:avLst/>
              <a:gdLst>
                <a:gd name="connsiteX0" fmla="*/ 1128786 w 1132209"/>
                <a:gd name="connsiteY0" fmla="*/ 167321 h 477957"/>
                <a:gd name="connsiteX1" fmla="*/ 1117817 w 1132209"/>
                <a:gd name="connsiteY1" fmla="*/ 127361 h 477957"/>
                <a:gd name="connsiteX2" fmla="*/ 984224 w 1132209"/>
                <a:gd name="connsiteY2" fmla="*/ 2387 h 477957"/>
                <a:gd name="connsiteX3" fmla="*/ 782071 w 1132209"/>
                <a:gd name="connsiteY3" fmla="*/ 88576 h 477957"/>
                <a:gd name="connsiteX4" fmla="*/ 708419 w 1132209"/>
                <a:gd name="connsiteY4" fmla="*/ 111298 h 477957"/>
                <a:gd name="connsiteX5" fmla="*/ 584228 w 1132209"/>
                <a:gd name="connsiteY5" fmla="*/ 79173 h 477957"/>
                <a:gd name="connsiteX6" fmla="*/ 501957 w 1132209"/>
                <a:gd name="connsiteY6" fmla="*/ 83483 h 477957"/>
                <a:gd name="connsiteX7" fmla="*/ 371890 w 1132209"/>
                <a:gd name="connsiteY7" fmla="*/ 116783 h 477957"/>
                <a:gd name="connsiteX8" fmla="*/ 333889 w 1132209"/>
                <a:gd name="connsiteY8" fmla="*/ 90534 h 477957"/>
                <a:gd name="connsiteX9" fmla="*/ 241823 w 1132209"/>
                <a:gd name="connsiteY9" fmla="*/ 45873 h 477957"/>
                <a:gd name="connsiteX10" fmla="*/ 215575 w 1132209"/>
                <a:gd name="connsiteY10" fmla="*/ 40388 h 477957"/>
                <a:gd name="connsiteX11" fmla="*/ 53383 w 1132209"/>
                <a:gd name="connsiteY11" fmla="*/ 93669 h 477957"/>
                <a:gd name="connsiteX12" fmla="*/ 6371 w 1132209"/>
                <a:gd name="connsiteY12" fmla="*/ 164187 h 477957"/>
                <a:gd name="connsiteX13" fmla="*/ 3628 w 1132209"/>
                <a:gd name="connsiteY13" fmla="*/ 257819 h 477957"/>
                <a:gd name="connsiteX14" fmla="*/ 83157 w 1132209"/>
                <a:gd name="connsiteY14" fmla="*/ 416485 h 477957"/>
                <a:gd name="connsiteX15" fmla="*/ 157593 w 1132209"/>
                <a:gd name="connsiteY15" fmla="*/ 469374 h 477957"/>
                <a:gd name="connsiteX16" fmla="*/ 253576 w 1132209"/>
                <a:gd name="connsiteY16" fmla="*/ 476426 h 477957"/>
                <a:gd name="connsiteX17" fmla="*/ 274340 w 1132209"/>
                <a:gd name="connsiteY17" fmla="*/ 472508 h 477957"/>
                <a:gd name="connsiteX18" fmla="*/ 355044 w 1132209"/>
                <a:gd name="connsiteY18" fmla="*/ 444301 h 477957"/>
                <a:gd name="connsiteX19" fmla="*/ 389520 w 1132209"/>
                <a:gd name="connsiteY19" fmla="*/ 427455 h 477957"/>
                <a:gd name="connsiteX20" fmla="*/ 468657 w 1132209"/>
                <a:gd name="connsiteY20" fmla="*/ 403557 h 477957"/>
                <a:gd name="connsiteX21" fmla="*/ 530164 w 1132209"/>
                <a:gd name="connsiteY21" fmla="*/ 322069 h 477957"/>
                <a:gd name="connsiteX22" fmla="*/ 614395 w 1132209"/>
                <a:gd name="connsiteY22" fmla="*/ 345575 h 477957"/>
                <a:gd name="connsiteX23" fmla="*/ 698233 w 1132209"/>
                <a:gd name="connsiteY23" fmla="*/ 397681 h 477957"/>
                <a:gd name="connsiteX24" fmla="*/ 768359 w 1132209"/>
                <a:gd name="connsiteY24" fmla="*/ 400815 h 477957"/>
                <a:gd name="connsiteX25" fmla="*/ 829867 w 1132209"/>
                <a:gd name="connsiteY25" fmla="*/ 410609 h 477957"/>
                <a:gd name="connsiteX26" fmla="*/ 950923 w 1132209"/>
                <a:gd name="connsiteY26" fmla="*/ 445868 h 477957"/>
                <a:gd name="connsiteX27" fmla="*/ 1128786 w 1132209"/>
                <a:gd name="connsiteY27" fmla="*/ 167321 h 477957"/>
                <a:gd name="connsiteX28" fmla="*/ 1062969 w 1132209"/>
                <a:gd name="connsiteY28" fmla="*/ 307966 h 477957"/>
                <a:gd name="connsiteX29" fmla="*/ 1062969 w 1132209"/>
                <a:gd name="connsiteY29" fmla="*/ 307966 h 477957"/>
                <a:gd name="connsiteX30" fmla="*/ 1062969 w 1132209"/>
                <a:gd name="connsiteY30" fmla="*/ 307966 h 477957"/>
                <a:gd name="connsiteX31" fmla="*/ 1062969 w 1132209"/>
                <a:gd name="connsiteY31" fmla="*/ 307966 h 477957"/>
                <a:gd name="connsiteX32" fmla="*/ 1062969 w 1132209"/>
                <a:gd name="connsiteY32" fmla="*/ 307966 h 477957"/>
                <a:gd name="connsiteX33" fmla="*/ 1062969 w 1132209"/>
                <a:gd name="connsiteY33" fmla="*/ 307966 h 477957"/>
                <a:gd name="connsiteX34" fmla="*/ 1062969 w 1132209"/>
                <a:gd name="connsiteY34" fmla="*/ 307966 h 477957"/>
                <a:gd name="connsiteX35" fmla="*/ 1062969 w 1132209"/>
                <a:gd name="connsiteY35" fmla="*/ 307966 h 477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32209" h="477957">
                  <a:moveTo>
                    <a:pt x="1128786" y="167321"/>
                  </a:moveTo>
                  <a:cubicBezTo>
                    <a:pt x="1126827" y="156743"/>
                    <a:pt x="1118992" y="130103"/>
                    <a:pt x="1117817" y="127361"/>
                  </a:cubicBezTo>
                  <a:cubicBezTo>
                    <a:pt x="1095486" y="68204"/>
                    <a:pt x="1048865" y="13356"/>
                    <a:pt x="984224" y="2387"/>
                  </a:cubicBezTo>
                  <a:cubicBezTo>
                    <a:pt x="907045" y="-10542"/>
                    <a:pt x="830651" y="30594"/>
                    <a:pt x="782071" y="88576"/>
                  </a:cubicBezTo>
                  <a:cubicBezTo>
                    <a:pt x="762091" y="112473"/>
                    <a:pt x="753472" y="124618"/>
                    <a:pt x="708419" y="111298"/>
                  </a:cubicBezTo>
                  <a:cubicBezTo>
                    <a:pt x="702151" y="108164"/>
                    <a:pt x="597549" y="83091"/>
                    <a:pt x="584228" y="79173"/>
                  </a:cubicBezTo>
                  <a:cubicBezTo>
                    <a:pt x="560331" y="72121"/>
                    <a:pt x="525072" y="70554"/>
                    <a:pt x="501957" y="83483"/>
                  </a:cubicBezTo>
                  <a:cubicBezTo>
                    <a:pt x="493338" y="88184"/>
                    <a:pt x="389912" y="120701"/>
                    <a:pt x="371890" y="116783"/>
                  </a:cubicBezTo>
                  <a:cubicBezTo>
                    <a:pt x="359745" y="114432"/>
                    <a:pt x="344858" y="97978"/>
                    <a:pt x="333889" y="90534"/>
                  </a:cubicBezTo>
                  <a:cubicBezTo>
                    <a:pt x="306073" y="70946"/>
                    <a:pt x="275124" y="54884"/>
                    <a:pt x="241823" y="45873"/>
                  </a:cubicBezTo>
                  <a:cubicBezTo>
                    <a:pt x="233204" y="43522"/>
                    <a:pt x="224585" y="41563"/>
                    <a:pt x="215575" y="40388"/>
                  </a:cubicBezTo>
                  <a:cubicBezTo>
                    <a:pt x="156810" y="31769"/>
                    <a:pt x="96086" y="52533"/>
                    <a:pt x="53383" y="93669"/>
                  </a:cubicBezTo>
                  <a:cubicBezTo>
                    <a:pt x="33794" y="112473"/>
                    <a:pt x="14598" y="137938"/>
                    <a:pt x="6371" y="164187"/>
                  </a:cubicBezTo>
                  <a:cubicBezTo>
                    <a:pt x="-2640" y="192786"/>
                    <a:pt x="-681" y="228829"/>
                    <a:pt x="3628" y="257819"/>
                  </a:cubicBezTo>
                  <a:cubicBezTo>
                    <a:pt x="11855" y="317368"/>
                    <a:pt x="40063" y="374174"/>
                    <a:pt x="83157" y="416485"/>
                  </a:cubicBezTo>
                  <a:cubicBezTo>
                    <a:pt x="103921" y="437249"/>
                    <a:pt x="129778" y="458796"/>
                    <a:pt x="157593" y="469374"/>
                  </a:cubicBezTo>
                  <a:cubicBezTo>
                    <a:pt x="188151" y="481127"/>
                    <a:pt x="221843" y="481127"/>
                    <a:pt x="253576" y="476426"/>
                  </a:cubicBezTo>
                  <a:cubicBezTo>
                    <a:pt x="260628" y="475251"/>
                    <a:pt x="267680" y="474075"/>
                    <a:pt x="274340" y="472508"/>
                  </a:cubicBezTo>
                  <a:cubicBezTo>
                    <a:pt x="302156" y="466240"/>
                    <a:pt x="329187" y="456446"/>
                    <a:pt x="355044" y="444301"/>
                  </a:cubicBezTo>
                  <a:cubicBezTo>
                    <a:pt x="366405" y="438816"/>
                    <a:pt x="377767" y="431373"/>
                    <a:pt x="389520" y="427455"/>
                  </a:cubicBezTo>
                  <a:cubicBezTo>
                    <a:pt x="415376" y="419620"/>
                    <a:pt x="444759" y="416877"/>
                    <a:pt x="468657" y="403557"/>
                  </a:cubicBezTo>
                  <a:cubicBezTo>
                    <a:pt x="498040" y="386711"/>
                    <a:pt x="512535" y="349493"/>
                    <a:pt x="530164" y="322069"/>
                  </a:cubicBezTo>
                  <a:cubicBezTo>
                    <a:pt x="557588" y="278583"/>
                    <a:pt x="596765" y="316193"/>
                    <a:pt x="614395" y="345575"/>
                  </a:cubicBezTo>
                  <a:cubicBezTo>
                    <a:pt x="645344" y="397289"/>
                    <a:pt x="670417" y="396505"/>
                    <a:pt x="698233" y="397681"/>
                  </a:cubicBezTo>
                  <a:cubicBezTo>
                    <a:pt x="721739" y="398856"/>
                    <a:pt x="745245" y="400031"/>
                    <a:pt x="768359" y="400815"/>
                  </a:cubicBezTo>
                  <a:cubicBezTo>
                    <a:pt x="787948" y="401598"/>
                    <a:pt x="813021" y="398464"/>
                    <a:pt x="829867" y="410609"/>
                  </a:cubicBezTo>
                  <a:cubicBezTo>
                    <a:pt x="867869" y="432548"/>
                    <a:pt x="905087" y="454879"/>
                    <a:pt x="950923" y="445868"/>
                  </a:cubicBezTo>
                  <a:cubicBezTo>
                    <a:pt x="1073938" y="422362"/>
                    <a:pt x="1149942" y="286027"/>
                    <a:pt x="1128786" y="167321"/>
                  </a:cubicBezTo>
                  <a:close/>
                  <a:moveTo>
                    <a:pt x="1062969" y="307966"/>
                  </a:moveTo>
                  <a:cubicBezTo>
                    <a:pt x="1062969" y="307966"/>
                    <a:pt x="1062969" y="307966"/>
                    <a:pt x="1062969" y="307966"/>
                  </a:cubicBezTo>
                  <a:cubicBezTo>
                    <a:pt x="1062969" y="307966"/>
                    <a:pt x="1062969" y="307966"/>
                    <a:pt x="1062969" y="307966"/>
                  </a:cubicBezTo>
                  <a:cubicBezTo>
                    <a:pt x="1062969" y="307966"/>
                    <a:pt x="1062969" y="307966"/>
                    <a:pt x="1062969" y="307966"/>
                  </a:cubicBezTo>
                  <a:close/>
                  <a:moveTo>
                    <a:pt x="1062969" y="307966"/>
                  </a:moveTo>
                  <a:cubicBezTo>
                    <a:pt x="1062969" y="307966"/>
                    <a:pt x="1062969" y="307966"/>
                    <a:pt x="1062969" y="307966"/>
                  </a:cubicBezTo>
                  <a:cubicBezTo>
                    <a:pt x="1062969" y="307966"/>
                    <a:pt x="1062969" y="307966"/>
                    <a:pt x="1062969" y="307966"/>
                  </a:cubicBezTo>
                  <a:cubicBezTo>
                    <a:pt x="1062969" y="307966"/>
                    <a:pt x="1062969" y="307966"/>
                    <a:pt x="1062969" y="307966"/>
                  </a:cubicBezTo>
                  <a:close/>
                </a:path>
              </a:pathLst>
            </a:custGeom>
            <a:solidFill>
              <a:srgbClr val="000000"/>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62" name="Freeform: Shape 77">
              <a:extLst>
                <a:ext uri="{FF2B5EF4-FFF2-40B4-BE49-F238E27FC236}">
                  <a16:creationId xmlns:a16="http://schemas.microsoft.com/office/drawing/2014/main" id="{FE259CF4-1EB1-4B98-B065-44D1726CCCA7}"/>
                </a:ext>
              </a:extLst>
            </p:cNvPr>
            <p:cNvSpPr/>
            <p:nvPr/>
          </p:nvSpPr>
          <p:spPr>
            <a:xfrm>
              <a:off x="10082756" y="4240333"/>
              <a:ext cx="278155" cy="278155"/>
            </a:xfrm>
            <a:custGeom>
              <a:avLst/>
              <a:gdLst>
                <a:gd name="connsiteX0" fmla="*/ 278155 w 278155"/>
                <a:gd name="connsiteY0" fmla="*/ 139078 h 278155"/>
                <a:gd name="connsiteX1" fmla="*/ 139078 w 278155"/>
                <a:gd name="connsiteY1" fmla="*/ 278155 h 278155"/>
                <a:gd name="connsiteX2" fmla="*/ 0 w 278155"/>
                <a:gd name="connsiteY2" fmla="*/ 139078 h 278155"/>
                <a:gd name="connsiteX3" fmla="*/ 139078 w 278155"/>
                <a:gd name="connsiteY3" fmla="*/ 0 h 278155"/>
                <a:gd name="connsiteX4" fmla="*/ 278155 w 278155"/>
                <a:gd name="connsiteY4" fmla="*/ 139078 h 278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55" h="278155">
                  <a:moveTo>
                    <a:pt x="278155" y="139078"/>
                  </a:moveTo>
                  <a:cubicBezTo>
                    <a:pt x="278155" y="215888"/>
                    <a:pt x="215888" y="278155"/>
                    <a:pt x="139078" y="278155"/>
                  </a:cubicBezTo>
                  <a:cubicBezTo>
                    <a:pt x="62267" y="278155"/>
                    <a:pt x="0" y="215888"/>
                    <a:pt x="0" y="139078"/>
                  </a:cubicBezTo>
                  <a:cubicBezTo>
                    <a:pt x="0" y="62267"/>
                    <a:pt x="62267" y="0"/>
                    <a:pt x="139078" y="0"/>
                  </a:cubicBezTo>
                  <a:cubicBezTo>
                    <a:pt x="215888" y="0"/>
                    <a:pt x="278155" y="62267"/>
                    <a:pt x="278155" y="139078"/>
                  </a:cubicBezTo>
                  <a:close/>
                </a:path>
              </a:pathLst>
            </a:custGeom>
            <a:solidFill>
              <a:srgbClr val="FCEE21"/>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63" name="Freeform: Shape 78">
              <a:extLst>
                <a:ext uri="{FF2B5EF4-FFF2-40B4-BE49-F238E27FC236}">
                  <a16:creationId xmlns:a16="http://schemas.microsoft.com/office/drawing/2014/main" id="{EF2F5B18-225F-42AD-BD61-938E534D61EA}"/>
                </a:ext>
              </a:extLst>
            </p:cNvPr>
            <p:cNvSpPr/>
            <p:nvPr/>
          </p:nvSpPr>
          <p:spPr>
            <a:xfrm>
              <a:off x="10851013" y="4205466"/>
              <a:ext cx="278155" cy="278155"/>
            </a:xfrm>
            <a:custGeom>
              <a:avLst/>
              <a:gdLst>
                <a:gd name="connsiteX0" fmla="*/ 278155 w 278155"/>
                <a:gd name="connsiteY0" fmla="*/ 139078 h 278155"/>
                <a:gd name="connsiteX1" fmla="*/ 139078 w 278155"/>
                <a:gd name="connsiteY1" fmla="*/ 278155 h 278155"/>
                <a:gd name="connsiteX2" fmla="*/ 0 w 278155"/>
                <a:gd name="connsiteY2" fmla="*/ 139078 h 278155"/>
                <a:gd name="connsiteX3" fmla="*/ 139078 w 278155"/>
                <a:gd name="connsiteY3" fmla="*/ 0 h 278155"/>
                <a:gd name="connsiteX4" fmla="*/ 278155 w 278155"/>
                <a:gd name="connsiteY4" fmla="*/ 139078 h 278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55" h="278155">
                  <a:moveTo>
                    <a:pt x="278155" y="139078"/>
                  </a:moveTo>
                  <a:cubicBezTo>
                    <a:pt x="278155" y="215888"/>
                    <a:pt x="215888" y="278155"/>
                    <a:pt x="139078" y="278155"/>
                  </a:cubicBezTo>
                  <a:cubicBezTo>
                    <a:pt x="62267" y="278155"/>
                    <a:pt x="0" y="215888"/>
                    <a:pt x="0" y="139078"/>
                  </a:cubicBezTo>
                  <a:cubicBezTo>
                    <a:pt x="0" y="62267"/>
                    <a:pt x="62267" y="0"/>
                    <a:pt x="139078" y="0"/>
                  </a:cubicBezTo>
                  <a:cubicBezTo>
                    <a:pt x="215888" y="0"/>
                    <a:pt x="278155" y="62267"/>
                    <a:pt x="278155" y="139078"/>
                  </a:cubicBezTo>
                  <a:close/>
                </a:path>
              </a:pathLst>
            </a:custGeom>
            <a:solidFill>
              <a:srgbClr val="FCEE21"/>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64" name="Freeform: Shape 79">
              <a:extLst>
                <a:ext uri="{FF2B5EF4-FFF2-40B4-BE49-F238E27FC236}">
                  <a16:creationId xmlns:a16="http://schemas.microsoft.com/office/drawing/2014/main" id="{88F92CFF-6315-47A3-98FF-4FF81F0EBD36}"/>
                </a:ext>
              </a:extLst>
            </p:cNvPr>
            <p:cNvSpPr/>
            <p:nvPr/>
          </p:nvSpPr>
          <p:spPr>
            <a:xfrm>
              <a:off x="10147789" y="5363532"/>
              <a:ext cx="1089115" cy="1402530"/>
            </a:xfrm>
            <a:custGeom>
              <a:avLst/>
              <a:gdLst>
                <a:gd name="connsiteX0" fmla="*/ 915170 w 1089115"/>
                <a:gd name="connsiteY0" fmla="*/ 763556 h 1402529"/>
                <a:gd name="connsiteX1" fmla="*/ 803125 w 1089115"/>
                <a:gd name="connsiteY1" fmla="*/ 377665 h 1402529"/>
                <a:gd name="connsiteX2" fmla="*/ 801949 w 1089115"/>
                <a:gd name="connsiteY2" fmla="*/ 364344 h 1402529"/>
                <a:gd name="connsiteX3" fmla="*/ 801949 w 1089115"/>
                <a:gd name="connsiteY3" fmla="*/ 209204 h 1402529"/>
                <a:gd name="connsiteX4" fmla="*/ 802733 w 1089115"/>
                <a:gd name="connsiteY4" fmla="*/ 99117 h 1402529"/>
                <a:gd name="connsiteX5" fmla="*/ 805083 w 1089115"/>
                <a:gd name="connsiteY5" fmla="*/ 63075 h 1402529"/>
                <a:gd name="connsiteX6" fmla="*/ 800774 w 1089115"/>
                <a:gd name="connsiteY6" fmla="*/ 46620 h 1402529"/>
                <a:gd name="connsiteX7" fmla="*/ 766690 w 1089115"/>
                <a:gd name="connsiteY7" fmla="*/ 14104 h 1402529"/>
                <a:gd name="connsiteX8" fmla="*/ 757680 w 1089115"/>
                <a:gd name="connsiteY8" fmla="*/ 24290 h 1402529"/>
                <a:gd name="connsiteX9" fmla="*/ 752195 w 1089115"/>
                <a:gd name="connsiteY9" fmla="*/ 50930 h 1402529"/>
                <a:gd name="connsiteX10" fmla="*/ 716936 w 1089115"/>
                <a:gd name="connsiteY10" fmla="*/ 101860 h 1402529"/>
                <a:gd name="connsiteX11" fmla="*/ 583343 w 1089115"/>
                <a:gd name="connsiteY11" fmla="*/ 184523 h 1402529"/>
                <a:gd name="connsiteX12" fmla="*/ 574332 w 1089115"/>
                <a:gd name="connsiteY12" fmla="*/ 191183 h 1402529"/>
                <a:gd name="connsiteX13" fmla="*/ 555135 w 1089115"/>
                <a:gd name="connsiteY13" fmla="*/ 205678 h 1402529"/>
                <a:gd name="connsiteX14" fmla="*/ 521052 w 1089115"/>
                <a:gd name="connsiteY14" fmla="*/ 208812 h 1402529"/>
                <a:gd name="connsiteX15" fmla="*/ 515567 w 1089115"/>
                <a:gd name="connsiteY15" fmla="*/ 202152 h 1402529"/>
                <a:gd name="connsiteX16" fmla="*/ 487751 w 1089115"/>
                <a:gd name="connsiteY16" fmla="*/ 189224 h 1402529"/>
                <a:gd name="connsiteX17" fmla="*/ 467379 w 1089115"/>
                <a:gd name="connsiteY17" fmla="*/ 179822 h 1402529"/>
                <a:gd name="connsiteX18" fmla="*/ 404305 w 1089115"/>
                <a:gd name="connsiteY18" fmla="*/ 147697 h 1402529"/>
                <a:gd name="connsiteX19" fmla="*/ 400779 w 1089115"/>
                <a:gd name="connsiteY19" fmla="*/ 146130 h 1402529"/>
                <a:gd name="connsiteX20" fmla="*/ 389418 w 1089115"/>
                <a:gd name="connsiteY20" fmla="*/ 139469 h 1402529"/>
                <a:gd name="connsiteX21" fmla="*/ 237803 w 1089115"/>
                <a:gd name="connsiteY21" fmla="*/ 64250 h 1402529"/>
                <a:gd name="connsiteX22" fmla="*/ 181780 w 1089115"/>
                <a:gd name="connsiteY22" fmla="*/ 36435 h 1402529"/>
                <a:gd name="connsiteX23" fmla="*/ 167285 w 1089115"/>
                <a:gd name="connsiteY23" fmla="*/ 18021 h 1402529"/>
                <a:gd name="connsiteX24" fmla="*/ 159450 w 1089115"/>
                <a:gd name="connsiteY24" fmla="*/ 0 h 1402529"/>
                <a:gd name="connsiteX25" fmla="*/ 138294 w 1089115"/>
                <a:gd name="connsiteY25" fmla="*/ 24681 h 1402529"/>
                <a:gd name="connsiteX26" fmla="*/ 129283 w 1089115"/>
                <a:gd name="connsiteY26" fmla="*/ 81880 h 1402529"/>
                <a:gd name="connsiteX27" fmla="*/ 129283 w 1089115"/>
                <a:gd name="connsiteY27" fmla="*/ 103035 h 1402529"/>
                <a:gd name="connsiteX28" fmla="*/ 126541 w 1089115"/>
                <a:gd name="connsiteY28" fmla="*/ 121840 h 1402529"/>
                <a:gd name="connsiteX29" fmla="*/ 121448 w 1089115"/>
                <a:gd name="connsiteY29" fmla="*/ 167285 h 1402529"/>
                <a:gd name="connsiteX30" fmla="*/ 162976 w 1089115"/>
                <a:gd name="connsiteY30" fmla="*/ 363561 h 1402529"/>
                <a:gd name="connsiteX31" fmla="*/ 170811 w 1089115"/>
                <a:gd name="connsiteY31" fmla="*/ 408614 h 1402529"/>
                <a:gd name="connsiteX32" fmla="*/ 124191 w 1089115"/>
                <a:gd name="connsiteY32" fmla="*/ 680110 h 1402529"/>
                <a:gd name="connsiteX33" fmla="*/ 76395 w 1089115"/>
                <a:gd name="connsiteY33" fmla="*/ 958265 h 1402529"/>
                <a:gd name="connsiteX34" fmla="*/ 28599 w 1089115"/>
                <a:gd name="connsiteY34" fmla="*/ 1234853 h 1402529"/>
                <a:gd name="connsiteX35" fmla="*/ 0 w 1089115"/>
                <a:gd name="connsiteY35" fmla="*/ 1403313 h 1402529"/>
                <a:gd name="connsiteX36" fmla="*/ 327126 w 1089115"/>
                <a:gd name="connsiteY36" fmla="*/ 1403313 h 1402529"/>
                <a:gd name="connsiteX37" fmla="*/ 465812 w 1089115"/>
                <a:gd name="connsiteY37" fmla="*/ 1403313 h 1402529"/>
                <a:gd name="connsiteX38" fmla="*/ 776484 w 1089115"/>
                <a:gd name="connsiteY38" fmla="*/ 1403313 h 1402529"/>
                <a:gd name="connsiteX39" fmla="*/ 891272 w 1089115"/>
                <a:gd name="connsiteY39" fmla="*/ 1403313 h 1402529"/>
                <a:gd name="connsiteX40" fmla="*/ 1089899 w 1089115"/>
                <a:gd name="connsiteY40" fmla="*/ 1403313 h 1402529"/>
                <a:gd name="connsiteX41" fmla="*/ 915170 w 1089115"/>
                <a:gd name="connsiteY41" fmla="*/ 763556 h 1402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89115" h="1402529">
                  <a:moveTo>
                    <a:pt x="915170" y="763556"/>
                  </a:moveTo>
                  <a:cubicBezTo>
                    <a:pt x="879519" y="634664"/>
                    <a:pt x="845827" y="504597"/>
                    <a:pt x="803125" y="377665"/>
                  </a:cubicBezTo>
                  <a:cubicBezTo>
                    <a:pt x="801558" y="372963"/>
                    <a:pt x="801949" y="368654"/>
                    <a:pt x="801949" y="364344"/>
                  </a:cubicBezTo>
                  <a:cubicBezTo>
                    <a:pt x="801949" y="312631"/>
                    <a:pt x="801949" y="260918"/>
                    <a:pt x="801949" y="209204"/>
                  </a:cubicBezTo>
                  <a:cubicBezTo>
                    <a:pt x="801949" y="172378"/>
                    <a:pt x="802341" y="135944"/>
                    <a:pt x="802733" y="99117"/>
                  </a:cubicBezTo>
                  <a:cubicBezTo>
                    <a:pt x="807826" y="87364"/>
                    <a:pt x="804692" y="75220"/>
                    <a:pt x="805083" y="63075"/>
                  </a:cubicBezTo>
                  <a:cubicBezTo>
                    <a:pt x="805475" y="57198"/>
                    <a:pt x="804692" y="50930"/>
                    <a:pt x="800774" y="46620"/>
                  </a:cubicBezTo>
                  <a:cubicBezTo>
                    <a:pt x="790196" y="35259"/>
                    <a:pt x="780010" y="22723"/>
                    <a:pt x="766690" y="14104"/>
                  </a:cubicBezTo>
                  <a:cubicBezTo>
                    <a:pt x="760030" y="14104"/>
                    <a:pt x="758463" y="18805"/>
                    <a:pt x="757680" y="24290"/>
                  </a:cubicBezTo>
                  <a:cubicBezTo>
                    <a:pt x="756896" y="33300"/>
                    <a:pt x="753370" y="41919"/>
                    <a:pt x="752195" y="50930"/>
                  </a:cubicBezTo>
                  <a:cubicBezTo>
                    <a:pt x="749452" y="74044"/>
                    <a:pt x="741225" y="93633"/>
                    <a:pt x="716936" y="101860"/>
                  </a:cubicBezTo>
                  <a:cubicBezTo>
                    <a:pt x="672666" y="129675"/>
                    <a:pt x="627612" y="156316"/>
                    <a:pt x="583343" y="184523"/>
                  </a:cubicBezTo>
                  <a:cubicBezTo>
                    <a:pt x="580600" y="186873"/>
                    <a:pt x="577466" y="189224"/>
                    <a:pt x="574332" y="191183"/>
                  </a:cubicBezTo>
                  <a:cubicBezTo>
                    <a:pt x="568847" y="197059"/>
                    <a:pt x="559053" y="198235"/>
                    <a:pt x="555135" y="205678"/>
                  </a:cubicBezTo>
                  <a:cubicBezTo>
                    <a:pt x="544166" y="210771"/>
                    <a:pt x="532805" y="209596"/>
                    <a:pt x="521052" y="208812"/>
                  </a:cubicBezTo>
                  <a:cubicBezTo>
                    <a:pt x="523010" y="204895"/>
                    <a:pt x="518309" y="203328"/>
                    <a:pt x="515567" y="202152"/>
                  </a:cubicBezTo>
                  <a:cubicBezTo>
                    <a:pt x="506164" y="198235"/>
                    <a:pt x="497545" y="192750"/>
                    <a:pt x="487751" y="189224"/>
                  </a:cubicBezTo>
                  <a:cubicBezTo>
                    <a:pt x="480308" y="187265"/>
                    <a:pt x="472864" y="186090"/>
                    <a:pt x="467379" y="179822"/>
                  </a:cubicBezTo>
                  <a:cubicBezTo>
                    <a:pt x="447007" y="167677"/>
                    <a:pt x="425068" y="158666"/>
                    <a:pt x="404305" y="147697"/>
                  </a:cubicBezTo>
                  <a:cubicBezTo>
                    <a:pt x="403129" y="146913"/>
                    <a:pt x="401954" y="146521"/>
                    <a:pt x="400779" y="146130"/>
                  </a:cubicBezTo>
                  <a:cubicBezTo>
                    <a:pt x="396861" y="144563"/>
                    <a:pt x="392943" y="142212"/>
                    <a:pt x="389418" y="139469"/>
                  </a:cubicBezTo>
                  <a:cubicBezTo>
                    <a:pt x="338879" y="114005"/>
                    <a:pt x="287950" y="90107"/>
                    <a:pt x="237803" y="64250"/>
                  </a:cubicBezTo>
                  <a:cubicBezTo>
                    <a:pt x="218607" y="55631"/>
                    <a:pt x="200977" y="45053"/>
                    <a:pt x="181780" y="36435"/>
                  </a:cubicBezTo>
                  <a:cubicBezTo>
                    <a:pt x="173553" y="32517"/>
                    <a:pt x="169636" y="26640"/>
                    <a:pt x="167285" y="18021"/>
                  </a:cubicBezTo>
                  <a:cubicBezTo>
                    <a:pt x="165718" y="11753"/>
                    <a:pt x="166501" y="4309"/>
                    <a:pt x="159450" y="0"/>
                  </a:cubicBezTo>
                  <a:cubicBezTo>
                    <a:pt x="146521" y="3134"/>
                    <a:pt x="140253" y="12145"/>
                    <a:pt x="138294" y="24681"/>
                  </a:cubicBezTo>
                  <a:cubicBezTo>
                    <a:pt x="135160" y="43878"/>
                    <a:pt x="131634" y="62683"/>
                    <a:pt x="129283" y="81880"/>
                  </a:cubicBezTo>
                  <a:cubicBezTo>
                    <a:pt x="128500" y="88931"/>
                    <a:pt x="127325" y="95983"/>
                    <a:pt x="129283" y="103035"/>
                  </a:cubicBezTo>
                  <a:cubicBezTo>
                    <a:pt x="128500" y="109303"/>
                    <a:pt x="126933" y="115572"/>
                    <a:pt x="126541" y="121840"/>
                  </a:cubicBezTo>
                  <a:cubicBezTo>
                    <a:pt x="125758" y="137119"/>
                    <a:pt x="118314" y="152006"/>
                    <a:pt x="121448" y="167285"/>
                  </a:cubicBezTo>
                  <a:cubicBezTo>
                    <a:pt x="135160" y="232710"/>
                    <a:pt x="149655" y="298136"/>
                    <a:pt x="162976" y="363561"/>
                  </a:cubicBezTo>
                  <a:cubicBezTo>
                    <a:pt x="166110" y="378448"/>
                    <a:pt x="173162" y="393727"/>
                    <a:pt x="170811" y="408614"/>
                  </a:cubicBezTo>
                  <a:cubicBezTo>
                    <a:pt x="155924" y="499113"/>
                    <a:pt x="139861" y="589611"/>
                    <a:pt x="124191" y="680110"/>
                  </a:cubicBezTo>
                  <a:cubicBezTo>
                    <a:pt x="108128" y="772958"/>
                    <a:pt x="92457" y="865416"/>
                    <a:pt x="76395" y="958265"/>
                  </a:cubicBezTo>
                  <a:cubicBezTo>
                    <a:pt x="60332" y="1050330"/>
                    <a:pt x="44662" y="1142788"/>
                    <a:pt x="28599" y="1234853"/>
                  </a:cubicBezTo>
                  <a:cubicBezTo>
                    <a:pt x="18805" y="1290876"/>
                    <a:pt x="9403" y="1347291"/>
                    <a:pt x="0" y="1403313"/>
                  </a:cubicBezTo>
                  <a:cubicBezTo>
                    <a:pt x="108912" y="1403313"/>
                    <a:pt x="218215" y="1403313"/>
                    <a:pt x="327126" y="1403313"/>
                  </a:cubicBezTo>
                  <a:cubicBezTo>
                    <a:pt x="373355" y="1403313"/>
                    <a:pt x="419584" y="1403313"/>
                    <a:pt x="465812" y="1403313"/>
                  </a:cubicBezTo>
                  <a:lnTo>
                    <a:pt x="776484" y="1403313"/>
                  </a:lnTo>
                  <a:cubicBezTo>
                    <a:pt x="814878" y="1403313"/>
                    <a:pt x="852879" y="1403313"/>
                    <a:pt x="891272" y="1403313"/>
                  </a:cubicBezTo>
                  <a:cubicBezTo>
                    <a:pt x="957481" y="1403313"/>
                    <a:pt x="1023690" y="1403313"/>
                    <a:pt x="1089899" y="1403313"/>
                  </a:cubicBezTo>
                  <a:cubicBezTo>
                    <a:pt x="1032309" y="1190583"/>
                    <a:pt x="974327" y="977070"/>
                    <a:pt x="915170" y="763556"/>
                  </a:cubicBezTo>
                  <a:close/>
                </a:path>
              </a:pathLst>
            </a:custGeom>
            <a:solidFill>
              <a:srgbClr val="FEFEFE"/>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65" name="Freeform: Shape 80">
              <a:extLst>
                <a:ext uri="{FF2B5EF4-FFF2-40B4-BE49-F238E27FC236}">
                  <a16:creationId xmlns:a16="http://schemas.microsoft.com/office/drawing/2014/main" id="{45FA945B-569D-42E9-8394-10016714254E}"/>
                </a:ext>
              </a:extLst>
            </p:cNvPr>
            <p:cNvSpPr/>
            <p:nvPr/>
          </p:nvSpPr>
          <p:spPr>
            <a:xfrm>
              <a:off x="10522459" y="5576554"/>
              <a:ext cx="368262" cy="1190975"/>
            </a:xfrm>
            <a:custGeom>
              <a:avLst/>
              <a:gdLst>
                <a:gd name="connsiteX0" fmla="*/ 63719 w 368261"/>
                <a:gd name="connsiteY0" fmla="*/ 1189117 h 1190974"/>
                <a:gd name="connsiteX1" fmla="*/ 49615 w 368261"/>
                <a:gd name="connsiteY1" fmla="*/ 373064 h 1190974"/>
                <a:gd name="connsiteX2" fmla="*/ 55883 w 368261"/>
                <a:gd name="connsiteY2" fmla="*/ 340155 h 1190974"/>
                <a:gd name="connsiteX3" fmla="*/ 103287 w 368261"/>
                <a:gd name="connsiteY3" fmla="*/ 224975 h 1190974"/>
                <a:gd name="connsiteX4" fmla="*/ 1819 w 368261"/>
                <a:gd name="connsiteY4" fmla="*/ 97651 h 1190974"/>
                <a:gd name="connsiteX5" fmla="*/ 116999 w 368261"/>
                <a:gd name="connsiteY5" fmla="*/ 6369 h 1190974"/>
                <a:gd name="connsiteX6" fmla="*/ 151475 w 368261"/>
                <a:gd name="connsiteY6" fmla="*/ 2843 h 1190974"/>
                <a:gd name="connsiteX7" fmla="*/ 308574 w 368261"/>
                <a:gd name="connsiteY7" fmla="*/ 104311 h 1190974"/>
                <a:gd name="connsiteX8" fmla="*/ 229045 w 368261"/>
                <a:gd name="connsiteY8" fmla="*/ 224584 h 1190974"/>
                <a:gd name="connsiteX9" fmla="*/ 282717 w 368261"/>
                <a:gd name="connsiteY9" fmla="*/ 331536 h 1190974"/>
                <a:gd name="connsiteX10" fmla="*/ 298780 w 368261"/>
                <a:gd name="connsiteY10" fmla="*/ 378940 h 1190974"/>
                <a:gd name="connsiteX11" fmla="*/ 372040 w 368261"/>
                <a:gd name="connsiteY11" fmla="*/ 1190684 h 1190974"/>
                <a:gd name="connsiteX12" fmla="*/ 63719 w 368261"/>
                <a:gd name="connsiteY12" fmla="*/ 1189117 h 1190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261" h="1190974">
                  <a:moveTo>
                    <a:pt x="63719" y="1189117"/>
                  </a:moveTo>
                  <a:cubicBezTo>
                    <a:pt x="57059" y="1132310"/>
                    <a:pt x="54708" y="601073"/>
                    <a:pt x="49615" y="373064"/>
                  </a:cubicBezTo>
                  <a:cubicBezTo>
                    <a:pt x="49223" y="361702"/>
                    <a:pt x="51182" y="350733"/>
                    <a:pt x="55883" y="340155"/>
                  </a:cubicBezTo>
                  <a:cubicBezTo>
                    <a:pt x="71946" y="301762"/>
                    <a:pt x="87225" y="263369"/>
                    <a:pt x="103287" y="224975"/>
                  </a:cubicBezTo>
                  <a:cubicBezTo>
                    <a:pt x="122092" y="180705"/>
                    <a:pt x="-17377" y="132126"/>
                    <a:pt x="1819" y="97651"/>
                  </a:cubicBezTo>
                  <a:cubicBezTo>
                    <a:pt x="21800" y="62000"/>
                    <a:pt x="71162" y="3235"/>
                    <a:pt x="116999" y="6369"/>
                  </a:cubicBezTo>
                  <a:cubicBezTo>
                    <a:pt x="128752" y="7152"/>
                    <a:pt x="140505" y="8327"/>
                    <a:pt x="151475" y="2843"/>
                  </a:cubicBezTo>
                  <a:cubicBezTo>
                    <a:pt x="187909" y="-15179"/>
                    <a:pt x="343049" y="56515"/>
                    <a:pt x="308574" y="104311"/>
                  </a:cubicBezTo>
                  <a:cubicBezTo>
                    <a:pt x="285459" y="136436"/>
                    <a:pt x="231787" y="184231"/>
                    <a:pt x="229045" y="224584"/>
                  </a:cubicBezTo>
                  <a:cubicBezTo>
                    <a:pt x="226694" y="259059"/>
                    <a:pt x="263520" y="305680"/>
                    <a:pt x="282717" y="331536"/>
                  </a:cubicBezTo>
                  <a:cubicBezTo>
                    <a:pt x="299171" y="354259"/>
                    <a:pt x="292119" y="344073"/>
                    <a:pt x="298780" y="378940"/>
                  </a:cubicBezTo>
                  <a:cubicBezTo>
                    <a:pt x="312491" y="451025"/>
                    <a:pt x="367731" y="1139362"/>
                    <a:pt x="372040" y="1190684"/>
                  </a:cubicBezTo>
                  <a:cubicBezTo>
                    <a:pt x="311708" y="1196560"/>
                    <a:pt x="141289" y="1193818"/>
                    <a:pt x="63719" y="1189117"/>
                  </a:cubicBezTo>
                  <a:close/>
                </a:path>
              </a:pathLst>
            </a:custGeom>
            <a:solidFill>
              <a:srgbClr val="000000"/>
            </a:solidFill>
            <a:ln w="39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66" name="Graphic 124">
              <a:extLst>
                <a:ext uri="{FF2B5EF4-FFF2-40B4-BE49-F238E27FC236}">
                  <a16:creationId xmlns:a16="http://schemas.microsoft.com/office/drawing/2014/main" id="{E7FADC02-3D4F-4A93-9486-077E35CA55E9}"/>
                </a:ext>
              </a:extLst>
            </p:cNvPr>
            <p:cNvSpPr/>
            <p:nvPr/>
          </p:nvSpPr>
          <p:spPr>
            <a:xfrm>
              <a:off x="9969682" y="4494830"/>
              <a:ext cx="251589" cy="243340"/>
            </a:xfrm>
            <a:custGeom>
              <a:avLst/>
              <a:gdLst>
                <a:gd name="connsiteX0" fmla="*/ 113220 w 333642"/>
                <a:gd name="connsiteY0" fmla="*/ 0 h 322703"/>
                <a:gd name="connsiteX1" fmla="*/ 230815 w 333642"/>
                <a:gd name="connsiteY1" fmla="*/ 145490 h 322703"/>
                <a:gd name="connsiteX2" fmla="*/ 333642 w 333642"/>
                <a:gd name="connsiteY2" fmla="*/ 191434 h 322703"/>
                <a:gd name="connsiteX3" fmla="*/ 48132 w 333642"/>
                <a:gd name="connsiteY3" fmla="*/ 305747 h 322703"/>
                <a:gd name="connsiteX4" fmla="*/ 0 w 333642"/>
                <a:gd name="connsiteY4" fmla="*/ 322703 h 322703"/>
                <a:gd name="connsiteX5" fmla="*/ 31176 w 333642"/>
                <a:gd name="connsiteY5" fmla="*/ 234643 h 322703"/>
                <a:gd name="connsiteX6" fmla="*/ 113220 w 333642"/>
                <a:gd name="connsiteY6" fmla="*/ 0 h 322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642" h="322703">
                  <a:moveTo>
                    <a:pt x="113220" y="0"/>
                  </a:moveTo>
                  <a:cubicBezTo>
                    <a:pt x="144943" y="57977"/>
                    <a:pt x="177760" y="98452"/>
                    <a:pt x="230815" y="145490"/>
                  </a:cubicBezTo>
                  <a:cubicBezTo>
                    <a:pt x="262538" y="166821"/>
                    <a:pt x="294261" y="180495"/>
                    <a:pt x="333642" y="191434"/>
                  </a:cubicBezTo>
                  <a:cubicBezTo>
                    <a:pt x="309029" y="201279"/>
                    <a:pt x="135098" y="270742"/>
                    <a:pt x="48132" y="305747"/>
                  </a:cubicBezTo>
                  <a:cubicBezTo>
                    <a:pt x="35005" y="310670"/>
                    <a:pt x="16409" y="317233"/>
                    <a:pt x="0" y="322703"/>
                  </a:cubicBezTo>
                  <a:cubicBezTo>
                    <a:pt x="12580" y="288792"/>
                    <a:pt x="19690" y="265820"/>
                    <a:pt x="31176" y="234643"/>
                  </a:cubicBezTo>
                  <a:cubicBezTo>
                    <a:pt x="57430" y="160258"/>
                    <a:pt x="104468" y="28989"/>
                    <a:pt x="113220" y="0"/>
                  </a:cubicBezTo>
                  <a:close/>
                </a:path>
              </a:pathLst>
            </a:custGeom>
            <a:solidFill>
              <a:srgbClr val="F9A687"/>
            </a:solidFill>
            <a:ln w="450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sp>
          <p:nvSpPr>
            <p:cNvPr id="67" name="Freeform: Shape 82">
              <a:extLst>
                <a:ext uri="{FF2B5EF4-FFF2-40B4-BE49-F238E27FC236}">
                  <a16:creationId xmlns:a16="http://schemas.microsoft.com/office/drawing/2014/main" id="{2C13361F-35A9-4DB9-8630-F769552008C9}"/>
                </a:ext>
              </a:extLst>
            </p:cNvPr>
            <p:cNvSpPr/>
            <p:nvPr/>
          </p:nvSpPr>
          <p:spPr>
            <a:xfrm>
              <a:off x="10362506" y="4002385"/>
              <a:ext cx="556127" cy="178755"/>
            </a:xfrm>
            <a:custGeom>
              <a:avLst/>
              <a:gdLst>
                <a:gd name="connsiteX0" fmla="*/ 1230630 w 1333500"/>
                <a:gd name="connsiteY0" fmla="*/ 276508 h 428625"/>
                <a:gd name="connsiteX1" fmla="*/ 1150620 w 1333500"/>
                <a:gd name="connsiteY1" fmla="*/ 206975 h 428625"/>
                <a:gd name="connsiteX2" fmla="*/ 982028 w 1333500"/>
                <a:gd name="connsiteY2" fmla="*/ 91723 h 428625"/>
                <a:gd name="connsiteX3" fmla="*/ 752475 w 1333500"/>
                <a:gd name="connsiteY3" fmla="*/ 283 h 428625"/>
                <a:gd name="connsiteX4" fmla="*/ 647700 w 1333500"/>
                <a:gd name="connsiteY4" fmla="*/ 26000 h 428625"/>
                <a:gd name="connsiteX5" fmla="*/ 603885 w 1333500"/>
                <a:gd name="connsiteY5" fmla="*/ 46955 h 428625"/>
                <a:gd name="connsiteX6" fmla="*/ 436245 w 1333500"/>
                <a:gd name="connsiteY6" fmla="*/ 119345 h 428625"/>
                <a:gd name="connsiteX7" fmla="*/ 383858 w 1333500"/>
                <a:gd name="connsiteY7" fmla="*/ 133633 h 428625"/>
                <a:gd name="connsiteX8" fmla="*/ 304800 w 1333500"/>
                <a:gd name="connsiteY8" fmla="*/ 155540 h 428625"/>
                <a:gd name="connsiteX9" fmla="*/ 251460 w 1333500"/>
                <a:gd name="connsiteY9" fmla="*/ 172685 h 428625"/>
                <a:gd name="connsiteX10" fmla="*/ 131445 w 1333500"/>
                <a:gd name="connsiteY10" fmla="*/ 224120 h 428625"/>
                <a:gd name="connsiteX11" fmla="*/ 25718 w 1333500"/>
                <a:gd name="connsiteY11" fmla="*/ 301273 h 428625"/>
                <a:gd name="connsiteX12" fmla="*/ 0 w 1333500"/>
                <a:gd name="connsiteY12" fmla="*/ 328895 h 428625"/>
                <a:gd name="connsiteX13" fmla="*/ 24765 w 1333500"/>
                <a:gd name="connsiteY13" fmla="*/ 321275 h 428625"/>
                <a:gd name="connsiteX14" fmla="*/ 68580 w 1333500"/>
                <a:gd name="connsiteY14" fmla="*/ 309845 h 428625"/>
                <a:gd name="connsiteX15" fmla="*/ 93345 w 1333500"/>
                <a:gd name="connsiteY15" fmla="*/ 303178 h 428625"/>
                <a:gd name="connsiteX16" fmla="*/ 229553 w 1333500"/>
                <a:gd name="connsiteY16" fmla="*/ 291748 h 428625"/>
                <a:gd name="connsiteX17" fmla="*/ 270510 w 1333500"/>
                <a:gd name="connsiteY17" fmla="*/ 315560 h 428625"/>
                <a:gd name="connsiteX18" fmla="*/ 280988 w 1333500"/>
                <a:gd name="connsiteY18" fmla="*/ 329848 h 428625"/>
                <a:gd name="connsiteX19" fmla="*/ 285750 w 1333500"/>
                <a:gd name="connsiteY19" fmla="*/ 338420 h 428625"/>
                <a:gd name="connsiteX20" fmla="*/ 301943 w 1333500"/>
                <a:gd name="connsiteY20" fmla="*/ 356518 h 428625"/>
                <a:gd name="connsiteX21" fmla="*/ 322898 w 1333500"/>
                <a:gd name="connsiteY21" fmla="*/ 365090 h 428625"/>
                <a:gd name="connsiteX22" fmla="*/ 367665 w 1333500"/>
                <a:gd name="connsiteY22" fmla="*/ 359375 h 428625"/>
                <a:gd name="connsiteX23" fmla="*/ 371475 w 1333500"/>
                <a:gd name="connsiteY23" fmla="*/ 357470 h 428625"/>
                <a:gd name="connsiteX24" fmla="*/ 389573 w 1333500"/>
                <a:gd name="connsiteY24" fmla="*/ 356518 h 428625"/>
                <a:gd name="connsiteX25" fmla="*/ 397193 w 1333500"/>
                <a:gd name="connsiteY25" fmla="*/ 357470 h 428625"/>
                <a:gd name="connsiteX26" fmla="*/ 426720 w 1333500"/>
                <a:gd name="connsiteY26" fmla="*/ 352708 h 428625"/>
                <a:gd name="connsiteX27" fmla="*/ 456248 w 1333500"/>
                <a:gd name="connsiteY27" fmla="*/ 348898 h 428625"/>
                <a:gd name="connsiteX28" fmla="*/ 541973 w 1333500"/>
                <a:gd name="connsiteY28" fmla="*/ 350803 h 428625"/>
                <a:gd name="connsiteX29" fmla="*/ 674370 w 1333500"/>
                <a:gd name="connsiteY29" fmla="*/ 409858 h 428625"/>
                <a:gd name="connsiteX30" fmla="*/ 674370 w 1333500"/>
                <a:gd name="connsiteY30" fmla="*/ 416525 h 428625"/>
                <a:gd name="connsiteX31" fmla="*/ 701993 w 1333500"/>
                <a:gd name="connsiteY31" fmla="*/ 436528 h 428625"/>
                <a:gd name="connsiteX32" fmla="*/ 1025843 w 1333500"/>
                <a:gd name="connsiteY32" fmla="*/ 414620 h 428625"/>
                <a:gd name="connsiteX33" fmla="*/ 1026795 w 1333500"/>
                <a:gd name="connsiteY33" fmla="*/ 413668 h 428625"/>
                <a:gd name="connsiteX34" fmla="*/ 1044893 w 1333500"/>
                <a:gd name="connsiteY34" fmla="*/ 415573 h 428625"/>
                <a:gd name="connsiteX35" fmla="*/ 1095375 w 1333500"/>
                <a:gd name="connsiteY35" fmla="*/ 413668 h 428625"/>
                <a:gd name="connsiteX36" fmla="*/ 1098233 w 1333500"/>
                <a:gd name="connsiteY36" fmla="*/ 411763 h 428625"/>
                <a:gd name="connsiteX37" fmla="*/ 1220153 w 1333500"/>
                <a:gd name="connsiteY37" fmla="*/ 406048 h 428625"/>
                <a:gd name="connsiteX38" fmla="*/ 1234440 w 1333500"/>
                <a:gd name="connsiteY38" fmla="*/ 406048 h 428625"/>
                <a:gd name="connsiteX39" fmla="*/ 1300163 w 1333500"/>
                <a:gd name="connsiteY39" fmla="*/ 407000 h 428625"/>
                <a:gd name="connsiteX40" fmla="*/ 1338263 w 1333500"/>
                <a:gd name="connsiteY40" fmla="*/ 389855 h 428625"/>
                <a:gd name="connsiteX41" fmla="*/ 1230630 w 1333500"/>
                <a:gd name="connsiteY41" fmla="*/ 276508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333500" h="428625">
                  <a:moveTo>
                    <a:pt x="1230630" y="276508"/>
                  </a:moveTo>
                  <a:cubicBezTo>
                    <a:pt x="1210628" y="252695"/>
                    <a:pt x="1152525" y="212690"/>
                    <a:pt x="1150620" y="206975"/>
                  </a:cubicBezTo>
                  <a:cubicBezTo>
                    <a:pt x="1094423" y="168875"/>
                    <a:pt x="1039178" y="128870"/>
                    <a:pt x="982028" y="91723"/>
                  </a:cubicBezTo>
                  <a:cubicBezTo>
                    <a:pt x="927735" y="56480"/>
                    <a:pt x="766763" y="283"/>
                    <a:pt x="752475" y="283"/>
                  </a:cubicBezTo>
                  <a:cubicBezTo>
                    <a:pt x="714375" y="-1622"/>
                    <a:pt x="680085" y="5998"/>
                    <a:pt x="647700" y="26000"/>
                  </a:cubicBezTo>
                  <a:cubicBezTo>
                    <a:pt x="636270" y="34573"/>
                    <a:pt x="609600" y="43145"/>
                    <a:pt x="603885" y="46955"/>
                  </a:cubicBezTo>
                  <a:cubicBezTo>
                    <a:pt x="550545" y="76483"/>
                    <a:pt x="498158" y="107915"/>
                    <a:pt x="436245" y="119345"/>
                  </a:cubicBezTo>
                  <a:cubicBezTo>
                    <a:pt x="436245" y="119345"/>
                    <a:pt x="392430" y="128870"/>
                    <a:pt x="383858" y="133633"/>
                  </a:cubicBezTo>
                  <a:cubicBezTo>
                    <a:pt x="374333" y="140300"/>
                    <a:pt x="315278" y="150778"/>
                    <a:pt x="304800" y="155540"/>
                  </a:cubicBezTo>
                  <a:cubicBezTo>
                    <a:pt x="292418" y="162208"/>
                    <a:pt x="257175" y="171733"/>
                    <a:pt x="251460" y="172685"/>
                  </a:cubicBezTo>
                  <a:cubicBezTo>
                    <a:pt x="239078" y="175543"/>
                    <a:pt x="153353" y="200308"/>
                    <a:pt x="131445" y="224120"/>
                  </a:cubicBezTo>
                  <a:cubicBezTo>
                    <a:pt x="110490" y="241265"/>
                    <a:pt x="56198" y="268888"/>
                    <a:pt x="25718" y="301273"/>
                  </a:cubicBezTo>
                  <a:cubicBezTo>
                    <a:pt x="19050" y="307940"/>
                    <a:pt x="9525" y="312703"/>
                    <a:pt x="0" y="328895"/>
                  </a:cubicBezTo>
                  <a:cubicBezTo>
                    <a:pt x="6668" y="321275"/>
                    <a:pt x="20955" y="323180"/>
                    <a:pt x="24765" y="321275"/>
                  </a:cubicBezTo>
                  <a:cubicBezTo>
                    <a:pt x="39053" y="317465"/>
                    <a:pt x="53340" y="313655"/>
                    <a:pt x="68580" y="309845"/>
                  </a:cubicBezTo>
                  <a:cubicBezTo>
                    <a:pt x="76200" y="307940"/>
                    <a:pt x="84773" y="306035"/>
                    <a:pt x="93345" y="303178"/>
                  </a:cubicBezTo>
                  <a:cubicBezTo>
                    <a:pt x="143828" y="286985"/>
                    <a:pt x="183833" y="282223"/>
                    <a:pt x="229553" y="291748"/>
                  </a:cubicBezTo>
                  <a:cubicBezTo>
                    <a:pt x="249555" y="295558"/>
                    <a:pt x="260985" y="303178"/>
                    <a:pt x="270510" y="315560"/>
                  </a:cubicBezTo>
                  <a:cubicBezTo>
                    <a:pt x="275273" y="320323"/>
                    <a:pt x="278130" y="323180"/>
                    <a:pt x="280988" y="329848"/>
                  </a:cubicBezTo>
                  <a:cubicBezTo>
                    <a:pt x="281940" y="332705"/>
                    <a:pt x="284798" y="336515"/>
                    <a:pt x="285750" y="338420"/>
                  </a:cubicBezTo>
                  <a:cubicBezTo>
                    <a:pt x="291465" y="345088"/>
                    <a:pt x="296228" y="351755"/>
                    <a:pt x="301943" y="356518"/>
                  </a:cubicBezTo>
                  <a:cubicBezTo>
                    <a:pt x="308610" y="361280"/>
                    <a:pt x="315278" y="364138"/>
                    <a:pt x="322898" y="365090"/>
                  </a:cubicBezTo>
                  <a:cubicBezTo>
                    <a:pt x="333375" y="366043"/>
                    <a:pt x="345758" y="365090"/>
                    <a:pt x="367665" y="359375"/>
                  </a:cubicBezTo>
                  <a:cubicBezTo>
                    <a:pt x="368618" y="359375"/>
                    <a:pt x="371475" y="358423"/>
                    <a:pt x="371475" y="357470"/>
                  </a:cubicBezTo>
                  <a:cubicBezTo>
                    <a:pt x="374333" y="354613"/>
                    <a:pt x="382905" y="353660"/>
                    <a:pt x="389573" y="356518"/>
                  </a:cubicBezTo>
                  <a:cubicBezTo>
                    <a:pt x="392430" y="358423"/>
                    <a:pt x="394335" y="358423"/>
                    <a:pt x="397193" y="357470"/>
                  </a:cubicBezTo>
                  <a:cubicBezTo>
                    <a:pt x="397193" y="357470"/>
                    <a:pt x="421005" y="356518"/>
                    <a:pt x="426720" y="352708"/>
                  </a:cubicBezTo>
                  <a:cubicBezTo>
                    <a:pt x="436245" y="345088"/>
                    <a:pt x="446723" y="347945"/>
                    <a:pt x="456248" y="348898"/>
                  </a:cubicBezTo>
                  <a:cubicBezTo>
                    <a:pt x="484823" y="349850"/>
                    <a:pt x="513398" y="350803"/>
                    <a:pt x="541973" y="350803"/>
                  </a:cubicBezTo>
                  <a:cubicBezTo>
                    <a:pt x="592455" y="355565"/>
                    <a:pt x="640080" y="368900"/>
                    <a:pt x="674370" y="409858"/>
                  </a:cubicBezTo>
                  <a:cubicBezTo>
                    <a:pt x="674370" y="412715"/>
                    <a:pt x="674370" y="414620"/>
                    <a:pt x="674370" y="416525"/>
                  </a:cubicBezTo>
                  <a:cubicBezTo>
                    <a:pt x="674370" y="431765"/>
                    <a:pt x="681990" y="437480"/>
                    <a:pt x="701993" y="436528"/>
                  </a:cubicBezTo>
                  <a:cubicBezTo>
                    <a:pt x="809625" y="427955"/>
                    <a:pt x="918210" y="422240"/>
                    <a:pt x="1025843" y="414620"/>
                  </a:cubicBezTo>
                  <a:cubicBezTo>
                    <a:pt x="1025843" y="414620"/>
                    <a:pt x="1026795" y="413668"/>
                    <a:pt x="1026795" y="413668"/>
                  </a:cubicBezTo>
                  <a:cubicBezTo>
                    <a:pt x="1032510" y="414620"/>
                    <a:pt x="1039178" y="414620"/>
                    <a:pt x="1044893" y="415573"/>
                  </a:cubicBezTo>
                  <a:cubicBezTo>
                    <a:pt x="1062038" y="414620"/>
                    <a:pt x="1078230" y="414620"/>
                    <a:pt x="1095375" y="413668"/>
                  </a:cubicBezTo>
                  <a:cubicBezTo>
                    <a:pt x="1096328" y="413668"/>
                    <a:pt x="1098233" y="412715"/>
                    <a:pt x="1098233" y="411763"/>
                  </a:cubicBezTo>
                  <a:cubicBezTo>
                    <a:pt x="1139190" y="408905"/>
                    <a:pt x="1180148" y="407000"/>
                    <a:pt x="1220153" y="406048"/>
                  </a:cubicBezTo>
                  <a:cubicBezTo>
                    <a:pt x="1224915" y="406048"/>
                    <a:pt x="1229678" y="405095"/>
                    <a:pt x="1234440" y="406048"/>
                  </a:cubicBezTo>
                  <a:cubicBezTo>
                    <a:pt x="1256348" y="406048"/>
                    <a:pt x="1278255" y="406048"/>
                    <a:pt x="1300163" y="407000"/>
                  </a:cubicBezTo>
                  <a:cubicBezTo>
                    <a:pt x="1316355" y="409858"/>
                    <a:pt x="1329690" y="406048"/>
                    <a:pt x="1338263" y="389855"/>
                  </a:cubicBezTo>
                  <a:cubicBezTo>
                    <a:pt x="1303973" y="350803"/>
                    <a:pt x="1272540" y="309845"/>
                    <a:pt x="1230630" y="276508"/>
                  </a:cubicBezTo>
                  <a:close/>
                </a:path>
              </a:pathLst>
            </a:custGeom>
            <a:solidFill>
              <a:srgbClr val="60390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cs typeface="+mn-cs"/>
              </a:endParaRPr>
            </a:p>
          </p:txBody>
        </p:sp>
      </p:grpSp>
    </p:spTree>
    <p:extLst>
      <p:ext uri="{BB962C8B-B14F-4D97-AF65-F5344CB8AC3E}">
        <p14:creationId xmlns:p14="http://schemas.microsoft.com/office/powerpoint/2010/main" val="1560353361"/>
      </p:ext>
    </p:extLst>
  </p:cSld>
  <p:clrMapOvr>
    <a:masterClrMapping/>
  </p:clrMapOvr>
</p:sld>
</file>

<file path=ppt/theme/theme1.xml><?xml version="1.0" encoding="utf-8"?>
<a:theme xmlns:a="http://schemas.openxmlformats.org/drawingml/2006/main" name="Cover and End Slide Master">
  <a:themeElements>
    <a:clrScheme name="Custom 13">
      <a:dk1>
        <a:sysClr val="windowText" lastClr="000000"/>
      </a:dk1>
      <a:lt1>
        <a:sysClr val="window" lastClr="FFFFFF"/>
      </a:lt1>
      <a:dk2>
        <a:srgbClr val="44546A"/>
      </a:dk2>
      <a:lt2>
        <a:srgbClr val="E7E6E6"/>
      </a:lt2>
      <a:accent1>
        <a:srgbClr val="51BCB9"/>
      </a:accent1>
      <a:accent2>
        <a:srgbClr val="BED381"/>
      </a:accent2>
      <a:accent3>
        <a:srgbClr val="63C7EE"/>
      </a:accent3>
      <a:accent4>
        <a:srgbClr val="E86162"/>
      </a:accent4>
      <a:accent5>
        <a:srgbClr val="7F7F7F"/>
      </a:accent5>
      <a:accent6>
        <a:srgbClr val="134055"/>
      </a:accent6>
      <a:hlink>
        <a:srgbClr val="FFFFFF"/>
      </a:hlink>
      <a:folHlink>
        <a:srgbClr val="262626"/>
      </a:folHlink>
    </a:clrScheme>
    <a:fontScheme name="ALLPPT PONTS">
      <a:majorFont>
        <a:latin typeface="Arial"/>
        <a:ea typeface="Malgun Gothic"/>
        <a:cs typeface=""/>
      </a:majorFont>
      <a:minorFont>
        <a:latin typeface="Arial"/>
        <a:ea typeface="맑은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Contents Slide Master">
  <a:themeElements>
    <a:clrScheme name="ALLPPT-211">
      <a:dk1>
        <a:sysClr val="windowText" lastClr="000000"/>
      </a:dk1>
      <a:lt1>
        <a:sysClr val="window" lastClr="FFFFFF"/>
      </a:lt1>
      <a:dk2>
        <a:srgbClr val="1F497D"/>
      </a:dk2>
      <a:lt2>
        <a:srgbClr val="EEECE1"/>
      </a:lt2>
      <a:accent1>
        <a:srgbClr val="0E7FB7"/>
      </a:accent1>
      <a:accent2>
        <a:srgbClr val="4BACC6"/>
      </a:accent2>
      <a:accent3>
        <a:srgbClr val="45C1A4"/>
      </a:accent3>
      <a:accent4>
        <a:srgbClr val="B9D533"/>
      </a:accent4>
      <a:accent5>
        <a:srgbClr val="8064A2"/>
      </a:accent5>
      <a:accent6>
        <a:srgbClr val="F79646"/>
      </a:accent6>
      <a:hlink>
        <a:srgbClr val="000000"/>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over and End Slide Master">
  <a:themeElements>
    <a:clrScheme name="ALLPPT-139">
      <a:dk1>
        <a:sysClr val="windowText" lastClr="000000"/>
      </a:dk1>
      <a:lt1>
        <a:sysClr val="window" lastClr="FFFFFF"/>
      </a:lt1>
      <a:dk2>
        <a:srgbClr val="1F497D"/>
      </a:dk2>
      <a:lt2>
        <a:srgbClr val="EEECE1"/>
      </a:lt2>
      <a:accent1>
        <a:srgbClr val="FF3C03"/>
      </a:accent1>
      <a:accent2>
        <a:srgbClr val="FF8853"/>
      </a:accent2>
      <a:accent3>
        <a:srgbClr val="F0D152"/>
      </a:accent3>
      <a:accent4>
        <a:srgbClr val="CADA4C"/>
      </a:accent4>
      <a:accent5>
        <a:srgbClr val="19BD9E"/>
      </a:accent5>
      <a:accent6>
        <a:srgbClr val="019ED7"/>
      </a:accent6>
      <a:hlink>
        <a:srgbClr val="FFFFFF"/>
      </a:hlink>
      <a:folHlink>
        <a:srgbClr val="800080"/>
      </a:folHlink>
    </a:clrScheme>
    <a:fontScheme name="ALLPPT PONTS">
      <a:majorFont>
        <a:latin typeface="Arial"/>
        <a:ea typeface="Malgun Gothic"/>
        <a:cs typeface=""/>
      </a:majorFont>
      <a:minorFont>
        <a:latin typeface="Arial"/>
        <a:ea typeface="맑은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ontents Slide Master">
  <a:themeElements>
    <a:clrScheme name="Custom 13">
      <a:dk1>
        <a:sysClr val="windowText" lastClr="000000"/>
      </a:dk1>
      <a:lt1>
        <a:sysClr val="window" lastClr="FFFFFF"/>
      </a:lt1>
      <a:dk2>
        <a:srgbClr val="44546A"/>
      </a:dk2>
      <a:lt2>
        <a:srgbClr val="E7E6E6"/>
      </a:lt2>
      <a:accent1>
        <a:srgbClr val="51BCB9"/>
      </a:accent1>
      <a:accent2>
        <a:srgbClr val="BED381"/>
      </a:accent2>
      <a:accent3>
        <a:srgbClr val="63C7EE"/>
      </a:accent3>
      <a:accent4>
        <a:srgbClr val="E86162"/>
      </a:accent4>
      <a:accent5>
        <a:srgbClr val="7F7F7F"/>
      </a:accent5>
      <a:accent6>
        <a:srgbClr val="134055"/>
      </a:accent6>
      <a:hlink>
        <a:srgbClr val="FFFFFF"/>
      </a:hlink>
      <a:folHlink>
        <a:srgbClr val="262626"/>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tents Slide Master">
  <a:themeElements>
    <a:clrScheme name="ALLPPT-139">
      <a:dk1>
        <a:sysClr val="windowText" lastClr="000000"/>
      </a:dk1>
      <a:lt1>
        <a:sysClr val="window" lastClr="FFFFFF"/>
      </a:lt1>
      <a:dk2>
        <a:srgbClr val="1F497D"/>
      </a:dk2>
      <a:lt2>
        <a:srgbClr val="EEECE1"/>
      </a:lt2>
      <a:accent1>
        <a:srgbClr val="FF3F02"/>
      </a:accent1>
      <a:accent2>
        <a:srgbClr val="FF8853"/>
      </a:accent2>
      <a:accent3>
        <a:srgbClr val="F0D152"/>
      </a:accent3>
      <a:accent4>
        <a:srgbClr val="CADA4C"/>
      </a:accent4>
      <a:accent5>
        <a:srgbClr val="19BD9E"/>
      </a:accent5>
      <a:accent6>
        <a:srgbClr val="019ED7"/>
      </a:accent6>
      <a:hlink>
        <a:srgbClr val="FFFF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Contents Slide Master">
  <a:themeElements>
    <a:clrScheme name="ALLPPT-406">
      <a:dk1>
        <a:sysClr val="windowText" lastClr="000000"/>
      </a:dk1>
      <a:lt1>
        <a:sysClr val="window" lastClr="FFFFFF"/>
      </a:lt1>
      <a:dk2>
        <a:srgbClr val="44546A"/>
      </a:dk2>
      <a:lt2>
        <a:srgbClr val="E7E6E6"/>
      </a:lt2>
      <a:accent1>
        <a:srgbClr val="82C650"/>
      </a:accent1>
      <a:accent2>
        <a:srgbClr val="5CBE7A"/>
      </a:accent2>
      <a:accent3>
        <a:srgbClr val="2CB8AE"/>
      </a:accent3>
      <a:accent4>
        <a:srgbClr val="24A8C2"/>
      </a:accent4>
      <a:accent5>
        <a:srgbClr val="249ED2"/>
      </a:accent5>
      <a:accent6>
        <a:srgbClr val="135873"/>
      </a:accent6>
      <a:hlink>
        <a:srgbClr val="FFFFFF"/>
      </a:hlink>
      <a:folHlink>
        <a:srgbClr val="FFFFF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Solanio template">
  <a:themeElements>
    <a:clrScheme name="Custom 347">
      <a:dk1>
        <a:srgbClr val="484F56"/>
      </a:dk1>
      <a:lt1>
        <a:srgbClr val="FFFFFF"/>
      </a:lt1>
      <a:dk2>
        <a:srgbClr val="666666"/>
      </a:dk2>
      <a:lt2>
        <a:srgbClr val="EEF1F3"/>
      </a:lt2>
      <a:accent1>
        <a:srgbClr val="9BCF63"/>
      </a:accent1>
      <a:accent2>
        <a:srgbClr val="51B148"/>
      </a:accent2>
      <a:accent3>
        <a:srgbClr val="B8F567"/>
      </a:accent3>
      <a:accent4>
        <a:srgbClr val="484F56"/>
      </a:accent4>
      <a:accent5>
        <a:srgbClr val="89A8BF"/>
      </a:accent5>
      <a:accent6>
        <a:srgbClr val="E0E8EE"/>
      </a:accent6>
      <a:hlink>
        <a:srgbClr val="9BCF6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Section Break Slide Master">
  <a:themeElements>
    <a:clrScheme name="ALLPPT-139">
      <a:dk1>
        <a:sysClr val="windowText" lastClr="000000"/>
      </a:dk1>
      <a:lt1>
        <a:sysClr val="window" lastClr="FFFFFF"/>
      </a:lt1>
      <a:dk2>
        <a:srgbClr val="1F497D"/>
      </a:dk2>
      <a:lt2>
        <a:srgbClr val="EEECE1"/>
      </a:lt2>
      <a:accent1>
        <a:srgbClr val="FF3C03"/>
      </a:accent1>
      <a:accent2>
        <a:srgbClr val="FF8853"/>
      </a:accent2>
      <a:accent3>
        <a:srgbClr val="F0D152"/>
      </a:accent3>
      <a:accent4>
        <a:srgbClr val="CADA4C"/>
      </a:accent4>
      <a:accent5>
        <a:srgbClr val="19BD9E"/>
      </a:accent5>
      <a:accent6>
        <a:srgbClr val="019ED7"/>
      </a:accent6>
      <a:hlink>
        <a:srgbClr val="FFFF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4_Contents Slide Master">
  <a:themeElements>
    <a:clrScheme name="ALLPPT-COLOR 101">
      <a:dk1>
        <a:sysClr val="windowText" lastClr="000000"/>
      </a:dk1>
      <a:lt1>
        <a:sysClr val="window" lastClr="FFFFFF"/>
      </a:lt1>
      <a:dk2>
        <a:srgbClr val="44546A"/>
      </a:dk2>
      <a:lt2>
        <a:srgbClr val="E7E6E6"/>
      </a:lt2>
      <a:accent1>
        <a:srgbClr val="82C650"/>
      </a:accent1>
      <a:accent2>
        <a:srgbClr val="5CBE7A"/>
      </a:accent2>
      <a:accent3>
        <a:srgbClr val="2CB8AE"/>
      </a:accent3>
      <a:accent4>
        <a:srgbClr val="24A8C2"/>
      </a:accent4>
      <a:accent5>
        <a:srgbClr val="249ED2"/>
      </a:accent5>
      <a:accent6>
        <a:srgbClr val="3F3F3F"/>
      </a:accent6>
      <a:hlink>
        <a:srgbClr val="FFFFFF"/>
      </a:hlink>
      <a:folHlink>
        <a:srgbClr val="FFFFF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568</TotalTime>
  <Words>243</Words>
  <Application>Microsoft Office PowerPoint</Application>
  <PresentationFormat>شاشة عريضة</PresentationFormat>
  <Paragraphs>72</Paragraphs>
  <Slides>16</Slides>
  <Notes>2</Notes>
  <HiddenSlides>0</HiddenSlides>
  <MMClips>0</MMClips>
  <ScaleCrop>false</ScaleCrop>
  <HeadingPairs>
    <vt:vector size="6" baseType="variant">
      <vt:variant>
        <vt:lpstr>الخطوط المستخدمة</vt:lpstr>
      </vt:variant>
      <vt:variant>
        <vt:i4>8</vt:i4>
      </vt:variant>
      <vt:variant>
        <vt:lpstr>نسق</vt:lpstr>
      </vt:variant>
      <vt:variant>
        <vt:i4>9</vt:i4>
      </vt:variant>
      <vt:variant>
        <vt:lpstr>عناوين الشرائح</vt:lpstr>
      </vt:variant>
      <vt:variant>
        <vt:i4>16</vt:i4>
      </vt:variant>
    </vt:vector>
  </HeadingPairs>
  <TitlesOfParts>
    <vt:vector size="33" baseType="lpstr">
      <vt:lpstr>Arial</vt:lpstr>
      <vt:lpstr>Arial Black</vt:lpstr>
      <vt:lpstr>Calibri</vt:lpstr>
      <vt:lpstr>Dosis</vt:lpstr>
      <vt:lpstr>Dosis ExtraLight</vt:lpstr>
      <vt:lpstr>Pontano Sans</vt:lpstr>
      <vt:lpstr>Pontano Sans,Sans-Serif</vt:lpstr>
      <vt:lpstr>Times New Roman</vt:lpstr>
      <vt:lpstr>Cover and End Slide Master</vt:lpstr>
      <vt:lpstr>Contents Slide Master</vt:lpstr>
      <vt:lpstr>2_Cover and End Slide Master</vt:lpstr>
      <vt:lpstr>1_Contents Slide Master</vt:lpstr>
      <vt:lpstr>2_Contents Slide Master</vt:lpstr>
      <vt:lpstr>3_Contents Slide Master</vt:lpstr>
      <vt:lpstr>Solanio template</vt:lpstr>
      <vt:lpstr>Section Break Slide Master</vt:lpstr>
      <vt:lpstr>4_Contents Slide Master</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For the Application</vt:lpstr>
      <vt:lpstr>For the Website</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Aseel j Haydareah</dc:creator>
  <cp:lastModifiedBy>Aseel j Haydareah</cp:lastModifiedBy>
  <cp:revision>53</cp:revision>
  <dcterms:created xsi:type="dcterms:W3CDTF">2023-01-18T01:23:06Z</dcterms:created>
  <dcterms:modified xsi:type="dcterms:W3CDTF">2023-01-23T01:14:54Z</dcterms:modified>
</cp:coreProperties>
</file>